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85" r:id="rId2"/>
  </p:sldMasterIdLst>
  <p:notesMasterIdLst>
    <p:notesMasterId r:id="rId33"/>
  </p:notesMasterIdLst>
  <p:sldIdLst>
    <p:sldId id="287" r:id="rId3"/>
    <p:sldId id="278" r:id="rId4"/>
    <p:sldId id="279" r:id="rId5"/>
    <p:sldId id="265" r:id="rId6"/>
    <p:sldId id="271" r:id="rId7"/>
    <p:sldId id="268" r:id="rId8"/>
    <p:sldId id="258" r:id="rId9"/>
    <p:sldId id="284" r:id="rId10"/>
    <p:sldId id="263" r:id="rId11"/>
    <p:sldId id="270" r:id="rId12"/>
    <p:sldId id="272" r:id="rId13"/>
    <p:sldId id="274" r:id="rId14"/>
    <p:sldId id="266" r:id="rId15"/>
    <p:sldId id="283" r:id="rId16"/>
    <p:sldId id="280" r:id="rId17"/>
    <p:sldId id="275" r:id="rId18"/>
    <p:sldId id="276" r:id="rId19"/>
    <p:sldId id="282" r:id="rId20"/>
    <p:sldId id="259" r:id="rId21"/>
    <p:sldId id="261" r:id="rId22"/>
    <p:sldId id="262" r:id="rId23"/>
    <p:sldId id="264" r:id="rId24"/>
    <p:sldId id="267" r:id="rId25"/>
    <p:sldId id="285" r:id="rId26"/>
    <p:sldId id="315" r:id="rId27"/>
    <p:sldId id="1775" r:id="rId28"/>
    <p:sldId id="1776" r:id="rId29"/>
    <p:sldId id="1777" r:id="rId30"/>
    <p:sldId id="1778" r:id="rId31"/>
    <p:sldId id="1779" r:id="rId32"/>
  </p:sldIdLst>
  <p:sldSz cx="12192000" cy="6858000"/>
  <p:notesSz cx="6858000" cy="9144000"/>
  <p:custDataLst>
    <p:tags r:id="rId34"/>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58405"/>
    <a:srgbClr val="F6C51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4386" autoAdjust="0"/>
    <p:restoredTop sz="94711"/>
  </p:normalViewPr>
  <p:slideViewPr>
    <p:cSldViewPr snapToGrid="0" showGuides="1">
      <p:cViewPr varScale="1">
        <p:scale>
          <a:sx n="69" d="100"/>
          <a:sy n="69" d="100"/>
        </p:scale>
        <p:origin x="396" y="66"/>
      </p:cViewPr>
      <p:guideLst/>
    </p:cSldViewPr>
  </p:slid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21" Type="http://schemas.openxmlformats.org/officeDocument/2006/relationships/slide" Target="slides/slide19.xml"/><Relationship Id="rId34" Type="http://schemas.openxmlformats.org/officeDocument/2006/relationships/tags" Target="tags/tag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notesMaster" Target="notesMasters/notesMaster1.xml"/><Relationship Id="rId38"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presProps" Target="presProps.xml"/><Relationship Id="rId8" Type="http://schemas.openxmlformats.org/officeDocument/2006/relationships/slide" Target="slides/slide6.xml"/><Relationship Id="rId3"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271B3D6-F617-4772-B73A-37D293EFB2E8}" type="datetimeFigureOut">
              <a:rPr lang="zh-CN" altLang="en-US" smtClean="0"/>
              <a:t>2022/9/21</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A8F08BA-4511-44ED-93E0-3BB10C7E66E0}" type="slidenum">
              <a:rPr lang="zh-CN" altLang="en-US" smtClean="0"/>
              <a:t>‹#›</a:t>
            </a:fld>
            <a:endParaRPr lang="zh-CN" altLang="en-US"/>
          </a:p>
        </p:txBody>
      </p:sp>
    </p:spTree>
    <p:extLst>
      <p:ext uri="{BB962C8B-B14F-4D97-AF65-F5344CB8AC3E}">
        <p14:creationId xmlns:p14="http://schemas.microsoft.com/office/powerpoint/2010/main" val="379545213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8F08BA-4511-44ED-93E0-3BB10C7E66E0}" type="slidenum">
              <a:rPr lang="zh-CN" altLang="en-US" smtClean="0"/>
              <a:t>1</a:t>
            </a:fld>
            <a:endParaRPr lang="zh-CN" altLang="en-US"/>
          </a:p>
        </p:txBody>
      </p:sp>
    </p:spTree>
    <p:extLst>
      <p:ext uri="{BB962C8B-B14F-4D97-AF65-F5344CB8AC3E}">
        <p14:creationId xmlns:p14="http://schemas.microsoft.com/office/powerpoint/2010/main" val="73198918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305A010-B84F-4EB0-AA38-4049044F4E5D}" type="slidenum">
              <a:rPr lang="zh-CN" altLang="en-US" smtClean="0"/>
              <a:t>10</a:t>
            </a:fld>
            <a:endParaRPr lang="zh-CN" altLang="en-US"/>
          </a:p>
        </p:txBody>
      </p:sp>
    </p:spTree>
    <p:extLst>
      <p:ext uri="{BB962C8B-B14F-4D97-AF65-F5344CB8AC3E}">
        <p14:creationId xmlns:p14="http://schemas.microsoft.com/office/powerpoint/2010/main" val="189956002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C6A3E7-7B0A-43E6-AF50-B970C3A8BCF7}" type="slidenum">
              <a:rPr lang="id-ID" smtClean="0"/>
              <a:t>11</a:t>
            </a:fld>
            <a:endParaRPr lang="id-ID"/>
          </a:p>
        </p:txBody>
      </p:sp>
    </p:spTree>
    <p:extLst>
      <p:ext uri="{BB962C8B-B14F-4D97-AF65-F5344CB8AC3E}">
        <p14:creationId xmlns:p14="http://schemas.microsoft.com/office/powerpoint/2010/main" val="211285122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06BAC3F-EC54-4562-95FA-EAB001225A81}" type="slidenum">
              <a:rPr lang="zh-CN" altLang="en-US" smtClean="0"/>
              <a:t>12</a:t>
            </a:fld>
            <a:endParaRPr lang="zh-CN" altLang="en-US"/>
          </a:p>
        </p:txBody>
      </p:sp>
    </p:spTree>
    <p:extLst>
      <p:ext uri="{BB962C8B-B14F-4D97-AF65-F5344CB8AC3E}">
        <p14:creationId xmlns:p14="http://schemas.microsoft.com/office/powerpoint/2010/main" val="6877830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86C4872-3FEE-47F7-8706-972E2208B56D}" type="slidenum">
              <a:rPr lang="zh-CN" altLang="en-US" smtClean="0"/>
              <a:t>13</a:t>
            </a:fld>
            <a:endParaRPr lang="zh-CN" altLang="en-US"/>
          </a:p>
        </p:txBody>
      </p:sp>
    </p:spTree>
    <p:extLst>
      <p:ext uri="{BB962C8B-B14F-4D97-AF65-F5344CB8AC3E}">
        <p14:creationId xmlns:p14="http://schemas.microsoft.com/office/powerpoint/2010/main" val="183233612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8F08BA-4511-44ED-93E0-3BB10C7E66E0}" type="slidenum">
              <a:rPr lang="zh-CN" altLang="en-US" smtClean="0"/>
              <a:t>14</a:t>
            </a:fld>
            <a:endParaRPr lang="zh-CN" altLang="en-US"/>
          </a:p>
        </p:txBody>
      </p:sp>
    </p:spTree>
    <p:extLst>
      <p:ext uri="{BB962C8B-B14F-4D97-AF65-F5344CB8AC3E}">
        <p14:creationId xmlns:p14="http://schemas.microsoft.com/office/powerpoint/2010/main" val="65922457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8F08BA-4511-44ED-93E0-3BB10C7E66E0}" type="slidenum">
              <a:rPr lang="zh-CN" altLang="en-US" smtClean="0"/>
              <a:t>15</a:t>
            </a:fld>
            <a:endParaRPr lang="zh-CN" altLang="en-US"/>
          </a:p>
        </p:txBody>
      </p:sp>
    </p:spTree>
    <p:extLst>
      <p:ext uri="{BB962C8B-B14F-4D97-AF65-F5344CB8AC3E}">
        <p14:creationId xmlns:p14="http://schemas.microsoft.com/office/powerpoint/2010/main" val="127996341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06BAC3F-EC54-4562-95FA-EAB001225A81}" type="slidenum">
              <a:rPr lang="zh-CN" altLang="en-US" smtClean="0"/>
              <a:t>16</a:t>
            </a:fld>
            <a:endParaRPr lang="zh-CN" altLang="en-US"/>
          </a:p>
        </p:txBody>
      </p:sp>
    </p:spTree>
    <p:extLst>
      <p:ext uri="{BB962C8B-B14F-4D97-AF65-F5344CB8AC3E}">
        <p14:creationId xmlns:p14="http://schemas.microsoft.com/office/powerpoint/2010/main" val="93306908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06BAC3F-EC54-4562-95FA-EAB001225A81}" type="slidenum">
              <a:rPr lang="zh-CN" altLang="en-US" smtClean="0"/>
              <a:t>17</a:t>
            </a:fld>
            <a:endParaRPr lang="zh-CN" altLang="en-US"/>
          </a:p>
        </p:txBody>
      </p:sp>
    </p:spTree>
    <p:extLst>
      <p:ext uri="{BB962C8B-B14F-4D97-AF65-F5344CB8AC3E}">
        <p14:creationId xmlns:p14="http://schemas.microsoft.com/office/powerpoint/2010/main" val="388954411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8F08BA-4511-44ED-93E0-3BB10C7E66E0}" type="slidenum">
              <a:rPr lang="zh-CN" altLang="en-US" smtClean="0"/>
              <a:t>18</a:t>
            </a:fld>
            <a:endParaRPr lang="zh-CN" altLang="en-US"/>
          </a:p>
        </p:txBody>
      </p:sp>
    </p:spTree>
    <p:extLst>
      <p:ext uri="{BB962C8B-B14F-4D97-AF65-F5344CB8AC3E}">
        <p14:creationId xmlns:p14="http://schemas.microsoft.com/office/powerpoint/2010/main" val="36974087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92EB20A-403F-44E9-9F40-29DD8395CE08}" type="slidenum">
              <a:rPr lang="zh-CN" altLang="en-US" smtClean="0"/>
              <a:t>19</a:t>
            </a:fld>
            <a:endParaRPr lang="zh-CN" altLang="en-US"/>
          </a:p>
        </p:txBody>
      </p:sp>
    </p:spTree>
    <p:extLst>
      <p:ext uri="{BB962C8B-B14F-4D97-AF65-F5344CB8AC3E}">
        <p14:creationId xmlns:p14="http://schemas.microsoft.com/office/powerpoint/2010/main" val="92413690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8F08BA-4511-44ED-93E0-3BB10C7E66E0}" type="slidenum">
              <a:rPr lang="zh-CN" altLang="en-US" smtClean="0"/>
              <a:t>2</a:t>
            </a:fld>
            <a:endParaRPr lang="zh-CN" altLang="en-US"/>
          </a:p>
        </p:txBody>
      </p:sp>
    </p:spTree>
    <p:extLst>
      <p:ext uri="{BB962C8B-B14F-4D97-AF65-F5344CB8AC3E}">
        <p14:creationId xmlns:p14="http://schemas.microsoft.com/office/powerpoint/2010/main" val="276712531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9B9ACD5-4993-490D-9F63-8857A175D726}" type="slidenum">
              <a:rPr lang="zh-CN" altLang="en-US" smtClean="0"/>
              <a:pPr/>
              <a:t>20</a:t>
            </a:fld>
            <a:endParaRPr lang="zh-CN" altLang="en-US"/>
          </a:p>
        </p:txBody>
      </p:sp>
    </p:spTree>
    <p:extLst>
      <p:ext uri="{BB962C8B-B14F-4D97-AF65-F5344CB8AC3E}">
        <p14:creationId xmlns:p14="http://schemas.microsoft.com/office/powerpoint/2010/main" val="50351791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9B9ACD5-4993-490D-9F63-8857A175D726}" type="slidenum">
              <a:rPr lang="zh-CN" altLang="en-US" smtClean="0"/>
              <a:pPr/>
              <a:t>21</a:t>
            </a:fld>
            <a:endParaRPr lang="zh-CN" altLang="en-US"/>
          </a:p>
        </p:txBody>
      </p:sp>
    </p:spTree>
    <p:extLst>
      <p:ext uri="{BB962C8B-B14F-4D97-AF65-F5344CB8AC3E}">
        <p14:creationId xmlns:p14="http://schemas.microsoft.com/office/powerpoint/2010/main" val="358299943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9B9ACD5-4993-490D-9F63-8857A175D726}" type="slidenum">
              <a:rPr lang="zh-CN" altLang="en-US" smtClean="0"/>
              <a:pPr/>
              <a:t>22</a:t>
            </a:fld>
            <a:endParaRPr lang="zh-CN" altLang="en-US"/>
          </a:p>
        </p:txBody>
      </p:sp>
    </p:spTree>
    <p:extLst>
      <p:ext uri="{BB962C8B-B14F-4D97-AF65-F5344CB8AC3E}">
        <p14:creationId xmlns:p14="http://schemas.microsoft.com/office/powerpoint/2010/main" val="193017451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86C4872-3FEE-47F7-8706-972E2208B56D}" type="slidenum">
              <a:rPr lang="zh-CN" altLang="en-US" smtClean="0"/>
              <a:t>23</a:t>
            </a:fld>
            <a:endParaRPr lang="zh-CN" altLang="en-US"/>
          </a:p>
        </p:txBody>
      </p:sp>
    </p:spTree>
    <p:extLst>
      <p:ext uri="{BB962C8B-B14F-4D97-AF65-F5344CB8AC3E}">
        <p14:creationId xmlns:p14="http://schemas.microsoft.com/office/powerpoint/2010/main" val="241804253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8F08BA-4511-44ED-93E0-3BB10C7E66E0}" type="slidenum">
              <a:rPr lang="zh-CN" altLang="en-US" smtClean="0"/>
              <a:t>24</a:t>
            </a:fld>
            <a:endParaRPr lang="zh-CN" altLang="en-US"/>
          </a:p>
        </p:txBody>
      </p:sp>
    </p:spTree>
    <p:extLst>
      <p:ext uri="{BB962C8B-B14F-4D97-AF65-F5344CB8AC3E}">
        <p14:creationId xmlns:p14="http://schemas.microsoft.com/office/powerpoint/2010/main" val="239994147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6"/>
        <p:cNvGrpSpPr/>
        <p:nvPr/>
      </p:nvGrpSpPr>
      <p:grpSpPr>
        <a:xfrm>
          <a:off x="0" y="0"/>
          <a:ext cx="0" cy="0"/>
          <a:chOff x="0" y="0"/>
          <a:chExt cx="0" cy="0"/>
        </a:xfrm>
      </p:grpSpPr>
      <p:sp>
        <p:nvSpPr>
          <p:cNvPr id="2257" name="Google Shape;2257;g71e807b215_2_161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8" name="Google Shape;2258;g71e807b215_2_161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1"/>
        <p:cNvGrpSpPr/>
        <p:nvPr/>
      </p:nvGrpSpPr>
      <p:grpSpPr>
        <a:xfrm>
          <a:off x="0" y="0"/>
          <a:ext cx="0" cy="0"/>
          <a:chOff x="0" y="0"/>
          <a:chExt cx="0" cy="0"/>
        </a:xfrm>
      </p:grpSpPr>
      <p:sp>
        <p:nvSpPr>
          <p:cNvPr id="2632" name="Google Shape;2632;g92bac1024b_2_156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3" name="Google Shape;2633;g92bac1024b_2_156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2540026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31"/>
        <p:cNvGrpSpPr/>
        <p:nvPr/>
      </p:nvGrpSpPr>
      <p:grpSpPr>
        <a:xfrm>
          <a:off x="0" y="0"/>
          <a:ext cx="0" cy="0"/>
          <a:chOff x="0" y="0"/>
          <a:chExt cx="0" cy="0"/>
        </a:xfrm>
      </p:grpSpPr>
      <p:sp>
        <p:nvSpPr>
          <p:cNvPr id="9132" name="Google Shape;9132;g92bac1024b_2_3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33" name="Google Shape;9133;g92bac1024b_2_3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5352683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8F08BA-4511-44ED-93E0-3BB10C7E66E0}" type="slidenum">
              <a:rPr lang="zh-CN" altLang="en-US" smtClean="0"/>
              <a:t>3</a:t>
            </a:fld>
            <a:endParaRPr lang="zh-CN" altLang="en-US"/>
          </a:p>
        </p:txBody>
      </p:sp>
    </p:spTree>
    <p:extLst>
      <p:ext uri="{BB962C8B-B14F-4D97-AF65-F5344CB8AC3E}">
        <p14:creationId xmlns:p14="http://schemas.microsoft.com/office/powerpoint/2010/main" val="35609988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B86C4872-3FEE-47F7-8706-972E2208B56D}" type="slidenum">
              <a:rPr lang="zh-CN" altLang="en-US" smtClean="0"/>
              <a:t>4</a:t>
            </a:fld>
            <a:endParaRPr lang="zh-CN" altLang="en-US"/>
          </a:p>
        </p:txBody>
      </p:sp>
    </p:spTree>
    <p:extLst>
      <p:ext uri="{BB962C8B-B14F-4D97-AF65-F5344CB8AC3E}">
        <p14:creationId xmlns:p14="http://schemas.microsoft.com/office/powerpoint/2010/main" val="339773459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6C6A3E7-7B0A-43E6-AF50-B970C3A8BCF7}" type="slidenum">
              <a:rPr lang="id-ID" smtClean="0"/>
              <a:t>5</a:t>
            </a:fld>
            <a:endParaRPr lang="id-ID"/>
          </a:p>
        </p:txBody>
      </p:sp>
    </p:spTree>
    <p:extLst>
      <p:ext uri="{BB962C8B-B14F-4D97-AF65-F5344CB8AC3E}">
        <p14:creationId xmlns:p14="http://schemas.microsoft.com/office/powerpoint/2010/main" val="395903463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4305A010-B84F-4EB0-AA38-4049044F4E5D}" type="slidenum">
              <a:rPr lang="zh-CN" altLang="en-US" smtClean="0"/>
              <a:t>6</a:t>
            </a:fld>
            <a:endParaRPr lang="zh-CN" altLang="en-US"/>
          </a:p>
        </p:txBody>
      </p:sp>
    </p:spTree>
    <p:extLst>
      <p:ext uri="{BB962C8B-B14F-4D97-AF65-F5344CB8AC3E}">
        <p14:creationId xmlns:p14="http://schemas.microsoft.com/office/powerpoint/2010/main" val="12603858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8F08BA-4511-44ED-93E0-3BB10C7E66E0}" type="slidenum">
              <a:rPr lang="zh-CN" altLang="en-US" smtClean="0"/>
              <a:t>7</a:t>
            </a:fld>
            <a:endParaRPr lang="zh-CN" altLang="en-US"/>
          </a:p>
        </p:txBody>
      </p:sp>
    </p:spTree>
    <p:extLst>
      <p:ext uri="{BB962C8B-B14F-4D97-AF65-F5344CB8AC3E}">
        <p14:creationId xmlns:p14="http://schemas.microsoft.com/office/powerpoint/2010/main" val="274468883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A8F08BA-4511-44ED-93E0-3BB10C7E66E0}" type="slidenum">
              <a:rPr lang="zh-CN" altLang="en-US" smtClean="0"/>
              <a:t>8</a:t>
            </a:fld>
            <a:endParaRPr lang="zh-CN" altLang="en-US"/>
          </a:p>
        </p:txBody>
      </p:sp>
    </p:spTree>
    <p:extLst>
      <p:ext uri="{BB962C8B-B14F-4D97-AF65-F5344CB8AC3E}">
        <p14:creationId xmlns:p14="http://schemas.microsoft.com/office/powerpoint/2010/main" val="124121514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627C920-FAF1-4735-A148-C9BEEFCD3BFF}" type="slidenum">
              <a:rPr lang="zh-CN" altLang="en-US" smtClean="0"/>
              <a:t>9</a:t>
            </a:fld>
            <a:endParaRPr lang="zh-CN" altLang="en-US"/>
          </a:p>
        </p:txBody>
      </p:sp>
    </p:spTree>
    <p:extLst>
      <p:ext uri="{BB962C8B-B14F-4D97-AF65-F5344CB8AC3E}">
        <p14:creationId xmlns:p14="http://schemas.microsoft.com/office/powerpoint/2010/main" val="175593984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hyperlink" Target="http://www.1ppt.com/xiazai/" TargetMode="External"/><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55764061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2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718346" y="1770745"/>
            <a:ext cx="2444216" cy="3846285"/>
          </a:xfrm>
          <a:custGeom>
            <a:avLst/>
            <a:gdLst>
              <a:gd name="connsiteX0" fmla="*/ 0 w 2444216"/>
              <a:gd name="connsiteY0" fmla="*/ 0 h 3846285"/>
              <a:gd name="connsiteX1" fmla="*/ 2444216 w 2444216"/>
              <a:gd name="connsiteY1" fmla="*/ 0 h 3846285"/>
              <a:gd name="connsiteX2" fmla="*/ 2444216 w 2444216"/>
              <a:gd name="connsiteY2" fmla="*/ 3846285 h 3846285"/>
              <a:gd name="connsiteX3" fmla="*/ 0 w 2444216"/>
              <a:gd name="connsiteY3" fmla="*/ 3846285 h 3846285"/>
            </a:gdLst>
            <a:ahLst/>
            <a:cxnLst>
              <a:cxn ang="0">
                <a:pos x="connsiteX0" y="connsiteY0"/>
              </a:cxn>
              <a:cxn ang="0">
                <a:pos x="connsiteX1" y="connsiteY1"/>
              </a:cxn>
              <a:cxn ang="0">
                <a:pos x="connsiteX2" y="connsiteY2"/>
              </a:cxn>
              <a:cxn ang="0">
                <a:pos x="connsiteX3" y="connsiteY3"/>
              </a:cxn>
            </a:cxnLst>
            <a:rect l="l" t="t" r="r" b="b"/>
            <a:pathLst>
              <a:path w="2444216" h="3846285">
                <a:moveTo>
                  <a:pt x="0" y="0"/>
                </a:moveTo>
                <a:lnTo>
                  <a:pt x="2444216" y="0"/>
                </a:lnTo>
                <a:lnTo>
                  <a:pt x="2444216" y="3846285"/>
                </a:lnTo>
                <a:lnTo>
                  <a:pt x="0" y="3846285"/>
                </a:lnTo>
                <a:close/>
              </a:path>
            </a:pathLst>
          </a:custGeom>
        </p:spPr>
        <p:txBody>
          <a:bodyPr wrap="square">
            <a:noAutofit/>
          </a:bodyPr>
          <a:lstStyle/>
          <a:p>
            <a:endParaRPr lang="zh-CN" altLang="en-US"/>
          </a:p>
        </p:txBody>
      </p:sp>
      <p:sp>
        <p:nvSpPr>
          <p:cNvPr id="13" name="图片占位符 12"/>
          <p:cNvSpPr>
            <a:spLocks noGrp="1"/>
          </p:cNvSpPr>
          <p:nvPr>
            <p:ph type="pic" sz="quarter" idx="11"/>
          </p:nvPr>
        </p:nvSpPr>
        <p:spPr>
          <a:xfrm>
            <a:off x="3496384" y="1770745"/>
            <a:ext cx="2444216" cy="3846285"/>
          </a:xfrm>
          <a:custGeom>
            <a:avLst/>
            <a:gdLst>
              <a:gd name="connsiteX0" fmla="*/ 0 w 2444216"/>
              <a:gd name="connsiteY0" fmla="*/ 0 h 3846285"/>
              <a:gd name="connsiteX1" fmla="*/ 2444216 w 2444216"/>
              <a:gd name="connsiteY1" fmla="*/ 0 h 3846285"/>
              <a:gd name="connsiteX2" fmla="*/ 2444216 w 2444216"/>
              <a:gd name="connsiteY2" fmla="*/ 3846285 h 3846285"/>
              <a:gd name="connsiteX3" fmla="*/ 0 w 2444216"/>
              <a:gd name="connsiteY3" fmla="*/ 3846285 h 3846285"/>
            </a:gdLst>
            <a:ahLst/>
            <a:cxnLst>
              <a:cxn ang="0">
                <a:pos x="connsiteX0" y="connsiteY0"/>
              </a:cxn>
              <a:cxn ang="0">
                <a:pos x="connsiteX1" y="connsiteY1"/>
              </a:cxn>
              <a:cxn ang="0">
                <a:pos x="connsiteX2" y="connsiteY2"/>
              </a:cxn>
              <a:cxn ang="0">
                <a:pos x="connsiteX3" y="connsiteY3"/>
              </a:cxn>
            </a:cxnLst>
            <a:rect l="l" t="t" r="r" b="b"/>
            <a:pathLst>
              <a:path w="2444216" h="3846285">
                <a:moveTo>
                  <a:pt x="0" y="0"/>
                </a:moveTo>
                <a:lnTo>
                  <a:pt x="2444216" y="0"/>
                </a:lnTo>
                <a:lnTo>
                  <a:pt x="2444216" y="3846285"/>
                </a:lnTo>
                <a:lnTo>
                  <a:pt x="0" y="3846285"/>
                </a:lnTo>
                <a:close/>
              </a:path>
            </a:pathLst>
          </a:custGeom>
        </p:spPr>
        <p:txBody>
          <a:bodyPr wrap="square">
            <a:noAutofit/>
          </a:bodyPr>
          <a:lstStyle/>
          <a:p>
            <a:endParaRPr lang="zh-CN" altLang="en-US"/>
          </a:p>
        </p:txBody>
      </p:sp>
      <p:sp>
        <p:nvSpPr>
          <p:cNvPr id="14" name="图片占位符 13"/>
          <p:cNvSpPr>
            <a:spLocks noGrp="1"/>
          </p:cNvSpPr>
          <p:nvPr>
            <p:ph type="pic" sz="quarter" idx="12"/>
          </p:nvPr>
        </p:nvSpPr>
        <p:spPr>
          <a:xfrm>
            <a:off x="6274422" y="1770745"/>
            <a:ext cx="2444216" cy="3846285"/>
          </a:xfrm>
          <a:custGeom>
            <a:avLst/>
            <a:gdLst>
              <a:gd name="connsiteX0" fmla="*/ 0 w 2444216"/>
              <a:gd name="connsiteY0" fmla="*/ 0 h 3846285"/>
              <a:gd name="connsiteX1" fmla="*/ 2444216 w 2444216"/>
              <a:gd name="connsiteY1" fmla="*/ 0 h 3846285"/>
              <a:gd name="connsiteX2" fmla="*/ 2444216 w 2444216"/>
              <a:gd name="connsiteY2" fmla="*/ 3846285 h 3846285"/>
              <a:gd name="connsiteX3" fmla="*/ 0 w 2444216"/>
              <a:gd name="connsiteY3" fmla="*/ 3846285 h 3846285"/>
            </a:gdLst>
            <a:ahLst/>
            <a:cxnLst>
              <a:cxn ang="0">
                <a:pos x="connsiteX0" y="connsiteY0"/>
              </a:cxn>
              <a:cxn ang="0">
                <a:pos x="connsiteX1" y="connsiteY1"/>
              </a:cxn>
              <a:cxn ang="0">
                <a:pos x="connsiteX2" y="connsiteY2"/>
              </a:cxn>
              <a:cxn ang="0">
                <a:pos x="connsiteX3" y="connsiteY3"/>
              </a:cxn>
            </a:cxnLst>
            <a:rect l="l" t="t" r="r" b="b"/>
            <a:pathLst>
              <a:path w="2444216" h="3846285">
                <a:moveTo>
                  <a:pt x="0" y="0"/>
                </a:moveTo>
                <a:lnTo>
                  <a:pt x="2444216" y="0"/>
                </a:lnTo>
                <a:lnTo>
                  <a:pt x="2444216" y="3846285"/>
                </a:lnTo>
                <a:lnTo>
                  <a:pt x="0" y="3846285"/>
                </a:lnTo>
                <a:close/>
              </a:path>
            </a:pathLst>
          </a:custGeom>
        </p:spPr>
        <p:txBody>
          <a:bodyPr wrap="square">
            <a:noAutofit/>
          </a:bodyPr>
          <a:lstStyle/>
          <a:p>
            <a:endParaRPr lang="zh-CN" altLang="en-US"/>
          </a:p>
        </p:txBody>
      </p:sp>
      <p:sp>
        <p:nvSpPr>
          <p:cNvPr id="15" name="图片占位符 14"/>
          <p:cNvSpPr>
            <a:spLocks noGrp="1"/>
          </p:cNvSpPr>
          <p:nvPr>
            <p:ph type="pic" sz="quarter" idx="13"/>
          </p:nvPr>
        </p:nvSpPr>
        <p:spPr>
          <a:xfrm>
            <a:off x="9052459" y="1770745"/>
            <a:ext cx="2444216" cy="3846285"/>
          </a:xfrm>
          <a:custGeom>
            <a:avLst/>
            <a:gdLst>
              <a:gd name="connsiteX0" fmla="*/ 0 w 2444216"/>
              <a:gd name="connsiteY0" fmla="*/ 0 h 3846285"/>
              <a:gd name="connsiteX1" fmla="*/ 2444216 w 2444216"/>
              <a:gd name="connsiteY1" fmla="*/ 0 h 3846285"/>
              <a:gd name="connsiteX2" fmla="*/ 2444216 w 2444216"/>
              <a:gd name="connsiteY2" fmla="*/ 3846285 h 3846285"/>
              <a:gd name="connsiteX3" fmla="*/ 0 w 2444216"/>
              <a:gd name="connsiteY3" fmla="*/ 3846285 h 3846285"/>
            </a:gdLst>
            <a:ahLst/>
            <a:cxnLst>
              <a:cxn ang="0">
                <a:pos x="connsiteX0" y="connsiteY0"/>
              </a:cxn>
              <a:cxn ang="0">
                <a:pos x="connsiteX1" y="connsiteY1"/>
              </a:cxn>
              <a:cxn ang="0">
                <a:pos x="connsiteX2" y="connsiteY2"/>
              </a:cxn>
              <a:cxn ang="0">
                <a:pos x="connsiteX3" y="connsiteY3"/>
              </a:cxn>
            </a:cxnLst>
            <a:rect l="l" t="t" r="r" b="b"/>
            <a:pathLst>
              <a:path w="2444216" h="3846285">
                <a:moveTo>
                  <a:pt x="0" y="0"/>
                </a:moveTo>
                <a:lnTo>
                  <a:pt x="2444216" y="0"/>
                </a:lnTo>
                <a:lnTo>
                  <a:pt x="2444216" y="3846285"/>
                </a:lnTo>
                <a:lnTo>
                  <a:pt x="0" y="3846285"/>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428142090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3_自定义版式">
    <p:spTree>
      <p:nvGrpSpPr>
        <p:cNvPr id="1" name=""/>
        <p:cNvGrpSpPr/>
        <p:nvPr/>
      </p:nvGrpSpPr>
      <p:grpSpPr>
        <a:xfrm>
          <a:off x="0" y="0"/>
          <a:ext cx="0" cy="0"/>
          <a:chOff x="0" y="0"/>
          <a:chExt cx="0" cy="0"/>
        </a:xfrm>
      </p:grpSpPr>
      <p:sp>
        <p:nvSpPr>
          <p:cNvPr id="10" name="图片占位符 9"/>
          <p:cNvSpPr>
            <a:spLocks noGrp="1"/>
          </p:cNvSpPr>
          <p:nvPr>
            <p:ph type="pic" sz="quarter" idx="10"/>
          </p:nvPr>
        </p:nvSpPr>
        <p:spPr>
          <a:xfrm>
            <a:off x="695326" y="1893210"/>
            <a:ext cx="3349911" cy="2038350"/>
          </a:xfrm>
          <a:custGeom>
            <a:avLst/>
            <a:gdLst>
              <a:gd name="connsiteX0" fmla="*/ 0 w 3349911"/>
              <a:gd name="connsiteY0" fmla="*/ 0 h 2038350"/>
              <a:gd name="connsiteX1" fmla="*/ 3349911 w 3349911"/>
              <a:gd name="connsiteY1" fmla="*/ 0 h 2038350"/>
              <a:gd name="connsiteX2" fmla="*/ 3349911 w 3349911"/>
              <a:gd name="connsiteY2" fmla="*/ 2038350 h 2038350"/>
              <a:gd name="connsiteX3" fmla="*/ 0 w 3349911"/>
              <a:gd name="connsiteY3" fmla="*/ 2038350 h 2038350"/>
            </a:gdLst>
            <a:ahLst/>
            <a:cxnLst>
              <a:cxn ang="0">
                <a:pos x="connsiteX0" y="connsiteY0"/>
              </a:cxn>
              <a:cxn ang="0">
                <a:pos x="connsiteX1" y="connsiteY1"/>
              </a:cxn>
              <a:cxn ang="0">
                <a:pos x="connsiteX2" y="connsiteY2"/>
              </a:cxn>
              <a:cxn ang="0">
                <a:pos x="connsiteX3" y="connsiteY3"/>
              </a:cxn>
            </a:cxnLst>
            <a:rect l="l" t="t" r="r" b="b"/>
            <a:pathLst>
              <a:path w="3349911" h="2038350">
                <a:moveTo>
                  <a:pt x="0" y="0"/>
                </a:moveTo>
                <a:lnTo>
                  <a:pt x="3349911" y="0"/>
                </a:lnTo>
                <a:lnTo>
                  <a:pt x="3349911" y="2038350"/>
                </a:lnTo>
                <a:lnTo>
                  <a:pt x="0" y="2038350"/>
                </a:lnTo>
                <a:close/>
              </a:path>
            </a:pathLst>
          </a:custGeom>
        </p:spPr>
        <p:txBody>
          <a:bodyPr wrap="square">
            <a:noAutofit/>
          </a:bodyPr>
          <a:lstStyle/>
          <a:p>
            <a:endParaRPr lang="zh-CN" altLang="en-US"/>
          </a:p>
        </p:txBody>
      </p:sp>
      <p:sp>
        <p:nvSpPr>
          <p:cNvPr id="11" name="图片占位符 10"/>
          <p:cNvSpPr>
            <a:spLocks noGrp="1"/>
          </p:cNvSpPr>
          <p:nvPr>
            <p:ph type="pic" sz="quarter" idx="11"/>
          </p:nvPr>
        </p:nvSpPr>
        <p:spPr>
          <a:xfrm>
            <a:off x="4421045" y="1893210"/>
            <a:ext cx="3349911" cy="2038350"/>
          </a:xfrm>
          <a:custGeom>
            <a:avLst/>
            <a:gdLst>
              <a:gd name="connsiteX0" fmla="*/ 0 w 3349911"/>
              <a:gd name="connsiteY0" fmla="*/ 0 h 2038350"/>
              <a:gd name="connsiteX1" fmla="*/ 3349911 w 3349911"/>
              <a:gd name="connsiteY1" fmla="*/ 0 h 2038350"/>
              <a:gd name="connsiteX2" fmla="*/ 3349911 w 3349911"/>
              <a:gd name="connsiteY2" fmla="*/ 2038350 h 2038350"/>
              <a:gd name="connsiteX3" fmla="*/ 0 w 3349911"/>
              <a:gd name="connsiteY3" fmla="*/ 2038350 h 2038350"/>
            </a:gdLst>
            <a:ahLst/>
            <a:cxnLst>
              <a:cxn ang="0">
                <a:pos x="connsiteX0" y="connsiteY0"/>
              </a:cxn>
              <a:cxn ang="0">
                <a:pos x="connsiteX1" y="connsiteY1"/>
              </a:cxn>
              <a:cxn ang="0">
                <a:pos x="connsiteX2" y="connsiteY2"/>
              </a:cxn>
              <a:cxn ang="0">
                <a:pos x="connsiteX3" y="connsiteY3"/>
              </a:cxn>
            </a:cxnLst>
            <a:rect l="l" t="t" r="r" b="b"/>
            <a:pathLst>
              <a:path w="3349911" h="2038350">
                <a:moveTo>
                  <a:pt x="0" y="0"/>
                </a:moveTo>
                <a:lnTo>
                  <a:pt x="3349911" y="0"/>
                </a:lnTo>
                <a:lnTo>
                  <a:pt x="3349911" y="2038350"/>
                </a:lnTo>
                <a:lnTo>
                  <a:pt x="0" y="2038350"/>
                </a:lnTo>
                <a:close/>
              </a:path>
            </a:pathLst>
          </a:custGeom>
        </p:spPr>
        <p:txBody>
          <a:bodyPr wrap="square">
            <a:noAutofit/>
          </a:bodyPr>
          <a:lstStyle/>
          <a:p>
            <a:endParaRPr lang="zh-CN" altLang="en-US"/>
          </a:p>
        </p:txBody>
      </p:sp>
      <p:sp>
        <p:nvSpPr>
          <p:cNvPr id="12" name="图片占位符 11"/>
          <p:cNvSpPr>
            <a:spLocks noGrp="1"/>
          </p:cNvSpPr>
          <p:nvPr>
            <p:ph type="pic" sz="quarter" idx="12"/>
          </p:nvPr>
        </p:nvSpPr>
        <p:spPr>
          <a:xfrm>
            <a:off x="8146765" y="1893210"/>
            <a:ext cx="3349911" cy="2038350"/>
          </a:xfrm>
          <a:custGeom>
            <a:avLst/>
            <a:gdLst>
              <a:gd name="connsiteX0" fmla="*/ 0 w 3349911"/>
              <a:gd name="connsiteY0" fmla="*/ 0 h 2038350"/>
              <a:gd name="connsiteX1" fmla="*/ 3349911 w 3349911"/>
              <a:gd name="connsiteY1" fmla="*/ 0 h 2038350"/>
              <a:gd name="connsiteX2" fmla="*/ 3349911 w 3349911"/>
              <a:gd name="connsiteY2" fmla="*/ 2038350 h 2038350"/>
              <a:gd name="connsiteX3" fmla="*/ 0 w 3349911"/>
              <a:gd name="connsiteY3" fmla="*/ 2038350 h 2038350"/>
            </a:gdLst>
            <a:ahLst/>
            <a:cxnLst>
              <a:cxn ang="0">
                <a:pos x="connsiteX0" y="connsiteY0"/>
              </a:cxn>
              <a:cxn ang="0">
                <a:pos x="connsiteX1" y="connsiteY1"/>
              </a:cxn>
              <a:cxn ang="0">
                <a:pos x="connsiteX2" y="connsiteY2"/>
              </a:cxn>
              <a:cxn ang="0">
                <a:pos x="connsiteX3" y="connsiteY3"/>
              </a:cxn>
            </a:cxnLst>
            <a:rect l="l" t="t" r="r" b="b"/>
            <a:pathLst>
              <a:path w="3349911" h="2038350">
                <a:moveTo>
                  <a:pt x="0" y="0"/>
                </a:moveTo>
                <a:lnTo>
                  <a:pt x="3349911" y="0"/>
                </a:lnTo>
                <a:lnTo>
                  <a:pt x="3349911" y="2038350"/>
                </a:lnTo>
                <a:lnTo>
                  <a:pt x="0" y="2038350"/>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44087584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2A74C1ED-0C06-C973-01BF-D62621143E2F}"/>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127748750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5F108CB-573E-7227-B49C-0CCBE1D7ECFA}"/>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149869572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6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05F669DA-8205-00C5-5C92-4398AA69344C}"/>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384032484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7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089C201-6944-AE2E-454A-C4E4542477BF}"/>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168426318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8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B56E583B-BD55-B0CE-1F90-6C6638920E8E}"/>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103905645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9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2C26929A-AD11-45EB-5E17-E6FF6219B744}"/>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286794272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0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CA25AA9-4F6C-386B-6DB8-763893F0991E}"/>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317147302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1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2777356B-864A-7498-7DCD-B972E0625921}"/>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321385367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66673532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2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C8BA534-489C-A164-27B4-9D8BAC5E3247}"/>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4" name="TextBox 9">
            <a:extLst>
              <a:ext uri="{FF2B5EF4-FFF2-40B4-BE49-F238E27FC236}">
                <a16:creationId xmlns:a16="http://schemas.microsoft.com/office/drawing/2014/main" id="{5EC40823-B8A8-6A5C-A256-D5CCB72638F7}"/>
              </a:ext>
            </a:extLst>
          </p:cNvPr>
          <p:cNvSpPr txBox="1"/>
          <p:nvPr userDrawn="1"/>
        </p:nvSpPr>
        <p:spPr>
          <a:xfrm>
            <a:off x="732047" y="6492875"/>
            <a:ext cx="1224136" cy="118430"/>
          </a:xfrm>
          <a:prstGeom prst="rect">
            <a:avLst/>
          </a:prstGeom>
          <a:noFill/>
        </p:spPr>
        <p:txBody>
          <a:bodyPr wrap="square" rtlCol="0">
            <a:spAutoFit/>
          </a:bodyPr>
          <a:lstStyle/>
          <a:p>
            <a:pPr>
              <a:lnSpc>
                <a:spcPct val="200000"/>
              </a:lnSpc>
            </a:pPr>
            <a:r>
              <a:rPr lang="en-US" altLang="zh-CN" sz="100" dirty="0">
                <a:solidFill>
                  <a:prstClr val="black"/>
                </a:solidFill>
                <a:latin typeface="微软雅黑" panose="020B0503020204020204" pitchFamily="34" charset="-122"/>
                <a:hlinkClick r:id="rId2"/>
              </a:rPr>
              <a:t>PPT</a:t>
            </a:r>
            <a:r>
              <a:rPr lang="zh-CN" altLang="en-US" sz="100" dirty="0">
                <a:solidFill>
                  <a:prstClr val="black"/>
                </a:solidFill>
                <a:latin typeface="微软雅黑" panose="020B0503020204020204" pitchFamily="34" charset="-122"/>
                <a:hlinkClick r:id="rId2"/>
              </a:rPr>
              <a:t>下载</a:t>
            </a:r>
            <a:r>
              <a:rPr lang="zh-CN" altLang="en-US" sz="100" dirty="0">
                <a:solidFill>
                  <a:prstClr val="black"/>
                </a:solidFill>
                <a:latin typeface="微软雅黑" panose="020B0503020204020204" pitchFamily="34" charset="-122"/>
              </a:rPr>
              <a:t> </a:t>
            </a:r>
            <a:r>
              <a:rPr lang="en-US" altLang="zh-CN" sz="100" dirty="0">
                <a:solidFill>
                  <a:prstClr val="black"/>
                </a:solidFill>
                <a:latin typeface="微软雅黑" panose="020B0503020204020204" pitchFamily="34" charset="-122"/>
              </a:rPr>
              <a:t>http://www.1ppt.com/xiazai/</a:t>
            </a:r>
          </a:p>
        </p:txBody>
      </p:sp>
    </p:spTree>
    <p:extLst>
      <p:ext uri="{BB962C8B-B14F-4D97-AF65-F5344CB8AC3E}">
        <p14:creationId xmlns:p14="http://schemas.microsoft.com/office/powerpoint/2010/main" val="300708943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3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06ED34B-D394-90FB-23AD-15123CEE1356}"/>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205575739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4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2C76E91-1356-0C3E-5ECD-EA15DB4F0DDE}"/>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63322717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274856201"/>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8"/>
            <a:ext cx="10972800" cy="1143000"/>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609600" y="1600201"/>
            <a:ext cx="10972800" cy="4525963"/>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609600" y="6356351"/>
            <a:ext cx="2844800" cy="365125"/>
          </a:xfrm>
          <a:prstGeom prst="rect">
            <a:avLst/>
          </a:prstGeom>
        </p:spPr>
        <p:txBody>
          <a:bodyPr/>
          <a:lstStyle/>
          <a:p>
            <a:fld id="{2E3AAC11-D570-4EA9-AFC0-30FB72BA45EB}" type="datetimeFigureOut">
              <a:rPr lang="zh-CN" altLang="en-US" smtClean="0"/>
              <a:t>2022/9/21</a:t>
            </a:fld>
            <a:endParaRPr lang="zh-CN" altLang="en-US"/>
          </a:p>
        </p:txBody>
      </p:sp>
      <p:sp>
        <p:nvSpPr>
          <p:cNvPr id="5" name="页脚占位符 4"/>
          <p:cNvSpPr>
            <a:spLocks noGrp="1"/>
          </p:cNvSpPr>
          <p:nvPr>
            <p:ph type="ftr" sz="quarter" idx="11"/>
          </p:nvPr>
        </p:nvSpPr>
        <p:spPr>
          <a:xfrm>
            <a:off x="4165600" y="6356351"/>
            <a:ext cx="3860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737600" y="6356351"/>
            <a:ext cx="2844800" cy="365125"/>
          </a:xfrm>
          <a:prstGeom prst="rect">
            <a:avLst/>
          </a:prstGeom>
        </p:spPr>
        <p:txBody>
          <a:bodyPr/>
          <a:lstStyle/>
          <a:p>
            <a:fld id="{55ECCFAA-F4FB-487C-9F1E-C8836D0C3DC9}" type="slidenum">
              <a:rPr lang="zh-CN" altLang="en-US" smtClean="0"/>
              <a:t>‹#›</a:t>
            </a:fld>
            <a:endParaRPr lang="zh-CN" altLang="en-US"/>
          </a:p>
        </p:txBody>
      </p:sp>
    </p:spTree>
    <p:extLst>
      <p:ext uri="{BB962C8B-B14F-4D97-AF65-F5344CB8AC3E}">
        <p14:creationId xmlns:p14="http://schemas.microsoft.com/office/powerpoint/2010/main" val="401088456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839200" y="274639"/>
            <a:ext cx="2743200" cy="5851525"/>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609600" y="274639"/>
            <a:ext cx="8026400" cy="5851525"/>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609600" y="6356351"/>
            <a:ext cx="2844800" cy="365125"/>
          </a:xfrm>
          <a:prstGeom prst="rect">
            <a:avLst/>
          </a:prstGeom>
        </p:spPr>
        <p:txBody>
          <a:bodyPr/>
          <a:lstStyle/>
          <a:p>
            <a:fld id="{2E3AAC11-D570-4EA9-AFC0-30FB72BA45EB}" type="datetimeFigureOut">
              <a:rPr lang="zh-CN" altLang="en-US" smtClean="0"/>
              <a:t>2022/9/21</a:t>
            </a:fld>
            <a:endParaRPr lang="zh-CN" altLang="en-US"/>
          </a:p>
        </p:txBody>
      </p:sp>
      <p:sp>
        <p:nvSpPr>
          <p:cNvPr id="5" name="页脚占位符 4"/>
          <p:cNvSpPr>
            <a:spLocks noGrp="1"/>
          </p:cNvSpPr>
          <p:nvPr>
            <p:ph type="ftr" sz="quarter" idx="11"/>
          </p:nvPr>
        </p:nvSpPr>
        <p:spPr>
          <a:xfrm>
            <a:off x="4165600" y="6356351"/>
            <a:ext cx="3860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737600" y="6356351"/>
            <a:ext cx="2844800" cy="365125"/>
          </a:xfrm>
          <a:prstGeom prst="rect">
            <a:avLst/>
          </a:prstGeom>
        </p:spPr>
        <p:txBody>
          <a:bodyPr/>
          <a:lstStyle/>
          <a:p>
            <a:fld id="{55ECCFAA-F4FB-487C-9F1E-C8836D0C3DC9}" type="slidenum">
              <a:rPr lang="zh-CN" altLang="en-US" smtClean="0"/>
              <a:t>‹#›</a:t>
            </a:fld>
            <a:endParaRPr lang="zh-CN" altLang="en-US"/>
          </a:p>
        </p:txBody>
      </p:sp>
    </p:spTree>
    <p:extLst>
      <p:ext uri="{BB962C8B-B14F-4D97-AF65-F5344CB8AC3E}">
        <p14:creationId xmlns:p14="http://schemas.microsoft.com/office/powerpoint/2010/main" val="246269551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313683148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8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473802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363375320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54645132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1_自定义版式">
    <p:spTree>
      <p:nvGrpSpPr>
        <p:cNvPr id="1" name=""/>
        <p:cNvGrpSpPr/>
        <p:nvPr/>
      </p:nvGrpSpPr>
      <p:grpSpPr>
        <a:xfrm>
          <a:off x="0" y="0"/>
          <a:ext cx="0" cy="0"/>
          <a:chOff x="0" y="0"/>
          <a:chExt cx="0" cy="0"/>
        </a:xfrm>
      </p:grpSpPr>
      <p:sp>
        <p:nvSpPr>
          <p:cNvPr id="12" name="图片占位符 11"/>
          <p:cNvSpPr>
            <a:spLocks noGrp="1"/>
          </p:cNvSpPr>
          <p:nvPr>
            <p:ph type="pic" sz="quarter" idx="10"/>
          </p:nvPr>
        </p:nvSpPr>
        <p:spPr>
          <a:xfrm>
            <a:off x="1433167" y="1872283"/>
            <a:ext cx="1853594" cy="1852976"/>
          </a:xfrm>
          <a:custGeom>
            <a:avLst/>
            <a:gdLst>
              <a:gd name="connsiteX0" fmla="*/ 926797 w 1853594"/>
              <a:gd name="connsiteY0" fmla="*/ 0 h 1852976"/>
              <a:gd name="connsiteX1" fmla="*/ 1853594 w 1853594"/>
              <a:gd name="connsiteY1" fmla="*/ 926488 h 1852976"/>
              <a:gd name="connsiteX2" fmla="*/ 926797 w 1853594"/>
              <a:gd name="connsiteY2" fmla="*/ 1852976 h 1852976"/>
              <a:gd name="connsiteX3" fmla="*/ 0 w 1853594"/>
              <a:gd name="connsiteY3" fmla="*/ 926488 h 1852976"/>
              <a:gd name="connsiteX4" fmla="*/ 926797 w 1853594"/>
              <a:gd name="connsiteY4" fmla="*/ 0 h 1852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3594" h="1852976">
                <a:moveTo>
                  <a:pt x="926797" y="0"/>
                </a:moveTo>
                <a:cubicBezTo>
                  <a:pt x="1438653" y="0"/>
                  <a:pt x="1853594" y="414803"/>
                  <a:pt x="1853594" y="926488"/>
                </a:cubicBezTo>
                <a:cubicBezTo>
                  <a:pt x="1853594" y="1438173"/>
                  <a:pt x="1438653" y="1852976"/>
                  <a:pt x="926797" y="1852976"/>
                </a:cubicBezTo>
                <a:cubicBezTo>
                  <a:pt x="414941" y="1852976"/>
                  <a:pt x="0" y="1438173"/>
                  <a:pt x="0" y="926488"/>
                </a:cubicBezTo>
                <a:cubicBezTo>
                  <a:pt x="0" y="414803"/>
                  <a:pt x="414941" y="0"/>
                  <a:pt x="926797" y="0"/>
                </a:cubicBezTo>
                <a:close/>
              </a:path>
            </a:pathLst>
          </a:custGeom>
          <a:ln w="12700">
            <a:solidFill>
              <a:schemeClr val="accent2"/>
            </a:solidFill>
          </a:ln>
        </p:spPr>
        <p:txBody>
          <a:bodyPr wrap="square">
            <a:noAutofit/>
          </a:bodyPr>
          <a:lstStyle/>
          <a:p>
            <a:endParaRPr lang="zh-CN" altLang="en-US"/>
          </a:p>
        </p:txBody>
      </p:sp>
      <p:sp>
        <p:nvSpPr>
          <p:cNvPr id="13" name="图片占位符 12"/>
          <p:cNvSpPr>
            <a:spLocks noGrp="1"/>
          </p:cNvSpPr>
          <p:nvPr>
            <p:ph type="pic" sz="quarter" idx="11"/>
          </p:nvPr>
        </p:nvSpPr>
        <p:spPr>
          <a:xfrm>
            <a:off x="3923858" y="1872283"/>
            <a:ext cx="1853594" cy="1852976"/>
          </a:xfrm>
          <a:custGeom>
            <a:avLst/>
            <a:gdLst>
              <a:gd name="connsiteX0" fmla="*/ 926797 w 1853594"/>
              <a:gd name="connsiteY0" fmla="*/ 0 h 1852976"/>
              <a:gd name="connsiteX1" fmla="*/ 1853594 w 1853594"/>
              <a:gd name="connsiteY1" fmla="*/ 926488 h 1852976"/>
              <a:gd name="connsiteX2" fmla="*/ 926797 w 1853594"/>
              <a:gd name="connsiteY2" fmla="*/ 1852976 h 1852976"/>
              <a:gd name="connsiteX3" fmla="*/ 0 w 1853594"/>
              <a:gd name="connsiteY3" fmla="*/ 926488 h 1852976"/>
              <a:gd name="connsiteX4" fmla="*/ 926797 w 1853594"/>
              <a:gd name="connsiteY4" fmla="*/ 0 h 1852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3594" h="1852976">
                <a:moveTo>
                  <a:pt x="926797" y="0"/>
                </a:moveTo>
                <a:cubicBezTo>
                  <a:pt x="1438653" y="0"/>
                  <a:pt x="1853594" y="414803"/>
                  <a:pt x="1853594" y="926488"/>
                </a:cubicBezTo>
                <a:cubicBezTo>
                  <a:pt x="1853594" y="1438173"/>
                  <a:pt x="1438653" y="1852976"/>
                  <a:pt x="926797" y="1852976"/>
                </a:cubicBezTo>
                <a:cubicBezTo>
                  <a:pt x="414941" y="1852976"/>
                  <a:pt x="0" y="1438173"/>
                  <a:pt x="0" y="926488"/>
                </a:cubicBezTo>
                <a:cubicBezTo>
                  <a:pt x="0" y="414803"/>
                  <a:pt x="414941" y="0"/>
                  <a:pt x="926797" y="0"/>
                </a:cubicBezTo>
                <a:close/>
              </a:path>
            </a:pathLst>
          </a:custGeom>
          <a:ln w="12700">
            <a:solidFill>
              <a:schemeClr val="accent2"/>
            </a:solidFill>
          </a:ln>
        </p:spPr>
        <p:txBody>
          <a:bodyPr wrap="square">
            <a:noAutofit/>
          </a:bodyPr>
          <a:lstStyle/>
          <a:p>
            <a:endParaRPr lang="zh-CN" altLang="en-US"/>
          </a:p>
        </p:txBody>
      </p:sp>
      <p:sp>
        <p:nvSpPr>
          <p:cNvPr id="14" name="图片占位符 13"/>
          <p:cNvSpPr>
            <a:spLocks noGrp="1"/>
          </p:cNvSpPr>
          <p:nvPr>
            <p:ph type="pic" sz="quarter" idx="12"/>
          </p:nvPr>
        </p:nvSpPr>
        <p:spPr>
          <a:xfrm>
            <a:off x="6414549" y="1872283"/>
            <a:ext cx="1853594" cy="1852976"/>
          </a:xfrm>
          <a:custGeom>
            <a:avLst/>
            <a:gdLst>
              <a:gd name="connsiteX0" fmla="*/ 926797 w 1853594"/>
              <a:gd name="connsiteY0" fmla="*/ 0 h 1852976"/>
              <a:gd name="connsiteX1" fmla="*/ 1853594 w 1853594"/>
              <a:gd name="connsiteY1" fmla="*/ 926488 h 1852976"/>
              <a:gd name="connsiteX2" fmla="*/ 926797 w 1853594"/>
              <a:gd name="connsiteY2" fmla="*/ 1852976 h 1852976"/>
              <a:gd name="connsiteX3" fmla="*/ 0 w 1853594"/>
              <a:gd name="connsiteY3" fmla="*/ 926488 h 1852976"/>
              <a:gd name="connsiteX4" fmla="*/ 926797 w 1853594"/>
              <a:gd name="connsiteY4" fmla="*/ 0 h 1852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3594" h="1852976">
                <a:moveTo>
                  <a:pt x="926797" y="0"/>
                </a:moveTo>
                <a:cubicBezTo>
                  <a:pt x="1438653" y="0"/>
                  <a:pt x="1853594" y="414803"/>
                  <a:pt x="1853594" y="926488"/>
                </a:cubicBezTo>
                <a:cubicBezTo>
                  <a:pt x="1853594" y="1438173"/>
                  <a:pt x="1438653" y="1852976"/>
                  <a:pt x="926797" y="1852976"/>
                </a:cubicBezTo>
                <a:cubicBezTo>
                  <a:pt x="414941" y="1852976"/>
                  <a:pt x="0" y="1438173"/>
                  <a:pt x="0" y="926488"/>
                </a:cubicBezTo>
                <a:cubicBezTo>
                  <a:pt x="0" y="414803"/>
                  <a:pt x="414941" y="0"/>
                  <a:pt x="926797" y="0"/>
                </a:cubicBezTo>
                <a:close/>
              </a:path>
            </a:pathLst>
          </a:custGeom>
          <a:ln w="12700">
            <a:solidFill>
              <a:schemeClr val="accent2"/>
            </a:solidFill>
          </a:ln>
        </p:spPr>
        <p:txBody>
          <a:bodyPr wrap="square">
            <a:noAutofit/>
          </a:bodyPr>
          <a:lstStyle/>
          <a:p>
            <a:endParaRPr lang="zh-CN" altLang="en-US"/>
          </a:p>
        </p:txBody>
      </p:sp>
      <p:sp>
        <p:nvSpPr>
          <p:cNvPr id="15" name="图片占位符 14"/>
          <p:cNvSpPr>
            <a:spLocks noGrp="1"/>
          </p:cNvSpPr>
          <p:nvPr>
            <p:ph type="pic" sz="quarter" idx="13"/>
          </p:nvPr>
        </p:nvSpPr>
        <p:spPr>
          <a:xfrm>
            <a:off x="8905240" y="1872283"/>
            <a:ext cx="1853594" cy="1852976"/>
          </a:xfrm>
          <a:custGeom>
            <a:avLst/>
            <a:gdLst>
              <a:gd name="connsiteX0" fmla="*/ 926797 w 1853594"/>
              <a:gd name="connsiteY0" fmla="*/ 0 h 1852976"/>
              <a:gd name="connsiteX1" fmla="*/ 1853594 w 1853594"/>
              <a:gd name="connsiteY1" fmla="*/ 926488 h 1852976"/>
              <a:gd name="connsiteX2" fmla="*/ 926797 w 1853594"/>
              <a:gd name="connsiteY2" fmla="*/ 1852976 h 1852976"/>
              <a:gd name="connsiteX3" fmla="*/ 0 w 1853594"/>
              <a:gd name="connsiteY3" fmla="*/ 926488 h 1852976"/>
              <a:gd name="connsiteX4" fmla="*/ 926797 w 1853594"/>
              <a:gd name="connsiteY4" fmla="*/ 0 h 1852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3594" h="1852976">
                <a:moveTo>
                  <a:pt x="926797" y="0"/>
                </a:moveTo>
                <a:cubicBezTo>
                  <a:pt x="1438653" y="0"/>
                  <a:pt x="1853594" y="414803"/>
                  <a:pt x="1853594" y="926488"/>
                </a:cubicBezTo>
                <a:cubicBezTo>
                  <a:pt x="1853594" y="1438173"/>
                  <a:pt x="1438653" y="1852976"/>
                  <a:pt x="926797" y="1852976"/>
                </a:cubicBezTo>
                <a:cubicBezTo>
                  <a:pt x="414941" y="1852976"/>
                  <a:pt x="0" y="1438173"/>
                  <a:pt x="0" y="926488"/>
                </a:cubicBezTo>
                <a:cubicBezTo>
                  <a:pt x="0" y="414803"/>
                  <a:pt x="414941" y="0"/>
                  <a:pt x="926797" y="0"/>
                </a:cubicBezTo>
                <a:close/>
              </a:path>
            </a:pathLst>
          </a:custGeom>
          <a:ln w="12700">
            <a:solidFill>
              <a:schemeClr val="accent2"/>
            </a:solidFill>
          </a:ln>
        </p:spPr>
        <p:txBody>
          <a:bodyPr wrap="square">
            <a:noAutofit/>
          </a:bodyPr>
          <a:lstStyle/>
          <a:p>
            <a:endParaRPr lang="zh-CN" altLang="en-US"/>
          </a:p>
        </p:txBody>
      </p:sp>
    </p:spTree>
    <p:extLst>
      <p:ext uri="{BB962C8B-B14F-4D97-AF65-F5344CB8AC3E}">
        <p14:creationId xmlns:p14="http://schemas.microsoft.com/office/powerpoint/2010/main" val="167542314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634179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3_Blank-2">
    <p:spTree>
      <p:nvGrpSpPr>
        <p:cNvPr id="1" name=""/>
        <p:cNvGrpSpPr/>
        <p:nvPr/>
      </p:nvGrpSpPr>
      <p:grpSpPr>
        <a:xfrm>
          <a:off x="0" y="0"/>
          <a:ext cx="0" cy="0"/>
          <a:chOff x="0" y="0"/>
          <a:chExt cx="0" cy="0"/>
        </a:xfrm>
      </p:grpSpPr>
      <p:sp>
        <p:nvSpPr>
          <p:cNvPr id="58" name="图片占位符 57"/>
          <p:cNvSpPr>
            <a:spLocks noGrp="1"/>
          </p:cNvSpPr>
          <p:nvPr>
            <p:ph type="pic" sz="quarter" idx="10"/>
          </p:nvPr>
        </p:nvSpPr>
        <p:spPr>
          <a:xfrm>
            <a:off x="4836000" y="2509111"/>
            <a:ext cx="2520000" cy="2520000"/>
          </a:xfrm>
          <a:custGeom>
            <a:avLst/>
            <a:gdLst>
              <a:gd name="connsiteX0" fmla="*/ 1260000 w 2520000"/>
              <a:gd name="connsiteY0" fmla="*/ 0 h 2520000"/>
              <a:gd name="connsiteX1" fmla="*/ 2520000 w 2520000"/>
              <a:gd name="connsiteY1" fmla="*/ 1260000 h 2520000"/>
              <a:gd name="connsiteX2" fmla="*/ 1260000 w 2520000"/>
              <a:gd name="connsiteY2" fmla="*/ 2520000 h 2520000"/>
              <a:gd name="connsiteX3" fmla="*/ 0 w 2520000"/>
              <a:gd name="connsiteY3" fmla="*/ 1260000 h 2520000"/>
              <a:gd name="connsiteX4" fmla="*/ 1260000 w 2520000"/>
              <a:gd name="connsiteY4" fmla="*/ 0 h 252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0000" h="2520000">
                <a:moveTo>
                  <a:pt x="1260000" y="0"/>
                </a:moveTo>
                <a:cubicBezTo>
                  <a:pt x="1955879" y="0"/>
                  <a:pt x="2520000" y="564121"/>
                  <a:pt x="2520000" y="1260000"/>
                </a:cubicBezTo>
                <a:cubicBezTo>
                  <a:pt x="2520000" y="1955879"/>
                  <a:pt x="1955879" y="2520000"/>
                  <a:pt x="1260000" y="2520000"/>
                </a:cubicBezTo>
                <a:cubicBezTo>
                  <a:pt x="564121" y="2520000"/>
                  <a:pt x="0" y="1955879"/>
                  <a:pt x="0" y="1260000"/>
                </a:cubicBezTo>
                <a:cubicBezTo>
                  <a:pt x="0" y="564121"/>
                  <a:pt x="564121" y="0"/>
                  <a:pt x="1260000"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216295499"/>
      </p:ext>
    </p:extLst>
  </p:cSld>
  <p:clrMapOvr>
    <a:masterClrMapping/>
  </p:clrMapOvr>
  <p:hf sldNum="0"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5_Blank-2">
    <p:spTree>
      <p:nvGrpSpPr>
        <p:cNvPr id="1" name=""/>
        <p:cNvGrpSpPr/>
        <p:nvPr/>
      </p:nvGrpSpPr>
      <p:grpSpPr>
        <a:xfrm>
          <a:off x="0" y="0"/>
          <a:ext cx="0" cy="0"/>
          <a:chOff x="0" y="0"/>
          <a:chExt cx="0" cy="0"/>
        </a:xfrm>
      </p:grpSpPr>
      <p:sp>
        <p:nvSpPr>
          <p:cNvPr id="65" name="图片占位符 64"/>
          <p:cNvSpPr>
            <a:spLocks noGrp="1"/>
          </p:cNvSpPr>
          <p:nvPr>
            <p:ph type="pic" sz="quarter" idx="10"/>
          </p:nvPr>
        </p:nvSpPr>
        <p:spPr>
          <a:xfrm>
            <a:off x="6643506" y="2581241"/>
            <a:ext cx="1485112" cy="2630000"/>
          </a:xfrm>
          <a:custGeom>
            <a:avLst/>
            <a:gdLst>
              <a:gd name="connsiteX0" fmla="*/ 0 w 1485112"/>
              <a:gd name="connsiteY0" fmla="*/ 0 h 2630000"/>
              <a:gd name="connsiteX1" fmla="*/ 1485112 w 1485112"/>
              <a:gd name="connsiteY1" fmla="*/ 0 h 2630000"/>
              <a:gd name="connsiteX2" fmla="*/ 1485112 w 1485112"/>
              <a:gd name="connsiteY2" fmla="*/ 2630000 h 2630000"/>
              <a:gd name="connsiteX3" fmla="*/ 0 w 1485112"/>
              <a:gd name="connsiteY3" fmla="*/ 2630000 h 2630000"/>
            </a:gdLst>
            <a:ahLst/>
            <a:cxnLst>
              <a:cxn ang="0">
                <a:pos x="connsiteX0" y="connsiteY0"/>
              </a:cxn>
              <a:cxn ang="0">
                <a:pos x="connsiteX1" y="connsiteY1"/>
              </a:cxn>
              <a:cxn ang="0">
                <a:pos x="connsiteX2" y="connsiteY2"/>
              </a:cxn>
              <a:cxn ang="0">
                <a:pos x="connsiteX3" y="connsiteY3"/>
              </a:cxn>
            </a:cxnLst>
            <a:rect l="l" t="t" r="r" b="b"/>
            <a:pathLst>
              <a:path w="1485112" h="2630000">
                <a:moveTo>
                  <a:pt x="0" y="0"/>
                </a:moveTo>
                <a:lnTo>
                  <a:pt x="1485112" y="0"/>
                </a:lnTo>
                <a:lnTo>
                  <a:pt x="1485112" y="2630000"/>
                </a:lnTo>
                <a:lnTo>
                  <a:pt x="0" y="2630000"/>
                </a:lnTo>
                <a:close/>
              </a:path>
            </a:pathLst>
          </a:custGeom>
          <a:effectLst>
            <a:innerShdw blurRad="114300">
              <a:prstClr val="black"/>
            </a:innerShdw>
          </a:effectLst>
        </p:spPr>
        <p:txBody>
          <a:bodyPr wrap="square">
            <a:noAutofit/>
          </a:bodyPr>
          <a:lstStyle/>
          <a:p>
            <a:endParaRPr lang="zh-CN" altLang="en-US"/>
          </a:p>
        </p:txBody>
      </p:sp>
      <p:sp>
        <p:nvSpPr>
          <p:cNvPr id="66" name="图片占位符 65"/>
          <p:cNvSpPr>
            <a:spLocks noGrp="1"/>
          </p:cNvSpPr>
          <p:nvPr>
            <p:ph type="pic" sz="quarter" idx="11"/>
          </p:nvPr>
        </p:nvSpPr>
        <p:spPr>
          <a:xfrm>
            <a:off x="8808429" y="2223496"/>
            <a:ext cx="1813211" cy="3211033"/>
          </a:xfrm>
          <a:custGeom>
            <a:avLst/>
            <a:gdLst>
              <a:gd name="connsiteX0" fmla="*/ 0 w 1813211"/>
              <a:gd name="connsiteY0" fmla="*/ 0 h 3211033"/>
              <a:gd name="connsiteX1" fmla="*/ 1813211 w 1813211"/>
              <a:gd name="connsiteY1" fmla="*/ 0 h 3211033"/>
              <a:gd name="connsiteX2" fmla="*/ 1813211 w 1813211"/>
              <a:gd name="connsiteY2" fmla="*/ 3211033 h 3211033"/>
              <a:gd name="connsiteX3" fmla="*/ 0 w 1813211"/>
              <a:gd name="connsiteY3" fmla="*/ 3211033 h 3211033"/>
            </a:gdLst>
            <a:ahLst/>
            <a:cxnLst>
              <a:cxn ang="0">
                <a:pos x="connsiteX0" y="connsiteY0"/>
              </a:cxn>
              <a:cxn ang="0">
                <a:pos x="connsiteX1" y="connsiteY1"/>
              </a:cxn>
              <a:cxn ang="0">
                <a:pos x="connsiteX2" y="connsiteY2"/>
              </a:cxn>
              <a:cxn ang="0">
                <a:pos x="connsiteX3" y="connsiteY3"/>
              </a:cxn>
            </a:cxnLst>
            <a:rect l="l" t="t" r="r" b="b"/>
            <a:pathLst>
              <a:path w="1813211" h="3211033">
                <a:moveTo>
                  <a:pt x="0" y="0"/>
                </a:moveTo>
                <a:lnTo>
                  <a:pt x="1813211" y="0"/>
                </a:lnTo>
                <a:lnTo>
                  <a:pt x="1813211" y="3211033"/>
                </a:lnTo>
                <a:lnTo>
                  <a:pt x="0" y="3211033"/>
                </a:lnTo>
                <a:close/>
              </a:path>
            </a:pathLst>
          </a:custGeom>
          <a:effectLst>
            <a:innerShdw blurRad="114300">
              <a:prstClr val="black"/>
            </a:innerShdw>
          </a:effectLst>
        </p:spPr>
        <p:txBody>
          <a:bodyPr wrap="square">
            <a:noAutofit/>
          </a:bodyPr>
          <a:lstStyle/>
          <a:p>
            <a:endParaRPr lang="zh-CN" altLang="en-US"/>
          </a:p>
        </p:txBody>
      </p:sp>
    </p:spTree>
    <p:extLst>
      <p:ext uri="{BB962C8B-B14F-4D97-AF65-F5344CB8AC3E}">
        <p14:creationId xmlns:p14="http://schemas.microsoft.com/office/powerpoint/2010/main" val="2335925249"/>
      </p:ext>
    </p:extLst>
  </p:cSld>
  <p:clrMapOvr>
    <a:masterClrMapping/>
  </p:clrMapOvr>
  <p:hf sldNum="0" hdr="0" ft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slideLayout" Target="../slideLayouts/slideLayout25.xml"/><Relationship Id="rId1" Type="http://schemas.openxmlformats.org/officeDocument/2006/relationships/slideLayout" Target="../slideLayouts/slideLayout24.xml"/><Relationship Id="rId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49963961"/>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4" r:id="rId3"/>
    <p:sldLayoutId id="2147483665" r:id="rId4"/>
    <p:sldLayoutId id="2147483666" r:id="rId5"/>
    <p:sldLayoutId id="2147483667" r:id="rId6"/>
    <p:sldLayoutId id="2147483668" r:id="rId7"/>
    <p:sldLayoutId id="2147483669" r:id="rId8"/>
    <p:sldLayoutId id="2147483670" r:id="rId9"/>
    <p:sldLayoutId id="2147483672" r:id="rId10"/>
    <p:sldLayoutId id="2147483673" r:id="rId11"/>
    <p:sldLayoutId id="2147483674" r:id="rId12"/>
    <p:sldLayoutId id="2147483675" r:id="rId13"/>
    <p:sldLayoutId id="2147483676" r:id="rId14"/>
    <p:sldLayoutId id="2147483677" r:id="rId15"/>
    <p:sldLayoutId id="2147483678" r:id="rId16"/>
    <p:sldLayoutId id="2147483679" r:id="rId17"/>
    <p:sldLayoutId id="2147483680" r:id="rId18"/>
    <p:sldLayoutId id="2147483681" r:id="rId19"/>
    <p:sldLayoutId id="2147483682" r:id="rId20"/>
    <p:sldLayoutId id="2147483683" r:id="rId21"/>
    <p:sldLayoutId id="2147483684" r:id="rId22"/>
    <p:sldLayoutId id="2147483689" r:id="rId2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46414751"/>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1.xml"/><Relationship Id="rId1" Type="http://schemas.openxmlformats.org/officeDocument/2006/relationships/slideLayout" Target="../slideLayouts/slideLayout9.xml"/><Relationship Id="rId4" Type="http://schemas.openxmlformats.org/officeDocument/2006/relationships/image" Target="../media/image12.jpe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1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16.jpeg"/><Relationship Id="rId5" Type="http://schemas.openxmlformats.org/officeDocument/2006/relationships/image" Target="../media/image15.jpeg"/><Relationship Id="rId4" Type="http://schemas.openxmlformats.org/officeDocument/2006/relationships/image" Target="../media/image14.jpeg"/></Relationships>
</file>

<file path=ppt/slides/_rels/slide1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6.xml"/><Relationship Id="rId1" Type="http://schemas.openxmlformats.org/officeDocument/2006/relationships/slideLayout" Target="../slideLayouts/slideLayout10.xml"/><Relationship Id="rId6" Type="http://schemas.openxmlformats.org/officeDocument/2006/relationships/image" Target="../media/image20.jpeg"/><Relationship Id="rId5" Type="http://schemas.openxmlformats.org/officeDocument/2006/relationships/image" Target="../media/image19.jpeg"/><Relationship Id="rId4" Type="http://schemas.openxmlformats.org/officeDocument/2006/relationships/image" Target="../media/image18.jpeg"/></Relationships>
</file>

<file path=ppt/slides/_rels/slide1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7.xml"/><Relationship Id="rId1" Type="http://schemas.openxmlformats.org/officeDocument/2006/relationships/slideLayout" Target="../slideLayouts/slideLayout11.xml"/><Relationship Id="rId5" Type="http://schemas.openxmlformats.org/officeDocument/2006/relationships/image" Target="../media/image23.jpeg"/><Relationship Id="rId4" Type="http://schemas.openxmlformats.org/officeDocument/2006/relationships/image" Target="../media/image22.jpeg"/></Relationships>
</file>

<file path=ppt/slides/_rels/slide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hyperlink" Target="https://fonts.google.com/specimen/Krona+One" TargetMode="External"/><Relationship Id="rId2" Type="http://schemas.openxmlformats.org/officeDocument/2006/relationships/notesSlide" Target="../notesSlides/notesSlide25.xml"/><Relationship Id="rId1" Type="http://schemas.openxmlformats.org/officeDocument/2006/relationships/slideLayout" Target="../slideLayouts/slideLayout23.xml"/><Relationship Id="rId4" Type="http://schemas.openxmlformats.org/officeDocument/2006/relationships/hyperlink" Target="https://fonts.google.com/specimen/Ubuntu" TargetMode="Externa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4.xml"/><Relationship Id="rId1" Type="http://schemas.openxmlformats.org/officeDocument/2006/relationships/slideLayout" Target="../slideLayouts/slideLayout6.xml"/><Relationship Id="rId6" Type="http://schemas.openxmlformats.org/officeDocument/2006/relationships/image" Target="../media/image9.jpeg"/><Relationship Id="rId5" Type="http://schemas.openxmlformats.org/officeDocument/2006/relationships/image" Target="../media/image8.jpeg"/><Relationship Id="rId4" Type="http://schemas.openxmlformats.org/officeDocument/2006/relationships/image" Target="../media/image7.jpeg"/></Relationships>
</file>

<file path=ppt/slides/_rels/slide5.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rotWithShape="1">
          <a:blip r:embed="rId3" cstate="print">
            <a:extLst>
              <a:ext uri="{28A0092B-C50C-407E-A947-70E740481C1C}">
                <a14:useLocalDpi xmlns:a14="http://schemas.microsoft.com/office/drawing/2010/main" val="0"/>
              </a:ext>
            </a:extLst>
          </a:blip>
          <a:srcRect l="10187" t="18431" b="6467"/>
          <a:stretch/>
        </p:blipFill>
        <p:spPr>
          <a:xfrm>
            <a:off x="0" y="0"/>
            <a:ext cx="5481404" cy="6858000"/>
          </a:xfrm>
          <a:prstGeom prst="rect">
            <a:avLst/>
          </a:prstGeom>
        </p:spPr>
      </p:pic>
      <p:sp>
        <p:nvSpPr>
          <p:cNvPr id="6" name="矩形: 圆角 8"/>
          <p:cNvSpPr/>
          <p:nvPr/>
        </p:nvSpPr>
        <p:spPr>
          <a:xfrm>
            <a:off x="9509352" y="4918528"/>
            <a:ext cx="1712686" cy="4934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15" name="文本框 14"/>
          <p:cNvSpPr txBox="1"/>
          <p:nvPr/>
        </p:nvSpPr>
        <p:spPr>
          <a:xfrm>
            <a:off x="9616917" y="1974795"/>
            <a:ext cx="1747914" cy="1015663"/>
          </a:xfrm>
          <a:prstGeom prst="rect">
            <a:avLst/>
          </a:prstGeom>
          <a:noFill/>
        </p:spPr>
        <p:txBody>
          <a:bodyPr wrap="none" rtlCol="0">
            <a:spAutoFit/>
            <a:scene3d>
              <a:camera prst="orthographicFront"/>
              <a:lightRig rig="threePt" dir="t"/>
            </a:scene3d>
            <a:sp3d contourW="12700"/>
          </a:bodyPr>
          <a:lstStyle/>
          <a:p>
            <a:pPr algn="r"/>
            <a:r>
              <a:rPr lang="en-US" altLang="zh-CN" sz="6000" dirty="0">
                <a:solidFill>
                  <a:schemeClr val="accent3"/>
                </a:solidFill>
                <a:latin typeface="inpin heiti" panose="00000500000000000000" pitchFamily="2" charset="-122"/>
                <a:ea typeface="inpin heiti" panose="00000500000000000000" pitchFamily="2" charset="-122"/>
                <a:sym typeface="inpin heiti" panose="00000500000000000000" pitchFamily="2" charset="-122"/>
              </a:rPr>
              <a:t>Free</a:t>
            </a:r>
            <a:endParaRPr lang="zh-CN" altLang="en-US" sz="6000" dirty="0">
              <a:solidFill>
                <a:schemeClr val="accent3"/>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6" name="文本框 15"/>
          <p:cNvSpPr txBox="1"/>
          <p:nvPr/>
        </p:nvSpPr>
        <p:spPr>
          <a:xfrm>
            <a:off x="9654015" y="5011381"/>
            <a:ext cx="1499449" cy="338554"/>
          </a:xfrm>
          <a:prstGeom prst="rect">
            <a:avLst/>
          </a:prstGeom>
          <a:noFill/>
        </p:spPr>
        <p:txBody>
          <a:bodyPr wrap="none" rtlCol="0">
            <a:spAutoFit/>
            <a:scene3d>
              <a:camera prst="orthographicFront"/>
              <a:lightRig rig="threePt" dir="t"/>
            </a:scene3d>
            <a:sp3d contourW="12700"/>
          </a:bodyPr>
          <a:lstStyle/>
          <a:p>
            <a:pPr algn="ctr"/>
            <a:r>
              <a:rPr lang="en-US" altLang="zh-CN" sz="1600" dirty="0">
                <a:solidFill>
                  <a:schemeClr val="bg1"/>
                </a:solidFill>
                <a:latin typeface="inpin heiti" panose="00000500000000000000" pitchFamily="2" charset="-122"/>
                <a:ea typeface="inpin heiti" panose="00000500000000000000" pitchFamily="2" charset="-122"/>
                <a:sym typeface="inpin heiti" panose="00000500000000000000" pitchFamily="2" charset="-122"/>
              </a:rPr>
              <a:t>freeppt7.com</a:t>
            </a:r>
            <a:endParaRPr lang="zh-CN" altLang="en-US" sz="1600" dirty="0">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7" name="文本框 16"/>
          <p:cNvSpPr txBox="1"/>
          <p:nvPr/>
        </p:nvSpPr>
        <p:spPr>
          <a:xfrm>
            <a:off x="6073680" y="3062426"/>
            <a:ext cx="5276637" cy="923330"/>
          </a:xfrm>
          <a:prstGeom prst="rect">
            <a:avLst/>
          </a:prstGeom>
          <a:noFill/>
        </p:spPr>
        <p:txBody>
          <a:bodyPr wrap="none" rtlCol="0">
            <a:spAutoFit/>
            <a:scene3d>
              <a:camera prst="orthographicFront"/>
              <a:lightRig rig="threePt" dir="t"/>
            </a:scene3d>
            <a:sp3d contourW="12700"/>
          </a:bodyPr>
          <a:lstStyle/>
          <a:p>
            <a:pPr algn="r"/>
            <a:r>
              <a:rPr lang="en-US" altLang="zh-CN" sz="54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PPT Templates</a:t>
            </a:r>
            <a:endParaRPr lang="zh-CN" altLang="en-US" sz="54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8" name="文本框 17"/>
          <p:cNvSpPr txBox="1"/>
          <p:nvPr/>
        </p:nvSpPr>
        <p:spPr>
          <a:xfrm>
            <a:off x="6262256" y="3991942"/>
            <a:ext cx="5102576" cy="369332"/>
          </a:xfrm>
          <a:prstGeom prst="rect">
            <a:avLst/>
          </a:prstGeom>
          <a:noFill/>
        </p:spPr>
        <p:txBody>
          <a:bodyPr wrap="square" rtlCol="0">
            <a:spAutoFit/>
            <a:scene3d>
              <a:camera prst="orthographicFront"/>
              <a:lightRig rig="threePt" dir="t"/>
            </a:scene3d>
            <a:sp3d contourW="12700"/>
          </a:bodyPr>
          <a:lstStyle/>
          <a:p>
            <a:pPr algn="dist"/>
            <a:r>
              <a:rPr lang="en-US" altLang="zh-CN"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Insert the Subtitle of Your Presentation</a:t>
            </a:r>
          </a:p>
        </p:txBody>
      </p:sp>
      <p:sp>
        <p:nvSpPr>
          <p:cNvPr id="3" name="Rounded Rectangle 7">
            <a:extLst>
              <a:ext uri="{FF2B5EF4-FFF2-40B4-BE49-F238E27FC236}">
                <a16:creationId xmlns:a16="http://schemas.microsoft.com/office/drawing/2014/main" id="{B730EA86-503E-76A1-EB95-71B7A6B850A8}"/>
              </a:ext>
            </a:extLst>
          </p:cNvPr>
          <p:cNvSpPr/>
          <p:nvPr/>
        </p:nvSpPr>
        <p:spPr>
          <a:xfrm>
            <a:off x="9499979" y="330919"/>
            <a:ext cx="1684599" cy="413563"/>
          </a:xfrm>
          <a:prstGeom prst="roundRect">
            <a:avLst>
              <a:gd name="adj" fmla="val 50000"/>
            </a:avLst>
          </a:prstGeom>
          <a:solidFill>
            <a:schemeClr val="bg1">
              <a:alpha val="0"/>
            </a:schemeClr>
          </a:solidFill>
          <a:ln w="15875">
            <a:solidFill>
              <a:srgbClr val="C584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700" dirty="0">
                <a:solidFill>
                  <a:schemeClr val="bg1">
                    <a:lumMod val="75000"/>
                  </a:schemeClr>
                </a:solidFill>
              </a:rPr>
              <a:t>LOGO</a:t>
            </a:r>
            <a:endParaRPr lang="ko-KR" altLang="en-US" sz="2700" dirty="0">
              <a:solidFill>
                <a:schemeClr val="bg1">
                  <a:lumMod val="75000"/>
                </a:schemeClr>
              </a:solidFill>
            </a:endParaRPr>
          </a:p>
        </p:txBody>
      </p:sp>
    </p:spTree>
    <p:extLst>
      <p:ext uri="{BB962C8B-B14F-4D97-AF65-F5344CB8AC3E}">
        <p14:creationId xmlns:p14="http://schemas.microsoft.com/office/powerpoint/2010/main" val="3383747070"/>
      </p:ext>
    </p:extLst>
  </p:cSld>
  <p:clrMapOvr>
    <a:masterClrMapping/>
  </p:clrMapOvr>
  <mc:AlternateContent xmlns:mc="http://schemas.openxmlformats.org/markup-compatibility/2006" xmlns:p14="http://schemas.microsoft.com/office/powerpoint/2010/main">
    <mc:Choice Requires="p14">
      <p:transition spd="slow" p14:dur="1400" advTm="0">
        <p14:ripp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2" fill="hold" grpId="0" nodeType="after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additive="base">
                                        <p:cTn id="13" dur="500" fill="hold"/>
                                        <p:tgtEl>
                                          <p:spTgt spid="17"/>
                                        </p:tgtEl>
                                        <p:attrNameLst>
                                          <p:attrName>ppt_x</p:attrName>
                                        </p:attrNameLst>
                                      </p:cBhvr>
                                      <p:tavLst>
                                        <p:tav tm="0">
                                          <p:val>
                                            <p:strVal val="1+#ppt_w/2"/>
                                          </p:val>
                                        </p:tav>
                                        <p:tav tm="100000">
                                          <p:val>
                                            <p:strVal val="#ppt_x"/>
                                          </p:val>
                                        </p:tav>
                                      </p:tavLst>
                                    </p:anim>
                                    <p:anim calcmode="lin" valueType="num">
                                      <p:cBhvr additive="base">
                                        <p:cTn id="14" dur="500" fill="hold"/>
                                        <p:tgtEl>
                                          <p:spTgt spid="17"/>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14" presetClass="entr" presetSubtype="10" fill="hold" grpId="0"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randombar(horizontal)">
                                      <p:cBhvr>
                                        <p:cTn id="18" dur="500"/>
                                        <p:tgtEl>
                                          <p:spTgt spid="18"/>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p:cTn id="27" dur="500" fill="hold"/>
                                        <p:tgtEl>
                                          <p:spTgt spid="16"/>
                                        </p:tgtEl>
                                        <p:attrNameLst>
                                          <p:attrName>ppt_w</p:attrName>
                                        </p:attrNameLst>
                                      </p:cBhvr>
                                      <p:tavLst>
                                        <p:tav tm="0">
                                          <p:val>
                                            <p:fltVal val="0"/>
                                          </p:val>
                                        </p:tav>
                                        <p:tav tm="100000">
                                          <p:val>
                                            <p:strVal val="#ppt_w"/>
                                          </p:val>
                                        </p:tav>
                                      </p:tavLst>
                                    </p:anim>
                                    <p:anim calcmode="lin" valueType="num">
                                      <p:cBhvr>
                                        <p:cTn id="28" dur="500" fill="hold"/>
                                        <p:tgtEl>
                                          <p:spTgt spid="16"/>
                                        </p:tgtEl>
                                        <p:attrNameLst>
                                          <p:attrName>ppt_h</p:attrName>
                                        </p:attrNameLst>
                                      </p:cBhvr>
                                      <p:tavLst>
                                        <p:tav tm="0">
                                          <p:val>
                                            <p:fltVal val="0"/>
                                          </p:val>
                                        </p:tav>
                                        <p:tav tm="100000">
                                          <p:val>
                                            <p:strVal val="#ppt_h"/>
                                          </p:val>
                                        </p:tav>
                                      </p:tavLst>
                                    </p:anim>
                                    <p:animEffect transition="in" filter="fade">
                                      <p:cBhvr>
                                        <p:cTn id="2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5" grpId="0"/>
      <p:bldP spid="16" grpId="0"/>
      <p:bldP spid="17" grpId="0"/>
      <p:bldP spid="1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descr="e7d195523061f1c0f55f9af68525816972d868573ada39bc763F3977967589A5F92C178830C92595A6CE4D0132F8C206B2B04C416AAA86B7FD80AB023F78DAEB544E2F013E11B2B95AD21703D1C90034A379EC9026EFAAF5D8D3F6EDD7215B015B463D656B0929A814A5414683A393A7CC9BB506C975E20AD17C211CA623623BC48209FD1E344B18C2900D8641C9B362"/>
          <p:cNvGrpSpPr/>
          <p:nvPr/>
        </p:nvGrpSpPr>
        <p:grpSpPr>
          <a:xfrm rot="19097310">
            <a:off x="4305718" y="2564827"/>
            <a:ext cx="2991941" cy="3896690"/>
            <a:chOff x="3540125" y="266700"/>
            <a:chExt cx="4241800" cy="5524500"/>
          </a:xfrm>
        </p:grpSpPr>
        <p:sp>
          <p:nvSpPr>
            <p:cNvPr id="9" name="Freeform 7"/>
            <p:cNvSpPr>
              <a:spLocks/>
            </p:cNvSpPr>
            <p:nvPr/>
          </p:nvSpPr>
          <p:spPr bwMode="auto">
            <a:xfrm>
              <a:off x="3965575" y="1165225"/>
              <a:ext cx="3816350" cy="2809875"/>
            </a:xfrm>
            <a:custGeom>
              <a:avLst/>
              <a:gdLst>
                <a:gd name="T0" fmla="*/ 2396 w 2404"/>
                <a:gd name="T1" fmla="*/ 392 h 1770"/>
                <a:gd name="T2" fmla="*/ 2392 w 2404"/>
                <a:gd name="T3" fmla="*/ 356 h 1770"/>
                <a:gd name="T4" fmla="*/ 2374 w 2404"/>
                <a:gd name="T5" fmla="*/ 328 h 1770"/>
                <a:gd name="T6" fmla="*/ 2346 w 2404"/>
                <a:gd name="T7" fmla="*/ 306 h 1770"/>
                <a:gd name="T8" fmla="*/ 2308 w 2404"/>
                <a:gd name="T9" fmla="*/ 292 h 1770"/>
                <a:gd name="T10" fmla="*/ 2262 w 2404"/>
                <a:gd name="T11" fmla="*/ 284 h 1770"/>
                <a:gd name="T12" fmla="*/ 2206 w 2404"/>
                <a:gd name="T13" fmla="*/ 284 h 1770"/>
                <a:gd name="T14" fmla="*/ 2144 w 2404"/>
                <a:gd name="T15" fmla="*/ 288 h 1770"/>
                <a:gd name="T16" fmla="*/ 2072 w 2404"/>
                <a:gd name="T17" fmla="*/ 300 h 1770"/>
                <a:gd name="T18" fmla="*/ 1912 w 2404"/>
                <a:gd name="T19" fmla="*/ 342 h 1770"/>
                <a:gd name="T20" fmla="*/ 1732 w 2404"/>
                <a:gd name="T21" fmla="*/ 404 h 1770"/>
                <a:gd name="T22" fmla="*/ 1538 w 2404"/>
                <a:gd name="T23" fmla="*/ 488 h 1770"/>
                <a:gd name="T24" fmla="*/ 1334 w 2404"/>
                <a:gd name="T25" fmla="*/ 588 h 1770"/>
                <a:gd name="T26" fmla="*/ 1128 w 2404"/>
                <a:gd name="T27" fmla="*/ 702 h 1770"/>
                <a:gd name="T28" fmla="*/ 922 w 2404"/>
                <a:gd name="T29" fmla="*/ 832 h 1770"/>
                <a:gd name="T30" fmla="*/ 726 w 2404"/>
                <a:gd name="T31" fmla="*/ 972 h 1770"/>
                <a:gd name="T32" fmla="*/ 542 w 2404"/>
                <a:gd name="T33" fmla="*/ 1122 h 1770"/>
                <a:gd name="T34" fmla="*/ 416 w 2404"/>
                <a:gd name="T35" fmla="*/ 1238 h 1770"/>
                <a:gd name="T36" fmla="*/ 340 w 2404"/>
                <a:gd name="T37" fmla="*/ 1318 h 1770"/>
                <a:gd name="T38" fmla="*/ 270 w 2404"/>
                <a:gd name="T39" fmla="*/ 1400 h 1770"/>
                <a:gd name="T40" fmla="*/ 206 w 2404"/>
                <a:gd name="T41" fmla="*/ 1480 h 1770"/>
                <a:gd name="T42" fmla="*/ 152 w 2404"/>
                <a:gd name="T43" fmla="*/ 1564 h 1770"/>
                <a:gd name="T44" fmla="*/ 106 w 2404"/>
                <a:gd name="T45" fmla="*/ 1646 h 1770"/>
                <a:gd name="T46" fmla="*/ 68 w 2404"/>
                <a:gd name="T47" fmla="*/ 1730 h 1770"/>
                <a:gd name="T48" fmla="*/ 2 w 2404"/>
                <a:gd name="T49" fmla="*/ 1540 h 1770"/>
                <a:gd name="T50" fmla="*/ 0 w 2404"/>
                <a:gd name="T51" fmla="*/ 1510 h 1770"/>
                <a:gd name="T52" fmla="*/ 4 w 2404"/>
                <a:gd name="T53" fmla="*/ 1448 h 1770"/>
                <a:gd name="T54" fmla="*/ 24 w 2404"/>
                <a:gd name="T55" fmla="*/ 1384 h 1770"/>
                <a:gd name="T56" fmla="*/ 54 w 2404"/>
                <a:gd name="T57" fmla="*/ 1316 h 1770"/>
                <a:gd name="T58" fmla="*/ 98 w 2404"/>
                <a:gd name="T59" fmla="*/ 1246 h 1770"/>
                <a:gd name="T60" fmla="*/ 154 w 2404"/>
                <a:gd name="T61" fmla="*/ 1174 h 1770"/>
                <a:gd name="T62" fmla="*/ 218 w 2404"/>
                <a:gd name="T63" fmla="*/ 1100 h 1770"/>
                <a:gd name="T64" fmla="*/ 292 w 2404"/>
                <a:gd name="T65" fmla="*/ 1026 h 1770"/>
                <a:gd name="T66" fmla="*/ 418 w 2404"/>
                <a:gd name="T67" fmla="*/ 914 h 1770"/>
                <a:gd name="T68" fmla="*/ 610 w 2404"/>
                <a:gd name="T69" fmla="*/ 764 h 1770"/>
                <a:gd name="T70" fmla="*/ 822 w 2404"/>
                <a:gd name="T71" fmla="*/ 618 h 1770"/>
                <a:gd name="T72" fmla="*/ 1046 w 2404"/>
                <a:gd name="T73" fmla="*/ 480 h 1770"/>
                <a:gd name="T74" fmla="*/ 1274 w 2404"/>
                <a:gd name="T75" fmla="*/ 352 h 1770"/>
                <a:gd name="T76" fmla="*/ 1502 w 2404"/>
                <a:gd name="T77" fmla="*/ 238 h 1770"/>
                <a:gd name="T78" fmla="*/ 1718 w 2404"/>
                <a:gd name="T79" fmla="*/ 144 h 1770"/>
                <a:gd name="T80" fmla="*/ 1918 w 2404"/>
                <a:gd name="T81" fmla="*/ 70 h 1770"/>
                <a:gd name="T82" fmla="*/ 2052 w 2404"/>
                <a:gd name="T83" fmla="*/ 30 h 1770"/>
                <a:gd name="T84" fmla="*/ 2132 w 2404"/>
                <a:gd name="T85" fmla="*/ 12 h 1770"/>
                <a:gd name="T86" fmla="*/ 2204 w 2404"/>
                <a:gd name="T87" fmla="*/ 2 h 1770"/>
                <a:gd name="T88" fmla="*/ 2266 w 2404"/>
                <a:gd name="T89" fmla="*/ 0 h 1770"/>
                <a:gd name="T90" fmla="*/ 2318 w 2404"/>
                <a:gd name="T91" fmla="*/ 6 h 1770"/>
                <a:gd name="T92" fmla="*/ 2358 w 2404"/>
                <a:gd name="T93" fmla="*/ 20 h 1770"/>
                <a:gd name="T94" fmla="*/ 2386 w 2404"/>
                <a:gd name="T95" fmla="*/ 42 h 1770"/>
                <a:gd name="T96" fmla="*/ 2402 w 2404"/>
                <a:gd name="T97" fmla="*/ 76 h 1770"/>
                <a:gd name="T98" fmla="*/ 2396 w 2404"/>
                <a:gd name="T99" fmla="*/ 392 h 1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04" h="1770">
                  <a:moveTo>
                    <a:pt x="2396" y="392"/>
                  </a:moveTo>
                  <a:lnTo>
                    <a:pt x="2396" y="392"/>
                  </a:lnTo>
                  <a:lnTo>
                    <a:pt x="2396" y="374"/>
                  </a:lnTo>
                  <a:lnTo>
                    <a:pt x="2392" y="356"/>
                  </a:lnTo>
                  <a:lnTo>
                    <a:pt x="2384" y="340"/>
                  </a:lnTo>
                  <a:lnTo>
                    <a:pt x="2374" y="328"/>
                  </a:lnTo>
                  <a:lnTo>
                    <a:pt x="2362" y="316"/>
                  </a:lnTo>
                  <a:lnTo>
                    <a:pt x="2346" y="306"/>
                  </a:lnTo>
                  <a:lnTo>
                    <a:pt x="2328" y="298"/>
                  </a:lnTo>
                  <a:lnTo>
                    <a:pt x="2308" y="292"/>
                  </a:lnTo>
                  <a:lnTo>
                    <a:pt x="2286" y="286"/>
                  </a:lnTo>
                  <a:lnTo>
                    <a:pt x="2262" y="284"/>
                  </a:lnTo>
                  <a:lnTo>
                    <a:pt x="2236" y="282"/>
                  </a:lnTo>
                  <a:lnTo>
                    <a:pt x="2206" y="284"/>
                  </a:lnTo>
                  <a:lnTo>
                    <a:pt x="2176" y="286"/>
                  </a:lnTo>
                  <a:lnTo>
                    <a:pt x="2144" y="288"/>
                  </a:lnTo>
                  <a:lnTo>
                    <a:pt x="2108" y="294"/>
                  </a:lnTo>
                  <a:lnTo>
                    <a:pt x="2072" y="300"/>
                  </a:lnTo>
                  <a:lnTo>
                    <a:pt x="1996" y="318"/>
                  </a:lnTo>
                  <a:lnTo>
                    <a:pt x="1912" y="342"/>
                  </a:lnTo>
                  <a:lnTo>
                    <a:pt x="1826" y="370"/>
                  </a:lnTo>
                  <a:lnTo>
                    <a:pt x="1732" y="404"/>
                  </a:lnTo>
                  <a:lnTo>
                    <a:pt x="1636" y="444"/>
                  </a:lnTo>
                  <a:lnTo>
                    <a:pt x="1538" y="488"/>
                  </a:lnTo>
                  <a:lnTo>
                    <a:pt x="1438" y="536"/>
                  </a:lnTo>
                  <a:lnTo>
                    <a:pt x="1334" y="588"/>
                  </a:lnTo>
                  <a:lnTo>
                    <a:pt x="1230" y="644"/>
                  </a:lnTo>
                  <a:lnTo>
                    <a:pt x="1128" y="702"/>
                  </a:lnTo>
                  <a:lnTo>
                    <a:pt x="1024" y="766"/>
                  </a:lnTo>
                  <a:lnTo>
                    <a:pt x="922" y="832"/>
                  </a:lnTo>
                  <a:lnTo>
                    <a:pt x="822" y="900"/>
                  </a:lnTo>
                  <a:lnTo>
                    <a:pt x="726" y="972"/>
                  </a:lnTo>
                  <a:lnTo>
                    <a:pt x="632" y="1046"/>
                  </a:lnTo>
                  <a:lnTo>
                    <a:pt x="542" y="1122"/>
                  </a:lnTo>
                  <a:lnTo>
                    <a:pt x="456" y="1198"/>
                  </a:lnTo>
                  <a:lnTo>
                    <a:pt x="416" y="1238"/>
                  </a:lnTo>
                  <a:lnTo>
                    <a:pt x="378" y="1278"/>
                  </a:lnTo>
                  <a:lnTo>
                    <a:pt x="340" y="1318"/>
                  </a:lnTo>
                  <a:lnTo>
                    <a:pt x="304" y="1358"/>
                  </a:lnTo>
                  <a:lnTo>
                    <a:pt x="270" y="1400"/>
                  </a:lnTo>
                  <a:lnTo>
                    <a:pt x="238" y="1440"/>
                  </a:lnTo>
                  <a:lnTo>
                    <a:pt x="206" y="1480"/>
                  </a:lnTo>
                  <a:lnTo>
                    <a:pt x="178" y="1522"/>
                  </a:lnTo>
                  <a:lnTo>
                    <a:pt x="152" y="1564"/>
                  </a:lnTo>
                  <a:lnTo>
                    <a:pt x="128" y="1604"/>
                  </a:lnTo>
                  <a:lnTo>
                    <a:pt x="106" y="1646"/>
                  </a:lnTo>
                  <a:lnTo>
                    <a:pt x="86" y="1688"/>
                  </a:lnTo>
                  <a:lnTo>
                    <a:pt x="68" y="1730"/>
                  </a:lnTo>
                  <a:lnTo>
                    <a:pt x="54" y="1770"/>
                  </a:lnTo>
                  <a:lnTo>
                    <a:pt x="2" y="1540"/>
                  </a:lnTo>
                  <a:lnTo>
                    <a:pt x="2" y="1540"/>
                  </a:lnTo>
                  <a:lnTo>
                    <a:pt x="0" y="1510"/>
                  </a:lnTo>
                  <a:lnTo>
                    <a:pt x="0" y="1480"/>
                  </a:lnTo>
                  <a:lnTo>
                    <a:pt x="4" y="1448"/>
                  </a:lnTo>
                  <a:lnTo>
                    <a:pt x="12" y="1416"/>
                  </a:lnTo>
                  <a:lnTo>
                    <a:pt x="24" y="1384"/>
                  </a:lnTo>
                  <a:lnTo>
                    <a:pt x="38" y="1350"/>
                  </a:lnTo>
                  <a:lnTo>
                    <a:pt x="54" y="1316"/>
                  </a:lnTo>
                  <a:lnTo>
                    <a:pt x="76" y="1282"/>
                  </a:lnTo>
                  <a:lnTo>
                    <a:pt x="98" y="1246"/>
                  </a:lnTo>
                  <a:lnTo>
                    <a:pt x="124" y="1210"/>
                  </a:lnTo>
                  <a:lnTo>
                    <a:pt x="154" y="1174"/>
                  </a:lnTo>
                  <a:lnTo>
                    <a:pt x="184" y="1138"/>
                  </a:lnTo>
                  <a:lnTo>
                    <a:pt x="218" y="1100"/>
                  </a:lnTo>
                  <a:lnTo>
                    <a:pt x="254" y="1064"/>
                  </a:lnTo>
                  <a:lnTo>
                    <a:pt x="292" y="1026"/>
                  </a:lnTo>
                  <a:lnTo>
                    <a:pt x="332" y="988"/>
                  </a:lnTo>
                  <a:lnTo>
                    <a:pt x="418" y="914"/>
                  </a:lnTo>
                  <a:lnTo>
                    <a:pt x="512" y="838"/>
                  </a:lnTo>
                  <a:lnTo>
                    <a:pt x="610" y="764"/>
                  </a:lnTo>
                  <a:lnTo>
                    <a:pt x="714" y="690"/>
                  </a:lnTo>
                  <a:lnTo>
                    <a:pt x="822" y="618"/>
                  </a:lnTo>
                  <a:lnTo>
                    <a:pt x="932" y="548"/>
                  </a:lnTo>
                  <a:lnTo>
                    <a:pt x="1046" y="480"/>
                  </a:lnTo>
                  <a:lnTo>
                    <a:pt x="1160" y="414"/>
                  </a:lnTo>
                  <a:lnTo>
                    <a:pt x="1274" y="352"/>
                  </a:lnTo>
                  <a:lnTo>
                    <a:pt x="1390" y="294"/>
                  </a:lnTo>
                  <a:lnTo>
                    <a:pt x="1502" y="238"/>
                  </a:lnTo>
                  <a:lnTo>
                    <a:pt x="1612" y="188"/>
                  </a:lnTo>
                  <a:lnTo>
                    <a:pt x="1718" y="144"/>
                  </a:lnTo>
                  <a:lnTo>
                    <a:pt x="1822" y="104"/>
                  </a:lnTo>
                  <a:lnTo>
                    <a:pt x="1918" y="70"/>
                  </a:lnTo>
                  <a:lnTo>
                    <a:pt x="2010" y="42"/>
                  </a:lnTo>
                  <a:lnTo>
                    <a:pt x="2052" y="30"/>
                  </a:lnTo>
                  <a:lnTo>
                    <a:pt x="2094" y="20"/>
                  </a:lnTo>
                  <a:lnTo>
                    <a:pt x="2132" y="12"/>
                  </a:lnTo>
                  <a:lnTo>
                    <a:pt x="2170" y="6"/>
                  </a:lnTo>
                  <a:lnTo>
                    <a:pt x="2204" y="2"/>
                  </a:lnTo>
                  <a:lnTo>
                    <a:pt x="2236" y="0"/>
                  </a:lnTo>
                  <a:lnTo>
                    <a:pt x="2266" y="0"/>
                  </a:lnTo>
                  <a:lnTo>
                    <a:pt x="2294" y="2"/>
                  </a:lnTo>
                  <a:lnTo>
                    <a:pt x="2318" y="6"/>
                  </a:lnTo>
                  <a:lnTo>
                    <a:pt x="2340" y="12"/>
                  </a:lnTo>
                  <a:lnTo>
                    <a:pt x="2358" y="20"/>
                  </a:lnTo>
                  <a:lnTo>
                    <a:pt x="2374" y="30"/>
                  </a:lnTo>
                  <a:lnTo>
                    <a:pt x="2386" y="42"/>
                  </a:lnTo>
                  <a:lnTo>
                    <a:pt x="2396" y="58"/>
                  </a:lnTo>
                  <a:lnTo>
                    <a:pt x="2402" y="76"/>
                  </a:lnTo>
                  <a:lnTo>
                    <a:pt x="2404" y="96"/>
                  </a:lnTo>
                  <a:lnTo>
                    <a:pt x="2396" y="392"/>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AU">
                <a:latin typeface="inpin heiti" panose="00000500000000000000" pitchFamily="2" charset="-122"/>
                <a:ea typeface="inpin heiti" panose="00000500000000000000" pitchFamily="2" charset="-122"/>
                <a:sym typeface="inpin heiti" panose="00000500000000000000" pitchFamily="2" charset="-122"/>
              </a:endParaRPr>
            </a:p>
          </p:txBody>
        </p:sp>
        <p:sp>
          <p:nvSpPr>
            <p:cNvPr id="10" name="Freeform 8"/>
            <p:cNvSpPr>
              <a:spLocks/>
            </p:cNvSpPr>
            <p:nvPr/>
          </p:nvSpPr>
          <p:spPr bwMode="auto">
            <a:xfrm>
              <a:off x="3965575" y="1162050"/>
              <a:ext cx="3816350" cy="2447925"/>
            </a:xfrm>
            <a:custGeom>
              <a:avLst/>
              <a:gdLst>
                <a:gd name="T0" fmla="*/ 0 w 2404"/>
                <a:gd name="T1" fmla="*/ 1518 h 1542"/>
                <a:gd name="T2" fmla="*/ 4 w 2404"/>
                <a:gd name="T3" fmla="*/ 1448 h 1542"/>
                <a:gd name="T4" fmla="*/ 24 w 2404"/>
                <a:gd name="T5" fmla="*/ 1378 h 1542"/>
                <a:gd name="T6" fmla="*/ 54 w 2404"/>
                <a:gd name="T7" fmla="*/ 1314 h 1542"/>
                <a:gd name="T8" fmla="*/ 134 w 2404"/>
                <a:gd name="T9" fmla="*/ 1194 h 1542"/>
                <a:gd name="T10" fmla="*/ 196 w 2404"/>
                <a:gd name="T11" fmla="*/ 1120 h 1542"/>
                <a:gd name="T12" fmla="*/ 330 w 2404"/>
                <a:gd name="T13" fmla="*/ 986 h 1542"/>
                <a:gd name="T14" fmla="*/ 476 w 2404"/>
                <a:gd name="T15" fmla="*/ 860 h 1542"/>
                <a:gd name="T16" fmla="*/ 706 w 2404"/>
                <a:gd name="T17" fmla="*/ 690 h 1542"/>
                <a:gd name="T18" fmla="*/ 864 w 2404"/>
                <a:gd name="T19" fmla="*/ 584 h 1542"/>
                <a:gd name="T20" fmla="*/ 1028 w 2404"/>
                <a:gd name="T21" fmla="*/ 484 h 1542"/>
                <a:gd name="T22" fmla="*/ 1278 w 2404"/>
                <a:gd name="T23" fmla="*/ 344 h 1542"/>
                <a:gd name="T24" fmla="*/ 1450 w 2404"/>
                <a:gd name="T25" fmla="*/ 258 h 1542"/>
                <a:gd name="T26" fmla="*/ 1712 w 2404"/>
                <a:gd name="T27" fmla="*/ 142 h 1542"/>
                <a:gd name="T28" fmla="*/ 1890 w 2404"/>
                <a:gd name="T29" fmla="*/ 76 h 1542"/>
                <a:gd name="T30" fmla="*/ 2074 w 2404"/>
                <a:gd name="T31" fmla="*/ 24 h 1542"/>
                <a:gd name="T32" fmla="*/ 2168 w 2404"/>
                <a:gd name="T33" fmla="*/ 6 h 1542"/>
                <a:gd name="T34" fmla="*/ 2264 w 2404"/>
                <a:gd name="T35" fmla="*/ 0 h 1542"/>
                <a:gd name="T36" fmla="*/ 2334 w 2404"/>
                <a:gd name="T37" fmla="*/ 10 h 1542"/>
                <a:gd name="T38" fmla="*/ 2368 w 2404"/>
                <a:gd name="T39" fmla="*/ 26 h 1542"/>
                <a:gd name="T40" fmla="*/ 2392 w 2404"/>
                <a:gd name="T41" fmla="*/ 52 h 1542"/>
                <a:gd name="T42" fmla="*/ 2402 w 2404"/>
                <a:gd name="T43" fmla="*/ 74 h 1542"/>
                <a:gd name="T44" fmla="*/ 2404 w 2404"/>
                <a:gd name="T45" fmla="*/ 98 h 1542"/>
                <a:gd name="T46" fmla="*/ 2396 w 2404"/>
                <a:gd name="T47" fmla="*/ 62 h 1542"/>
                <a:gd name="T48" fmla="*/ 2384 w 2404"/>
                <a:gd name="T49" fmla="*/ 42 h 1542"/>
                <a:gd name="T50" fmla="*/ 2356 w 2404"/>
                <a:gd name="T51" fmla="*/ 22 h 1542"/>
                <a:gd name="T52" fmla="*/ 2312 w 2404"/>
                <a:gd name="T53" fmla="*/ 8 h 1542"/>
                <a:gd name="T54" fmla="*/ 2264 w 2404"/>
                <a:gd name="T55" fmla="*/ 4 h 1542"/>
                <a:gd name="T56" fmla="*/ 2122 w 2404"/>
                <a:gd name="T57" fmla="*/ 20 h 1542"/>
                <a:gd name="T58" fmla="*/ 2030 w 2404"/>
                <a:gd name="T59" fmla="*/ 42 h 1542"/>
                <a:gd name="T60" fmla="*/ 1804 w 2404"/>
                <a:gd name="T61" fmla="*/ 118 h 1542"/>
                <a:gd name="T62" fmla="*/ 1628 w 2404"/>
                <a:gd name="T63" fmla="*/ 190 h 1542"/>
                <a:gd name="T64" fmla="*/ 1370 w 2404"/>
                <a:gd name="T65" fmla="*/ 312 h 1542"/>
                <a:gd name="T66" fmla="*/ 1118 w 2404"/>
                <a:gd name="T67" fmla="*/ 448 h 1542"/>
                <a:gd name="T68" fmla="*/ 954 w 2404"/>
                <a:gd name="T69" fmla="*/ 546 h 1542"/>
                <a:gd name="T70" fmla="*/ 714 w 2404"/>
                <a:gd name="T71" fmla="*/ 700 h 1542"/>
                <a:gd name="T72" fmla="*/ 484 w 2404"/>
                <a:gd name="T73" fmla="*/ 870 h 1542"/>
                <a:gd name="T74" fmla="*/ 338 w 2404"/>
                <a:gd name="T75" fmla="*/ 992 h 1542"/>
                <a:gd name="T76" fmla="*/ 202 w 2404"/>
                <a:gd name="T77" fmla="*/ 1126 h 1542"/>
                <a:gd name="T78" fmla="*/ 140 w 2404"/>
                <a:gd name="T79" fmla="*/ 1198 h 1542"/>
                <a:gd name="T80" fmla="*/ 58 w 2404"/>
                <a:gd name="T81" fmla="*/ 1316 h 1542"/>
                <a:gd name="T82" fmla="*/ 28 w 2404"/>
                <a:gd name="T83" fmla="*/ 1380 h 1542"/>
                <a:gd name="T84" fmla="*/ 6 w 2404"/>
                <a:gd name="T85" fmla="*/ 1448 h 1542"/>
                <a:gd name="T86" fmla="*/ 0 w 2404"/>
                <a:gd name="T87" fmla="*/ 1518 h 1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04" h="1542">
                  <a:moveTo>
                    <a:pt x="2" y="1542"/>
                  </a:moveTo>
                  <a:lnTo>
                    <a:pt x="2" y="1542"/>
                  </a:lnTo>
                  <a:lnTo>
                    <a:pt x="0" y="1518"/>
                  </a:lnTo>
                  <a:lnTo>
                    <a:pt x="0" y="1494"/>
                  </a:lnTo>
                  <a:lnTo>
                    <a:pt x="0" y="1472"/>
                  </a:lnTo>
                  <a:lnTo>
                    <a:pt x="4" y="1448"/>
                  </a:lnTo>
                  <a:lnTo>
                    <a:pt x="10" y="1424"/>
                  </a:lnTo>
                  <a:lnTo>
                    <a:pt x="16" y="1402"/>
                  </a:lnTo>
                  <a:lnTo>
                    <a:pt x="24" y="1378"/>
                  </a:lnTo>
                  <a:lnTo>
                    <a:pt x="34" y="1356"/>
                  </a:lnTo>
                  <a:lnTo>
                    <a:pt x="34" y="1356"/>
                  </a:lnTo>
                  <a:lnTo>
                    <a:pt x="54" y="1314"/>
                  </a:lnTo>
                  <a:lnTo>
                    <a:pt x="80" y="1272"/>
                  </a:lnTo>
                  <a:lnTo>
                    <a:pt x="106" y="1232"/>
                  </a:lnTo>
                  <a:lnTo>
                    <a:pt x="134" y="1194"/>
                  </a:lnTo>
                  <a:lnTo>
                    <a:pt x="134" y="1194"/>
                  </a:lnTo>
                  <a:lnTo>
                    <a:pt x="164" y="1156"/>
                  </a:lnTo>
                  <a:lnTo>
                    <a:pt x="196" y="1120"/>
                  </a:lnTo>
                  <a:lnTo>
                    <a:pt x="228" y="1086"/>
                  </a:lnTo>
                  <a:lnTo>
                    <a:pt x="262" y="1052"/>
                  </a:lnTo>
                  <a:lnTo>
                    <a:pt x="330" y="986"/>
                  </a:lnTo>
                  <a:lnTo>
                    <a:pt x="402" y="922"/>
                  </a:lnTo>
                  <a:lnTo>
                    <a:pt x="402" y="922"/>
                  </a:lnTo>
                  <a:lnTo>
                    <a:pt x="476" y="860"/>
                  </a:lnTo>
                  <a:lnTo>
                    <a:pt x="550" y="802"/>
                  </a:lnTo>
                  <a:lnTo>
                    <a:pt x="628" y="744"/>
                  </a:lnTo>
                  <a:lnTo>
                    <a:pt x="706" y="690"/>
                  </a:lnTo>
                  <a:lnTo>
                    <a:pt x="706" y="690"/>
                  </a:lnTo>
                  <a:lnTo>
                    <a:pt x="784" y="636"/>
                  </a:lnTo>
                  <a:lnTo>
                    <a:pt x="864" y="584"/>
                  </a:lnTo>
                  <a:lnTo>
                    <a:pt x="946" y="532"/>
                  </a:lnTo>
                  <a:lnTo>
                    <a:pt x="1028" y="484"/>
                  </a:lnTo>
                  <a:lnTo>
                    <a:pt x="1028" y="484"/>
                  </a:lnTo>
                  <a:lnTo>
                    <a:pt x="1110" y="436"/>
                  </a:lnTo>
                  <a:lnTo>
                    <a:pt x="1194" y="390"/>
                  </a:lnTo>
                  <a:lnTo>
                    <a:pt x="1278" y="344"/>
                  </a:lnTo>
                  <a:lnTo>
                    <a:pt x="1364" y="300"/>
                  </a:lnTo>
                  <a:lnTo>
                    <a:pt x="1364" y="300"/>
                  </a:lnTo>
                  <a:lnTo>
                    <a:pt x="1450" y="258"/>
                  </a:lnTo>
                  <a:lnTo>
                    <a:pt x="1536" y="218"/>
                  </a:lnTo>
                  <a:lnTo>
                    <a:pt x="1624" y="180"/>
                  </a:lnTo>
                  <a:lnTo>
                    <a:pt x="1712" y="142"/>
                  </a:lnTo>
                  <a:lnTo>
                    <a:pt x="1712" y="142"/>
                  </a:lnTo>
                  <a:lnTo>
                    <a:pt x="1800" y="108"/>
                  </a:lnTo>
                  <a:lnTo>
                    <a:pt x="1890" y="76"/>
                  </a:lnTo>
                  <a:lnTo>
                    <a:pt x="1982" y="48"/>
                  </a:lnTo>
                  <a:lnTo>
                    <a:pt x="2028" y="34"/>
                  </a:lnTo>
                  <a:lnTo>
                    <a:pt x="2074" y="24"/>
                  </a:lnTo>
                  <a:lnTo>
                    <a:pt x="2074" y="24"/>
                  </a:lnTo>
                  <a:lnTo>
                    <a:pt x="2122" y="14"/>
                  </a:lnTo>
                  <a:lnTo>
                    <a:pt x="2168" y="6"/>
                  </a:lnTo>
                  <a:lnTo>
                    <a:pt x="2216" y="2"/>
                  </a:lnTo>
                  <a:lnTo>
                    <a:pt x="2264" y="0"/>
                  </a:lnTo>
                  <a:lnTo>
                    <a:pt x="2264" y="0"/>
                  </a:lnTo>
                  <a:lnTo>
                    <a:pt x="2288" y="2"/>
                  </a:lnTo>
                  <a:lnTo>
                    <a:pt x="2312" y="4"/>
                  </a:lnTo>
                  <a:lnTo>
                    <a:pt x="2334" y="10"/>
                  </a:lnTo>
                  <a:lnTo>
                    <a:pt x="2358" y="20"/>
                  </a:lnTo>
                  <a:lnTo>
                    <a:pt x="2358" y="20"/>
                  </a:lnTo>
                  <a:lnTo>
                    <a:pt x="2368" y="26"/>
                  </a:lnTo>
                  <a:lnTo>
                    <a:pt x="2376" y="34"/>
                  </a:lnTo>
                  <a:lnTo>
                    <a:pt x="2386" y="42"/>
                  </a:lnTo>
                  <a:lnTo>
                    <a:pt x="2392" y="52"/>
                  </a:lnTo>
                  <a:lnTo>
                    <a:pt x="2392" y="52"/>
                  </a:lnTo>
                  <a:lnTo>
                    <a:pt x="2398" y="62"/>
                  </a:lnTo>
                  <a:lnTo>
                    <a:pt x="2402" y="74"/>
                  </a:lnTo>
                  <a:lnTo>
                    <a:pt x="2404" y="86"/>
                  </a:lnTo>
                  <a:lnTo>
                    <a:pt x="2404" y="98"/>
                  </a:lnTo>
                  <a:lnTo>
                    <a:pt x="2404" y="98"/>
                  </a:lnTo>
                  <a:lnTo>
                    <a:pt x="2402" y="86"/>
                  </a:lnTo>
                  <a:lnTo>
                    <a:pt x="2400" y="74"/>
                  </a:lnTo>
                  <a:lnTo>
                    <a:pt x="2396" y="62"/>
                  </a:lnTo>
                  <a:lnTo>
                    <a:pt x="2392" y="52"/>
                  </a:lnTo>
                  <a:lnTo>
                    <a:pt x="2392" y="52"/>
                  </a:lnTo>
                  <a:lnTo>
                    <a:pt x="2384" y="42"/>
                  </a:lnTo>
                  <a:lnTo>
                    <a:pt x="2376" y="34"/>
                  </a:lnTo>
                  <a:lnTo>
                    <a:pt x="2366" y="28"/>
                  </a:lnTo>
                  <a:lnTo>
                    <a:pt x="2356" y="22"/>
                  </a:lnTo>
                  <a:lnTo>
                    <a:pt x="2356" y="22"/>
                  </a:lnTo>
                  <a:lnTo>
                    <a:pt x="2334" y="12"/>
                  </a:lnTo>
                  <a:lnTo>
                    <a:pt x="2312" y="8"/>
                  </a:lnTo>
                  <a:lnTo>
                    <a:pt x="2288" y="4"/>
                  </a:lnTo>
                  <a:lnTo>
                    <a:pt x="2264" y="4"/>
                  </a:lnTo>
                  <a:lnTo>
                    <a:pt x="2264" y="4"/>
                  </a:lnTo>
                  <a:lnTo>
                    <a:pt x="2216" y="6"/>
                  </a:lnTo>
                  <a:lnTo>
                    <a:pt x="2170" y="12"/>
                  </a:lnTo>
                  <a:lnTo>
                    <a:pt x="2122" y="20"/>
                  </a:lnTo>
                  <a:lnTo>
                    <a:pt x="2076" y="30"/>
                  </a:lnTo>
                  <a:lnTo>
                    <a:pt x="2076" y="30"/>
                  </a:lnTo>
                  <a:lnTo>
                    <a:pt x="2030" y="42"/>
                  </a:lnTo>
                  <a:lnTo>
                    <a:pt x="1984" y="56"/>
                  </a:lnTo>
                  <a:lnTo>
                    <a:pt x="1894" y="84"/>
                  </a:lnTo>
                  <a:lnTo>
                    <a:pt x="1804" y="118"/>
                  </a:lnTo>
                  <a:lnTo>
                    <a:pt x="1716" y="152"/>
                  </a:lnTo>
                  <a:lnTo>
                    <a:pt x="1716" y="152"/>
                  </a:lnTo>
                  <a:lnTo>
                    <a:pt x="1628" y="190"/>
                  </a:lnTo>
                  <a:lnTo>
                    <a:pt x="1540" y="230"/>
                  </a:lnTo>
                  <a:lnTo>
                    <a:pt x="1454" y="270"/>
                  </a:lnTo>
                  <a:lnTo>
                    <a:pt x="1370" y="312"/>
                  </a:lnTo>
                  <a:lnTo>
                    <a:pt x="1284" y="356"/>
                  </a:lnTo>
                  <a:lnTo>
                    <a:pt x="1200" y="402"/>
                  </a:lnTo>
                  <a:lnTo>
                    <a:pt x="1118" y="448"/>
                  </a:lnTo>
                  <a:lnTo>
                    <a:pt x="1036" y="496"/>
                  </a:lnTo>
                  <a:lnTo>
                    <a:pt x="1036" y="496"/>
                  </a:lnTo>
                  <a:lnTo>
                    <a:pt x="954" y="546"/>
                  </a:lnTo>
                  <a:lnTo>
                    <a:pt x="872" y="596"/>
                  </a:lnTo>
                  <a:lnTo>
                    <a:pt x="792" y="648"/>
                  </a:lnTo>
                  <a:lnTo>
                    <a:pt x="714" y="700"/>
                  </a:lnTo>
                  <a:lnTo>
                    <a:pt x="636" y="756"/>
                  </a:lnTo>
                  <a:lnTo>
                    <a:pt x="558" y="812"/>
                  </a:lnTo>
                  <a:lnTo>
                    <a:pt x="484" y="870"/>
                  </a:lnTo>
                  <a:lnTo>
                    <a:pt x="410" y="930"/>
                  </a:lnTo>
                  <a:lnTo>
                    <a:pt x="410" y="930"/>
                  </a:lnTo>
                  <a:lnTo>
                    <a:pt x="338" y="992"/>
                  </a:lnTo>
                  <a:lnTo>
                    <a:pt x="268" y="1058"/>
                  </a:lnTo>
                  <a:lnTo>
                    <a:pt x="234" y="1092"/>
                  </a:lnTo>
                  <a:lnTo>
                    <a:pt x="202" y="1126"/>
                  </a:lnTo>
                  <a:lnTo>
                    <a:pt x="170" y="1162"/>
                  </a:lnTo>
                  <a:lnTo>
                    <a:pt x="140" y="1198"/>
                  </a:lnTo>
                  <a:lnTo>
                    <a:pt x="140" y="1198"/>
                  </a:lnTo>
                  <a:lnTo>
                    <a:pt x="110" y="1236"/>
                  </a:lnTo>
                  <a:lnTo>
                    <a:pt x="84" y="1276"/>
                  </a:lnTo>
                  <a:lnTo>
                    <a:pt x="58" y="1316"/>
                  </a:lnTo>
                  <a:lnTo>
                    <a:pt x="36" y="1358"/>
                  </a:lnTo>
                  <a:lnTo>
                    <a:pt x="36" y="1358"/>
                  </a:lnTo>
                  <a:lnTo>
                    <a:pt x="28" y="1380"/>
                  </a:lnTo>
                  <a:lnTo>
                    <a:pt x="18" y="1402"/>
                  </a:lnTo>
                  <a:lnTo>
                    <a:pt x="12" y="1424"/>
                  </a:lnTo>
                  <a:lnTo>
                    <a:pt x="6" y="1448"/>
                  </a:lnTo>
                  <a:lnTo>
                    <a:pt x="2" y="1472"/>
                  </a:lnTo>
                  <a:lnTo>
                    <a:pt x="0" y="1494"/>
                  </a:lnTo>
                  <a:lnTo>
                    <a:pt x="0" y="1518"/>
                  </a:lnTo>
                  <a:lnTo>
                    <a:pt x="2" y="1542"/>
                  </a:lnTo>
                  <a:lnTo>
                    <a:pt x="2" y="154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 name="Freeform 9"/>
            <p:cNvSpPr>
              <a:spLocks/>
            </p:cNvSpPr>
            <p:nvPr/>
          </p:nvSpPr>
          <p:spPr bwMode="auto">
            <a:xfrm>
              <a:off x="3540125" y="269875"/>
              <a:ext cx="4114800" cy="2778125"/>
            </a:xfrm>
            <a:custGeom>
              <a:avLst/>
              <a:gdLst>
                <a:gd name="T0" fmla="*/ 2586 w 2592"/>
                <a:gd name="T1" fmla="*/ 392 h 1750"/>
                <a:gd name="T2" fmla="*/ 2576 w 2592"/>
                <a:gd name="T3" fmla="*/ 342 h 1750"/>
                <a:gd name="T4" fmla="*/ 2554 w 2592"/>
                <a:gd name="T5" fmla="*/ 302 h 1750"/>
                <a:gd name="T6" fmla="*/ 2518 w 2592"/>
                <a:gd name="T7" fmla="*/ 276 h 1750"/>
                <a:gd name="T8" fmla="*/ 2470 w 2592"/>
                <a:gd name="T9" fmla="*/ 258 h 1750"/>
                <a:gd name="T10" fmla="*/ 2410 w 2592"/>
                <a:gd name="T11" fmla="*/ 252 h 1750"/>
                <a:gd name="T12" fmla="*/ 2340 w 2592"/>
                <a:gd name="T13" fmla="*/ 254 h 1750"/>
                <a:gd name="T14" fmla="*/ 2262 w 2592"/>
                <a:gd name="T15" fmla="*/ 266 h 1750"/>
                <a:gd name="T16" fmla="*/ 2174 w 2592"/>
                <a:gd name="T17" fmla="*/ 286 h 1750"/>
                <a:gd name="T18" fmla="*/ 2078 w 2592"/>
                <a:gd name="T19" fmla="*/ 314 h 1750"/>
                <a:gd name="T20" fmla="*/ 1870 w 2592"/>
                <a:gd name="T21" fmla="*/ 390 h 1750"/>
                <a:gd name="T22" fmla="*/ 1642 w 2592"/>
                <a:gd name="T23" fmla="*/ 490 h 1750"/>
                <a:gd name="T24" fmla="*/ 1404 w 2592"/>
                <a:gd name="T25" fmla="*/ 608 h 1750"/>
                <a:gd name="T26" fmla="*/ 1164 w 2592"/>
                <a:gd name="T27" fmla="*/ 742 h 1750"/>
                <a:gd name="T28" fmla="*/ 930 w 2592"/>
                <a:gd name="T29" fmla="*/ 888 h 1750"/>
                <a:gd name="T30" fmla="*/ 706 w 2592"/>
                <a:gd name="T31" fmla="*/ 1036 h 1750"/>
                <a:gd name="T32" fmla="*/ 504 w 2592"/>
                <a:gd name="T33" fmla="*/ 1188 h 1750"/>
                <a:gd name="T34" fmla="*/ 330 w 2592"/>
                <a:gd name="T35" fmla="*/ 1334 h 1750"/>
                <a:gd name="T36" fmla="*/ 256 w 2592"/>
                <a:gd name="T37" fmla="*/ 1404 h 1750"/>
                <a:gd name="T38" fmla="*/ 192 w 2592"/>
                <a:gd name="T39" fmla="*/ 1472 h 1750"/>
                <a:gd name="T40" fmla="*/ 138 w 2592"/>
                <a:gd name="T41" fmla="*/ 1536 h 1750"/>
                <a:gd name="T42" fmla="*/ 96 w 2592"/>
                <a:gd name="T43" fmla="*/ 1596 h 1750"/>
                <a:gd name="T44" fmla="*/ 68 w 2592"/>
                <a:gd name="T45" fmla="*/ 1652 h 1750"/>
                <a:gd name="T46" fmla="*/ 54 w 2592"/>
                <a:gd name="T47" fmla="*/ 1704 h 1750"/>
                <a:gd name="T48" fmla="*/ 54 w 2592"/>
                <a:gd name="T49" fmla="*/ 1750 h 1750"/>
                <a:gd name="T50" fmla="*/ 2 w 2592"/>
                <a:gd name="T51" fmla="*/ 1524 h 1750"/>
                <a:gd name="T52" fmla="*/ 4 w 2592"/>
                <a:gd name="T53" fmla="*/ 1464 h 1750"/>
                <a:gd name="T54" fmla="*/ 18 w 2592"/>
                <a:gd name="T55" fmla="*/ 1400 h 1750"/>
                <a:gd name="T56" fmla="*/ 48 w 2592"/>
                <a:gd name="T57" fmla="*/ 1334 h 1750"/>
                <a:gd name="T58" fmla="*/ 90 w 2592"/>
                <a:gd name="T59" fmla="*/ 1266 h 1750"/>
                <a:gd name="T60" fmla="*/ 144 w 2592"/>
                <a:gd name="T61" fmla="*/ 1194 h 1750"/>
                <a:gd name="T62" fmla="*/ 210 w 2592"/>
                <a:gd name="T63" fmla="*/ 1122 h 1750"/>
                <a:gd name="T64" fmla="*/ 286 w 2592"/>
                <a:gd name="T65" fmla="*/ 1048 h 1750"/>
                <a:gd name="T66" fmla="*/ 372 w 2592"/>
                <a:gd name="T67" fmla="*/ 974 h 1750"/>
                <a:gd name="T68" fmla="*/ 564 w 2592"/>
                <a:gd name="T69" fmla="*/ 826 h 1750"/>
                <a:gd name="T70" fmla="*/ 782 w 2592"/>
                <a:gd name="T71" fmla="*/ 678 h 1750"/>
                <a:gd name="T72" fmla="*/ 1018 w 2592"/>
                <a:gd name="T73" fmla="*/ 538 h 1750"/>
                <a:gd name="T74" fmla="*/ 1260 w 2592"/>
                <a:gd name="T75" fmla="*/ 406 h 1750"/>
                <a:gd name="T76" fmla="*/ 1506 w 2592"/>
                <a:gd name="T77" fmla="*/ 288 h 1750"/>
                <a:gd name="T78" fmla="*/ 1744 w 2592"/>
                <a:gd name="T79" fmla="*/ 184 h 1750"/>
                <a:gd name="T80" fmla="*/ 1968 w 2592"/>
                <a:gd name="T81" fmla="*/ 100 h 1750"/>
                <a:gd name="T82" fmla="*/ 2168 w 2592"/>
                <a:gd name="T83" fmla="*/ 40 h 1750"/>
                <a:gd name="T84" fmla="*/ 2258 w 2592"/>
                <a:gd name="T85" fmla="*/ 20 h 1750"/>
                <a:gd name="T86" fmla="*/ 2340 w 2592"/>
                <a:gd name="T87" fmla="*/ 6 h 1750"/>
                <a:gd name="T88" fmla="*/ 2412 w 2592"/>
                <a:gd name="T89" fmla="*/ 0 h 1750"/>
                <a:gd name="T90" fmla="*/ 2472 w 2592"/>
                <a:gd name="T91" fmla="*/ 2 h 1750"/>
                <a:gd name="T92" fmla="*/ 2522 w 2592"/>
                <a:gd name="T93" fmla="*/ 10 h 1750"/>
                <a:gd name="T94" fmla="*/ 2560 w 2592"/>
                <a:gd name="T95" fmla="*/ 30 h 1750"/>
                <a:gd name="T96" fmla="*/ 2584 w 2592"/>
                <a:gd name="T97" fmla="*/ 58 h 1750"/>
                <a:gd name="T98" fmla="*/ 2592 w 2592"/>
                <a:gd name="T99" fmla="*/ 94 h 1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92" h="1750">
                  <a:moveTo>
                    <a:pt x="2586" y="392"/>
                  </a:moveTo>
                  <a:lnTo>
                    <a:pt x="2586" y="392"/>
                  </a:lnTo>
                  <a:lnTo>
                    <a:pt x="2582" y="364"/>
                  </a:lnTo>
                  <a:lnTo>
                    <a:pt x="2576" y="342"/>
                  </a:lnTo>
                  <a:lnTo>
                    <a:pt x="2568" y="320"/>
                  </a:lnTo>
                  <a:lnTo>
                    <a:pt x="2554" y="302"/>
                  </a:lnTo>
                  <a:lnTo>
                    <a:pt x="2538" y="288"/>
                  </a:lnTo>
                  <a:lnTo>
                    <a:pt x="2518" y="276"/>
                  </a:lnTo>
                  <a:lnTo>
                    <a:pt x="2496" y="266"/>
                  </a:lnTo>
                  <a:lnTo>
                    <a:pt x="2470" y="258"/>
                  </a:lnTo>
                  <a:lnTo>
                    <a:pt x="2442" y="254"/>
                  </a:lnTo>
                  <a:lnTo>
                    <a:pt x="2410" y="252"/>
                  </a:lnTo>
                  <a:lnTo>
                    <a:pt x="2376" y="252"/>
                  </a:lnTo>
                  <a:lnTo>
                    <a:pt x="2340" y="254"/>
                  </a:lnTo>
                  <a:lnTo>
                    <a:pt x="2302" y="258"/>
                  </a:lnTo>
                  <a:lnTo>
                    <a:pt x="2262" y="266"/>
                  </a:lnTo>
                  <a:lnTo>
                    <a:pt x="2218" y="274"/>
                  </a:lnTo>
                  <a:lnTo>
                    <a:pt x="2174" y="286"/>
                  </a:lnTo>
                  <a:lnTo>
                    <a:pt x="2126" y="298"/>
                  </a:lnTo>
                  <a:lnTo>
                    <a:pt x="2078" y="314"/>
                  </a:lnTo>
                  <a:lnTo>
                    <a:pt x="1976" y="348"/>
                  </a:lnTo>
                  <a:lnTo>
                    <a:pt x="1870" y="390"/>
                  </a:lnTo>
                  <a:lnTo>
                    <a:pt x="1758" y="436"/>
                  </a:lnTo>
                  <a:lnTo>
                    <a:pt x="1642" y="490"/>
                  </a:lnTo>
                  <a:lnTo>
                    <a:pt x="1524" y="548"/>
                  </a:lnTo>
                  <a:lnTo>
                    <a:pt x="1404" y="608"/>
                  </a:lnTo>
                  <a:lnTo>
                    <a:pt x="1284" y="674"/>
                  </a:lnTo>
                  <a:lnTo>
                    <a:pt x="1164" y="742"/>
                  </a:lnTo>
                  <a:lnTo>
                    <a:pt x="1046" y="814"/>
                  </a:lnTo>
                  <a:lnTo>
                    <a:pt x="930" y="888"/>
                  </a:lnTo>
                  <a:lnTo>
                    <a:pt x="816" y="962"/>
                  </a:lnTo>
                  <a:lnTo>
                    <a:pt x="706" y="1036"/>
                  </a:lnTo>
                  <a:lnTo>
                    <a:pt x="602" y="1112"/>
                  </a:lnTo>
                  <a:lnTo>
                    <a:pt x="504" y="1188"/>
                  </a:lnTo>
                  <a:lnTo>
                    <a:pt x="412" y="1262"/>
                  </a:lnTo>
                  <a:lnTo>
                    <a:pt x="330" y="1334"/>
                  </a:lnTo>
                  <a:lnTo>
                    <a:pt x="292" y="1370"/>
                  </a:lnTo>
                  <a:lnTo>
                    <a:pt x="256" y="1404"/>
                  </a:lnTo>
                  <a:lnTo>
                    <a:pt x="222" y="1438"/>
                  </a:lnTo>
                  <a:lnTo>
                    <a:pt x="192" y="1472"/>
                  </a:lnTo>
                  <a:lnTo>
                    <a:pt x="164" y="1504"/>
                  </a:lnTo>
                  <a:lnTo>
                    <a:pt x="138" y="1536"/>
                  </a:lnTo>
                  <a:lnTo>
                    <a:pt x="116" y="1568"/>
                  </a:lnTo>
                  <a:lnTo>
                    <a:pt x="96" y="1596"/>
                  </a:lnTo>
                  <a:lnTo>
                    <a:pt x="80" y="1626"/>
                  </a:lnTo>
                  <a:lnTo>
                    <a:pt x="68" y="1652"/>
                  </a:lnTo>
                  <a:lnTo>
                    <a:pt x="60" y="1680"/>
                  </a:lnTo>
                  <a:lnTo>
                    <a:pt x="54" y="1704"/>
                  </a:lnTo>
                  <a:lnTo>
                    <a:pt x="52" y="1728"/>
                  </a:lnTo>
                  <a:lnTo>
                    <a:pt x="54" y="1750"/>
                  </a:lnTo>
                  <a:lnTo>
                    <a:pt x="2" y="1524"/>
                  </a:lnTo>
                  <a:lnTo>
                    <a:pt x="2" y="1524"/>
                  </a:lnTo>
                  <a:lnTo>
                    <a:pt x="0" y="1496"/>
                  </a:lnTo>
                  <a:lnTo>
                    <a:pt x="4" y="1464"/>
                  </a:lnTo>
                  <a:lnTo>
                    <a:pt x="8" y="1434"/>
                  </a:lnTo>
                  <a:lnTo>
                    <a:pt x="18" y="1400"/>
                  </a:lnTo>
                  <a:lnTo>
                    <a:pt x="32" y="1368"/>
                  </a:lnTo>
                  <a:lnTo>
                    <a:pt x="48" y="1334"/>
                  </a:lnTo>
                  <a:lnTo>
                    <a:pt x="68" y="1300"/>
                  </a:lnTo>
                  <a:lnTo>
                    <a:pt x="90" y="1266"/>
                  </a:lnTo>
                  <a:lnTo>
                    <a:pt x="116" y="1230"/>
                  </a:lnTo>
                  <a:lnTo>
                    <a:pt x="144" y="1194"/>
                  </a:lnTo>
                  <a:lnTo>
                    <a:pt x="176" y="1158"/>
                  </a:lnTo>
                  <a:lnTo>
                    <a:pt x="210" y="1122"/>
                  </a:lnTo>
                  <a:lnTo>
                    <a:pt x="248" y="1086"/>
                  </a:lnTo>
                  <a:lnTo>
                    <a:pt x="286" y="1048"/>
                  </a:lnTo>
                  <a:lnTo>
                    <a:pt x="328" y="1012"/>
                  </a:lnTo>
                  <a:lnTo>
                    <a:pt x="372" y="974"/>
                  </a:lnTo>
                  <a:lnTo>
                    <a:pt x="464" y="900"/>
                  </a:lnTo>
                  <a:lnTo>
                    <a:pt x="564" y="826"/>
                  </a:lnTo>
                  <a:lnTo>
                    <a:pt x="670" y="752"/>
                  </a:lnTo>
                  <a:lnTo>
                    <a:pt x="782" y="678"/>
                  </a:lnTo>
                  <a:lnTo>
                    <a:pt x="898" y="608"/>
                  </a:lnTo>
                  <a:lnTo>
                    <a:pt x="1018" y="538"/>
                  </a:lnTo>
                  <a:lnTo>
                    <a:pt x="1138" y="470"/>
                  </a:lnTo>
                  <a:lnTo>
                    <a:pt x="1260" y="406"/>
                  </a:lnTo>
                  <a:lnTo>
                    <a:pt x="1384" y="344"/>
                  </a:lnTo>
                  <a:lnTo>
                    <a:pt x="1506" y="288"/>
                  </a:lnTo>
                  <a:lnTo>
                    <a:pt x="1626" y="234"/>
                  </a:lnTo>
                  <a:lnTo>
                    <a:pt x="1744" y="184"/>
                  </a:lnTo>
                  <a:lnTo>
                    <a:pt x="1858" y="140"/>
                  </a:lnTo>
                  <a:lnTo>
                    <a:pt x="1968" y="100"/>
                  </a:lnTo>
                  <a:lnTo>
                    <a:pt x="2072" y="68"/>
                  </a:lnTo>
                  <a:lnTo>
                    <a:pt x="2168" y="40"/>
                  </a:lnTo>
                  <a:lnTo>
                    <a:pt x="2214" y="28"/>
                  </a:lnTo>
                  <a:lnTo>
                    <a:pt x="2258" y="20"/>
                  </a:lnTo>
                  <a:lnTo>
                    <a:pt x="2300" y="12"/>
                  </a:lnTo>
                  <a:lnTo>
                    <a:pt x="2340" y="6"/>
                  </a:lnTo>
                  <a:lnTo>
                    <a:pt x="2376" y="2"/>
                  </a:lnTo>
                  <a:lnTo>
                    <a:pt x="2412" y="0"/>
                  </a:lnTo>
                  <a:lnTo>
                    <a:pt x="2444" y="0"/>
                  </a:lnTo>
                  <a:lnTo>
                    <a:pt x="2472" y="2"/>
                  </a:lnTo>
                  <a:lnTo>
                    <a:pt x="2498" y="4"/>
                  </a:lnTo>
                  <a:lnTo>
                    <a:pt x="2522" y="10"/>
                  </a:lnTo>
                  <a:lnTo>
                    <a:pt x="2542" y="20"/>
                  </a:lnTo>
                  <a:lnTo>
                    <a:pt x="2560" y="30"/>
                  </a:lnTo>
                  <a:lnTo>
                    <a:pt x="2572" y="42"/>
                  </a:lnTo>
                  <a:lnTo>
                    <a:pt x="2584" y="58"/>
                  </a:lnTo>
                  <a:lnTo>
                    <a:pt x="2590" y="74"/>
                  </a:lnTo>
                  <a:lnTo>
                    <a:pt x="2592" y="94"/>
                  </a:lnTo>
                  <a:lnTo>
                    <a:pt x="2586" y="392"/>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AU">
                <a:latin typeface="inpin heiti" panose="00000500000000000000" pitchFamily="2" charset="-122"/>
                <a:ea typeface="inpin heiti" panose="00000500000000000000" pitchFamily="2" charset="-122"/>
                <a:sym typeface="inpin heiti" panose="00000500000000000000" pitchFamily="2" charset="-122"/>
              </a:endParaRPr>
            </a:p>
          </p:txBody>
        </p:sp>
        <p:sp>
          <p:nvSpPr>
            <p:cNvPr id="12" name="Freeform 10"/>
            <p:cNvSpPr>
              <a:spLocks/>
            </p:cNvSpPr>
            <p:nvPr/>
          </p:nvSpPr>
          <p:spPr bwMode="auto">
            <a:xfrm>
              <a:off x="3540125" y="266700"/>
              <a:ext cx="4114800" cy="2422525"/>
            </a:xfrm>
            <a:custGeom>
              <a:avLst/>
              <a:gdLst>
                <a:gd name="T0" fmla="*/ 0 w 2592"/>
                <a:gd name="T1" fmla="*/ 1502 h 1526"/>
                <a:gd name="T2" fmla="*/ 10 w 2592"/>
                <a:gd name="T3" fmla="*/ 1428 h 1526"/>
                <a:gd name="T4" fmla="*/ 26 w 2592"/>
                <a:gd name="T5" fmla="*/ 1380 h 1526"/>
                <a:gd name="T6" fmla="*/ 46 w 2592"/>
                <a:gd name="T7" fmla="*/ 1334 h 1526"/>
                <a:gd name="T8" fmla="*/ 130 w 2592"/>
                <a:gd name="T9" fmla="*/ 1210 h 1526"/>
                <a:gd name="T10" fmla="*/ 196 w 2592"/>
                <a:gd name="T11" fmla="*/ 1134 h 1526"/>
                <a:gd name="T12" fmla="*/ 304 w 2592"/>
                <a:gd name="T13" fmla="*/ 1028 h 1526"/>
                <a:gd name="T14" fmla="*/ 456 w 2592"/>
                <a:gd name="T15" fmla="*/ 900 h 1526"/>
                <a:gd name="T16" fmla="*/ 702 w 2592"/>
                <a:gd name="T17" fmla="*/ 726 h 1526"/>
                <a:gd name="T18" fmla="*/ 870 w 2592"/>
                <a:gd name="T19" fmla="*/ 618 h 1526"/>
                <a:gd name="T20" fmla="*/ 1130 w 2592"/>
                <a:gd name="T21" fmla="*/ 468 h 1526"/>
                <a:gd name="T22" fmla="*/ 1308 w 2592"/>
                <a:gd name="T23" fmla="*/ 376 h 1526"/>
                <a:gd name="T24" fmla="*/ 1488 w 2592"/>
                <a:gd name="T25" fmla="*/ 290 h 1526"/>
                <a:gd name="T26" fmla="*/ 1764 w 2592"/>
                <a:gd name="T27" fmla="*/ 172 h 1526"/>
                <a:gd name="T28" fmla="*/ 1952 w 2592"/>
                <a:gd name="T29" fmla="*/ 102 h 1526"/>
                <a:gd name="T30" fmla="*/ 2192 w 2592"/>
                <a:gd name="T31" fmla="*/ 32 h 1526"/>
                <a:gd name="T32" fmla="*/ 2292 w 2592"/>
                <a:gd name="T33" fmla="*/ 12 h 1526"/>
                <a:gd name="T34" fmla="*/ 2440 w 2592"/>
                <a:gd name="T35" fmla="*/ 0 h 1526"/>
                <a:gd name="T36" fmla="*/ 2490 w 2592"/>
                <a:gd name="T37" fmla="*/ 4 h 1526"/>
                <a:gd name="T38" fmla="*/ 2538 w 2592"/>
                <a:gd name="T39" fmla="*/ 18 h 1526"/>
                <a:gd name="T40" fmla="*/ 2570 w 2592"/>
                <a:gd name="T41" fmla="*/ 40 h 1526"/>
                <a:gd name="T42" fmla="*/ 2584 w 2592"/>
                <a:gd name="T43" fmla="*/ 60 h 1526"/>
                <a:gd name="T44" fmla="*/ 2592 w 2592"/>
                <a:gd name="T45" fmla="*/ 96 h 1526"/>
                <a:gd name="T46" fmla="*/ 2588 w 2592"/>
                <a:gd name="T47" fmla="*/ 72 h 1526"/>
                <a:gd name="T48" fmla="*/ 2576 w 2592"/>
                <a:gd name="T49" fmla="*/ 50 h 1526"/>
                <a:gd name="T50" fmla="*/ 2550 w 2592"/>
                <a:gd name="T51" fmla="*/ 26 h 1526"/>
                <a:gd name="T52" fmla="*/ 2514 w 2592"/>
                <a:gd name="T53" fmla="*/ 12 h 1526"/>
                <a:gd name="T54" fmla="*/ 2440 w 2592"/>
                <a:gd name="T55" fmla="*/ 2 h 1526"/>
                <a:gd name="T56" fmla="*/ 2342 w 2592"/>
                <a:gd name="T57" fmla="*/ 10 h 1526"/>
                <a:gd name="T58" fmla="*/ 2244 w 2592"/>
                <a:gd name="T59" fmla="*/ 28 h 1526"/>
                <a:gd name="T60" fmla="*/ 2050 w 2592"/>
                <a:gd name="T61" fmla="*/ 80 h 1526"/>
                <a:gd name="T62" fmla="*/ 1862 w 2592"/>
                <a:gd name="T63" fmla="*/ 146 h 1526"/>
                <a:gd name="T64" fmla="*/ 1586 w 2592"/>
                <a:gd name="T65" fmla="*/ 260 h 1526"/>
                <a:gd name="T66" fmla="*/ 1314 w 2592"/>
                <a:gd name="T67" fmla="*/ 388 h 1526"/>
                <a:gd name="T68" fmla="*/ 1138 w 2592"/>
                <a:gd name="T69" fmla="*/ 482 h 1526"/>
                <a:gd name="T70" fmla="*/ 878 w 2592"/>
                <a:gd name="T71" fmla="*/ 630 h 1526"/>
                <a:gd name="T72" fmla="*/ 626 w 2592"/>
                <a:gd name="T73" fmla="*/ 792 h 1526"/>
                <a:gd name="T74" fmla="*/ 464 w 2592"/>
                <a:gd name="T75" fmla="*/ 910 h 1526"/>
                <a:gd name="T76" fmla="*/ 272 w 2592"/>
                <a:gd name="T77" fmla="*/ 1070 h 1526"/>
                <a:gd name="T78" fmla="*/ 168 w 2592"/>
                <a:gd name="T79" fmla="*/ 1176 h 1526"/>
                <a:gd name="T80" fmla="*/ 104 w 2592"/>
                <a:gd name="T81" fmla="*/ 1252 h 1526"/>
                <a:gd name="T82" fmla="*/ 50 w 2592"/>
                <a:gd name="T83" fmla="*/ 1336 h 1526"/>
                <a:gd name="T84" fmla="*/ 20 w 2592"/>
                <a:gd name="T85" fmla="*/ 1404 h 1526"/>
                <a:gd name="T86" fmla="*/ 2 w 2592"/>
                <a:gd name="T87" fmla="*/ 1478 h 1526"/>
                <a:gd name="T88" fmla="*/ 2 w 2592"/>
                <a:gd name="T89" fmla="*/ 152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92" h="1526">
                  <a:moveTo>
                    <a:pt x="2" y="1526"/>
                  </a:moveTo>
                  <a:lnTo>
                    <a:pt x="2" y="1526"/>
                  </a:lnTo>
                  <a:lnTo>
                    <a:pt x="0" y="1502"/>
                  </a:lnTo>
                  <a:lnTo>
                    <a:pt x="2" y="1476"/>
                  </a:lnTo>
                  <a:lnTo>
                    <a:pt x="4" y="1452"/>
                  </a:lnTo>
                  <a:lnTo>
                    <a:pt x="10" y="1428"/>
                  </a:lnTo>
                  <a:lnTo>
                    <a:pt x="10" y="1428"/>
                  </a:lnTo>
                  <a:lnTo>
                    <a:pt x="18" y="1404"/>
                  </a:lnTo>
                  <a:lnTo>
                    <a:pt x="26" y="1380"/>
                  </a:lnTo>
                  <a:lnTo>
                    <a:pt x="36" y="1358"/>
                  </a:lnTo>
                  <a:lnTo>
                    <a:pt x="46" y="1334"/>
                  </a:lnTo>
                  <a:lnTo>
                    <a:pt x="46" y="1334"/>
                  </a:lnTo>
                  <a:lnTo>
                    <a:pt x="72" y="1292"/>
                  </a:lnTo>
                  <a:lnTo>
                    <a:pt x="100" y="1250"/>
                  </a:lnTo>
                  <a:lnTo>
                    <a:pt x="130" y="1210"/>
                  </a:lnTo>
                  <a:lnTo>
                    <a:pt x="162" y="1172"/>
                  </a:lnTo>
                  <a:lnTo>
                    <a:pt x="162" y="1172"/>
                  </a:lnTo>
                  <a:lnTo>
                    <a:pt x="196" y="1134"/>
                  </a:lnTo>
                  <a:lnTo>
                    <a:pt x="230" y="1098"/>
                  </a:lnTo>
                  <a:lnTo>
                    <a:pt x="266" y="1062"/>
                  </a:lnTo>
                  <a:lnTo>
                    <a:pt x="304" y="1028"/>
                  </a:lnTo>
                  <a:lnTo>
                    <a:pt x="378" y="964"/>
                  </a:lnTo>
                  <a:lnTo>
                    <a:pt x="456" y="900"/>
                  </a:lnTo>
                  <a:lnTo>
                    <a:pt x="456" y="900"/>
                  </a:lnTo>
                  <a:lnTo>
                    <a:pt x="536" y="840"/>
                  </a:lnTo>
                  <a:lnTo>
                    <a:pt x="618" y="782"/>
                  </a:lnTo>
                  <a:lnTo>
                    <a:pt x="702" y="726"/>
                  </a:lnTo>
                  <a:lnTo>
                    <a:pt x="786" y="672"/>
                  </a:lnTo>
                  <a:lnTo>
                    <a:pt x="786" y="672"/>
                  </a:lnTo>
                  <a:lnTo>
                    <a:pt x="870" y="618"/>
                  </a:lnTo>
                  <a:lnTo>
                    <a:pt x="956" y="568"/>
                  </a:lnTo>
                  <a:lnTo>
                    <a:pt x="1044" y="518"/>
                  </a:lnTo>
                  <a:lnTo>
                    <a:pt x="1130" y="468"/>
                  </a:lnTo>
                  <a:lnTo>
                    <a:pt x="1130" y="468"/>
                  </a:lnTo>
                  <a:lnTo>
                    <a:pt x="1220" y="422"/>
                  </a:lnTo>
                  <a:lnTo>
                    <a:pt x="1308" y="376"/>
                  </a:lnTo>
                  <a:lnTo>
                    <a:pt x="1398" y="332"/>
                  </a:lnTo>
                  <a:lnTo>
                    <a:pt x="1488" y="290"/>
                  </a:lnTo>
                  <a:lnTo>
                    <a:pt x="1488" y="290"/>
                  </a:lnTo>
                  <a:lnTo>
                    <a:pt x="1580" y="248"/>
                  </a:lnTo>
                  <a:lnTo>
                    <a:pt x="1672" y="210"/>
                  </a:lnTo>
                  <a:lnTo>
                    <a:pt x="1764" y="172"/>
                  </a:lnTo>
                  <a:lnTo>
                    <a:pt x="1858" y="136"/>
                  </a:lnTo>
                  <a:lnTo>
                    <a:pt x="1858" y="136"/>
                  </a:lnTo>
                  <a:lnTo>
                    <a:pt x="1952" y="102"/>
                  </a:lnTo>
                  <a:lnTo>
                    <a:pt x="2048" y="72"/>
                  </a:lnTo>
                  <a:lnTo>
                    <a:pt x="2144" y="44"/>
                  </a:lnTo>
                  <a:lnTo>
                    <a:pt x="2192" y="32"/>
                  </a:lnTo>
                  <a:lnTo>
                    <a:pt x="2242" y="22"/>
                  </a:lnTo>
                  <a:lnTo>
                    <a:pt x="2242" y="22"/>
                  </a:lnTo>
                  <a:lnTo>
                    <a:pt x="2292" y="12"/>
                  </a:lnTo>
                  <a:lnTo>
                    <a:pt x="2340" y="4"/>
                  </a:lnTo>
                  <a:lnTo>
                    <a:pt x="2390" y="0"/>
                  </a:lnTo>
                  <a:lnTo>
                    <a:pt x="2440" y="0"/>
                  </a:lnTo>
                  <a:lnTo>
                    <a:pt x="2440" y="0"/>
                  </a:lnTo>
                  <a:lnTo>
                    <a:pt x="2466" y="0"/>
                  </a:lnTo>
                  <a:lnTo>
                    <a:pt x="2490" y="4"/>
                  </a:lnTo>
                  <a:lnTo>
                    <a:pt x="2516" y="10"/>
                  </a:lnTo>
                  <a:lnTo>
                    <a:pt x="2538" y="18"/>
                  </a:lnTo>
                  <a:lnTo>
                    <a:pt x="2538" y="18"/>
                  </a:lnTo>
                  <a:lnTo>
                    <a:pt x="2550" y="24"/>
                  </a:lnTo>
                  <a:lnTo>
                    <a:pt x="2560" y="32"/>
                  </a:lnTo>
                  <a:lnTo>
                    <a:pt x="2570" y="40"/>
                  </a:lnTo>
                  <a:lnTo>
                    <a:pt x="2578" y="50"/>
                  </a:lnTo>
                  <a:lnTo>
                    <a:pt x="2578" y="50"/>
                  </a:lnTo>
                  <a:lnTo>
                    <a:pt x="2584" y="60"/>
                  </a:lnTo>
                  <a:lnTo>
                    <a:pt x="2588" y="72"/>
                  </a:lnTo>
                  <a:lnTo>
                    <a:pt x="2592" y="84"/>
                  </a:lnTo>
                  <a:lnTo>
                    <a:pt x="2592" y="96"/>
                  </a:lnTo>
                  <a:lnTo>
                    <a:pt x="2592" y="96"/>
                  </a:lnTo>
                  <a:lnTo>
                    <a:pt x="2590" y="84"/>
                  </a:lnTo>
                  <a:lnTo>
                    <a:pt x="2588" y="72"/>
                  </a:lnTo>
                  <a:lnTo>
                    <a:pt x="2584" y="60"/>
                  </a:lnTo>
                  <a:lnTo>
                    <a:pt x="2576" y="50"/>
                  </a:lnTo>
                  <a:lnTo>
                    <a:pt x="2576" y="50"/>
                  </a:lnTo>
                  <a:lnTo>
                    <a:pt x="2568" y="40"/>
                  </a:lnTo>
                  <a:lnTo>
                    <a:pt x="2560" y="32"/>
                  </a:lnTo>
                  <a:lnTo>
                    <a:pt x="2550" y="26"/>
                  </a:lnTo>
                  <a:lnTo>
                    <a:pt x="2538" y="20"/>
                  </a:lnTo>
                  <a:lnTo>
                    <a:pt x="2538" y="20"/>
                  </a:lnTo>
                  <a:lnTo>
                    <a:pt x="2514" y="12"/>
                  </a:lnTo>
                  <a:lnTo>
                    <a:pt x="2490" y="6"/>
                  </a:lnTo>
                  <a:lnTo>
                    <a:pt x="2466" y="4"/>
                  </a:lnTo>
                  <a:lnTo>
                    <a:pt x="2440" y="2"/>
                  </a:lnTo>
                  <a:lnTo>
                    <a:pt x="2440" y="2"/>
                  </a:lnTo>
                  <a:lnTo>
                    <a:pt x="2390" y="4"/>
                  </a:lnTo>
                  <a:lnTo>
                    <a:pt x="2342" y="10"/>
                  </a:lnTo>
                  <a:lnTo>
                    <a:pt x="2292" y="18"/>
                  </a:lnTo>
                  <a:lnTo>
                    <a:pt x="2244" y="28"/>
                  </a:lnTo>
                  <a:lnTo>
                    <a:pt x="2244" y="28"/>
                  </a:lnTo>
                  <a:lnTo>
                    <a:pt x="2194" y="40"/>
                  </a:lnTo>
                  <a:lnTo>
                    <a:pt x="2146" y="52"/>
                  </a:lnTo>
                  <a:lnTo>
                    <a:pt x="2050" y="80"/>
                  </a:lnTo>
                  <a:lnTo>
                    <a:pt x="1956" y="112"/>
                  </a:lnTo>
                  <a:lnTo>
                    <a:pt x="1862" y="146"/>
                  </a:lnTo>
                  <a:lnTo>
                    <a:pt x="1862" y="146"/>
                  </a:lnTo>
                  <a:lnTo>
                    <a:pt x="1770" y="182"/>
                  </a:lnTo>
                  <a:lnTo>
                    <a:pt x="1676" y="220"/>
                  </a:lnTo>
                  <a:lnTo>
                    <a:pt x="1586" y="260"/>
                  </a:lnTo>
                  <a:lnTo>
                    <a:pt x="1494" y="302"/>
                  </a:lnTo>
                  <a:lnTo>
                    <a:pt x="1404" y="344"/>
                  </a:lnTo>
                  <a:lnTo>
                    <a:pt x="1314" y="388"/>
                  </a:lnTo>
                  <a:lnTo>
                    <a:pt x="1226" y="434"/>
                  </a:lnTo>
                  <a:lnTo>
                    <a:pt x="1138" y="482"/>
                  </a:lnTo>
                  <a:lnTo>
                    <a:pt x="1138" y="482"/>
                  </a:lnTo>
                  <a:lnTo>
                    <a:pt x="1050" y="530"/>
                  </a:lnTo>
                  <a:lnTo>
                    <a:pt x="964" y="580"/>
                  </a:lnTo>
                  <a:lnTo>
                    <a:pt x="878" y="630"/>
                  </a:lnTo>
                  <a:lnTo>
                    <a:pt x="792" y="682"/>
                  </a:lnTo>
                  <a:lnTo>
                    <a:pt x="708" y="736"/>
                  </a:lnTo>
                  <a:lnTo>
                    <a:pt x="626" y="792"/>
                  </a:lnTo>
                  <a:lnTo>
                    <a:pt x="544" y="850"/>
                  </a:lnTo>
                  <a:lnTo>
                    <a:pt x="464" y="910"/>
                  </a:lnTo>
                  <a:lnTo>
                    <a:pt x="464" y="910"/>
                  </a:lnTo>
                  <a:lnTo>
                    <a:pt x="386" y="972"/>
                  </a:lnTo>
                  <a:lnTo>
                    <a:pt x="310" y="1036"/>
                  </a:lnTo>
                  <a:lnTo>
                    <a:pt x="272" y="1070"/>
                  </a:lnTo>
                  <a:lnTo>
                    <a:pt x="236" y="1104"/>
                  </a:lnTo>
                  <a:lnTo>
                    <a:pt x="202" y="1140"/>
                  </a:lnTo>
                  <a:lnTo>
                    <a:pt x="168" y="1176"/>
                  </a:lnTo>
                  <a:lnTo>
                    <a:pt x="168" y="1176"/>
                  </a:lnTo>
                  <a:lnTo>
                    <a:pt x="134" y="1214"/>
                  </a:lnTo>
                  <a:lnTo>
                    <a:pt x="104" y="1252"/>
                  </a:lnTo>
                  <a:lnTo>
                    <a:pt x="76" y="1294"/>
                  </a:lnTo>
                  <a:lnTo>
                    <a:pt x="50" y="1336"/>
                  </a:lnTo>
                  <a:lnTo>
                    <a:pt x="50" y="1336"/>
                  </a:lnTo>
                  <a:lnTo>
                    <a:pt x="38" y="1358"/>
                  </a:lnTo>
                  <a:lnTo>
                    <a:pt x="28" y="1382"/>
                  </a:lnTo>
                  <a:lnTo>
                    <a:pt x="20" y="1404"/>
                  </a:lnTo>
                  <a:lnTo>
                    <a:pt x="12" y="1428"/>
                  </a:lnTo>
                  <a:lnTo>
                    <a:pt x="6" y="1452"/>
                  </a:lnTo>
                  <a:lnTo>
                    <a:pt x="2" y="1478"/>
                  </a:lnTo>
                  <a:lnTo>
                    <a:pt x="2" y="1502"/>
                  </a:lnTo>
                  <a:lnTo>
                    <a:pt x="2" y="1526"/>
                  </a:lnTo>
                  <a:lnTo>
                    <a:pt x="2" y="152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latin typeface="inpin heiti" panose="00000500000000000000" pitchFamily="2" charset="-122"/>
                <a:ea typeface="inpin heiti" panose="00000500000000000000" pitchFamily="2" charset="-122"/>
                <a:sym typeface="inpin heiti" panose="00000500000000000000" pitchFamily="2" charset="-122"/>
              </a:endParaRPr>
            </a:p>
          </p:txBody>
        </p:sp>
        <p:sp>
          <p:nvSpPr>
            <p:cNvPr id="13" name="Freeform 11"/>
            <p:cNvSpPr>
              <a:spLocks/>
            </p:cNvSpPr>
            <p:nvPr/>
          </p:nvSpPr>
          <p:spPr bwMode="auto">
            <a:xfrm>
              <a:off x="3540125" y="1317625"/>
              <a:ext cx="4241800" cy="1889125"/>
            </a:xfrm>
            <a:custGeom>
              <a:avLst/>
              <a:gdLst>
                <a:gd name="T0" fmla="*/ 2666 w 2672"/>
                <a:gd name="T1" fmla="*/ 290 h 1190"/>
                <a:gd name="T2" fmla="*/ 2660 w 2672"/>
                <a:gd name="T3" fmla="*/ 330 h 1190"/>
                <a:gd name="T4" fmla="*/ 2638 w 2672"/>
                <a:gd name="T5" fmla="*/ 372 h 1190"/>
                <a:gd name="T6" fmla="*/ 2606 w 2672"/>
                <a:gd name="T7" fmla="*/ 416 h 1190"/>
                <a:gd name="T8" fmla="*/ 2560 w 2672"/>
                <a:gd name="T9" fmla="*/ 460 h 1190"/>
                <a:gd name="T10" fmla="*/ 2502 w 2672"/>
                <a:gd name="T11" fmla="*/ 506 h 1190"/>
                <a:gd name="T12" fmla="*/ 2434 w 2672"/>
                <a:gd name="T13" fmla="*/ 552 h 1190"/>
                <a:gd name="T14" fmla="*/ 2274 w 2672"/>
                <a:gd name="T15" fmla="*/ 646 h 1190"/>
                <a:gd name="T16" fmla="*/ 2080 w 2672"/>
                <a:gd name="T17" fmla="*/ 738 h 1190"/>
                <a:gd name="T18" fmla="*/ 1866 w 2672"/>
                <a:gd name="T19" fmla="*/ 826 h 1190"/>
                <a:gd name="T20" fmla="*/ 1636 w 2672"/>
                <a:gd name="T21" fmla="*/ 910 h 1190"/>
                <a:gd name="T22" fmla="*/ 1396 w 2672"/>
                <a:gd name="T23" fmla="*/ 988 h 1190"/>
                <a:gd name="T24" fmla="*/ 1156 w 2672"/>
                <a:gd name="T25" fmla="*/ 1056 h 1190"/>
                <a:gd name="T26" fmla="*/ 922 w 2672"/>
                <a:gd name="T27" fmla="*/ 1112 h 1190"/>
                <a:gd name="T28" fmla="*/ 702 w 2672"/>
                <a:gd name="T29" fmla="*/ 1154 h 1190"/>
                <a:gd name="T30" fmla="*/ 502 w 2672"/>
                <a:gd name="T31" fmla="*/ 1182 h 1190"/>
                <a:gd name="T32" fmla="*/ 330 w 2672"/>
                <a:gd name="T33" fmla="*/ 1190 h 1190"/>
                <a:gd name="T34" fmla="*/ 256 w 2672"/>
                <a:gd name="T35" fmla="*/ 1188 h 1190"/>
                <a:gd name="T36" fmla="*/ 192 w 2672"/>
                <a:gd name="T37" fmla="*/ 1180 h 1190"/>
                <a:gd name="T38" fmla="*/ 140 w 2672"/>
                <a:gd name="T39" fmla="*/ 1166 h 1190"/>
                <a:gd name="T40" fmla="*/ 98 w 2672"/>
                <a:gd name="T41" fmla="*/ 1146 h 1190"/>
                <a:gd name="T42" fmla="*/ 70 w 2672"/>
                <a:gd name="T43" fmla="*/ 1122 h 1190"/>
                <a:gd name="T44" fmla="*/ 54 w 2672"/>
                <a:gd name="T45" fmla="*/ 1090 h 1190"/>
                <a:gd name="T46" fmla="*/ 0 w 2672"/>
                <a:gd name="T47" fmla="*/ 850 h 1190"/>
                <a:gd name="T48" fmla="*/ 18 w 2672"/>
                <a:gd name="T49" fmla="*/ 882 h 1190"/>
                <a:gd name="T50" fmla="*/ 48 w 2672"/>
                <a:gd name="T51" fmla="*/ 910 h 1190"/>
                <a:gd name="T52" fmla="*/ 88 w 2672"/>
                <a:gd name="T53" fmla="*/ 932 h 1190"/>
                <a:gd name="T54" fmla="*/ 142 w 2672"/>
                <a:gd name="T55" fmla="*/ 946 h 1190"/>
                <a:gd name="T56" fmla="*/ 204 w 2672"/>
                <a:gd name="T57" fmla="*/ 958 h 1190"/>
                <a:gd name="T58" fmla="*/ 274 w 2672"/>
                <a:gd name="T59" fmla="*/ 962 h 1190"/>
                <a:gd name="T60" fmla="*/ 354 w 2672"/>
                <a:gd name="T61" fmla="*/ 962 h 1190"/>
                <a:gd name="T62" fmla="*/ 536 w 2672"/>
                <a:gd name="T63" fmla="*/ 950 h 1190"/>
                <a:gd name="T64" fmla="*/ 740 w 2672"/>
                <a:gd name="T65" fmla="*/ 918 h 1190"/>
                <a:gd name="T66" fmla="*/ 962 w 2672"/>
                <a:gd name="T67" fmla="*/ 874 h 1190"/>
                <a:gd name="T68" fmla="*/ 1194 w 2672"/>
                <a:gd name="T69" fmla="*/ 814 h 1190"/>
                <a:gd name="T70" fmla="*/ 1430 w 2672"/>
                <a:gd name="T71" fmla="*/ 742 h 1190"/>
                <a:gd name="T72" fmla="*/ 1664 w 2672"/>
                <a:gd name="T73" fmla="*/ 660 h 1190"/>
                <a:gd name="T74" fmla="*/ 1888 w 2672"/>
                <a:gd name="T75" fmla="*/ 570 h 1190"/>
                <a:gd name="T76" fmla="*/ 2096 w 2672"/>
                <a:gd name="T77" fmla="*/ 474 h 1190"/>
                <a:gd name="T78" fmla="*/ 2284 w 2672"/>
                <a:gd name="T79" fmla="*/ 372 h 1190"/>
                <a:gd name="T80" fmla="*/ 2406 w 2672"/>
                <a:gd name="T81" fmla="*/ 292 h 1190"/>
                <a:gd name="T82" fmla="*/ 2476 w 2672"/>
                <a:gd name="T83" fmla="*/ 240 h 1190"/>
                <a:gd name="T84" fmla="*/ 2538 w 2672"/>
                <a:gd name="T85" fmla="*/ 186 h 1190"/>
                <a:gd name="T86" fmla="*/ 2590 w 2672"/>
                <a:gd name="T87" fmla="*/ 132 h 1190"/>
                <a:gd name="T88" fmla="*/ 2632 w 2672"/>
                <a:gd name="T89" fmla="*/ 78 h 1190"/>
                <a:gd name="T90" fmla="*/ 2662 w 2672"/>
                <a:gd name="T91" fmla="*/ 26 h 1190"/>
                <a:gd name="T92" fmla="*/ 2666 w 2672"/>
                <a:gd name="T93" fmla="*/ 290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72" h="1190">
                  <a:moveTo>
                    <a:pt x="2666" y="290"/>
                  </a:moveTo>
                  <a:lnTo>
                    <a:pt x="2666" y="290"/>
                  </a:lnTo>
                  <a:lnTo>
                    <a:pt x="2664" y="310"/>
                  </a:lnTo>
                  <a:lnTo>
                    <a:pt x="2660" y="330"/>
                  </a:lnTo>
                  <a:lnTo>
                    <a:pt x="2652" y="350"/>
                  </a:lnTo>
                  <a:lnTo>
                    <a:pt x="2638" y="372"/>
                  </a:lnTo>
                  <a:lnTo>
                    <a:pt x="2624" y="394"/>
                  </a:lnTo>
                  <a:lnTo>
                    <a:pt x="2606" y="416"/>
                  </a:lnTo>
                  <a:lnTo>
                    <a:pt x="2584" y="438"/>
                  </a:lnTo>
                  <a:lnTo>
                    <a:pt x="2560" y="460"/>
                  </a:lnTo>
                  <a:lnTo>
                    <a:pt x="2532" y="484"/>
                  </a:lnTo>
                  <a:lnTo>
                    <a:pt x="2502" y="506"/>
                  </a:lnTo>
                  <a:lnTo>
                    <a:pt x="2470" y="530"/>
                  </a:lnTo>
                  <a:lnTo>
                    <a:pt x="2434" y="552"/>
                  </a:lnTo>
                  <a:lnTo>
                    <a:pt x="2358" y="598"/>
                  </a:lnTo>
                  <a:lnTo>
                    <a:pt x="2274" y="646"/>
                  </a:lnTo>
                  <a:lnTo>
                    <a:pt x="2180" y="692"/>
                  </a:lnTo>
                  <a:lnTo>
                    <a:pt x="2080" y="738"/>
                  </a:lnTo>
                  <a:lnTo>
                    <a:pt x="1976" y="782"/>
                  </a:lnTo>
                  <a:lnTo>
                    <a:pt x="1866" y="826"/>
                  </a:lnTo>
                  <a:lnTo>
                    <a:pt x="1752" y="870"/>
                  </a:lnTo>
                  <a:lnTo>
                    <a:pt x="1636" y="910"/>
                  </a:lnTo>
                  <a:lnTo>
                    <a:pt x="1516" y="950"/>
                  </a:lnTo>
                  <a:lnTo>
                    <a:pt x="1396" y="988"/>
                  </a:lnTo>
                  <a:lnTo>
                    <a:pt x="1276" y="1022"/>
                  </a:lnTo>
                  <a:lnTo>
                    <a:pt x="1156" y="1056"/>
                  </a:lnTo>
                  <a:lnTo>
                    <a:pt x="1038" y="1086"/>
                  </a:lnTo>
                  <a:lnTo>
                    <a:pt x="922" y="1112"/>
                  </a:lnTo>
                  <a:lnTo>
                    <a:pt x="810" y="1134"/>
                  </a:lnTo>
                  <a:lnTo>
                    <a:pt x="702" y="1154"/>
                  </a:lnTo>
                  <a:lnTo>
                    <a:pt x="598" y="1170"/>
                  </a:lnTo>
                  <a:lnTo>
                    <a:pt x="502" y="1182"/>
                  </a:lnTo>
                  <a:lnTo>
                    <a:pt x="412" y="1188"/>
                  </a:lnTo>
                  <a:lnTo>
                    <a:pt x="330" y="1190"/>
                  </a:lnTo>
                  <a:lnTo>
                    <a:pt x="292" y="1190"/>
                  </a:lnTo>
                  <a:lnTo>
                    <a:pt x="256" y="1188"/>
                  </a:lnTo>
                  <a:lnTo>
                    <a:pt x="222" y="1184"/>
                  </a:lnTo>
                  <a:lnTo>
                    <a:pt x="192" y="1180"/>
                  </a:lnTo>
                  <a:lnTo>
                    <a:pt x="164" y="1174"/>
                  </a:lnTo>
                  <a:lnTo>
                    <a:pt x="140" y="1166"/>
                  </a:lnTo>
                  <a:lnTo>
                    <a:pt x="118" y="1158"/>
                  </a:lnTo>
                  <a:lnTo>
                    <a:pt x="98" y="1146"/>
                  </a:lnTo>
                  <a:lnTo>
                    <a:pt x="82" y="1134"/>
                  </a:lnTo>
                  <a:lnTo>
                    <a:pt x="70" y="1122"/>
                  </a:lnTo>
                  <a:lnTo>
                    <a:pt x="60" y="1106"/>
                  </a:lnTo>
                  <a:lnTo>
                    <a:pt x="54" y="1090"/>
                  </a:lnTo>
                  <a:lnTo>
                    <a:pt x="0" y="850"/>
                  </a:lnTo>
                  <a:lnTo>
                    <a:pt x="0" y="850"/>
                  </a:lnTo>
                  <a:lnTo>
                    <a:pt x="6" y="866"/>
                  </a:lnTo>
                  <a:lnTo>
                    <a:pt x="18" y="882"/>
                  </a:lnTo>
                  <a:lnTo>
                    <a:pt x="30" y="896"/>
                  </a:lnTo>
                  <a:lnTo>
                    <a:pt x="48" y="910"/>
                  </a:lnTo>
                  <a:lnTo>
                    <a:pt x="66" y="922"/>
                  </a:lnTo>
                  <a:lnTo>
                    <a:pt x="88" y="932"/>
                  </a:lnTo>
                  <a:lnTo>
                    <a:pt x="114" y="940"/>
                  </a:lnTo>
                  <a:lnTo>
                    <a:pt x="142" y="946"/>
                  </a:lnTo>
                  <a:lnTo>
                    <a:pt x="172" y="952"/>
                  </a:lnTo>
                  <a:lnTo>
                    <a:pt x="204" y="958"/>
                  </a:lnTo>
                  <a:lnTo>
                    <a:pt x="238" y="960"/>
                  </a:lnTo>
                  <a:lnTo>
                    <a:pt x="274" y="962"/>
                  </a:lnTo>
                  <a:lnTo>
                    <a:pt x="314" y="964"/>
                  </a:lnTo>
                  <a:lnTo>
                    <a:pt x="354" y="962"/>
                  </a:lnTo>
                  <a:lnTo>
                    <a:pt x="442" y="958"/>
                  </a:lnTo>
                  <a:lnTo>
                    <a:pt x="536" y="950"/>
                  </a:lnTo>
                  <a:lnTo>
                    <a:pt x="636" y="936"/>
                  </a:lnTo>
                  <a:lnTo>
                    <a:pt x="740" y="918"/>
                  </a:lnTo>
                  <a:lnTo>
                    <a:pt x="850" y="898"/>
                  </a:lnTo>
                  <a:lnTo>
                    <a:pt x="962" y="874"/>
                  </a:lnTo>
                  <a:lnTo>
                    <a:pt x="1076" y="844"/>
                  </a:lnTo>
                  <a:lnTo>
                    <a:pt x="1194" y="814"/>
                  </a:lnTo>
                  <a:lnTo>
                    <a:pt x="1312" y="780"/>
                  </a:lnTo>
                  <a:lnTo>
                    <a:pt x="1430" y="742"/>
                  </a:lnTo>
                  <a:lnTo>
                    <a:pt x="1548" y="702"/>
                  </a:lnTo>
                  <a:lnTo>
                    <a:pt x="1664" y="660"/>
                  </a:lnTo>
                  <a:lnTo>
                    <a:pt x="1776" y="616"/>
                  </a:lnTo>
                  <a:lnTo>
                    <a:pt x="1888" y="570"/>
                  </a:lnTo>
                  <a:lnTo>
                    <a:pt x="1994" y="522"/>
                  </a:lnTo>
                  <a:lnTo>
                    <a:pt x="2096" y="474"/>
                  </a:lnTo>
                  <a:lnTo>
                    <a:pt x="2194" y="422"/>
                  </a:lnTo>
                  <a:lnTo>
                    <a:pt x="2284" y="372"/>
                  </a:lnTo>
                  <a:lnTo>
                    <a:pt x="2368" y="318"/>
                  </a:lnTo>
                  <a:lnTo>
                    <a:pt x="2406" y="292"/>
                  </a:lnTo>
                  <a:lnTo>
                    <a:pt x="2442" y="266"/>
                  </a:lnTo>
                  <a:lnTo>
                    <a:pt x="2476" y="240"/>
                  </a:lnTo>
                  <a:lnTo>
                    <a:pt x="2510" y="212"/>
                  </a:lnTo>
                  <a:lnTo>
                    <a:pt x="2538" y="186"/>
                  </a:lnTo>
                  <a:lnTo>
                    <a:pt x="2566" y="160"/>
                  </a:lnTo>
                  <a:lnTo>
                    <a:pt x="2590" y="132"/>
                  </a:lnTo>
                  <a:lnTo>
                    <a:pt x="2612" y="106"/>
                  </a:lnTo>
                  <a:lnTo>
                    <a:pt x="2632" y="78"/>
                  </a:lnTo>
                  <a:lnTo>
                    <a:pt x="2648" y="52"/>
                  </a:lnTo>
                  <a:lnTo>
                    <a:pt x="2662" y="26"/>
                  </a:lnTo>
                  <a:lnTo>
                    <a:pt x="2672" y="0"/>
                  </a:lnTo>
                  <a:lnTo>
                    <a:pt x="2666" y="29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latin typeface="inpin heiti" panose="00000500000000000000" pitchFamily="2" charset="-122"/>
                <a:ea typeface="inpin heiti" panose="00000500000000000000" pitchFamily="2" charset="-122"/>
                <a:sym typeface="inpin heiti" panose="00000500000000000000" pitchFamily="2" charset="-122"/>
              </a:endParaRPr>
            </a:p>
          </p:txBody>
        </p:sp>
        <p:sp>
          <p:nvSpPr>
            <p:cNvPr id="14" name="Freeform 12"/>
            <p:cNvSpPr>
              <a:spLocks/>
            </p:cNvSpPr>
            <p:nvPr/>
          </p:nvSpPr>
          <p:spPr bwMode="auto">
            <a:xfrm>
              <a:off x="3540125" y="1317625"/>
              <a:ext cx="4241800" cy="1533525"/>
            </a:xfrm>
            <a:custGeom>
              <a:avLst/>
              <a:gdLst>
                <a:gd name="T0" fmla="*/ 0 w 2672"/>
                <a:gd name="T1" fmla="*/ 850 h 966"/>
                <a:gd name="T2" fmla="*/ 10 w 2672"/>
                <a:gd name="T3" fmla="*/ 870 h 966"/>
                <a:gd name="T4" fmla="*/ 24 w 2672"/>
                <a:gd name="T5" fmla="*/ 888 h 966"/>
                <a:gd name="T6" fmla="*/ 60 w 2672"/>
                <a:gd name="T7" fmla="*/ 916 h 966"/>
                <a:gd name="T8" fmla="*/ 80 w 2672"/>
                <a:gd name="T9" fmla="*/ 926 h 966"/>
                <a:gd name="T10" fmla="*/ 124 w 2672"/>
                <a:gd name="T11" fmla="*/ 942 h 966"/>
                <a:gd name="T12" fmla="*/ 148 w 2672"/>
                <a:gd name="T13" fmla="*/ 946 h 966"/>
                <a:gd name="T14" fmla="*/ 240 w 2672"/>
                <a:gd name="T15" fmla="*/ 958 h 966"/>
                <a:gd name="T16" fmla="*/ 332 w 2672"/>
                <a:gd name="T17" fmla="*/ 960 h 966"/>
                <a:gd name="T18" fmla="*/ 378 w 2672"/>
                <a:gd name="T19" fmla="*/ 958 h 966"/>
                <a:gd name="T20" fmla="*/ 516 w 2672"/>
                <a:gd name="T21" fmla="*/ 946 h 966"/>
                <a:gd name="T22" fmla="*/ 700 w 2672"/>
                <a:gd name="T23" fmla="*/ 920 h 966"/>
                <a:gd name="T24" fmla="*/ 792 w 2672"/>
                <a:gd name="T25" fmla="*/ 904 h 966"/>
                <a:gd name="T26" fmla="*/ 974 w 2672"/>
                <a:gd name="T27" fmla="*/ 864 h 966"/>
                <a:gd name="T28" fmla="*/ 1154 w 2672"/>
                <a:gd name="T29" fmla="*/ 818 h 966"/>
                <a:gd name="T30" fmla="*/ 1332 w 2672"/>
                <a:gd name="T31" fmla="*/ 766 h 966"/>
                <a:gd name="T32" fmla="*/ 1420 w 2672"/>
                <a:gd name="T33" fmla="*/ 738 h 966"/>
                <a:gd name="T34" fmla="*/ 1596 w 2672"/>
                <a:gd name="T35" fmla="*/ 678 h 966"/>
                <a:gd name="T36" fmla="*/ 1770 w 2672"/>
                <a:gd name="T37" fmla="*/ 612 h 966"/>
                <a:gd name="T38" fmla="*/ 1940 w 2672"/>
                <a:gd name="T39" fmla="*/ 540 h 966"/>
                <a:gd name="T40" fmla="*/ 2108 w 2672"/>
                <a:gd name="T41" fmla="*/ 460 h 966"/>
                <a:gd name="T42" fmla="*/ 2192 w 2672"/>
                <a:gd name="T43" fmla="*/ 418 h 966"/>
                <a:gd name="T44" fmla="*/ 2352 w 2672"/>
                <a:gd name="T45" fmla="*/ 324 h 966"/>
                <a:gd name="T46" fmla="*/ 2428 w 2672"/>
                <a:gd name="T47" fmla="*/ 272 h 966"/>
                <a:gd name="T48" fmla="*/ 2466 w 2672"/>
                <a:gd name="T49" fmla="*/ 244 h 966"/>
                <a:gd name="T50" fmla="*/ 2536 w 2672"/>
                <a:gd name="T51" fmla="*/ 186 h 966"/>
                <a:gd name="T52" fmla="*/ 2570 w 2672"/>
                <a:gd name="T53" fmla="*/ 152 h 966"/>
                <a:gd name="T54" fmla="*/ 2630 w 2672"/>
                <a:gd name="T55" fmla="*/ 82 h 966"/>
                <a:gd name="T56" fmla="*/ 2654 w 2672"/>
                <a:gd name="T57" fmla="*/ 42 h 966"/>
                <a:gd name="T58" fmla="*/ 2672 w 2672"/>
                <a:gd name="T59" fmla="*/ 0 h 966"/>
                <a:gd name="T60" fmla="*/ 2664 w 2672"/>
                <a:gd name="T61" fmla="*/ 22 h 966"/>
                <a:gd name="T62" fmla="*/ 2644 w 2672"/>
                <a:gd name="T63" fmla="*/ 64 h 966"/>
                <a:gd name="T64" fmla="*/ 2602 w 2672"/>
                <a:gd name="T65" fmla="*/ 120 h 966"/>
                <a:gd name="T66" fmla="*/ 2572 w 2672"/>
                <a:gd name="T67" fmla="*/ 156 h 966"/>
                <a:gd name="T68" fmla="*/ 2504 w 2672"/>
                <a:gd name="T69" fmla="*/ 220 h 966"/>
                <a:gd name="T70" fmla="*/ 2432 w 2672"/>
                <a:gd name="T71" fmla="*/ 278 h 966"/>
                <a:gd name="T72" fmla="*/ 2394 w 2672"/>
                <a:gd name="T73" fmla="*/ 306 h 966"/>
                <a:gd name="T74" fmla="*/ 2276 w 2672"/>
                <a:gd name="T75" fmla="*/ 380 h 966"/>
                <a:gd name="T76" fmla="*/ 2114 w 2672"/>
                <a:gd name="T77" fmla="*/ 470 h 966"/>
                <a:gd name="T78" fmla="*/ 2030 w 2672"/>
                <a:gd name="T79" fmla="*/ 512 h 966"/>
                <a:gd name="T80" fmla="*/ 1860 w 2672"/>
                <a:gd name="T81" fmla="*/ 588 h 966"/>
                <a:gd name="T82" fmla="*/ 1774 w 2672"/>
                <a:gd name="T83" fmla="*/ 624 h 966"/>
                <a:gd name="T84" fmla="*/ 1600 w 2672"/>
                <a:gd name="T85" fmla="*/ 690 h 966"/>
                <a:gd name="T86" fmla="*/ 1424 w 2672"/>
                <a:gd name="T87" fmla="*/ 752 h 966"/>
                <a:gd name="T88" fmla="*/ 1336 w 2672"/>
                <a:gd name="T89" fmla="*/ 780 h 966"/>
                <a:gd name="T90" fmla="*/ 1156 w 2672"/>
                <a:gd name="T91" fmla="*/ 830 h 966"/>
                <a:gd name="T92" fmla="*/ 1066 w 2672"/>
                <a:gd name="T93" fmla="*/ 854 h 966"/>
                <a:gd name="T94" fmla="*/ 886 w 2672"/>
                <a:gd name="T95" fmla="*/ 896 h 966"/>
                <a:gd name="T96" fmla="*/ 702 w 2672"/>
                <a:gd name="T97" fmla="*/ 932 h 966"/>
                <a:gd name="T98" fmla="*/ 610 w 2672"/>
                <a:gd name="T99" fmla="*/ 944 h 966"/>
                <a:gd name="T100" fmla="*/ 426 w 2672"/>
                <a:gd name="T101" fmla="*/ 964 h 966"/>
                <a:gd name="T102" fmla="*/ 332 w 2672"/>
                <a:gd name="T103" fmla="*/ 966 h 966"/>
                <a:gd name="T104" fmla="*/ 286 w 2672"/>
                <a:gd name="T105" fmla="*/ 966 h 966"/>
                <a:gd name="T106" fmla="*/ 192 w 2672"/>
                <a:gd name="T107" fmla="*/ 958 h 966"/>
                <a:gd name="T108" fmla="*/ 146 w 2672"/>
                <a:gd name="T109" fmla="*/ 950 h 966"/>
                <a:gd name="T110" fmla="*/ 102 w 2672"/>
                <a:gd name="T111" fmla="*/ 938 h 966"/>
                <a:gd name="T112" fmla="*/ 60 w 2672"/>
                <a:gd name="T113" fmla="*/ 918 h 966"/>
                <a:gd name="T114" fmla="*/ 40 w 2672"/>
                <a:gd name="T115" fmla="*/ 906 h 966"/>
                <a:gd name="T116" fmla="*/ 16 w 2672"/>
                <a:gd name="T117" fmla="*/ 880 h 966"/>
                <a:gd name="T118" fmla="*/ 4 w 2672"/>
                <a:gd name="T119" fmla="*/ 860 h 966"/>
                <a:gd name="T120" fmla="*/ 0 w 2672"/>
                <a:gd name="T121" fmla="*/ 85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72" h="966">
                  <a:moveTo>
                    <a:pt x="0" y="850"/>
                  </a:moveTo>
                  <a:lnTo>
                    <a:pt x="0" y="850"/>
                  </a:lnTo>
                  <a:lnTo>
                    <a:pt x="4" y="860"/>
                  </a:lnTo>
                  <a:lnTo>
                    <a:pt x="10" y="870"/>
                  </a:lnTo>
                  <a:lnTo>
                    <a:pt x="16" y="880"/>
                  </a:lnTo>
                  <a:lnTo>
                    <a:pt x="24" y="888"/>
                  </a:lnTo>
                  <a:lnTo>
                    <a:pt x="40" y="904"/>
                  </a:lnTo>
                  <a:lnTo>
                    <a:pt x="60" y="916"/>
                  </a:lnTo>
                  <a:lnTo>
                    <a:pt x="60" y="916"/>
                  </a:lnTo>
                  <a:lnTo>
                    <a:pt x="80" y="926"/>
                  </a:lnTo>
                  <a:lnTo>
                    <a:pt x="102" y="934"/>
                  </a:lnTo>
                  <a:lnTo>
                    <a:pt x="124" y="942"/>
                  </a:lnTo>
                  <a:lnTo>
                    <a:pt x="148" y="946"/>
                  </a:lnTo>
                  <a:lnTo>
                    <a:pt x="148" y="946"/>
                  </a:lnTo>
                  <a:lnTo>
                    <a:pt x="194" y="954"/>
                  </a:lnTo>
                  <a:lnTo>
                    <a:pt x="240" y="958"/>
                  </a:lnTo>
                  <a:lnTo>
                    <a:pt x="286" y="960"/>
                  </a:lnTo>
                  <a:lnTo>
                    <a:pt x="332" y="960"/>
                  </a:lnTo>
                  <a:lnTo>
                    <a:pt x="332" y="960"/>
                  </a:lnTo>
                  <a:lnTo>
                    <a:pt x="378" y="958"/>
                  </a:lnTo>
                  <a:lnTo>
                    <a:pt x="424" y="956"/>
                  </a:lnTo>
                  <a:lnTo>
                    <a:pt x="516" y="946"/>
                  </a:lnTo>
                  <a:lnTo>
                    <a:pt x="610" y="934"/>
                  </a:lnTo>
                  <a:lnTo>
                    <a:pt x="700" y="920"/>
                  </a:lnTo>
                  <a:lnTo>
                    <a:pt x="700" y="920"/>
                  </a:lnTo>
                  <a:lnTo>
                    <a:pt x="792" y="904"/>
                  </a:lnTo>
                  <a:lnTo>
                    <a:pt x="882" y="884"/>
                  </a:lnTo>
                  <a:lnTo>
                    <a:pt x="974" y="864"/>
                  </a:lnTo>
                  <a:lnTo>
                    <a:pt x="1064" y="842"/>
                  </a:lnTo>
                  <a:lnTo>
                    <a:pt x="1154" y="818"/>
                  </a:lnTo>
                  <a:lnTo>
                    <a:pt x="1242" y="792"/>
                  </a:lnTo>
                  <a:lnTo>
                    <a:pt x="1332" y="766"/>
                  </a:lnTo>
                  <a:lnTo>
                    <a:pt x="1420" y="738"/>
                  </a:lnTo>
                  <a:lnTo>
                    <a:pt x="1420" y="738"/>
                  </a:lnTo>
                  <a:lnTo>
                    <a:pt x="1508" y="708"/>
                  </a:lnTo>
                  <a:lnTo>
                    <a:pt x="1596" y="678"/>
                  </a:lnTo>
                  <a:lnTo>
                    <a:pt x="1684" y="646"/>
                  </a:lnTo>
                  <a:lnTo>
                    <a:pt x="1770" y="612"/>
                  </a:lnTo>
                  <a:lnTo>
                    <a:pt x="1856" y="576"/>
                  </a:lnTo>
                  <a:lnTo>
                    <a:pt x="1940" y="540"/>
                  </a:lnTo>
                  <a:lnTo>
                    <a:pt x="2026" y="502"/>
                  </a:lnTo>
                  <a:lnTo>
                    <a:pt x="2108" y="460"/>
                  </a:lnTo>
                  <a:lnTo>
                    <a:pt x="2108" y="460"/>
                  </a:lnTo>
                  <a:lnTo>
                    <a:pt x="2192" y="418"/>
                  </a:lnTo>
                  <a:lnTo>
                    <a:pt x="2272" y="372"/>
                  </a:lnTo>
                  <a:lnTo>
                    <a:pt x="2352" y="324"/>
                  </a:lnTo>
                  <a:lnTo>
                    <a:pt x="2390" y="298"/>
                  </a:lnTo>
                  <a:lnTo>
                    <a:pt x="2428" y="272"/>
                  </a:lnTo>
                  <a:lnTo>
                    <a:pt x="2428" y="272"/>
                  </a:lnTo>
                  <a:lnTo>
                    <a:pt x="2466" y="244"/>
                  </a:lnTo>
                  <a:lnTo>
                    <a:pt x="2502" y="216"/>
                  </a:lnTo>
                  <a:lnTo>
                    <a:pt x="2536" y="186"/>
                  </a:lnTo>
                  <a:lnTo>
                    <a:pt x="2570" y="152"/>
                  </a:lnTo>
                  <a:lnTo>
                    <a:pt x="2570" y="152"/>
                  </a:lnTo>
                  <a:lnTo>
                    <a:pt x="2600" y="118"/>
                  </a:lnTo>
                  <a:lnTo>
                    <a:pt x="2630" y="82"/>
                  </a:lnTo>
                  <a:lnTo>
                    <a:pt x="2642" y="62"/>
                  </a:lnTo>
                  <a:lnTo>
                    <a:pt x="2654" y="42"/>
                  </a:lnTo>
                  <a:lnTo>
                    <a:pt x="2664" y="22"/>
                  </a:lnTo>
                  <a:lnTo>
                    <a:pt x="2672" y="0"/>
                  </a:lnTo>
                  <a:lnTo>
                    <a:pt x="2672" y="0"/>
                  </a:lnTo>
                  <a:lnTo>
                    <a:pt x="2664" y="22"/>
                  </a:lnTo>
                  <a:lnTo>
                    <a:pt x="2654" y="42"/>
                  </a:lnTo>
                  <a:lnTo>
                    <a:pt x="2644" y="64"/>
                  </a:lnTo>
                  <a:lnTo>
                    <a:pt x="2630" y="82"/>
                  </a:lnTo>
                  <a:lnTo>
                    <a:pt x="2602" y="120"/>
                  </a:lnTo>
                  <a:lnTo>
                    <a:pt x="2572" y="156"/>
                  </a:lnTo>
                  <a:lnTo>
                    <a:pt x="2572" y="156"/>
                  </a:lnTo>
                  <a:lnTo>
                    <a:pt x="2540" y="188"/>
                  </a:lnTo>
                  <a:lnTo>
                    <a:pt x="2504" y="220"/>
                  </a:lnTo>
                  <a:lnTo>
                    <a:pt x="2470" y="250"/>
                  </a:lnTo>
                  <a:lnTo>
                    <a:pt x="2432" y="278"/>
                  </a:lnTo>
                  <a:lnTo>
                    <a:pt x="2432" y="278"/>
                  </a:lnTo>
                  <a:lnTo>
                    <a:pt x="2394" y="306"/>
                  </a:lnTo>
                  <a:lnTo>
                    <a:pt x="2356" y="332"/>
                  </a:lnTo>
                  <a:lnTo>
                    <a:pt x="2276" y="380"/>
                  </a:lnTo>
                  <a:lnTo>
                    <a:pt x="2196" y="426"/>
                  </a:lnTo>
                  <a:lnTo>
                    <a:pt x="2114" y="470"/>
                  </a:lnTo>
                  <a:lnTo>
                    <a:pt x="2114" y="470"/>
                  </a:lnTo>
                  <a:lnTo>
                    <a:pt x="2030" y="512"/>
                  </a:lnTo>
                  <a:lnTo>
                    <a:pt x="1946" y="552"/>
                  </a:lnTo>
                  <a:lnTo>
                    <a:pt x="1860" y="588"/>
                  </a:lnTo>
                  <a:lnTo>
                    <a:pt x="1774" y="624"/>
                  </a:lnTo>
                  <a:lnTo>
                    <a:pt x="1774" y="624"/>
                  </a:lnTo>
                  <a:lnTo>
                    <a:pt x="1688" y="658"/>
                  </a:lnTo>
                  <a:lnTo>
                    <a:pt x="1600" y="690"/>
                  </a:lnTo>
                  <a:lnTo>
                    <a:pt x="1512" y="722"/>
                  </a:lnTo>
                  <a:lnTo>
                    <a:pt x="1424" y="752"/>
                  </a:lnTo>
                  <a:lnTo>
                    <a:pt x="1424" y="752"/>
                  </a:lnTo>
                  <a:lnTo>
                    <a:pt x="1336" y="780"/>
                  </a:lnTo>
                  <a:lnTo>
                    <a:pt x="1246" y="806"/>
                  </a:lnTo>
                  <a:lnTo>
                    <a:pt x="1156" y="830"/>
                  </a:lnTo>
                  <a:lnTo>
                    <a:pt x="1066" y="854"/>
                  </a:lnTo>
                  <a:lnTo>
                    <a:pt x="1066" y="854"/>
                  </a:lnTo>
                  <a:lnTo>
                    <a:pt x="976" y="876"/>
                  </a:lnTo>
                  <a:lnTo>
                    <a:pt x="886" y="896"/>
                  </a:lnTo>
                  <a:lnTo>
                    <a:pt x="794" y="916"/>
                  </a:lnTo>
                  <a:lnTo>
                    <a:pt x="702" y="932"/>
                  </a:lnTo>
                  <a:lnTo>
                    <a:pt x="702" y="932"/>
                  </a:lnTo>
                  <a:lnTo>
                    <a:pt x="610" y="944"/>
                  </a:lnTo>
                  <a:lnTo>
                    <a:pt x="518" y="956"/>
                  </a:lnTo>
                  <a:lnTo>
                    <a:pt x="426" y="964"/>
                  </a:lnTo>
                  <a:lnTo>
                    <a:pt x="378" y="966"/>
                  </a:lnTo>
                  <a:lnTo>
                    <a:pt x="332" y="966"/>
                  </a:lnTo>
                  <a:lnTo>
                    <a:pt x="332" y="966"/>
                  </a:lnTo>
                  <a:lnTo>
                    <a:pt x="286" y="966"/>
                  </a:lnTo>
                  <a:lnTo>
                    <a:pt x="238" y="964"/>
                  </a:lnTo>
                  <a:lnTo>
                    <a:pt x="192" y="958"/>
                  </a:lnTo>
                  <a:lnTo>
                    <a:pt x="146" y="950"/>
                  </a:lnTo>
                  <a:lnTo>
                    <a:pt x="146" y="950"/>
                  </a:lnTo>
                  <a:lnTo>
                    <a:pt x="124" y="944"/>
                  </a:lnTo>
                  <a:lnTo>
                    <a:pt x="102" y="938"/>
                  </a:lnTo>
                  <a:lnTo>
                    <a:pt x="80" y="928"/>
                  </a:lnTo>
                  <a:lnTo>
                    <a:pt x="60" y="918"/>
                  </a:lnTo>
                  <a:lnTo>
                    <a:pt x="60" y="918"/>
                  </a:lnTo>
                  <a:lnTo>
                    <a:pt x="40" y="906"/>
                  </a:lnTo>
                  <a:lnTo>
                    <a:pt x="22" y="890"/>
                  </a:lnTo>
                  <a:lnTo>
                    <a:pt x="16" y="880"/>
                  </a:lnTo>
                  <a:lnTo>
                    <a:pt x="8" y="870"/>
                  </a:lnTo>
                  <a:lnTo>
                    <a:pt x="4" y="860"/>
                  </a:lnTo>
                  <a:lnTo>
                    <a:pt x="0" y="850"/>
                  </a:lnTo>
                  <a:lnTo>
                    <a:pt x="0" y="85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AU">
                <a:latin typeface="inpin heiti" panose="00000500000000000000" pitchFamily="2" charset="-122"/>
                <a:ea typeface="inpin heiti" panose="00000500000000000000" pitchFamily="2" charset="-122"/>
                <a:sym typeface="inpin heiti" panose="00000500000000000000" pitchFamily="2" charset="-122"/>
              </a:endParaRPr>
            </a:p>
          </p:txBody>
        </p:sp>
        <p:sp>
          <p:nvSpPr>
            <p:cNvPr id="15" name="Freeform 13"/>
            <p:cNvSpPr>
              <a:spLocks/>
            </p:cNvSpPr>
            <p:nvPr/>
          </p:nvSpPr>
          <p:spPr bwMode="auto">
            <a:xfrm>
              <a:off x="4333875" y="419100"/>
              <a:ext cx="3321050" cy="1428750"/>
            </a:xfrm>
            <a:custGeom>
              <a:avLst/>
              <a:gdLst>
                <a:gd name="T0" fmla="*/ 22 w 2092"/>
                <a:gd name="T1" fmla="*/ 544 h 900"/>
                <a:gd name="T2" fmla="*/ 62 w 2092"/>
                <a:gd name="T3" fmla="*/ 568 h 900"/>
                <a:gd name="T4" fmla="*/ 108 w 2092"/>
                <a:gd name="T5" fmla="*/ 588 h 900"/>
                <a:gd name="T6" fmla="*/ 162 w 2092"/>
                <a:gd name="T7" fmla="*/ 604 h 900"/>
                <a:gd name="T8" fmla="*/ 220 w 2092"/>
                <a:gd name="T9" fmla="*/ 614 h 900"/>
                <a:gd name="T10" fmla="*/ 354 w 2092"/>
                <a:gd name="T11" fmla="*/ 624 h 900"/>
                <a:gd name="T12" fmla="*/ 506 w 2092"/>
                <a:gd name="T13" fmla="*/ 618 h 900"/>
                <a:gd name="T14" fmla="*/ 670 w 2092"/>
                <a:gd name="T15" fmla="*/ 600 h 900"/>
                <a:gd name="T16" fmla="*/ 844 w 2092"/>
                <a:gd name="T17" fmla="*/ 568 h 900"/>
                <a:gd name="T18" fmla="*/ 1020 w 2092"/>
                <a:gd name="T19" fmla="*/ 528 h 900"/>
                <a:gd name="T20" fmla="*/ 1198 w 2092"/>
                <a:gd name="T21" fmla="*/ 480 h 900"/>
                <a:gd name="T22" fmla="*/ 1370 w 2092"/>
                <a:gd name="T23" fmla="*/ 424 h 900"/>
                <a:gd name="T24" fmla="*/ 1534 w 2092"/>
                <a:gd name="T25" fmla="*/ 364 h 900"/>
                <a:gd name="T26" fmla="*/ 1686 w 2092"/>
                <a:gd name="T27" fmla="*/ 300 h 900"/>
                <a:gd name="T28" fmla="*/ 1820 w 2092"/>
                <a:gd name="T29" fmla="*/ 236 h 900"/>
                <a:gd name="T30" fmla="*/ 1930 w 2092"/>
                <a:gd name="T31" fmla="*/ 172 h 900"/>
                <a:gd name="T32" fmla="*/ 2016 w 2092"/>
                <a:gd name="T33" fmla="*/ 110 h 900"/>
                <a:gd name="T34" fmla="*/ 2062 w 2092"/>
                <a:gd name="T35" fmla="*/ 66 h 900"/>
                <a:gd name="T36" fmla="*/ 2080 w 2092"/>
                <a:gd name="T37" fmla="*/ 40 h 900"/>
                <a:gd name="T38" fmla="*/ 2090 w 2092"/>
                <a:gd name="T39" fmla="*/ 14 h 900"/>
                <a:gd name="T40" fmla="*/ 2086 w 2092"/>
                <a:gd name="T41" fmla="*/ 298 h 900"/>
                <a:gd name="T42" fmla="*/ 2084 w 2092"/>
                <a:gd name="T43" fmla="*/ 310 h 900"/>
                <a:gd name="T44" fmla="*/ 2072 w 2092"/>
                <a:gd name="T45" fmla="*/ 338 h 900"/>
                <a:gd name="T46" fmla="*/ 2052 w 2092"/>
                <a:gd name="T47" fmla="*/ 366 h 900"/>
                <a:gd name="T48" fmla="*/ 2006 w 2092"/>
                <a:gd name="T49" fmla="*/ 410 h 900"/>
                <a:gd name="T50" fmla="*/ 1916 w 2092"/>
                <a:gd name="T51" fmla="*/ 472 h 900"/>
                <a:gd name="T52" fmla="*/ 1800 w 2092"/>
                <a:gd name="T53" fmla="*/ 536 h 900"/>
                <a:gd name="T54" fmla="*/ 1662 w 2092"/>
                <a:gd name="T55" fmla="*/ 600 h 900"/>
                <a:gd name="T56" fmla="*/ 1506 w 2092"/>
                <a:gd name="T57" fmla="*/ 662 h 900"/>
                <a:gd name="T58" fmla="*/ 1338 w 2092"/>
                <a:gd name="T59" fmla="*/ 720 h 900"/>
                <a:gd name="T60" fmla="*/ 1160 w 2092"/>
                <a:gd name="T61" fmla="*/ 774 h 900"/>
                <a:gd name="T62" fmla="*/ 980 w 2092"/>
                <a:gd name="T63" fmla="*/ 820 h 900"/>
                <a:gd name="T64" fmla="*/ 800 w 2092"/>
                <a:gd name="T65" fmla="*/ 858 h 900"/>
                <a:gd name="T66" fmla="*/ 626 w 2092"/>
                <a:gd name="T67" fmla="*/ 884 h 900"/>
                <a:gd name="T68" fmla="*/ 462 w 2092"/>
                <a:gd name="T69" fmla="*/ 898 h 900"/>
                <a:gd name="T70" fmla="*/ 312 w 2092"/>
                <a:gd name="T71" fmla="*/ 898 h 900"/>
                <a:gd name="T72" fmla="*/ 212 w 2092"/>
                <a:gd name="T73" fmla="*/ 888 h 900"/>
                <a:gd name="T74" fmla="*/ 154 w 2092"/>
                <a:gd name="T75" fmla="*/ 876 h 900"/>
                <a:gd name="T76" fmla="*/ 100 w 2092"/>
                <a:gd name="T77" fmla="*/ 858 h 900"/>
                <a:gd name="T78" fmla="*/ 56 w 2092"/>
                <a:gd name="T79" fmla="*/ 838 h 900"/>
                <a:gd name="T80" fmla="*/ 16 w 2092"/>
                <a:gd name="T81" fmla="*/ 810 h 900"/>
                <a:gd name="T82" fmla="*/ 104 w 2092"/>
                <a:gd name="T83" fmla="*/ 74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92" h="900">
                  <a:moveTo>
                    <a:pt x="22" y="544"/>
                  </a:moveTo>
                  <a:lnTo>
                    <a:pt x="22" y="544"/>
                  </a:lnTo>
                  <a:lnTo>
                    <a:pt x="40" y="558"/>
                  </a:lnTo>
                  <a:lnTo>
                    <a:pt x="62" y="568"/>
                  </a:lnTo>
                  <a:lnTo>
                    <a:pt x="84" y="580"/>
                  </a:lnTo>
                  <a:lnTo>
                    <a:pt x="108" y="588"/>
                  </a:lnTo>
                  <a:lnTo>
                    <a:pt x="134" y="596"/>
                  </a:lnTo>
                  <a:lnTo>
                    <a:pt x="162" y="604"/>
                  </a:lnTo>
                  <a:lnTo>
                    <a:pt x="190" y="610"/>
                  </a:lnTo>
                  <a:lnTo>
                    <a:pt x="220" y="614"/>
                  </a:lnTo>
                  <a:lnTo>
                    <a:pt x="286" y="622"/>
                  </a:lnTo>
                  <a:lnTo>
                    <a:pt x="354" y="624"/>
                  </a:lnTo>
                  <a:lnTo>
                    <a:pt x="428" y="622"/>
                  </a:lnTo>
                  <a:lnTo>
                    <a:pt x="506" y="618"/>
                  </a:lnTo>
                  <a:lnTo>
                    <a:pt x="586" y="610"/>
                  </a:lnTo>
                  <a:lnTo>
                    <a:pt x="670" y="600"/>
                  </a:lnTo>
                  <a:lnTo>
                    <a:pt x="756" y="586"/>
                  </a:lnTo>
                  <a:lnTo>
                    <a:pt x="844" y="568"/>
                  </a:lnTo>
                  <a:lnTo>
                    <a:pt x="932" y="550"/>
                  </a:lnTo>
                  <a:lnTo>
                    <a:pt x="1020" y="528"/>
                  </a:lnTo>
                  <a:lnTo>
                    <a:pt x="1110" y="504"/>
                  </a:lnTo>
                  <a:lnTo>
                    <a:pt x="1198" y="480"/>
                  </a:lnTo>
                  <a:lnTo>
                    <a:pt x="1286" y="452"/>
                  </a:lnTo>
                  <a:lnTo>
                    <a:pt x="1370" y="424"/>
                  </a:lnTo>
                  <a:lnTo>
                    <a:pt x="1454" y="394"/>
                  </a:lnTo>
                  <a:lnTo>
                    <a:pt x="1534" y="364"/>
                  </a:lnTo>
                  <a:lnTo>
                    <a:pt x="1612" y="332"/>
                  </a:lnTo>
                  <a:lnTo>
                    <a:pt x="1686" y="300"/>
                  </a:lnTo>
                  <a:lnTo>
                    <a:pt x="1754" y="268"/>
                  </a:lnTo>
                  <a:lnTo>
                    <a:pt x="1820" y="236"/>
                  </a:lnTo>
                  <a:lnTo>
                    <a:pt x="1878" y="204"/>
                  </a:lnTo>
                  <a:lnTo>
                    <a:pt x="1930" y="172"/>
                  </a:lnTo>
                  <a:lnTo>
                    <a:pt x="1978" y="142"/>
                  </a:lnTo>
                  <a:lnTo>
                    <a:pt x="2016" y="110"/>
                  </a:lnTo>
                  <a:lnTo>
                    <a:pt x="2048" y="82"/>
                  </a:lnTo>
                  <a:lnTo>
                    <a:pt x="2062" y="66"/>
                  </a:lnTo>
                  <a:lnTo>
                    <a:pt x="2072" y="52"/>
                  </a:lnTo>
                  <a:lnTo>
                    <a:pt x="2080" y="40"/>
                  </a:lnTo>
                  <a:lnTo>
                    <a:pt x="2086" y="26"/>
                  </a:lnTo>
                  <a:lnTo>
                    <a:pt x="2090" y="14"/>
                  </a:lnTo>
                  <a:lnTo>
                    <a:pt x="2092" y="0"/>
                  </a:lnTo>
                  <a:lnTo>
                    <a:pt x="2086" y="298"/>
                  </a:lnTo>
                  <a:lnTo>
                    <a:pt x="2086" y="298"/>
                  </a:lnTo>
                  <a:lnTo>
                    <a:pt x="2084" y="310"/>
                  </a:lnTo>
                  <a:lnTo>
                    <a:pt x="2080" y="324"/>
                  </a:lnTo>
                  <a:lnTo>
                    <a:pt x="2072" y="338"/>
                  </a:lnTo>
                  <a:lnTo>
                    <a:pt x="2064" y="352"/>
                  </a:lnTo>
                  <a:lnTo>
                    <a:pt x="2052" y="366"/>
                  </a:lnTo>
                  <a:lnTo>
                    <a:pt x="2040" y="380"/>
                  </a:lnTo>
                  <a:lnTo>
                    <a:pt x="2006" y="410"/>
                  </a:lnTo>
                  <a:lnTo>
                    <a:pt x="1966" y="440"/>
                  </a:lnTo>
                  <a:lnTo>
                    <a:pt x="1916" y="472"/>
                  </a:lnTo>
                  <a:lnTo>
                    <a:pt x="1862" y="504"/>
                  </a:lnTo>
                  <a:lnTo>
                    <a:pt x="1800" y="536"/>
                  </a:lnTo>
                  <a:lnTo>
                    <a:pt x="1734" y="568"/>
                  </a:lnTo>
                  <a:lnTo>
                    <a:pt x="1662" y="600"/>
                  </a:lnTo>
                  <a:lnTo>
                    <a:pt x="1586" y="632"/>
                  </a:lnTo>
                  <a:lnTo>
                    <a:pt x="1506" y="662"/>
                  </a:lnTo>
                  <a:lnTo>
                    <a:pt x="1424" y="692"/>
                  </a:lnTo>
                  <a:lnTo>
                    <a:pt x="1338" y="720"/>
                  </a:lnTo>
                  <a:lnTo>
                    <a:pt x="1250" y="748"/>
                  </a:lnTo>
                  <a:lnTo>
                    <a:pt x="1160" y="774"/>
                  </a:lnTo>
                  <a:lnTo>
                    <a:pt x="1070" y="798"/>
                  </a:lnTo>
                  <a:lnTo>
                    <a:pt x="980" y="820"/>
                  </a:lnTo>
                  <a:lnTo>
                    <a:pt x="888" y="840"/>
                  </a:lnTo>
                  <a:lnTo>
                    <a:pt x="800" y="858"/>
                  </a:lnTo>
                  <a:lnTo>
                    <a:pt x="712" y="872"/>
                  </a:lnTo>
                  <a:lnTo>
                    <a:pt x="626" y="884"/>
                  </a:lnTo>
                  <a:lnTo>
                    <a:pt x="542" y="892"/>
                  </a:lnTo>
                  <a:lnTo>
                    <a:pt x="462" y="898"/>
                  </a:lnTo>
                  <a:lnTo>
                    <a:pt x="384" y="900"/>
                  </a:lnTo>
                  <a:lnTo>
                    <a:pt x="312" y="898"/>
                  </a:lnTo>
                  <a:lnTo>
                    <a:pt x="244" y="892"/>
                  </a:lnTo>
                  <a:lnTo>
                    <a:pt x="212" y="888"/>
                  </a:lnTo>
                  <a:lnTo>
                    <a:pt x="182" y="882"/>
                  </a:lnTo>
                  <a:lnTo>
                    <a:pt x="154" y="876"/>
                  </a:lnTo>
                  <a:lnTo>
                    <a:pt x="126" y="868"/>
                  </a:lnTo>
                  <a:lnTo>
                    <a:pt x="100" y="858"/>
                  </a:lnTo>
                  <a:lnTo>
                    <a:pt x="78" y="848"/>
                  </a:lnTo>
                  <a:lnTo>
                    <a:pt x="56" y="838"/>
                  </a:lnTo>
                  <a:lnTo>
                    <a:pt x="36" y="824"/>
                  </a:lnTo>
                  <a:lnTo>
                    <a:pt x="16" y="810"/>
                  </a:lnTo>
                  <a:lnTo>
                    <a:pt x="0" y="796"/>
                  </a:lnTo>
                  <a:lnTo>
                    <a:pt x="104" y="740"/>
                  </a:lnTo>
                  <a:lnTo>
                    <a:pt x="22" y="54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latin typeface="inpin heiti" panose="00000500000000000000" pitchFamily="2" charset="-122"/>
                <a:ea typeface="inpin heiti" panose="00000500000000000000" pitchFamily="2" charset="-122"/>
                <a:sym typeface="inpin heiti" panose="00000500000000000000" pitchFamily="2" charset="-122"/>
              </a:endParaRPr>
            </a:p>
          </p:txBody>
        </p:sp>
        <p:sp>
          <p:nvSpPr>
            <p:cNvPr id="16" name="Freeform 14"/>
            <p:cNvSpPr>
              <a:spLocks/>
            </p:cNvSpPr>
            <p:nvPr/>
          </p:nvSpPr>
          <p:spPr bwMode="auto">
            <a:xfrm>
              <a:off x="4368800" y="419100"/>
              <a:ext cx="3286125" cy="996950"/>
            </a:xfrm>
            <a:custGeom>
              <a:avLst/>
              <a:gdLst>
                <a:gd name="T0" fmla="*/ 0 w 2070"/>
                <a:gd name="T1" fmla="*/ 544 h 628"/>
                <a:gd name="T2" fmla="*/ 60 w 2070"/>
                <a:gd name="T3" fmla="*/ 578 h 628"/>
                <a:gd name="T4" fmla="*/ 128 w 2070"/>
                <a:gd name="T5" fmla="*/ 600 h 628"/>
                <a:gd name="T6" fmla="*/ 162 w 2070"/>
                <a:gd name="T7" fmla="*/ 606 h 628"/>
                <a:gd name="T8" fmla="*/ 230 w 2070"/>
                <a:gd name="T9" fmla="*/ 616 h 628"/>
                <a:gd name="T10" fmla="*/ 266 w 2070"/>
                <a:gd name="T11" fmla="*/ 618 h 628"/>
                <a:gd name="T12" fmla="*/ 406 w 2070"/>
                <a:gd name="T13" fmla="*/ 618 h 628"/>
                <a:gd name="T14" fmla="*/ 546 w 2070"/>
                <a:gd name="T15" fmla="*/ 608 h 628"/>
                <a:gd name="T16" fmla="*/ 614 w 2070"/>
                <a:gd name="T17" fmla="*/ 598 h 628"/>
                <a:gd name="T18" fmla="*/ 752 w 2070"/>
                <a:gd name="T19" fmla="*/ 576 h 628"/>
                <a:gd name="T20" fmla="*/ 890 w 2070"/>
                <a:gd name="T21" fmla="*/ 546 h 628"/>
                <a:gd name="T22" fmla="*/ 1094 w 2070"/>
                <a:gd name="T23" fmla="*/ 496 h 628"/>
                <a:gd name="T24" fmla="*/ 1228 w 2070"/>
                <a:gd name="T25" fmla="*/ 456 h 628"/>
                <a:gd name="T26" fmla="*/ 1494 w 2070"/>
                <a:gd name="T27" fmla="*/ 364 h 628"/>
                <a:gd name="T28" fmla="*/ 1624 w 2070"/>
                <a:gd name="T29" fmla="*/ 312 h 628"/>
                <a:gd name="T30" fmla="*/ 1688 w 2070"/>
                <a:gd name="T31" fmla="*/ 284 h 628"/>
                <a:gd name="T32" fmla="*/ 1814 w 2070"/>
                <a:gd name="T33" fmla="*/ 224 h 628"/>
                <a:gd name="T34" fmla="*/ 1874 w 2070"/>
                <a:gd name="T35" fmla="*/ 190 h 628"/>
                <a:gd name="T36" fmla="*/ 1964 w 2070"/>
                <a:gd name="T37" fmla="*/ 132 h 628"/>
                <a:gd name="T38" fmla="*/ 1992 w 2070"/>
                <a:gd name="T39" fmla="*/ 112 h 628"/>
                <a:gd name="T40" fmla="*/ 2042 w 2070"/>
                <a:gd name="T41" fmla="*/ 64 h 628"/>
                <a:gd name="T42" fmla="*/ 2052 w 2070"/>
                <a:gd name="T43" fmla="*/ 50 h 628"/>
                <a:gd name="T44" fmla="*/ 2068 w 2070"/>
                <a:gd name="T45" fmla="*/ 18 h 628"/>
                <a:gd name="T46" fmla="*/ 2070 w 2070"/>
                <a:gd name="T47" fmla="*/ 0 h 628"/>
                <a:gd name="T48" fmla="*/ 2062 w 2070"/>
                <a:gd name="T49" fmla="*/ 34 h 628"/>
                <a:gd name="T50" fmla="*/ 2042 w 2070"/>
                <a:gd name="T51" fmla="*/ 64 h 628"/>
                <a:gd name="T52" fmla="*/ 2020 w 2070"/>
                <a:gd name="T53" fmla="*/ 90 h 628"/>
                <a:gd name="T54" fmla="*/ 1994 w 2070"/>
                <a:gd name="T55" fmla="*/ 114 h 628"/>
                <a:gd name="T56" fmla="*/ 1938 w 2070"/>
                <a:gd name="T57" fmla="*/ 158 h 628"/>
                <a:gd name="T58" fmla="*/ 1878 w 2070"/>
                <a:gd name="T59" fmla="*/ 196 h 628"/>
                <a:gd name="T60" fmla="*/ 1756 w 2070"/>
                <a:gd name="T61" fmla="*/ 264 h 628"/>
                <a:gd name="T62" fmla="*/ 1628 w 2070"/>
                <a:gd name="T63" fmla="*/ 322 h 628"/>
                <a:gd name="T64" fmla="*/ 1562 w 2070"/>
                <a:gd name="T65" fmla="*/ 350 h 628"/>
                <a:gd name="T66" fmla="*/ 1432 w 2070"/>
                <a:gd name="T67" fmla="*/ 402 h 628"/>
                <a:gd name="T68" fmla="*/ 1232 w 2070"/>
                <a:gd name="T69" fmla="*/ 470 h 628"/>
                <a:gd name="T70" fmla="*/ 1098 w 2070"/>
                <a:gd name="T71" fmla="*/ 510 h 628"/>
                <a:gd name="T72" fmla="*/ 892 w 2070"/>
                <a:gd name="T73" fmla="*/ 560 h 628"/>
                <a:gd name="T74" fmla="*/ 756 w 2070"/>
                <a:gd name="T75" fmla="*/ 588 h 628"/>
                <a:gd name="T76" fmla="*/ 616 w 2070"/>
                <a:gd name="T77" fmla="*/ 610 h 628"/>
                <a:gd name="T78" fmla="*/ 546 w 2070"/>
                <a:gd name="T79" fmla="*/ 618 h 628"/>
                <a:gd name="T80" fmla="*/ 406 w 2070"/>
                <a:gd name="T81" fmla="*/ 628 h 628"/>
                <a:gd name="T82" fmla="*/ 266 w 2070"/>
                <a:gd name="T83" fmla="*/ 626 h 628"/>
                <a:gd name="T84" fmla="*/ 230 w 2070"/>
                <a:gd name="T85" fmla="*/ 622 h 628"/>
                <a:gd name="T86" fmla="*/ 160 w 2070"/>
                <a:gd name="T87" fmla="*/ 610 h 628"/>
                <a:gd name="T88" fmla="*/ 126 w 2070"/>
                <a:gd name="T89" fmla="*/ 602 h 628"/>
                <a:gd name="T90" fmla="*/ 60 w 2070"/>
                <a:gd name="T91" fmla="*/ 580 h 628"/>
                <a:gd name="T92" fmla="*/ 0 w 2070"/>
                <a:gd name="T93" fmla="*/ 544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70" h="628">
                  <a:moveTo>
                    <a:pt x="0" y="544"/>
                  </a:moveTo>
                  <a:lnTo>
                    <a:pt x="0" y="544"/>
                  </a:lnTo>
                  <a:lnTo>
                    <a:pt x="30" y="562"/>
                  </a:lnTo>
                  <a:lnTo>
                    <a:pt x="60" y="578"/>
                  </a:lnTo>
                  <a:lnTo>
                    <a:pt x="94" y="590"/>
                  </a:lnTo>
                  <a:lnTo>
                    <a:pt x="128" y="600"/>
                  </a:lnTo>
                  <a:lnTo>
                    <a:pt x="128" y="600"/>
                  </a:lnTo>
                  <a:lnTo>
                    <a:pt x="162" y="606"/>
                  </a:lnTo>
                  <a:lnTo>
                    <a:pt x="196" y="612"/>
                  </a:lnTo>
                  <a:lnTo>
                    <a:pt x="230" y="616"/>
                  </a:lnTo>
                  <a:lnTo>
                    <a:pt x="266" y="618"/>
                  </a:lnTo>
                  <a:lnTo>
                    <a:pt x="266" y="618"/>
                  </a:lnTo>
                  <a:lnTo>
                    <a:pt x="336" y="620"/>
                  </a:lnTo>
                  <a:lnTo>
                    <a:pt x="406" y="618"/>
                  </a:lnTo>
                  <a:lnTo>
                    <a:pt x="476" y="614"/>
                  </a:lnTo>
                  <a:lnTo>
                    <a:pt x="546" y="608"/>
                  </a:lnTo>
                  <a:lnTo>
                    <a:pt x="546" y="608"/>
                  </a:lnTo>
                  <a:lnTo>
                    <a:pt x="614" y="598"/>
                  </a:lnTo>
                  <a:lnTo>
                    <a:pt x="684" y="588"/>
                  </a:lnTo>
                  <a:lnTo>
                    <a:pt x="752" y="576"/>
                  </a:lnTo>
                  <a:lnTo>
                    <a:pt x="822" y="562"/>
                  </a:lnTo>
                  <a:lnTo>
                    <a:pt x="890" y="546"/>
                  </a:lnTo>
                  <a:lnTo>
                    <a:pt x="958" y="530"/>
                  </a:lnTo>
                  <a:lnTo>
                    <a:pt x="1094" y="496"/>
                  </a:lnTo>
                  <a:lnTo>
                    <a:pt x="1094" y="496"/>
                  </a:lnTo>
                  <a:lnTo>
                    <a:pt x="1228" y="456"/>
                  </a:lnTo>
                  <a:lnTo>
                    <a:pt x="1362" y="412"/>
                  </a:lnTo>
                  <a:lnTo>
                    <a:pt x="1494" y="364"/>
                  </a:lnTo>
                  <a:lnTo>
                    <a:pt x="1558" y="340"/>
                  </a:lnTo>
                  <a:lnTo>
                    <a:pt x="1624" y="312"/>
                  </a:lnTo>
                  <a:lnTo>
                    <a:pt x="1624" y="312"/>
                  </a:lnTo>
                  <a:lnTo>
                    <a:pt x="1688" y="284"/>
                  </a:lnTo>
                  <a:lnTo>
                    <a:pt x="1752" y="254"/>
                  </a:lnTo>
                  <a:lnTo>
                    <a:pt x="1814" y="224"/>
                  </a:lnTo>
                  <a:lnTo>
                    <a:pt x="1874" y="190"/>
                  </a:lnTo>
                  <a:lnTo>
                    <a:pt x="1874" y="190"/>
                  </a:lnTo>
                  <a:lnTo>
                    <a:pt x="1934" y="152"/>
                  </a:lnTo>
                  <a:lnTo>
                    <a:pt x="1964" y="132"/>
                  </a:lnTo>
                  <a:lnTo>
                    <a:pt x="1992" y="112"/>
                  </a:lnTo>
                  <a:lnTo>
                    <a:pt x="1992" y="112"/>
                  </a:lnTo>
                  <a:lnTo>
                    <a:pt x="2018" y="88"/>
                  </a:lnTo>
                  <a:lnTo>
                    <a:pt x="2042" y="64"/>
                  </a:lnTo>
                  <a:lnTo>
                    <a:pt x="2042" y="64"/>
                  </a:lnTo>
                  <a:lnTo>
                    <a:pt x="2052" y="50"/>
                  </a:lnTo>
                  <a:lnTo>
                    <a:pt x="2060" y="34"/>
                  </a:lnTo>
                  <a:lnTo>
                    <a:pt x="2068" y="18"/>
                  </a:lnTo>
                  <a:lnTo>
                    <a:pt x="2070" y="0"/>
                  </a:lnTo>
                  <a:lnTo>
                    <a:pt x="2070" y="0"/>
                  </a:lnTo>
                  <a:lnTo>
                    <a:pt x="2068" y="18"/>
                  </a:lnTo>
                  <a:lnTo>
                    <a:pt x="2062" y="34"/>
                  </a:lnTo>
                  <a:lnTo>
                    <a:pt x="2052" y="50"/>
                  </a:lnTo>
                  <a:lnTo>
                    <a:pt x="2042" y="64"/>
                  </a:lnTo>
                  <a:lnTo>
                    <a:pt x="2042" y="64"/>
                  </a:lnTo>
                  <a:lnTo>
                    <a:pt x="2020" y="90"/>
                  </a:lnTo>
                  <a:lnTo>
                    <a:pt x="1994" y="114"/>
                  </a:lnTo>
                  <a:lnTo>
                    <a:pt x="1994" y="114"/>
                  </a:lnTo>
                  <a:lnTo>
                    <a:pt x="1966" y="136"/>
                  </a:lnTo>
                  <a:lnTo>
                    <a:pt x="1938" y="158"/>
                  </a:lnTo>
                  <a:lnTo>
                    <a:pt x="1878" y="196"/>
                  </a:lnTo>
                  <a:lnTo>
                    <a:pt x="1878" y="196"/>
                  </a:lnTo>
                  <a:lnTo>
                    <a:pt x="1818" y="230"/>
                  </a:lnTo>
                  <a:lnTo>
                    <a:pt x="1756" y="264"/>
                  </a:lnTo>
                  <a:lnTo>
                    <a:pt x="1692" y="294"/>
                  </a:lnTo>
                  <a:lnTo>
                    <a:pt x="1628" y="322"/>
                  </a:lnTo>
                  <a:lnTo>
                    <a:pt x="1628" y="322"/>
                  </a:lnTo>
                  <a:lnTo>
                    <a:pt x="1562" y="350"/>
                  </a:lnTo>
                  <a:lnTo>
                    <a:pt x="1498" y="376"/>
                  </a:lnTo>
                  <a:lnTo>
                    <a:pt x="1432" y="402"/>
                  </a:lnTo>
                  <a:lnTo>
                    <a:pt x="1366" y="424"/>
                  </a:lnTo>
                  <a:lnTo>
                    <a:pt x="1232" y="470"/>
                  </a:lnTo>
                  <a:lnTo>
                    <a:pt x="1098" y="510"/>
                  </a:lnTo>
                  <a:lnTo>
                    <a:pt x="1098" y="510"/>
                  </a:lnTo>
                  <a:lnTo>
                    <a:pt x="962" y="544"/>
                  </a:lnTo>
                  <a:lnTo>
                    <a:pt x="892" y="560"/>
                  </a:lnTo>
                  <a:lnTo>
                    <a:pt x="824" y="574"/>
                  </a:lnTo>
                  <a:lnTo>
                    <a:pt x="756" y="588"/>
                  </a:lnTo>
                  <a:lnTo>
                    <a:pt x="686" y="600"/>
                  </a:lnTo>
                  <a:lnTo>
                    <a:pt x="616" y="610"/>
                  </a:lnTo>
                  <a:lnTo>
                    <a:pt x="546" y="618"/>
                  </a:lnTo>
                  <a:lnTo>
                    <a:pt x="546" y="618"/>
                  </a:lnTo>
                  <a:lnTo>
                    <a:pt x="476" y="624"/>
                  </a:lnTo>
                  <a:lnTo>
                    <a:pt x="406" y="628"/>
                  </a:lnTo>
                  <a:lnTo>
                    <a:pt x="336" y="628"/>
                  </a:lnTo>
                  <a:lnTo>
                    <a:pt x="266" y="626"/>
                  </a:lnTo>
                  <a:lnTo>
                    <a:pt x="266" y="626"/>
                  </a:lnTo>
                  <a:lnTo>
                    <a:pt x="230" y="622"/>
                  </a:lnTo>
                  <a:lnTo>
                    <a:pt x="196" y="616"/>
                  </a:lnTo>
                  <a:lnTo>
                    <a:pt x="160" y="610"/>
                  </a:lnTo>
                  <a:lnTo>
                    <a:pt x="126" y="602"/>
                  </a:lnTo>
                  <a:lnTo>
                    <a:pt x="126" y="602"/>
                  </a:lnTo>
                  <a:lnTo>
                    <a:pt x="92" y="592"/>
                  </a:lnTo>
                  <a:lnTo>
                    <a:pt x="60" y="580"/>
                  </a:lnTo>
                  <a:lnTo>
                    <a:pt x="28" y="564"/>
                  </a:lnTo>
                  <a:lnTo>
                    <a:pt x="0" y="544"/>
                  </a:lnTo>
                  <a:lnTo>
                    <a:pt x="0" y="54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AU">
                <a:latin typeface="inpin heiti" panose="00000500000000000000" pitchFamily="2" charset="-122"/>
                <a:ea typeface="inpin heiti" panose="00000500000000000000" pitchFamily="2" charset="-122"/>
                <a:sym typeface="inpin heiti" panose="00000500000000000000" pitchFamily="2" charset="-122"/>
              </a:endParaRPr>
            </a:p>
          </p:txBody>
        </p:sp>
        <p:sp>
          <p:nvSpPr>
            <p:cNvPr id="17" name="Freeform 15"/>
            <p:cNvSpPr>
              <a:spLocks/>
            </p:cNvSpPr>
            <p:nvPr/>
          </p:nvSpPr>
          <p:spPr bwMode="auto">
            <a:xfrm>
              <a:off x="3965575" y="3305175"/>
              <a:ext cx="2593975" cy="2486025"/>
            </a:xfrm>
            <a:custGeom>
              <a:avLst/>
              <a:gdLst>
                <a:gd name="T0" fmla="*/ 1504 w 1634"/>
                <a:gd name="T1" fmla="*/ 1044 h 1566"/>
                <a:gd name="T2" fmla="*/ 1508 w 1634"/>
                <a:gd name="T3" fmla="*/ 850 h 1566"/>
                <a:gd name="T4" fmla="*/ 1506 w 1634"/>
                <a:gd name="T5" fmla="*/ 678 h 1566"/>
                <a:gd name="T6" fmla="*/ 1496 w 1634"/>
                <a:gd name="T7" fmla="*/ 556 h 1566"/>
                <a:gd name="T8" fmla="*/ 1476 w 1634"/>
                <a:gd name="T9" fmla="*/ 434 h 1566"/>
                <a:gd name="T10" fmla="*/ 1444 w 1634"/>
                <a:gd name="T11" fmla="*/ 316 h 1566"/>
                <a:gd name="T12" fmla="*/ 1410 w 1634"/>
                <a:gd name="T13" fmla="*/ 232 h 1566"/>
                <a:gd name="T14" fmla="*/ 1382 w 1634"/>
                <a:gd name="T15" fmla="*/ 180 h 1566"/>
                <a:gd name="T16" fmla="*/ 1366 w 1634"/>
                <a:gd name="T17" fmla="*/ 154 h 1566"/>
                <a:gd name="T18" fmla="*/ 1334 w 1634"/>
                <a:gd name="T19" fmla="*/ 112 h 1566"/>
                <a:gd name="T20" fmla="*/ 1298 w 1634"/>
                <a:gd name="T21" fmla="*/ 78 h 1566"/>
                <a:gd name="T22" fmla="*/ 1260 w 1634"/>
                <a:gd name="T23" fmla="*/ 52 h 1566"/>
                <a:gd name="T24" fmla="*/ 1218 w 1634"/>
                <a:gd name="T25" fmla="*/ 30 h 1566"/>
                <a:gd name="T26" fmla="*/ 1174 w 1634"/>
                <a:gd name="T27" fmla="*/ 16 h 1566"/>
                <a:gd name="T28" fmla="*/ 1126 w 1634"/>
                <a:gd name="T29" fmla="*/ 6 h 1566"/>
                <a:gd name="T30" fmla="*/ 1078 w 1634"/>
                <a:gd name="T31" fmla="*/ 0 h 1566"/>
                <a:gd name="T32" fmla="*/ 974 w 1634"/>
                <a:gd name="T33" fmla="*/ 4 h 1566"/>
                <a:gd name="T34" fmla="*/ 864 w 1634"/>
                <a:gd name="T35" fmla="*/ 22 h 1566"/>
                <a:gd name="T36" fmla="*/ 754 w 1634"/>
                <a:gd name="T37" fmla="*/ 52 h 1566"/>
                <a:gd name="T38" fmla="*/ 586 w 1634"/>
                <a:gd name="T39" fmla="*/ 108 h 1566"/>
                <a:gd name="T40" fmla="*/ 280 w 1634"/>
                <a:gd name="T41" fmla="*/ 220 h 1566"/>
                <a:gd name="T42" fmla="*/ 194 w 1634"/>
                <a:gd name="T43" fmla="*/ 244 h 1566"/>
                <a:gd name="T44" fmla="*/ 122 w 1634"/>
                <a:gd name="T45" fmla="*/ 256 h 1566"/>
                <a:gd name="T46" fmla="*/ 76 w 1634"/>
                <a:gd name="T47" fmla="*/ 254 h 1566"/>
                <a:gd name="T48" fmla="*/ 52 w 1634"/>
                <a:gd name="T49" fmla="*/ 248 h 1566"/>
                <a:gd name="T50" fmla="*/ 32 w 1634"/>
                <a:gd name="T51" fmla="*/ 234 h 1566"/>
                <a:gd name="T52" fmla="*/ 16 w 1634"/>
                <a:gd name="T53" fmla="*/ 216 h 1566"/>
                <a:gd name="T54" fmla="*/ 4 w 1634"/>
                <a:gd name="T55" fmla="*/ 192 h 1566"/>
                <a:gd name="T56" fmla="*/ 54 w 1634"/>
                <a:gd name="T57" fmla="*/ 418 h 1566"/>
                <a:gd name="T58" fmla="*/ 58 w 1634"/>
                <a:gd name="T59" fmla="*/ 432 h 1566"/>
                <a:gd name="T60" fmla="*/ 66 w 1634"/>
                <a:gd name="T61" fmla="*/ 458 h 1566"/>
                <a:gd name="T62" fmla="*/ 80 w 1634"/>
                <a:gd name="T63" fmla="*/ 480 h 1566"/>
                <a:gd name="T64" fmla="*/ 96 w 1634"/>
                <a:gd name="T65" fmla="*/ 496 h 1566"/>
                <a:gd name="T66" fmla="*/ 130 w 1634"/>
                <a:gd name="T67" fmla="*/ 516 h 1566"/>
                <a:gd name="T68" fmla="*/ 186 w 1634"/>
                <a:gd name="T69" fmla="*/ 528 h 1566"/>
                <a:gd name="T70" fmla="*/ 254 w 1634"/>
                <a:gd name="T71" fmla="*/ 530 h 1566"/>
                <a:gd name="T72" fmla="*/ 330 w 1634"/>
                <a:gd name="T73" fmla="*/ 524 h 1566"/>
                <a:gd name="T74" fmla="*/ 456 w 1634"/>
                <a:gd name="T75" fmla="*/ 500 h 1566"/>
                <a:gd name="T76" fmla="*/ 720 w 1634"/>
                <a:gd name="T77" fmla="*/ 428 h 1566"/>
                <a:gd name="T78" fmla="*/ 882 w 1634"/>
                <a:gd name="T79" fmla="*/ 386 h 1566"/>
                <a:gd name="T80" fmla="*/ 950 w 1634"/>
                <a:gd name="T81" fmla="*/ 372 h 1566"/>
                <a:gd name="T82" fmla="*/ 1008 w 1634"/>
                <a:gd name="T83" fmla="*/ 366 h 1566"/>
                <a:gd name="T84" fmla="*/ 1054 w 1634"/>
                <a:gd name="T85" fmla="*/ 370 h 1566"/>
                <a:gd name="T86" fmla="*/ 1078 w 1634"/>
                <a:gd name="T87" fmla="*/ 380 h 1566"/>
                <a:gd name="T88" fmla="*/ 1084 w 1634"/>
                <a:gd name="T89" fmla="*/ 386 h 1566"/>
                <a:gd name="T90" fmla="*/ 1098 w 1634"/>
                <a:gd name="T91" fmla="*/ 406 h 1566"/>
                <a:gd name="T92" fmla="*/ 1106 w 1634"/>
                <a:gd name="T93" fmla="*/ 432 h 1566"/>
                <a:gd name="T94" fmla="*/ 1114 w 1634"/>
                <a:gd name="T95" fmla="*/ 500 h 1566"/>
                <a:gd name="T96" fmla="*/ 1108 w 1634"/>
                <a:gd name="T97" fmla="*/ 584 h 1566"/>
                <a:gd name="T98" fmla="*/ 1094 w 1634"/>
                <a:gd name="T99" fmla="*/ 678 h 1566"/>
                <a:gd name="T100" fmla="*/ 1072 w 1634"/>
                <a:gd name="T101" fmla="*/ 776 h 1566"/>
                <a:gd name="T102" fmla="*/ 1020 w 1634"/>
                <a:gd name="T103" fmla="*/ 966 h 1566"/>
                <a:gd name="T104" fmla="*/ 854 w 1634"/>
                <a:gd name="T105" fmla="*/ 1044 h 1566"/>
                <a:gd name="T106" fmla="*/ 1634 w 1634"/>
                <a:gd name="T107" fmla="*/ 1044 h 1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34" h="1566">
                  <a:moveTo>
                    <a:pt x="1504" y="1044"/>
                  </a:moveTo>
                  <a:lnTo>
                    <a:pt x="1504" y="1044"/>
                  </a:lnTo>
                  <a:lnTo>
                    <a:pt x="1506" y="954"/>
                  </a:lnTo>
                  <a:lnTo>
                    <a:pt x="1508" y="850"/>
                  </a:lnTo>
                  <a:lnTo>
                    <a:pt x="1508" y="736"/>
                  </a:lnTo>
                  <a:lnTo>
                    <a:pt x="1506" y="678"/>
                  </a:lnTo>
                  <a:lnTo>
                    <a:pt x="1502" y="616"/>
                  </a:lnTo>
                  <a:lnTo>
                    <a:pt x="1496" y="556"/>
                  </a:lnTo>
                  <a:lnTo>
                    <a:pt x="1488" y="494"/>
                  </a:lnTo>
                  <a:lnTo>
                    <a:pt x="1476" y="434"/>
                  </a:lnTo>
                  <a:lnTo>
                    <a:pt x="1462" y="374"/>
                  </a:lnTo>
                  <a:lnTo>
                    <a:pt x="1444" y="316"/>
                  </a:lnTo>
                  <a:lnTo>
                    <a:pt x="1422" y="260"/>
                  </a:lnTo>
                  <a:lnTo>
                    <a:pt x="1410" y="232"/>
                  </a:lnTo>
                  <a:lnTo>
                    <a:pt x="1396" y="206"/>
                  </a:lnTo>
                  <a:lnTo>
                    <a:pt x="1382" y="180"/>
                  </a:lnTo>
                  <a:lnTo>
                    <a:pt x="1366" y="154"/>
                  </a:lnTo>
                  <a:lnTo>
                    <a:pt x="1366" y="154"/>
                  </a:lnTo>
                  <a:lnTo>
                    <a:pt x="1350" y="132"/>
                  </a:lnTo>
                  <a:lnTo>
                    <a:pt x="1334" y="112"/>
                  </a:lnTo>
                  <a:lnTo>
                    <a:pt x="1316" y="94"/>
                  </a:lnTo>
                  <a:lnTo>
                    <a:pt x="1298" y="78"/>
                  </a:lnTo>
                  <a:lnTo>
                    <a:pt x="1280" y="64"/>
                  </a:lnTo>
                  <a:lnTo>
                    <a:pt x="1260" y="52"/>
                  </a:lnTo>
                  <a:lnTo>
                    <a:pt x="1240" y="40"/>
                  </a:lnTo>
                  <a:lnTo>
                    <a:pt x="1218" y="30"/>
                  </a:lnTo>
                  <a:lnTo>
                    <a:pt x="1196" y="22"/>
                  </a:lnTo>
                  <a:lnTo>
                    <a:pt x="1174" y="16"/>
                  </a:lnTo>
                  <a:lnTo>
                    <a:pt x="1150" y="10"/>
                  </a:lnTo>
                  <a:lnTo>
                    <a:pt x="1126" y="6"/>
                  </a:lnTo>
                  <a:lnTo>
                    <a:pt x="1102" y="2"/>
                  </a:lnTo>
                  <a:lnTo>
                    <a:pt x="1078" y="0"/>
                  </a:lnTo>
                  <a:lnTo>
                    <a:pt x="1026" y="0"/>
                  </a:lnTo>
                  <a:lnTo>
                    <a:pt x="974" y="4"/>
                  </a:lnTo>
                  <a:lnTo>
                    <a:pt x="920" y="12"/>
                  </a:lnTo>
                  <a:lnTo>
                    <a:pt x="864" y="22"/>
                  </a:lnTo>
                  <a:lnTo>
                    <a:pt x="810" y="36"/>
                  </a:lnTo>
                  <a:lnTo>
                    <a:pt x="754" y="52"/>
                  </a:lnTo>
                  <a:lnTo>
                    <a:pt x="698" y="70"/>
                  </a:lnTo>
                  <a:lnTo>
                    <a:pt x="586" y="108"/>
                  </a:lnTo>
                  <a:lnTo>
                    <a:pt x="374" y="188"/>
                  </a:lnTo>
                  <a:lnTo>
                    <a:pt x="280" y="220"/>
                  </a:lnTo>
                  <a:lnTo>
                    <a:pt x="236" y="234"/>
                  </a:lnTo>
                  <a:lnTo>
                    <a:pt x="194" y="244"/>
                  </a:lnTo>
                  <a:lnTo>
                    <a:pt x="156" y="252"/>
                  </a:lnTo>
                  <a:lnTo>
                    <a:pt x="122" y="256"/>
                  </a:lnTo>
                  <a:lnTo>
                    <a:pt x="90" y="256"/>
                  </a:lnTo>
                  <a:lnTo>
                    <a:pt x="76" y="254"/>
                  </a:lnTo>
                  <a:lnTo>
                    <a:pt x="64" y="252"/>
                  </a:lnTo>
                  <a:lnTo>
                    <a:pt x="52" y="248"/>
                  </a:lnTo>
                  <a:lnTo>
                    <a:pt x="40" y="242"/>
                  </a:lnTo>
                  <a:lnTo>
                    <a:pt x="32" y="234"/>
                  </a:lnTo>
                  <a:lnTo>
                    <a:pt x="22" y="226"/>
                  </a:lnTo>
                  <a:lnTo>
                    <a:pt x="16" y="216"/>
                  </a:lnTo>
                  <a:lnTo>
                    <a:pt x="10" y="206"/>
                  </a:lnTo>
                  <a:lnTo>
                    <a:pt x="4" y="192"/>
                  </a:lnTo>
                  <a:lnTo>
                    <a:pt x="0" y="178"/>
                  </a:lnTo>
                  <a:lnTo>
                    <a:pt x="54" y="418"/>
                  </a:lnTo>
                  <a:lnTo>
                    <a:pt x="54" y="418"/>
                  </a:lnTo>
                  <a:lnTo>
                    <a:pt x="58" y="432"/>
                  </a:lnTo>
                  <a:lnTo>
                    <a:pt x="62" y="446"/>
                  </a:lnTo>
                  <a:lnTo>
                    <a:pt x="66" y="458"/>
                  </a:lnTo>
                  <a:lnTo>
                    <a:pt x="72" y="470"/>
                  </a:lnTo>
                  <a:lnTo>
                    <a:pt x="80" y="480"/>
                  </a:lnTo>
                  <a:lnTo>
                    <a:pt x="88" y="488"/>
                  </a:lnTo>
                  <a:lnTo>
                    <a:pt x="96" y="496"/>
                  </a:lnTo>
                  <a:lnTo>
                    <a:pt x="106" y="504"/>
                  </a:lnTo>
                  <a:lnTo>
                    <a:pt x="130" y="516"/>
                  </a:lnTo>
                  <a:lnTo>
                    <a:pt x="156" y="524"/>
                  </a:lnTo>
                  <a:lnTo>
                    <a:pt x="186" y="528"/>
                  </a:lnTo>
                  <a:lnTo>
                    <a:pt x="218" y="532"/>
                  </a:lnTo>
                  <a:lnTo>
                    <a:pt x="254" y="530"/>
                  </a:lnTo>
                  <a:lnTo>
                    <a:pt x="290" y="528"/>
                  </a:lnTo>
                  <a:lnTo>
                    <a:pt x="330" y="524"/>
                  </a:lnTo>
                  <a:lnTo>
                    <a:pt x="370" y="516"/>
                  </a:lnTo>
                  <a:lnTo>
                    <a:pt x="456" y="500"/>
                  </a:lnTo>
                  <a:lnTo>
                    <a:pt x="544" y="478"/>
                  </a:lnTo>
                  <a:lnTo>
                    <a:pt x="720" y="428"/>
                  </a:lnTo>
                  <a:lnTo>
                    <a:pt x="804" y="404"/>
                  </a:lnTo>
                  <a:lnTo>
                    <a:pt x="882" y="386"/>
                  </a:lnTo>
                  <a:lnTo>
                    <a:pt x="918" y="378"/>
                  </a:lnTo>
                  <a:lnTo>
                    <a:pt x="950" y="372"/>
                  </a:lnTo>
                  <a:lnTo>
                    <a:pt x="982" y="368"/>
                  </a:lnTo>
                  <a:lnTo>
                    <a:pt x="1008" y="366"/>
                  </a:lnTo>
                  <a:lnTo>
                    <a:pt x="1034" y="366"/>
                  </a:lnTo>
                  <a:lnTo>
                    <a:pt x="1054" y="370"/>
                  </a:lnTo>
                  <a:lnTo>
                    <a:pt x="1070" y="376"/>
                  </a:lnTo>
                  <a:lnTo>
                    <a:pt x="1078" y="380"/>
                  </a:lnTo>
                  <a:lnTo>
                    <a:pt x="1084" y="386"/>
                  </a:lnTo>
                  <a:lnTo>
                    <a:pt x="1084" y="386"/>
                  </a:lnTo>
                  <a:lnTo>
                    <a:pt x="1090" y="396"/>
                  </a:lnTo>
                  <a:lnTo>
                    <a:pt x="1098" y="406"/>
                  </a:lnTo>
                  <a:lnTo>
                    <a:pt x="1102" y="418"/>
                  </a:lnTo>
                  <a:lnTo>
                    <a:pt x="1106" y="432"/>
                  </a:lnTo>
                  <a:lnTo>
                    <a:pt x="1112" y="464"/>
                  </a:lnTo>
                  <a:lnTo>
                    <a:pt x="1114" y="500"/>
                  </a:lnTo>
                  <a:lnTo>
                    <a:pt x="1112" y="540"/>
                  </a:lnTo>
                  <a:lnTo>
                    <a:pt x="1108" y="584"/>
                  </a:lnTo>
                  <a:lnTo>
                    <a:pt x="1102" y="630"/>
                  </a:lnTo>
                  <a:lnTo>
                    <a:pt x="1094" y="678"/>
                  </a:lnTo>
                  <a:lnTo>
                    <a:pt x="1084" y="726"/>
                  </a:lnTo>
                  <a:lnTo>
                    <a:pt x="1072" y="776"/>
                  </a:lnTo>
                  <a:lnTo>
                    <a:pt x="1046" y="874"/>
                  </a:lnTo>
                  <a:lnTo>
                    <a:pt x="1020" y="966"/>
                  </a:lnTo>
                  <a:lnTo>
                    <a:pt x="996" y="1044"/>
                  </a:lnTo>
                  <a:lnTo>
                    <a:pt x="854" y="1044"/>
                  </a:lnTo>
                  <a:lnTo>
                    <a:pt x="1252" y="1566"/>
                  </a:lnTo>
                  <a:lnTo>
                    <a:pt x="1634" y="1044"/>
                  </a:lnTo>
                  <a:lnTo>
                    <a:pt x="1504" y="104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latin typeface="inpin heiti" panose="00000500000000000000" pitchFamily="2" charset="-122"/>
                <a:ea typeface="inpin heiti" panose="00000500000000000000" pitchFamily="2" charset="-122"/>
                <a:sym typeface="inpin heiti" panose="00000500000000000000" pitchFamily="2" charset="-122"/>
              </a:endParaRPr>
            </a:p>
          </p:txBody>
        </p:sp>
        <p:sp>
          <p:nvSpPr>
            <p:cNvPr id="18" name="Freeform 16"/>
            <p:cNvSpPr>
              <a:spLocks/>
            </p:cNvSpPr>
            <p:nvPr/>
          </p:nvSpPr>
          <p:spPr bwMode="auto">
            <a:xfrm>
              <a:off x="3965575" y="3298825"/>
              <a:ext cx="2593975" cy="1666875"/>
            </a:xfrm>
            <a:custGeom>
              <a:avLst/>
              <a:gdLst>
                <a:gd name="T0" fmla="*/ 1502 w 1634"/>
                <a:gd name="T1" fmla="*/ 1050 h 1050"/>
                <a:gd name="T2" fmla="*/ 1506 w 1634"/>
                <a:gd name="T3" fmla="*/ 898 h 1050"/>
                <a:gd name="T4" fmla="*/ 1506 w 1634"/>
                <a:gd name="T5" fmla="*/ 746 h 1050"/>
                <a:gd name="T6" fmla="*/ 1488 w 1634"/>
                <a:gd name="T7" fmla="*/ 522 h 1050"/>
                <a:gd name="T8" fmla="*/ 1466 w 1634"/>
                <a:gd name="T9" fmla="*/ 412 h 1050"/>
                <a:gd name="T10" fmla="*/ 1434 w 1634"/>
                <a:gd name="T11" fmla="*/ 304 h 1050"/>
                <a:gd name="T12" fmla="*/ 1388 w 1634"/>
                <a:gd name="T13" fmla="*/ 202 h 1050"/>
                <a:gd name="T14" fmla="*/ 1346 w 1634"/>
                <a:gd name="T15" fmla="*/ 138 h 1050"/>
                <a:gd name="T16" fmla="*/ 1266 w 1634"/>
                <a:gd name="T17" fmla="*/ 64 h 1050"/>
                <a:gd name="T18" fmla="*/ 1198 w 1634"/>
                <a:gd name="T19" fmla="*/ 32 h 1050"/>
                <a:gd name="T20" fmla="*/ 1126 w 1634"/>
                <a:gd name="T21" fmla="*/ 14 h 1050"/>
                <a:gd name="T22" fmla="*/ 1014 w 1634"/>
                <a:gd name="T23" fmla="*/ 10 h 1050"/>
                <a:gd name="T24" fmla="*/ 940 w 1634"/>
                <a:gd name="T25" fmla="*/ 16 h 1050"/>
                <a:gd name="T26" fmla="*/ 830 w 1634"/>
                <a:gd name="T27" fmla="*/ 38 h 1050"/>
                <a:gd name="T28" fmla="*/ 614 w 1634"/>
                <a:gd name="T29" fmla="*/ 106 h 1050"/>
                <a:gd name="T30" fmla="*/ 402 w 1634"/>
                <a:gd name="T31" fmla="*/ 184 h 1050"/>
                <a:gd name="T32" fmla="*/ 260 w 1634"/>
                <a:gd name="T33" fmla="*/ 234 h 1050"/>
                <a:gd name="T34" fmla="*/ 150 w 1634"/>
                <a:gd name="T35" fmla="*/ 258 h 1050"/>
                <a:gd name="T36" fmla="*/ 92 w 1634"/>
                <a:gd name="T37" fmla="*/ 262 h 1050"/>
                <a:gd name="T38" fmla="*/ 38 w 1634"/>
                <a:gd name="T39" fmla="*/ 244 h 1050"/>
                <a:gd name="T40" fmla="*/ 14 w 1634"/>
                <a:gd name="T41" fmla="*/ 218 h 1050"/>
                <a:gd name="T42" fmla="*/ 0 w 1634"/>
                <a:gd name="T43" fmla="*/ 182 h 1050"/>
                <a:gd name="T44" fmla="*/ 14 w 1634"/>
                <a:gd name="T45" fmla="*/ 218 h 1050"/>
                <a:gd name="T46" fmla="*/ 40 w 1634"/>
                <a:gd name="T47" fmla="*/ 244 h 1050"/>
                <a:gd name="T48" fmla="*/ 74 w 1634"/>
                <a:gd name="T49" fmla="*/ 256 h 1050"/>
                <a:gd name="T50" fmla="*/ 112 w 1634"/>
                <a:gd name="T51" fmla="*/ 260 h 1050"/>
                <a:gd name="T52" fmla="*/ 222 w 1634"/>
                <a:gd name="T53" fmla="*/ 240 h 1050"/>
                <a:gd name="T54" fmla="*/ 330 w 1634"/>
                <a:gd name="T55" fmla="*/ 204 h 1050"/>
                <a:gd name="T56" fmla="*/ 540 w 1634"/>
                <a:gd name="T57" fmla="*/ 126 h 1050"/>
                <a:gd name="T58" fmla="*/ 754 w 1634"/>
                <a:gd name="T59" fmla="*/ 52 h 1050"/>
                <a:gd name="T60" fmla="*/ 902 w 1634"/>
                <a:gd name="T61" fmla="*/ 16 h 1050"/>
                <a:gd name="T62" fmla="*/ 976 w 1634"/>
                <a:gd name="T63" fmla="*/ 4 h 1050"/>
                <a:gd name="T64" fmla="*/ 1090 w 1634"/>
                <a:gd name="T65" fmla="*/ 0 h 1050"/>
                <a:gd name="T66" fmla="*/ 1164 w 1634"/>
                <a:gd name="T67" fmla="*/ 12 h 1050"/>
                <a:gd name="T68" fmla="*/ 1270 w 1634"/>
                <a:gd name="T69" fmla="*/ 56 h 1050"/>
                <a:gd name="T70" fmla="*/ 1300 w 1634"/>
                <a:gd name="T71" fmla="*/ 78 h 1050"/>
                <a:gd name="T72" fmla="*/ 1374 w 1634"/>
                <a:gd name="T73" fmla="*/ 166 h 1050"/>
                <a:gd name="T74" fmla="*/ 1412 w 1634"/>
                <a:gd name="T75" fmla="*/ 232 h 1050"/>
                <a:gd name="T76" fmla="*/ 1454 w 1634"/>
                <a:gd name="T77" fmla="*/ 336 h 1050"/>
                <a:gd name="T78" fmla="*/ 1482 w 1634"/>
                <a:gd name="T79" fmla="*/ 446 h 1050"/>
                <a:gd name="T80" fmla="*/ 1502 w 1634"/>
                <a:gd name="T81" fmla="*/ 596 h 1050"/>
                <a:gd name="T82" fmla="*/ 1510 w 1634"/>
                <a:gd name="T83" fmla="*/ 746 h 1050"/>
                <a:gd name="T84" fmla="*/ 1504 w 1634"/>
                <a:gd name="T85" fmla="*/ 1048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34" h="1050">
                  <a:moveTo>
                    <a:pt x="1634" y="1048"/>
                  </a:moveTo>
                  <a:lnTo>
                    <a:pt x="1504" y="1050"/>
                  </a:lnTo>
                  <a:lnTo>
                    <a:pt x="1502" y="1050"/>
                  </a:lnTo>
                  <a:lnTo>
                    <a:pt x="1502" y="1048"/>
                  </a:lnTo>
                  <a:lnTo>
                    <a:pt x="1502" y="1048"/>
                  </a:lnTo>
                  <a:lnTo>
                    <a:pt x="1506" y="898"/>
                  </a:lnTo>
                  <a:lnTo>
                    <a:pt x="1506" y="822"/>
                  </a:lnTo>
                  <a:lnTo>
                    <a:pt x="1506" y="746"/>
                  </a:lnTo>
                  <a:lnTo>
                    <a:pt x="1506" y="746"/>
                  </a:lnTo>
                  <a:lnTo>
                    <a:pt x="1502" y="672"/>
                  </a:lnTo>
                  <a:lnTo>
                    <a:pt x="1496" y="596"/>
                  </a:lnTo>
                  <a:lnTo>
                    <a:pt x="1488" y="522"/>
                  </a:lnTo>
                  <a:lnTo>
                    <a:pt x="1474" y="448"/>
                  </a:lnTo>
                  <a:lnTo>
                    <a:pt x="1474" y="448"/>
                  </a:lnTo>
                  <a:lnTo>
                    <a:pt x="1466" y="412"/>
                  </a:lnTo>
                  <a:lnTo>
                    <a:pt x="1456" y="376"/>
                  </a:lnTo>
                  <a:lnTo>
                    <a:pt x="1446" y="340"/>
                  </a:lnTo>
                  <a:lnTo>
                    <a:pt x="1434" y="304"/>
                  </a:lnTo>
                  <a:lnTo>
                    <a:pt x="1420" y="268"/>
                  </a:lnTo>
                  <a:lnTo>
                    <a:pt x="1404" y="234"/>
                  </a:lnTo>
                  <a:lnTo>
                    <a:pt x="1388" y="202"/>
                  </a:lnTo>
                  <a:lnTo>
                    <a:pt x="1368" y="170"/>
                  </a:lnTo>
                  <a:lnTo>
                    <a:pt x="1368" y="170"/>
                  </a:lnTo>
                  <a:lnTo>
                    <a:pt x="1346" y="138"/>
                  </a:lnTo>
                  <a:lnTo>
                    <a:pt x="1322" y="110"/>
                  </a:lnTo>
                  <a:lnTo>
                    <a:pt x="1296" y="86"/>
                  </a:lnTo>
                  <a:lnTo>
                    <a:pt x="1266" y="64"/>
                  </a:lnTo>
                  <a:lnTo>
                    <a:pt x="1266" y="64"/>
                  </a:lnTo>
                  <a:lnTo>
                    <a:pt x="1232" y="46"/>
                  </a:lnTo>
                  <a:lnTo>
                    <a:pt x="1198" y="32"/>
                  </a:lnTo>
                  <a:lnTo>
                    <a:pt x="1162" y="22"/>
                  </a:lnTo>
                  <a:lnTo>
                    <a:pt x="1126" y="14"/>
                  </a:lnTo>
                  <a:lnTo>
                    <a:pt x="1126" y="14"/>
                  </a:lnTo>
                  <a:lnTo>
                    <a:pt x="1090" y="10"/>
                  </a:lnTo>
                  <a:lnTo>
                    <a:pt x="1052" y="8"/>
                  </a:lnTo>
                  <a:lnTo>
                    <a:pt x="1014" y="10"/>
                  </a:lnTo>
                  <a:lnTo>
                    <a:pt x="976" y="12"/>
                  </a:lnTo>
                  <a:lnTo>
                    <a:pt x="976" y="12"/>
                  </a:lnTo>
                  <a:lnTo>
                    <a:pt x="940" y="16"/>
                  </a:lnTo>
                  <a:lnTo>
                    <a:pt x="902" y="22"/>
                  </a:lnTo>
                  <a:lnTo>
                    <a:pt x="830" y="38"/>
                  </a:lnTo>
                  <a:lnTo>
                    <a:pt x="830" y="38"/>
                  </a:lnTo>
                  <a:lnTo>
                    <a:pt x="756" y="58"/>
                  </a:lnTo>
                  <a:lnTo>
                    <a:pt x="686" y="80"/>
                  </a:lnTo>
                  <a:lnTo>
                    <a:pt x="614" y="106"/>
                  </a:lnTo>
                  <a:lnTo>
                    <a:pt x="544" y="132"/>
                  </a:lnTo>
                  <a:lnTo>
                    <a:pt x="544" y="132"/>
                  </a:lnTo>
                  <a:lnTo>
                    <a:pt x="402" y="184"/>
                  </a:lnTo>
                  <a:lnTo>
                    <a:pt x="332" y="210"/>
                  </a:lnTo>
                  <a:lnTo>
                    <a:pt x="260" y="234"/>
                  </a:lnTo>
                  <a:lnTo>
                    <a:pt x="260" y="234"/>
                  </a:lnTo>
                  <a:lnTo>
                    <a:pt x="224" y="244"/>
                  </a:lnTo>
                  <a:lnTo>
                    <a:pt x="186" y="252"/>
                  </a:lnTo>
                  <a:lnTo>
                    <a:pt x="150" y="258"/>
                  </a:lnTo>
                  <a:lnTo>
                    <a:pt x="112" y="262"/>
                  </a:lnTo>
                  <a:lnTo>
                    <a:pt x="112" y="262"/>
                  </a:lnTo>
                  <a:lnTo>
                    <a:pt x="92" y="262"/>
                  </a:lnTo>
                  <a:lnTo>
                    <a:pt x="74" y="258"/>
                  </a:lnTo>
                  <a:lnTo>
                    <a:pt x="56" y="254"/>
                  </a:lnTo>
                  <a:lnTo>
                    <a:pt x="38" y="244"/>
                  </a:lnTo>
                  <a:lnTo>
                    <a:pt x="38" y="244"/>
                  </a:lnTo>
                  <a:lnTo>
                    <a:pt x="24" y="232"/>
                  </a:lnTo>
                  <a:lnTo>
                    <a:pt x="14" y="218"/>
                  </a:lnTo>
                  <a:lnTo>
                    <a:pt x="14" y="218"/>
                  </a:lnTo>
                  <a:lnTo>
                    <a:pt x="6" y="200"/>
                  </a:lnTo>
                  <a:lnTo>
                    <a:pt x="0" y="182"/>
                  </a:lnTo>
                  <a:lnTo>
                    <a:pt x="0" y="182"/>
                  </a:lnTo>
                  <a:lnTo>
                    <a:pt x="6" y="200"/>
                  </a:lnTo>
                  <a:lnTo>
                    <a:pt x="14" y="218"/>
                  </a:lnTo>
                  <a:lnTo>
                    <a:pt x="14" y="218"/>
                  </a:lnTo>
                  <a:lnTo>
                    <a:pt x="24" y="232"/>
                  </a:lnTo>
                  <a:lnTo>
                    <a:pt x="40" y="244"/>
                  </a:lnTo>
                  <a:lnTo>
                    <a:pt x="40" y="244"/>
                  </a:lnTo>
                  <a:lnTo>
                    <a:pt x="56" y="252"/>
                  </a:lnTo>
                  <a:lnTo>
                    <a:pt x="74" y="256"/>
                  </a:lnTo>
                  <a:lnTo>
                    <a:pt x="92" y="260"/>
                  </a:lnTo>
                  <a:lnTo>
                    <a:pt x="112" y="260"/>
                  </a:lnTo>
                  <a:lnTo>
                    <a:pt x="112" y="260"/>
                  </a:lnTo>
                  <a:lnTo>
                    <a:pt x="148" y="256"/>
                  </a:lnTo>
                  <a:lnTo>
                    <a:pt x="186" y="250"/>
                  </a:lnTo>
                  <a:lnTo>
                    <a:pt x="222" y="240"/>
                  </a:lnTo>
                  <a:lnTo>
                    <a:pt x="258" y="228"/>
                  </a:lnTo>
                  <a:lnTo>
                    <a:pt x="258" y="228"/>
                  </a:lnTo>
                  <a:lnTo>
                    <a:pt x="330" y="204"/>
                  </a:lnTo>
                  <a:lnTo>
                    <a:pt x="400" y="178"/>
                  </a:lnTo>
                  <a:lnTo>
                    <a:pt x="540" y="126"/>
                  </a:lnTo>
                  <a:lnTo>
                    <a:pt x="540" y="126"/>
                  </a:lnTo>
                  <a:lnTo>
                    <a:pt x="612" y="100"/>
                  </a:lnTo>
                  <a:lnTo>
                    <a:pt x="682" y="74"/>
                  </a:lnTo>
                  <a:lnTo>
                    <a:pt x="754" y="52"/>
                  </a:lnTo>
                  <a:lnTo>
                    <a:pt x="828" y="32"/>
                  </a:lnTo>
                  <a:lnTo>
                    <a:pt x="828" y="32"/>
                  </a:lnTo>
                  <a:lnTo>
                    <a:pt x="902" y="16"/>
                  </a:lnTo>
                  <a:lnTo>
                    <a:pt x="938" y="8"/>
                  </a:lnTo>
                  <a:lnTo>
                    <a:pt x="976" y="4"/>
                  </a:lnTo>
                  <a:lnTo>
                    <a:pt x="976" y="4"/>
                  </a:lnTo>
                  <a:lnTo>
                    <a:pt x="1014" y="0"/>
                  </a:lnTo>
                  <a:lnTo>
                    <a:pt x="1052" y="0"/>
                  </a:lnTo>
                  <a:lnTo>
                    <a:pt x="1090" y="0"/>
                  </a:lnTo>
                  <a:lnTo>
                    <a:pt x="1128" y="4"/>
                  </a:lnTo>
                  <a:lnTo>
                    <a:pt x="1128" y="4"/>
                  </a:lnTo>
                  <a:lnTo>
                    <a:pt x="1164" y="12"/>
                  </a:lnTo>
                  <a:lnTo>
                    <a:pt x="1202" y="22"/>
                  </a:lnTo>
                  <a:lnTo>
                    <a:pt x="1236" y="38"/>
                  </a:lnTo>
                  <a:lnTo>
                    <a:pt x="1270" y="56"/>
                  </a:lnTo>
                  <a:lnTo>
                    <a:pt x="1270" y="56"/>
                  </a:lnTo>
                  <a:lnTo>
                    <a:pt x="1286" y="68"/>
                  </a:lnTo>
                  <a:lnTo>
                    <a:pt x="1300" y="78"/>
                  </a:lnTo>
                  <a:lnTo>
                    <a:pt x="1328" y="104"/>
                  </a:lnTo>
                  <a:lnTo>
                    <a:pt x="1354" y="134"/>
                  </a:lnTo>
                  <a:lnTo>
                    <a:pt x="1374" y="166"/>
                  </a:lnTo>
                  <a:lnTo>
                    <a:pt x="1374" y="166"/>
                  </a:lnTo>
                  <a:lnTo>
                    <a:pt x="1394" y="198"/>
                  </a:lnTo>
                  <a:lnTo>
                    <a:pt x="1412" y="232"/>
                  </a:lnTo>
                  <a:lnTo>
                    <a:pt x="1428" y="266"/>
                  </a:lnTo>
                  <a:lnTo>
                    <a:pt x="1440" y="302"/>
                  </a:lnTo>
                  <a:lnTo>
                    <a:pt x="1454" y="336"/>
                  </a:lnTo>
                  <a:lnTo>
                    <a:pt x="1464" y="374"/>
                  </a:lnTo>
                  <a:lnTo>
                    <a:pt x="1474" y="410"/>
                  </a:lnTo>
                  <a:lnTo>
                    <a:pt x="1482" y="446"/>
                  </a:lnTo>
                  <a:lnTo>
                    <a:pt x="1482" y="446"/>
                  </a:lnTo>
                  <a:lnTo>
                    <a:pt x="1494" y="522"/>
                  </a:lnTo>
                  <a:lnTo>
                    <a:pt x="1502" y="596"/>
                  </a:lnTo>
                  <a:lnTo>
                    <a:pt x="1508" y="672"/>
                  </a:lnTo>
                  <a:lnTo>
                    <a:pt x="1510" y="746"/>
                  </a:lnTo>
                  <a:lnTo>
                    <a:pt x="1510" y="746"/>
                  </a:lnTo>
                  <a:lnTo>
                    <a:pt x="1512" y="822"/>
                  </a:lnTo>
                  <a:lnTo>
                    <a:pt x="1510" y="898"/>
                  </a:lnTo>
                  <a:lnTo>
                    <a:pt x="1504" y="1048"/>
                  </a:lnTo>
                  <a:lnTo>
                    <a:pt x="1504" y="1048"/>
                  </a:lnTo>
                  <a:lnTo>
                    <a:pt x="1634" y="1048"/>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AU">
                <a:latin typeface="inpin heiti" panose="00000500000000000000" pitchFamily="2" charset="-122"/>
                <a:ea typeface="inpin heiti" panose="00000500000000000000" pitchFamily="2" charset="-122"/>
                <a:sym typeface="inpin heiti" panose="00000500000000000000" pitchFamily="2" charset="-122"/>
              </a:endParaRPr>
            </a:p>
          </p:txBody>
        </p:sp>
        <p:sp>
          <p:nvSpPr>
            <p:cNvPr id="19" name="Freeform 17"/>
            <p:cNvSpPr>
              <a:spLocks/>
            </p:cNvSpPr>
            <p:nvPr/>
          </p:nvSpPr>
          <p:spPr bwMode="auto">
            <a:xfrm>
              <a:off x="5324475" y="4057650"/>
              <a:ext cx="1235075" cy="1733550"/>
            </a:xfrm>
            <a:custGeom>
              <a:avLst/>
              <a:gdLst>
                <a:gd name="T0" fmla="*/ 630 w 778"/>
                <a:gd name="T1" fmla="*/ 0 h 1092"/>
                <a:gd name="T2" fmla="*/ 244 w 778"/>
                <a:gd name="T3" fmla="*/ 184 h 1092"/>
                <a:gd name="T4" fmla="*/ 244 w 778"/>
                <a:gd name="T5" fmla="*/ 184 h 1092"/>
                <a:gd name="T6" fmla="*/ 234 w 778"/>
                <a:gd name="T7" fmla="*/ 234 h 1092"/>
                <a:gd name="T8" fmla="*/ 222 w 778"/>
                <a:gd name="T9" fmla="*/ 286 h 1092"/>
                <a:gd name="T10" fmla="*/ 196 w 778"/>
                <a:gd name="T11" fmla="*/ 390 h 1092"/>
                <a:gd name="T12" fmla="*/ 168 w 778"/>
                <a:gd name="T13" fmla="*/ 486 h 1092"/>
                <a:gd name="T14" fmla="*/ 140 w 778"/>
                <a:gd name="T15" fmla="*/ 570 h 1092"/>
                <a:gd name="T16" fmla="*/ 0 w 778"/>
                <a:gd name="T17" fmla="*/ 570 h 1092"/>
                <a:gd name="T18" fmla="*/ 398 w 778"/>
                <a:gd name="T19" fmla="*/ 1092 h 1092"/>
                <a:gd name="T20" fmla="*/ 778 w 778"/>
                <a:gd name="T21" fmla="*/ 570 h 1092"/>
                <a:gd name="T22" fmla="*/ 650 w 778"/>
                <a:gd name="T23" fmla="*/ 570 h 1092"/>
                <a:gd name="T24" fmla="*/ 650 w 778"/>
                <a:gd name="T25" fmla="*/ 570 h 1092"/>
                <a:gd name="T26" fmla="*/ 652 w 778"/>
                <a:gd name="T27" fmla="*/ 452 h 1092"/>
                <a:gd name="T28" fmla="*/ 654 w 778"/>
                <a:gd name="T29" fmla="*/ 384 h 1092"/>
                <a:gd name="T30" fmla="*/ 654 w 778"/>
                <a:gd name="T31" fmla="*/ 312 h 1092"/>
                <a:gd name="T32" fmla="*/ 652 w 778"/>
                <a:gd name="T33" fmla="*/ 236 h 1092"/>
                <a:gd name="T34" fmla="*/ 648 w 778"/>
                <a:gd name="T35" fmla="*/ 158 h 1092"/>
                <a:gd name="T36" fmla="*/ 640 w 778"/>
                <a:gd name="T37" fmla="*/ 80 h 1092"/>
                <a:gd name="T38" fmla="*/ 630 w 778"/>
                <a:gd name="T39" fmla="*/ 0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8" h="1092">
                  <a:moveTo>
                    <a:pt x="630" y="0"/>
                  </a:moveTo>
                  <a:lnTo>
                    <a:pt x="244" y="184"/>
                  </a:lnTo>
                  <a:lnTo>
                    <a:pt x="244" y="184"/>
                  </a:lnTo>
                  <a:lnTo>
                    <a:pt x="234" y="234"/>
                  </a:lnTo>
                  <a:lnTo>
                    <a:pt x="222" y="286"/>
                  </a:lnTo>
                  <a:lnTo>
                    <a:pt x="196" y="390"/>
                  </a:lnTo>
                  <a:lnTo>
                    <a:pt x="168" y="486"/>
                  </a:lnTo>
                  <a:lnTo>
                    <a:pt x="140" y="570"/>
                  </a:lnTo>
                  <a:lnTo>
                    <a:pt x="0" y="570"/>
                  </a:lnTo>
                  <a:lnTo>
                    <a:pt x="398" y="1092"/>
                  </a:lnTo>
                  <a:lnTo>
                    <a:pt x="778" y="570"/>
                  </a:lnTo>
                  <a:lnTo>
                    <a:pt x="650" y="570"/>
                  </a:lnTo>
                  <a:lnTo>
                    <a:pt x="650" y="570"/>
                  </a:lnTo>
                  <a:lnTo>
                    <a:pt x="652" y="452"/>
                  </a:lnTo>
                  <a:lnTo>
                    <a:pt x="654" y="384"/>
                  </a:lnTo>
                  <a:lnTo>
                    <a:pt x="654" y="312"/>
                  </a:lnTo>
                  <a:lnTo>
                    <a:pt x="652" y="236"/>
                  </a:lnTo>
                  <a:lnTo>
                    <a:pt x="648" y="158"/>
                  </a:lnTo>
                  <a:lnTo>
                    <a:pt x="640" y="80"/>
                  </a:lnTo>
                  <a:lnTo>
                    <a:pt x="630" y="0"/>
                  </a:lnTo>
                  <a:close/>
                </a:path>
              </a:pathLst>
            </a:custGeom>
            <a:solidFill>
              <a:schemeClr val="bg1">
                <a:alpha val="9000"/>
              </a:schemeClr>
            </a:solidFill>
            <a:ln>
              <a:noFill/>
            </a:ln>
          </p:spPr>
          <p:txBody>
            <a:bodyPr vert="horz" wrap="square" lIns="91440" tIns="45720" rIns="91440" bIns="45720" numCol="1" anchor="t" anchorCtr="0" compatLnSpc="1">
              <a:prstTxWarp prst="textNoShape">
                <a:avLst/>
              </a:prstTxWarp>
            </a:bodyPr>
            <a:lstStyle/>
            <a:p>
              <a:endParaRPr lang="en-AU">
                <a:latin typeface="inpin heiti" panose="00000500000000000000" pitchFamily="2" charset="-122"/>
                <a:ea typeface="inpin heiti" panose="00000500000000000000" pitchFamily="2" charset="-122"/>
                <a:sym typeface="inpin heiti" panose="00000500000000000000" pitchFamily="2" charset="-122"/>
              </a:endParaRPr>
            </a:p>
          </p:txBody>
        </p:sp>
      </p:grpSp>
      <p:sp>
        <p:nvSpPr>
          <p:cNvPr id="23" name="Oval 22" descr="e7d195523061f1c0f55f9af68525816972d868573ada39bc763F3977967589A5F92C178830C92595A6CE4D0132F8C206B2B04C416AAA86B7FD80AB023F78DAEB544E2F013E11B2B95AD21703D1C90034A379EC9026EFAAF5D8D3F6EDD7215B015B463D656B0929A814A5414683A393A7CC9BB506C975E20AD17C211CA623623BC48209FD1E344B18C2900D8641C9B362"/>
          <p:cNvSpPr/>
          <p:nvPr/>
        </p:nvSpPr>
        <p:spPr>
          <a:xfrm>
            <a:off x="6888051" y="1838110"/>
            <a:ext cx="426472" cy="426472"/>
          </a:xfrm>
          <a:prstGeom prst="ellipse">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inpin heiti" panose="00000500000000000000" pitchFamily="2" charset="-122"/>
                <a:ea typeface="inpin heiti" panose="00000500000000000000" pitchFamily="2" charset="-122"/>
                <a:sym typeface="inpin heiti" panose="00000500000000000000" pitchFamily="2" charset="-122"/>
              </a:rPr>
              <a:t>1</a:t>
            </a:r>
          </a:p>
        </p:txBody>
      </p:sp>
      <p:sp>
        <p:nvSpPr>
          <p:cNvPr id="24" name="Oval 23" descr="e7d195523061f1c0f55f9af68525816972d868573ada39bc763F3977967589A5F92C178830C92595A6CE4D0132F8C206B2B04C416AAA86B7FD80AB023F78DAEB544E2F013E11B2B95AD21703D1C90034A379EC9026EFAAF5D8D3F6EDD7215B015B463D656B0929A814A5414683A393A7CC9BB506C975E20AD17C211CA623623BC48209FD1E344B18C2900D8641C9B362"/>
          <p:cNvSpPr/>
          <p:nvPr/>
        </p:nvSpPr>
        <p:spPr>
          <a:xfrm>
            <a:off x="6888051" y="2618320"/>
            <a:ext cx="426472" cy="426472"/>
          </a:xfrm>
          <a:prstGeom prst="ellipse">
            <a:avLst/>
          </a:prstGeom>
          <a:solidFill>
            <a:schemeClr val="accent2"/>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inpin heiti" panose="00000500000000000000" pitchFamily="2" charset="-122"/>
                <a:ea typeface="inpin heiti" panose="00000500000000000000" pitchFamily="2" charset="-122"/>
                <a:sym typeface="inpin heiti" panose="00000500000000000000" pitchFamily="2" charset="-122"/>
              </a:rPr>
              <a:t>2</a:t>
            </a:r>
          </a:p>
        </p:txBody>
      </p:sp>
      <p:sp>
        <p:nvSpPr>
          <p:cNvPr id="25" name="Oval 24" descr="e7d195523061f1c0f55f9af68525816972d868573ada39bc763F3977967589A5F92C178830C92595A6CE4D0132F8C206B2B04C416AAA86B7FD80AB023F78DAEB544E2F013E11B2B95AD21703D1C90034A379EC9026EFAAF5D8D3F6EDD7215B015B463D656B0929A814A5414683A393A7CC9BB506C975E20AD17C211CA623623BC48209FD1E344B18C2900D8641C9B362"/>
          <p:cNvSpPr/>
          <p:nvPr/>
        </p:nvSpPr>
        <p:spPr>
          <a:xfrm>
            <a:off x="6888050" y="3356984"/>
            <a:ext cx="426472" cy="426472"/>
          </a:xfrm>
          <a:prstGeom prst="ellipse">
            <a:avLst/>
          </a:prstGeom>
          <a:solidFill>
            <a:schemeClr val="accent3"/>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inpin heiti" panose="00000500000000000000" pitchFamily="2" charset="-122"/>
                <a:ea typeface="inpin heiti" panose="00000500000000000000" pitchFamily="2" charset="-122"/>
                <a:sym typeface="inpin heiti" panose="00000500000000000000" pitchFamily="2" charset="-122"/>
              </a:rPr>
              <a:t>3</a:t>
            </a:r>
          </a:p>
        </p:txBody>
      </p:sp>
      <p:sp>
        <p:nvSpPr>
          <p:cNvPr id="26" name="Oval 25" descr="e7d195523061f1c0f55f9af68525816972d868573ada39bc763F3977967589A5F92C178830C92595A6CE4D0132F8C206B2B04C416AAA86B7FD80AB023F78DAEB544E2F013E11B2B95AD21703D1C90034A379EC9026EFAAF5D8D3F6EDD7215B015B463D656B0929A814A5414683A393A7CC9BB506C975E20AD17C211CA623623BC48209FD1E344B18C2900D8641C9B362"/>
          <p:cNvSpPr/>
          <p:nvPr/>
        </p:nvSpPr>
        <p:spPr>
          <a:xfrm>
            <a:off x="6888050" y="4095648"/>
            <a:ext cx="426472" cy="426472"/>
          </a:xfrm>
          <a:prstGeom prst="ellipse">
            <a:avLst/>
          </a:prstGeom>
          <a:solidFill>
            <a:schemeClr val="accent4"/>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inpin heiti" panose="00000500000000000000" pitchFamily="2" charset="-122"/>
                <a:ea typeface="inpin heiti" panose="00000500000000000000" pitchFamily="2" charset="-122"/>
                <a:sym typeface="inpin heiti" panose="00000500000000000000" pitchFamily="2" charset="-122"/>
              </a:rPr>
              <a:t>4</a:t>
            </a:r>
          </a:p>
        </p:txBody>
      </p:sp>
      <p:sp>
        <p:nvSpPr>
          <p:cNvPr id="5" name="e7d195523061f1c0" descr="e7d195523061f1c0f55f9af68525816972d868573ada39bc763F3977967589A5F92C178830C92595A6CE4D0132F8C206B2B04C416AAA86B7FD80AB023F78DAEB544E2F013E11B2B95AD21703D1C90034A379EC9026EFAAF5D8D3F6EDD7215B015B463D656B0929A814A5414683A393A7CC9BB506C975E20AD17C211CA623623BC48209FD1E344B18C2900D8641C9B362" hidden="1"/>
          <p:cNvSpPr txBox="1"/>
          <p:nvPr/>
        </p:nvSpPr>
        <p:spPr>
          <a:xfrm>
            <a:off x="-355600" y="1803400"/>
            <a:ext cx="321563" cy="1016000"/>
          </a:xfrm>
          <a:prstGeom prst="rect">
            <a:avLst/>
          </a:prstGeom>
          <a:noFill/>
        </p:spPr>
        <p:txBody>
          <a:bodyPr vert="wordArtVert" rtlCol="0">
            <a:spAutoFit/>
          </a:bodyPr>
          <a:lstStyle/>
          <a:p>
            <a:r>
              <a:rPr lang="en-US" altLang="zh-CN" sz="100">
                <a:latin typeface="inpin heiti" panose="00000500000000000000" pitchFamily="2" charset="-122"/>
                <a:ea typeface="inpin heiti" panose="00000500000000000000" pitchFamily="2" charset="-122"/>
                <a:sym typeface="inpin heiti" panose="00000500000000000000" pitchFamily="2" charset="-122"/>
              </a:rPr>
              <a:t>e7d195523061f1c0f55f9af68525816972d868573ada39bc763F3977967589A5F92C178830C92595A6CE4D0132F8C206B2B04C416AAA86B7FD80AB023F78DAEB544E2F013E11B2B95AD21703D1C90034A379EC9026EFAAF5D8D3F6EDD7215B015B463D656B0929A814A5414683A393A7CC9BB506C975E20AD17C211CA623623BC48209FD1E344B18C2900D8641C9B362</a:t>
            </a:r>
            <a:endParaRPr lang="zh-CN" altLang="en-US" sz="100">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31" name="组合 30"/>
          <p:cNvGrpSpPr/>
          <p:nvPr/>
        </p:nvGrpSpPr>
        <p:grpSpPr>
          <a:xfrm>
            <a:off x="1111843" y="2834755"/>
            <a:ext cx="2872967" cy="1496861"/>
            <a:chOff x="874713" y="3408316"/>
            <a:chExt cx="2872967" cy="1496861"/>
          </a:xfrm>
        </p:grpSpPr>
        <p:sp>
          <p:nvSpPr>
            <p:cNvPr id="32" name="矩形 31"/>
            <p:cNvSpPr/>
            <p:nvPr/>
          </p:nvSpPr>
          <p:spPr>
            <a:xfrm>
              <a:off x="874713" y="3800644"/>
              <a:ext cx="2872967" cy="1104533"/>
            </a:xfrm>
            <a:prstGeom prst="rect">
              <a:avLst/>
            </a:prstGeom>
          </p:spPr>
          <p:txBody>
            <a:bodyPr wrap="square">
              <a:spAutoFit/>
              <a:scene3d>
                <a:camera prst="orthographicFront"/>
                <a:lightRig rig="threePt" dir="t"/>
              </a:scene3d>
              <a:sp3d contourW="12700"/>
            </a:bodyPr>
            <a:lstStyle/>
            <a:p>
              <a:pPr algn="just">
                <a:lnSpc>
                  <a:spcPct val="120000"/>
                </a:lnSpc>
              </a:pPr>
              <a:r>
                <a:rPr lang="en-US" altLang="zh-CN" sz="1400" dirty="0">
                  <a:solidFill>
                    <a:schemeClr val="tx1">
                      <a:lumMod val="50000"/>
                      <a:lumOff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Click here to add content, content to match the title. </a:t>
              </a:r>
              <a:endParaRPr lang="zh-CN" altLang="en-US" sz="1400" dirty="0">
                <a:solidFill>
                  <a:schemeClr val="tx1">
                    <a:lumMod val="50000"/>
                    <a:lumOff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9" name="矩形 38"/>
            <p:cNvSpPr/>
            <p:nvPr/>
          </p:nvSpPr>
          <p:spPr>
            <a:xfrm>
              <a:off x="874713" y="3408316"/>
              <a:ext cx="2241974" cy="430374"/>
            </a:xfrm>
            <a:prstGeom prst="rect">
              <a:avLst/>
            </a:prstGeom>
          </p:spPr>
          <p:txBody>
            <a:bodyPr wrap="square">
              <a:spAutoFit/>
              <a:scene3d>
                <a:camera prst="orthographicFront"/>
                <a:lightRig rig="threePt" dir="t"/>
              </a:scene3d>
              <a:sp3d contourW="12700"/>
            </a:bodyPr>
            <a:lstStyle/>
            <a:p>
              <a:pPr algn="just">
                <a:lnSpc>
                  <a:spcPct val="120000"/>
                </a:lnSpc>
              </a:pPr>
              <a:r>
                <a:rPr lang="en-US" altLang="zh-CN" sz="2000"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000"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sp>
        <p:nvSpPr>
          <p:cNvPr id="40" name="矩形 39"/>
          <p:cNvSpPr/>
          <p:nvPr/>
        </p:nvSpPr>
        <p:spPr>
          <a:xfrm>
            <a:off x="7425719" y="1783580"/>
            <a:ext cx="3359827" cy="535531"/>
          </a:xfrm>
          <a:prstGeom prst="rect">
            <a:avLst/>
          </a:prstGeom>
        </p:spPr>
        <p:txBody>
          <a:bodyPr wrap="square">
            <a:spAutoFit/>
            <a:scene3d>
              <a:camera prst="orthographicFront"/>
              <a:lightRig rig="threePt" dir="t"/>
            </a:scene3d>
            <a:sp3d contourW="12700"/>
          </a:bodyPr>
          <a:lstStyle/>
          <a:p>
            <a:pPr algn="just">
              <a:lnSpc>
                <a:spcPct val="120000"/>
              </a:lnSpc>
            </a:pPr>
            <a:r>
              <a:rPr lang="en-US" altLang="zh-CN" sz="1200" dirty="0">
                <a:solidFill>
                  <a:schemeClr val="tx1">
                    <a:lumMod val="50000"/>
                    <a:lumOff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endParaRPr lang="zh-CN" altLang="en-US" sz="1200" dirty="0">
              <a:solidFill>
                <a:schemeClr val="tx1">
                  <a:lumMod val="50000"/>
                  <a:lumOff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1" name="矩形 40"/>
          <p:cNvSpPr/>
          <p:nvPr/>
        </p:nvSpPr>
        <p:spPr>
          <a:xfrm>
            <a:off x="7425719" y="2542544"/>
            <a:ext cx="3359827" cy="535531"/>
          </a:xfrm>
          <a:prstGeom prst="rect">
            <a:avLst/>
          </a:prstGeom>
        </p:spPr>
        <p:txBody>
          <a:bodyPr wrap="square">
            <a:spAutoFit/>
            <a:scene3d>
              <a:camera prst="orthographicFront"/>
              <a:lightRig rig="threePt" dir="t"/>
            </a:scene3d>
            <a:sp3d contourW="12700"/>
          </a:bodyPr>
          <a:lstStyle/>
          <a:p>
            <a:pPr algn="just">
              <a:lnSpc>
                <a:spcPct val="120000"/>
              </a:lnSpc>
            </a:pPr>
            <a:r>
              <a:rPr lang="en-US" altLang="zh-CN" sz="1200" dirty="0">
                <a:solidFill>
                  <a:schemeClr val="tx1">
                    <a:lumMod val="50000"/>
                    <a:lumOff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endParaRPr lang="zh-CN" altLang="en-US" sz="1200" dirty="0">
              <a:solidFill>
                <a:schemeClr val="tx1">
                  <a:lumMod val="50000"/>
                  <a:lumOff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2" name="矩形 41"/>
          <p:cNvSpPr/>
          <p:nvPr/>
        </p:nvSpPr>
        <p:spPr>
          <a:xfrm>
            <a:off x="7425719" y="3301508"/>
            <a:ext cx="3359827" cy="535531"/>
          </a:xfrm>
          <a:prstGeom prst="rect">
            <a:avLst/>
          </a:prstGeom>
        </p:spPr>
        <p:txBody>
          <a:bodyPr wrap="square">
            <a:spAutoFit/>
            <a:scene3d>
              <a:camera prst="orthographicFront"/>
              <a:lightRig rig="threePt" dir="t"/>
            </a:scene3d>
            <a:sp3d contourW="12700"/>
          </a:bodyPr>
          <a:lstStyle/>
          <a:p>
            <a:pPr algn="just">
              <a:lnSpc>
                <a:spcPct val="120000"/>
              </a:lnSpc>
            </a:pPr>
            <a:r>
              <a:rPr lang="en-US" altLang="zh-CN" sz="1200" dirty="0">
                <a:solidFill>
                  <a:schemeClr val="tx1">
                    <a:lumMod val="50000"/>
                    <a:lumOff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endParaRPr lang="zh-CN" altLang="en-US" sz="1200" dirty="0">
              <a:solidFill>
                <a:schemeClr val="tx1">
                  <a:lumMod val="50000"/>
                  <a:lumOff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3" name="矩形 42"/>
          <p:cNvSpPr/>
          <p:nvPr/>
        </p:nvSpPr>
        <p:spPr>
          <a:xfrm>
            <a:off x="7425719" y="4038100"/>
            <a:ext cx="3359827" cy="535531"/>
          </a:xfrm>
          <a:prstGeom prst="rect">
            <a:avLst/>
          </a:prstGeom>
        </p:spPr>
        <p:txBody>
          <a:bodyPr wrap="square">
            <a:spAutoFit/>
            <a:scene3d>
              <a:camera prst="orthographicFront"/>
              <a:lightRig rig="threePt" dir="t"/>
            </a:scene3d>
            <a:sp3d contourW="12700"/>
          </a:bodyPr>
          <a:lstStyle/>
          <a:p>
            <a:pPr algn="just">
              <a:lnSpc>
                <a:spcPct val="120000"/>
              </a:lnSpc>
            </a:pPr>
            <a:r>
              <a:rPr lang="en-US" altLang="zh-CN" sz="1200" dirty="0">
                <a:solidFill>
                  <a:schemeClr val="tx1">
                    <a:lumMod val="50000"/>
                    <a:lumOff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endParaRPr lang="zh-CN" altLang="en-US" sz="1200" dirty="0">
              <a:solidFill>
                <a:schemeClr val="tx1">
                  <a:lumMod val="50000"/>
                  <a:lumOff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33" name="组合 32"/>
          <p:cNvGrpSpPr/>
          <p:nvPr/>
        </p:nvGrpSpPr>
        <p:grpSpPr>
          <a:xfrm>
            <a:off x="464457" y="300521"/>
            <a:ext cx="11099571" cy="523220"/>
            <a:chOff x="464457" y="300521"/>
            <a:chExt cx="11099571" cy="523220"/>
          </a:xfrm>
        </p:grpSpPr>
        <p:sp>
          <p:nvSpPr>
            <p:cNvPr id="34" name="箭头: V 形 151"/>
            <p:cNvSpPr/>
            <p:nvPr/>
          </p:nvSpPr>
          <p:spPr>
            <a:xfrm>
              <a:off x="464457"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5" name="箭头: V 形 152"/>
            <p:cNvSpPr/>
            <p:nvPr/>
          </p:nvSpPr>
          <p:spPr>
            <a:xfrm>
              <a:off x="745335"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36" name="直接连接符 35"/>
            <p:cNvCxnSpPr>
              <a:cxnSpLocks/>
              <a:stCxn id="38" idx="3"/>
            </p:cNvCxnSpPr>
            <p:nvPr/>
          </p:nvCxnSpPr>
          <p:spPr>
            <a:xfrm>
              <a:off x="3769269" y="562131"/>
              <a:ext cx="7286446" cy="39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37" name="组合 36"/>
            <p:cNvGrpSpPr/>
            <p:nvPr/>
          </p:nvGrpSpPr>
          <p:grpSpPr>
            <a:xfrm>
              <a:off x="11239724" y="468469"/>
              <a:ext cx="324304" cy="187323"/>
              <a:chOff x="9419771" y="-562044"/>
              <a:chExt cx="551543" cy="187323"/>
            </a:xfrm>
          </p:grpSpPr>
          <p:cxnSp>
            <p:nvCxnSpPr>
              <p:cNvPr id="44" name="直接连接符 43"/>
              <p:cNvCxnSpPr/>
              <p:nvPr/>
            </p:nvCxnSpPr>
            <p:spPr>
              <a:xfrm>
                <a:off x="9419771" y="-562044"/>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45" name="直接连接符 44"/>
              <p:cNvCxnSpPr/>
              <p:nvPr/>
            </p:nvCxnSpPr>
            <p:spPr>
              <a:xfrm>
                <a:off x="9419771" y="-468382"/>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46" name="直接连接符 45"/>
              <p:cNvCxnSpPr/>
              <p:nvPr/>
            </p:nvCxnSpPr>
            <p:spPr>
              <a:xfrm>
                <a:off x="9419771" y="-374721"/>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grpSp>
        <p:sp>
          <p:nvSpPr>
            <p:cNvPr id="38" name="文本框 37"/>
            <p:cNvSpPr txBox="1"/>
            <p:nvPr/>
          </p:nvSpPr>
          <p:spPr>
            <a:xfrm>
              <a:off x="1189717" y="300521"/>
              <a:ext cx="2579552" cy="523220"/>
            </a:xfrm>
            <a:prstGeom prst="rect">
              <a:avLst/>
            </a:prstGeom>
            <a:noFill/>
          </p:spPr>
          <p:txBody>
            <a:bodyPr wrap="none" rtlCol="0">
              <a:spAutoFit/>
              <a:scene3d>
                <a:camera prst="orthographicFront"/>
                <a:lightRig rig="threePt" dir="t"/>
              </a:scene3d>
              <a:sp3d contourW="12700"/>
            </a:bodyPr>
            <a:lstStyle/>
            <a:p>
              <a:r>
                <a:rPr lang="en-US" altLang="zh-CN"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spTree>
    <p:extLst>
      <p:ext uri="{BB962C8B-B14F-4D97-AF65-F5344CB8AC3E}">
        <p14:creationId xmlns:p14="http://schemas.microsoft.com/office/powerpoint/2010/main" val="9366748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42" presetClass="entr" presetSubtype="0"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fade">
                                      <p:cBhvr>
                                        <p:cTn id="13" dur="1000"/>
                                        <p:tgtEl>
                                          <p:spTgt spid="31"/>
                                        </p:tgtEl>
                                      </p:cBhvr>
                                    </p:animEffect>
                                    <p:anim calcmode="lin" valueType="num">
                                      <p:cBhvr>
                                        <p:cTn id="14" dur="1000" fill="hold"/>
                                        <p:tgtEl>
                                          <p:spTgt spid="31"/>
                                        </p:tgtEl>
                                        <p:attrNameLst>
                                          <p:attrName>ppt_x</p:attrName>
                                        </p:attrNameLst>
                                      </p:cBhvr>
                                      <p:tavLst>
                                        <p:tav tm="0">
                                          <p:val>
                                            <p:strVal val="#ppt_x"/>
                                          </p:val>
                                        </p:tav>
                                        <p:tav tm="100000">
                                          <p:val>
                                            <p:strVal val="#ppt_x"/>
                                          </p:val>
                                        </p:tav>
                                      </p:tavLst>
                                    </p:anim>
                                    <p:anim calcmode="lin" valueType="num">
                                      <p:cBhvr>
                                        <p:cTn id="15" dur="1000" fill="hold"/>
                                        <p:tgtEl>
                                          <p:spTgt spid="31"/>
                                        </p:tgtEl>
                                        <p:attrNameLst>
                                          <p:attrName>ppt_y</p:attrName>
                                        </p:attrNameLst>
                                      </p:cBhvr>
                                      <p:tavLst>
                                        <p:tav tm="0">
                                          <p:val>
                                            <p:strVal val="#ppt_y+.1"/>
                                          </p:val>
                                        </p:tav>
                                        <p:tav tm="100000">
                                          <p:val>
                                            <p:strVal val="#ppt_y"/>
                                          </p:val>
                                        </p:tav>
                                      </p:tavLst>
                                    </p:anim>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500" fill="hold"/>
                                        <p:tgtEl>
                                          <p:spTgt spid="23"/>
                                        </p:tgtEl>
                                        <p:attrNameLst>
                                          <p:attrName>ppt_w</p:attrName>
                                        </p:attrNameLst>
                                      </p:cBhvr>
                                      <p:tavLst>
                                        <p:tav tm="0">
                                          <p:val>
                                            <p:fltVal val="0"/>
                                          </p:val>
                                        </p:tav>
                                        <p:tav tm="100000">
                                          <p:val>
                                            <p:strVal val="#ppt_w"/>
                                          </p:val>
                                        </p:tav>
                                      </p:tavLst>
                                    </p:anim>
                                    <p:anim calcmode="lin" valueType="num">
                                      <p:cBhvr>
                                        <p:cTn id="20" dur="500" fill="hold"/>
                                        <p:tgtEl>
                                          <p:spTgt spid="23"/>
                                        </p:tgtEl>
                                        <p:attrNameLst>
                                          <p:attrName>ppt_h</p:attrName>
                                        </p:attrNameLst>
                                      </p:cBhvr>
                                      <p:tavLst>
                                        <p:tav tm="0">
                                          <p:val>
                                            <p:fltVal val="0"/>
                                          </p:val>
                                        </p:tav>
                                        <p:tav tm="100000">
                                          <p:val>
                                            <p:strVal val="#ppt_h"/>
                                          </p:val>
                                        </p:tav>
                                      </p:tavLst>
                                    </p:anim>
                                    <p:animEffect transition="in" filter="fade">
                                      <p:cBhvr>
                                        <p:cTn id="21" dur="500"/>
                                        <p:tgtEl>
                                          <p:spTgt spid="2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6"/>
                                        </p:tgtEl>
                                        <p:attrNameLst>
                                          <p:attrName>style.visibility</p:attrName>
                                        </p:attrNameLst>
                                      </p:cBhvr>
                                      <p:to>
                                        <p:strVal val="visible"/>
                                      </p:to>
                                    </p:set>
                                    <p:anim calcmode="lin" valueType="num">
                                      <p:cBhvr>
                                        <p:cTn id="34" dur="500" fill="hold"/>
                                        <p:tgtEl>
                                          <p:spTgt spid="26"/>
                                        </p:tgtEl>
                                        <p:attrNameLst>
                                          <p:attrName>ppt_w</p:attrName>
                                        </p:attrNameLst>
                                      </p:cBhvr>
                                      <p:tavLst>
                                        <p:tav tm="0">
                                          <p:val>
                                            <p:fltVal val="0"/>
                                          </p:val>
                                        </p:tav>
                                        <p:tav tm="100000">
                                          <p:val>
                                            <p:strVal val="#ppt_w"/>
                                          </p:val>
                                        </p:tav>
                                      </p:tavLst>
                                    </p:anim>
                                    <p:anim calcmode="lin" valueType="num">
                                      <p:cBhvr>
                                        <p:cTn id="35" dur="500" fill="hold"/>
                                        <p:tgtEl>
                                          <p:spTgt spid="26"/>
                                        </p:tgtEl>
                                        <p:attrNameLst>
                                          <p:attrName>ppt_h</p:attrName>
                                        </p:attrNameLst>
                                      </p:cBhvr>
                                      <p:tavLst>
                                        <p:tav tm="0">
                                          <p:val>
                                            <p:fltVal val="0"/>
                                          </p:val>
                                        </p:tav>
                                        <p:tav tm="100000">
                                          <p:val>
                                            <p:strVal val="#ppt_h"/>
                                          </p:val>
                                        </p:tav>
                                      </p:tavLst>
                                    </p:anim>
                                    <p:animEffect transition="in" filter="fade">
                                      <p:cBhvr>
                                        <p:cTn id="36" dur="500"/>
                                        <p:tgtEl>
                                          <p:spTgt spid="26"/>
                                        </p:tgtEl>
                                      </p:cBhvr>
                                    </p:animEffect>
                                  </p:childTnLst>
                                </p:cTn>
                              </p:par>
                            </p:childTnLst>
                          </p:cTn>
                        </p:par>
                        <p:par>
                          <p:cTn id="37" fill="hold">
                            <p:stCondLst>
                              <p:cond delay="2000"/>
                            </p:stCondLst>
                            <p:childTnLst>
                              <p:par>
                                <p:cTn id="38" presetID="22" presetClass="entr" presetSubtype="8" fill="hold" grpId="0" nodeType="afterEffect">
                                  <p:stCondLst>
                                    <p:cond delay="0"/>
                                  </p:stCondLst>
                                  <p:childTnLst>
                                    <p:set>
                                      <p:cBhvr>
                                        <p:cTn id="39" dur="1" fill="hold">
                                          <p:stCondLst>
                                            <p:cond delay="0"/>
                                          </p:stCondLst>
                                        </p:cTn>
                                        <p:tgtEl>
                                          <p:spTgt spid="40"/>
                                        </p:tgtEl>
                                        <p:attrNameLst>
                                          <p:attrName>style.visibility</p:attrName>
                                        </p:attrNameLst>
                                      </p:cBhvr>
                                      <p:to>
                                        <p:strVal val="visible"/>
                                      </p:to>
                                    </p:set>
                                    <p:animEffect transition="in" filter="wipe(left)">
                                      <p:cBhvr>
                                        <p:cTn id="40" dur="500"/>
                                        <p:tgtEl>
                                          <p:spTgt spid="40"/>
                                        </p:tgtEl>
                                      </p:cBhvr>
                                    </p:animEffect>
                                  </p:childTnLst>
                                </p:cTn>
                              </p:par>
                            </p:childTnLst>
                          </p:cTn>
                        </p:par>
                        <p:par>
                          <p:cTn id="41" fill="hold">
                            <p:stCondLst>
                              <p:cond delay="2500"/>
                            </p:stCondLst>
                            <p:childTnLst>
                              <p:par>
                                <p:cTn id="42" presetID="22" presetClass="entr" presetSubtype="8" fill="hold" grpId="0" nodeType="afterEffect">
                                  <p:stCondLst>
                                    <p:cond delay="0"/>
                                  </p:stCondLst>
                                  <p:childTnLst>
                                    <p:set>
                                      <p:cBhvr>
                                        <p:cTn id="43" dur="1" fill="hold">
                                          <p:stCondLst>
                                            <p:cond delay="0"/>
                                          </p:stCondLst>
                                        </p:cTn>
                                        <p:tgtEl>
                                          <p:spTgt spid="41"/>
                                        </p:tgtEl>
                                        <p:attrNameLst>
                                          <p:attrName>style.visibility</p:attrName>
                                        </p:attrNameLst>
                                      </p:cBhvr>
                                      <p:to>
                                        <p:strVal val="visible"/>
                                      </p:to>
                                    </p:set>
                                    <p:animEffect transition="in" filter="wipe(left)">
                                      <p:cBhvr>
                                        <p:cTn id="44" dur="500"/>
                                        <p:tgtEl>
                                          <p:spTgt spid="41"/>
                                        </p:tgtEl>
                                      </p:cBhvr>
                                    </p:animEffect>
                                  </p:childTnLst>
                                </p:cTn>
                              </p:par>
                            </p:childTnLst>
                          </p:cTn>
                        </p:par>
                        <p:par>
                          <p:cTn id="45" fill="hold">
                            <p:stCondLst>
                              <p:cond delay="3000"/>
                            </p:stCondLst>
                            <p:childTnLst>
                              <p:par>
                                <p:cTn id="46" presetID="22" presetClass="entr" presetSubtype="8" fill="hold" grpId="0" nodeType="afterEffect">
                                  <p:stCondLst>
                                    <p:cond delay="0"/>
                                  </p:stCondLst>
                                  <p:childTnLst>
                                    <p:set>
                                      <p:cBhvr>
                                        <p:cTn id="47" dur="1" fill="hold">
                                          <p:stCondLst>
                                            <p:cond delay="0"/>
                                          </p:stCondLst>
                                        </p:cTn>
                                        <p:tgtEl>
                                          <p:spTgt spid="42"/>
                                        </p:tgtEl>
                                        <p:attrNameLst>
                                          <p:attrName>style.visibility</p:attrName>
                                        </p:attrNameLst>
                                      </p:cBhvr>
                                      <p:to>
                                        <p:strVal val="visible"/>
                                      </p:to>
                                    </p:set>
                                    <p:animEffect transition="in" filter="wipe(left)">
                                      <p:cBhvr>
                                        <p:cTn id="48" dur="500"/>
                                        <p:tgtEl>
                                          <p:spTgt spid="42"/>
                                        </p:tgtEl>
                                      </p:cBhvr>
                                    </p:animEffect>
                                  </p:childTnLst>
                                </p:cTn>
                              </p:par>
                            </p:childTnLst>
                          </p:cTn>
                        </p:par>
                        <p:par>
                          <p:cTn id="49" fill="hold">
                            <p:stCondLst>
                              <p:cond delay="3500"/>
                            </p:stCondLst>
                            <p:childTnLst>
                              <p:par>
                                <p:cTn id="50" presetID="22" presetClass="entr" presetSubtype="8" fill="hold" grpId="0" nodeType="after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wipe(left)">
                                      <p:cBhvr>
                                        <p:cTn id="5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40" grpId="0"/>
      <p:bldP spid="41" grpId="0"/>
      <p:bldP spid="42" grpId="0"/>
      <p:bldP spid="4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组合 15"/>
          <p:cNvGrpSpPr/>
          <p:nvPr/>
        </p:nvGrpSpPr>
        <p:grpSpPr>
          <a:xfrm>
            <a:off x="6479536" y="2057400"/>
            <a:ext cx="1794404" cy="3693882"/>
            <a:chOff x="1595744" y="1504948"/>
            <a:chExt cx="2109927" cy="4343402"/>
          </a:xfrm>
        </p:grpSpPr>
        <p:grpSp>
          <p:nvGrpSpPr>
            <p:cNvPr id="18" name="组合 17"/>
            <p:cNvGrpSpPr/>
            <p:nvPr/>
          </p:nvGrpSpPr>
          <p:grpSpPr>
            <a:xfrm>
              <a:off x="1595744" y="1504948"/>
              <a:ext cx="1718965" cy="1546248"/>
              <a:chOff x="1800523" y="1479548"/>
              <a:chExt cx="1718965" cy="1546248"/>
            </a:xfrm>
            <a:solidFill>
              <a:srgbClr val="494951"/>
            </a:solidFill>
          </p:grpSpPr>
          <p:sp>
            <p:nvSpPr>
              <p:cNvPr id="23" name="同侧圆角矩形 40"/>
              <p:cNvSpPr/>
              <p:nvPr/>
            </p:nvSpPr>
            <p:spPr>
              <a:xfrm>
                <a:off x="3251803" y="1479548"/>
                <a:ext cx="267685" cy="244475"/>
              </a:xfrm>
              <a:prstGeom prst="round2SameRect">
                <a:avLst>
                  <a:gd name="adj1" fmla="val 9849"/>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24" name="同侧圆角矩形 41"/>
              <p:cNvSpPr/>
              <p:nvPr/>
            </p:nvSpPr>
            <p:spPr>
              <a:xfrm rot="16200000">
                <a:off x="1821708" y="2055264"/>
                <a:ext cx="202105" cy="244475"/>
              </a:xfrm>
              <a:prstGeom prst="round2SameRect">
                <a:avLst>
                  <a:gd name="adj1" fmla="val 11954"/>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25" name="同侧圆角矩形 42"/>
              <p:cNvSpPr/>
              <p:nvPr/>
            </p:nvSpPr>
            <p:spPr>
              <a:xfrm rot="16200000">
                <a:off x="1840232" y="2455840"/>
                <a:ext cx="165058" cy="244475"/>
              </a:xfrm>
              <a:prstGeom prst="round2SameRect">
                <a:avLst>
                  <a:gd name="adj1" fmla="val 11954"/>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26" name="同侧圆角矩形 43"/>
              <p:cNvSpPr/>
              <p:nvPr/>
            </p:nvSpPr>
            <p:spPr>
              <a:xfrm rot="16200000">
                <a:off x="1840233" y="2821029"/>
                <a:ext cx="165058" cy="244475"/>
              </a:xfrm>
              <a:prstGeom prst="round2SameRect">
                <a:avLst>
                  <a:gd name="adj1" fmla="val 11954"/>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grpSp>
        <p:sp>
          <p:nvSpPr>
            <p:cNvPr id="19" name="圆角矩形 36"/>
            <p:cNvSpPr/>
            <p:nvPr/>
          </p:nvSpPr>
          <p:spPr>
            <a:xfrm rot="16200000">
              <a:off x="501671" y="2644350"/>
              <a:ext cx="4320000" cy="2088000"/>
            </a:xfrm>
            <a:prstGeom prst="roundRect">
              <a:avLst>
                <a:gd name="adj" fmla="val 14809"/>
              </a:avLst>
            </a:prstGeom>
            <a:solidFill>
              <a:srgbClr val="D8DBD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20" name="圆角矩形 37"/>
            <p:cNvSpPr/>
            <p:nvPr/>
          </p:nvSpPr>
          <p:spPr>
            <a:xfrm rot="16200000">
              <a:off x="554471" y="2690766"/>
              <a:ext cx="4214400" cy="1995168"/>
            </a:xfrm>
            <a:prstGeom prst="roundRect">
              <a:avLst>
                <a:gd name="adj" fmla="val 13725"/>
              </a:avLst>
            </a:prstGeom>
            <a:solidFill>
              <a:schemeClr val="bg1">
                <a:lumMod val="95000"/>
              </a:schemeClr>
            </a:solidFill>
            <a:ln w="19050">
              <a:solidFill>
                <a:srgbClr val="BCBD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21" name="椭圆 20"/>
            <p:cNvSpPr/>
            <p:nvPr/>
          </p:nvSpPr>
          <p:spPr>
            <a:xfrm>
              <a:off x="2468571" y="5336102"/>
              <a:ext cx="347150" cy="347150"/>
            </a:xfrm>
            <a:prstGeom prst="ellipse">
              <a:avLst/>
            </a:prstGeom>
            <a:solidFill>
              <a:srgbClr val="DDDEE0"/>
            </a:solidFill>
            <a:ln w="19050">
              <a:solidFill>
                <a:srgbClr val="A4A7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22" name="圆角矩形 39"/>
            <p:cNvSpPr/>
            <p:nvPr/>
          </p:nvSpPr>
          <p:spPr>
            <a:xfrm>
              <a:off x="2464535" y="1853651"/>
              <a:ext cx="354806" cy="45793"/>
            </a:xfrm>
            <a:prstGeom prst="roundRect">
              <a:avLst>
                <a:gd name="adj" fmla="val 50000"/>
              </a:avLst>
            </a:prstGeom>
            <a:solidFill>
              <a:srgbClr val="494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28" name="组合 27"/>
          <p:cNvGrpSpPr/>
          <p:nvPr/>
        </p:nvGrpSpPr>
        <p:grpSpPr>
          <a:xfrm>
            <a:off x="8608233" y="1583925"/>
            <a:ext cx="2190834" cy="4509954"/>
            <a:chOff x="1595744" y="1504948"/>
            <a:chExt cx="2109927" cy="4343402"/>
          </a:xfrm>
        </p:grpSpPr>
        <p:grpSp>
          <p:nvGrpSpPr>
            <p:cNvPr id="30" name="组合 29"/>
            <p:cNvGrpSpPr/>
            <p:nvPr/>
          </p:nvGrpSpPr>
          <p:grpSpPr>
            <a:xfrm>
              <a:off x="1595744" y="1504948"/>
              <a:ext cx="1718965" cy="1546248"/>
              <a:chOff x="1800523" y="1479548"/>
              <a:chExt cx="1718965" cy="1546248"/>
            </a:xfrm>
            <a:solidFill>
              <a:srgbClr val="494951"/>
            </a:solidFill>
          </p:grpSpPr>
          <p:sp>
            <p:nvSpPr>
              <p:cNvPr id="35" name="同侧圆角矩形 23"/>
              <p:cNvSpPr/>
              <p:nvPr/>
            </p:nvSpPr>
            <p:spPr>
              <a:xfrm>
                <a:off x="3251803" y="1479548"/>
                <a:ext cx="267685" cy="244475"/>
              </a:xfrm>
              <a:prstGeom prst="round2SameRect">
                <a:avLst>
                  <a:gd name="adj1" fmla="val 9849"/>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36" name="同侧圆角矩形 24"/>
              <p:cNvSpPr/>
              <p:nvPr/>
            </p:nvSpPr>
            <p:spPr>
              <a:xfrm rot="16200000">
                <a:off x="1821708" y="2055264"/>
                <a:ext cx="202105" cy="244475"/>
              </a:xfrm>
              <a:prstGeom prst="round2SameRect">
                <a:avLst>
                  <a:gd name="adj1" fmla="val 11954"/>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37" name="同侧圆角矩形 25"/>
              <p:cNvSpPr/>
              <p:nvPr/>
            </p:nvSpPr>
            <p:spPr>
              <a:xfrm rot="16200000">
                <a:off x="1840232" y="2455840"/>
                <a:ext cx="165058" cy="244475"/>
              </a:xfrm>
              <a:prstGeom prst="round2SameRect">
                <a:avLst>
                  <a:gd name="adj1" fmla="val 11954"/>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38" name="同侧圆角矩形 26"/>
              <p:cNvSpPr/>
              <p:nvPr/>
            </p:nvSpPr>
            <p:spPr>
              <a:xfrm rot="16200000">
                <a:off x="1840233" y="2821029"/>
                <a:ext cx="165058" cy="244475"/>
              </a:xfrm>
              <a:prstGeom prst="round2SameRect">
                <a:avLst>
                  <a:gd name="adj1" fmla="val 11954"/>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grpSp>
        <p:sp>
          <p:nvSpPr>
            <p:cNvPr id="31" name="圆角矩形 19"/>
            <p:cNvSpPr/>
            <p:nvPr/>
          </p:nvSpPr>
          <p:spPr>
            <a:xfrm rot="16200000">
              <a:off x="501671" y="2644350"/>
              <a:ext cx="4320000" cy="2088000"/>
            </a:xfrm>
            <a:prstGeom prst="roundRect">
              <a:avLst>
                <a:gd name="adj" fmla="val 14809"/>
              </a:avLst>
            </a:prstGeom>
            <a:solidFill>
              <a:srgbClr val="D8DBDD"/>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32" name="圆角矩形 20"/>
            <p:cNvSpPr/>
            <p:nvPr/>
          </p:nvSpPr>
          <p:spPr>
            <a:xfrm rot="16200000">
              <a:off x="554471" y="2690766"/>
              <a:ext cx="4214400" cy="1995168"/>
            </a:xfrm>
            <a:prstGeom prst="roundRect">
              <a:avLst>
                <a:gd name="adj" fmla="val 13725"/>
              </a:avLst>
            </a:prstGeom>
            <a:solidFill>
              <a:schemeClr val="bg1">
                <a:lumMod val="95000"/>
              </a:schemeClr>
            </a:solidFill>
            <a:ln w="19050">
              <a:solidFill>
                <a:srgbClr val="BCBD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33" name="椭圆 32"/>
            <p:cNvSpPr/>
            <p:nvPr/>
          </p:nvSpPr>
          <p:spPr>
            <a:xfrm>
              <a:off x="2468571" y="5336102"/>
              <a:ext cx="347150" cy="347150"/>
            </a:xfrm>
            <a:prstGeom prst="ellipse">
              <a:avLst/>
            </a:prstGeom>
            <a:solidFill>
              <a:srgbClr val="DDDEE0"/>
            </a:solidFill>
            <a:ln w="19050">
              <a:solidFill>
                <a:srgbClr val="A4A7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34" name="圆角矩形 22"/>
            <p:cNvSpPr/>
            <p:nvPr/>
          </p:nvSpPr>
          <p:spPr>
            <a:xfrm>
              <a:off x="2464535" y="1853651"/>
              <a:ext cx="354806" cy="45793"/>
            </a:xfrm>
            <a:prstGeom prst="roundRect">
              <a:avLst>
                <a:gd name="adj" fmla="val 50000"/>
              </a:avLst>
            </a:prstGeom>
            <a:solidFill>
              <a:srgbClr val="494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39" name="组合 38"/>
          <p:cNvGrpSpPr/>
          <p:nvPr/>
        </p:nvGrpSpPr>
        <p:grpSpPr>
          <a:xfrm>
            <a:off x="1163822" y="2026664"/>
            <a:ext cx="1800000" cy="1800000"/>
            <a:chOff x="998722" y="2077464"/>
            <a:chExt cx="1800000" cy="1800000"/>
          </a:xfrm>
        </p:grpSpPr>
        <p:sp>
          <p:nvSpPr>
            <p:cNvPr id="40" name="椭圆 39"/>
            <p:cNvSpPr/>
            <p:nvPr/>
          </p:nvSpPr>
          <p:spPr>
            <a:xfrm>
              <a:off x="998722" y="2077464"/>
              <a:ext cx="1800000" cy="1800000"/>
            </a:xfrm>
            <a:prstGeom prst="ellipse">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41" name="弧形 40"/>
            <p:cNvSpPr/>
            <p:nvPr/>
          </p:nvSpPr>
          <p:spPr>
            <a:xfrm>
              <a:off x="998722" y="2077464"/>
              <a:ext cx="1800000" cy="1800000"/>
            </a:xfrm>
            <a:prstGeom prst="arc">
              <a:avLst>
                <a:gd name="adj1" fmla="val 16200000"/>
                <a:gd name="adj2" fmla="val 8851924"/>
              </a:avLst>
            </a:prstGeom>
            <a:ln w="127000" cap="rnd">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42" name="组合 41"/>
          <p:cNvGrpSpPr/>
          <p:nvPr/>
        </p:nvGrpSpPr>
        <p:grpSpPr>
          <a:xfrm>
            <a:off x="3745287" y="2026664"/>
            <a:ext cx="1800000" cy="1800000"/>
            <a:chOff x="3580187" y="2077464"/>
            <a:chExt cx="1800000" cy="1800000"/>
          </a:xfrm>
        </p:grpSpPr>
        <p:sp>
          <p:nvSpPr>
            <p:cNvPr id="43" name="椭圆 42"/>
            <p:cNvSpPr/>
            <p:nvPr/>
          </p:nvSpPr>
          <p:spPr>
            <a:xfrm>
              <a:off x="3580187" y="2077464"/>
              <a:ext cx="1800000" cy="1800000"/>
            </a:xfrm>
            <a:prstGeom prst="ellipse">
              <a:avLst/>
            </a:prstGeom>
            <a:noFill/>
            <a:ln w="1905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44" name="弧形 43"/>
            <p:cNvSpPr/>
            <p:nvPr/>
          </p:nvSpPr>
          <p:spPr>
            <a:xfrm>
              <a:off x="3580187" y="2077464"/>
              <a:ext cx="1800000" cy="1800000"/>
            </a:xfrm>
            <a:prstGeom prst="arc">
              <a:avLst>
                <a:gd name="adj1" fmla="val 16200000"/>
                <a:gd name="adj2" fmla="val 11250901"/>
              </a:avLst>
            </a:prstGeom>
            <a:ln w="12700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45" name="组合 44"/>
          <p:cNvGrpSpPr/>
          <p:nvPr/>
        </p:nvGrpSpPr>
        <p:grpSpPr>
          <a:xfrm>
            <a:off x="1435043" y="2297885"/>
            <a:ext cx="1257558" cy="1257558"/>
            <a:chOff x="1269943" y="2348685"/>
            <a:chExt cx="1257558" cy="1257558"/>
          </a:xfrm>
        </p:grpSpPr>
        <p:sp>
          <p:nvSpPr>
            <p:cNvPr id="46" name="椭圆 45"/>
            <p:cNvSpPr/>
            <p:nvPr/>
          </p:nvSpPr>
          <p:spPr>
            <a:xfrm>
              <a:off x="1269943" y="2348685"/>
              <a:ext cx="1257558" cy="1257558"/>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47" name="矩形 46"/>
            <p:cNvSpPr/>
            <p:nvPr/>
          </p:nvSpPr>
          <p:spPr>
            <a:xfrm>
              <a:off x="1344724" y="2654299"/>
              <a:ext cx="1107997" cy="646331"/>
            </a:xfrm>
            <a:prstGeom prst="rect">
              <a:avLst/>
            </a:prstGeom>
          </p:spPr>
          <p:txBody>
            <a:bodyPr wrap="none" anchor="ctr">
              <a:spAutoFit/>
            </a:bodyPr>
            <a:lstStyle/>
            <a:p>
              <a:pPr algn="ctr"/>
              <a:r>
                <a:rPr lang="en-US" altLang="zh-CN" sz="3600" dirty="0">
                  <a:solidFill>
                    <a:schemeClr val="bg1"/>
                  </a:solidFill>
                  <a:latin typeface="inpin heiti" panose="00000500000000000000" pitchFamily="2" charset="-122"/>
                  <a:ea typeface="inpin heiti" panose="00000500000000000000" pitchFamily="2" charset="-122"/>
                  <a:sym typeface="inpin heiti" panose="00000500000000000000" pitchFamily="2" charset="-122"/>
                </a:rPr>
                <a:t>65%</a:t>
              </a:r>
              <a:endParaRPr lang="zh-CN" altLang="en-US" sz="3600" dirty="0">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48" name="组合 47"/>
          <p:cNvGrpSpPr/>
          <p:nvPr/>
        </p:nvGrpSpPr>
        <p:grpSpPr>
          <a:xfrm>
            <a:off x="4016508" y="2297885"/>
            <a:ext cx="1257558" cy="1257558"/>
            <a:chOff x="3862790" y="2348685"/>
            <a:chExt cx="1257558" cy="1257558"/>
          </a:xfrm>
        </p:grpSpPr>
        <p:sp>
          <p:nvSpPr>
            <p:cNvPr id="49" name="椭圆 48"/>
            <p:cNvSpPr/>
            <p:nvPr/>
          </p:nvSpPr>
          <p:spPr>
            <a:xfrm>
              <a:off x="3862790" y="2348685"/>
              <a:ext cx="1257558" cy="1257558"/>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50" name="矩形 49"/>
            <p:cNvSpPr/>
            <p:nvPr/>
          </p:nvSpPr>
          <p:spPr>
            <a:xfrm>
              <a:off x="3914807" y="2677160"/>
              <a:ext cx="1107997" cy="646331"/>
            </a:xfrm>
            <a:prstGeom prst="rect">
              <a:avLst/>
            </a:prstGeom>
          </p:spPr>
          <p:txBody>
            <a:bodyPr wrap="none" anchor="ctr">
              <a:spAutoFit/>
            </a:bodyPr>
            <a:lstStyle/>
            <a:p>
              <a:pPr algn="ctr"/>
              <a:r>
                <a:rPr lang="en-US" altLang="zh-CN" sz="3600" dirty="0">
                  <a:solidFill>
                    <a:schemeClr val="bg1"/>
                  </a:solidFill>
                  <a:latin typeface="inpin heiti" panose="00000500000000000000" pitchFamily="2" charset="-122"/>
                  <a:ea typeface="inpin heiti" panose="00000500000000000000" pitchFamily="2" charset="-122"/>
                  <a:sym typeface="inpin heiti" panose="00000500000000000000" pitchFamily="2" charset="-122"/>
                </a:rPr>
                <a:t>75%</a:t>
              </a:r>
              <a:endParaRPr lang="zh-CN" altLang="en-US" sz="3600" dirty="0">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54" name="组合 53"/>
          <p:cNvGrpSpPr/>
          <p:nvPr/>
        </p:nvGrpSpPr>
        <p:grpSpPr>
          <a:xfrm>
            <a:off x="1163822" y="4155139"/>
            <a:ext cx="4881378" cy="592239"/>
            <a:chOff x="1136195" y="2091953"/>
            <a:chExt cx="4881378" cy="592239"/>
          </a:xfrm>
        </p:grpSpPr>
        <p:sp>
          <p:nvSpPr>
            <p:cNvPr id="55" name="文本框 27"/>
            <p:cNvSpPr txBox="1"/>
            <p:nvPr/>
          </p:nvSpPr>
          <p:spPr>
            <a:xfrm>
              <a:off x="1136195" y="2091953"/>
              <a:ext cx="1728935" cy="369332"/>
            </a:xfrm>
            <a:prstGeom prst="rect">
              <a:avLst/>
            </a:prstGeom>
            <a:noFill/>
          </p:spPr>
          <p:txBody>
            <a:bodyPr wrap="non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b="1" dirty="0">
                  <a:solidFill>
                    <a:schemeClr val="accent1"/>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b="1" dirty="0">
                <a:solidFill>
                  <a:schemeClr val="accent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6" name="文本框 28"/>
            <p:cNvSpPr txBox="1"/>
            <p:nvPr/>
          </p:nvSpPr>
          <p:spPr>
            <a:xfrm>
              <a:off x="1136195" y="2407193"/>
              <a:ext cx="4881378" cy="276999"/>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US" altLang="zh-CN" sz="1200" dirty="0">
                  <a:solidFill>
                    <a:prstClr val="white">
                      <a:lumMod val="50000"/>
                    </a:prst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grpSp>
      <p:grpSp>
        <p:nvGrpSpPr>
          <p:cNvPr id="60" name="组合 59"/>
          <p:cNvGrpSpPr/>
          <p:nvPr/>
        </p:nvGrpSpPr>
        <p:grpSpPr>
          <a:xfrm>
            <a:off x="1163822" y="5083990"/>
            <a:ext cx="4881378" cy="592239"/>
            <a:chOff x="1136195" y="2091953"/>
            <a:chExt cx="4881378" cy="592239"/>
          </a:xfrm>
        </p:grpSpPr>
        <p:sp>
          <p:nvSpPr>
            <p:cNvPr id="61" name="文本框 27"/>
            <p:cNvSpPr txBox="1"/>
            <p:nvPr/>
          </p:nvSpPr>
          <p:spPr>
            <a:xfrm>
              <a:off x="1136195" y="2091953"/>
              <a:ext cx="1728935" cy="369332"/>
            </a:xfrm>
            <a:prstGeom prst="rect">
              <a:avLst/>
            </a:prstGeom>
            <a:noFill/>
          </p:spPr>
          <p:txBody>
            <a:bodyPr wrap="non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b="1" dirty="0">
                  <a:solidFill>
                    <a:schemeClr val="accent1"/>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b="1" dirty="0">
                <a:solidFill>
                  <a:schemeClr val="accent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62" name="文本框 28"/>
            <p:cNvSpPr txBox="1"/>
            <p:nvPr/>
          </p:nvSpPr>
          <p:spPr>
            <a:xfrm>
              <a:off x="1136195" y="2407193"/>
              <a:ext cx="4881378" cy="276999"/>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US" altLang="zh-CN" sz="1200" dirty="0">
                  <a:solidFill>
                    <a:prstClr val="white">
                      <a:lumMod val="50000"/>
                    </a:prst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grpSp>
      <p:pic>
        <p:nvPicPr>
          <p:cNvPr id="66" name="图片占位符 65"/>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tretch>
            <a:fillRect/>
          </a:stretch>
        </p:blipFill>
        <p:spPr>
          <a:xfrm>
            <a:off x="6643506" y="2774744"/>
            <a:ext cx="1487582" cy="2242994"/>
          </a:xfrm>
        </p:spPr>
      </p:pic>
      <p:pic>
        <p:nvPicPr>
          <p:cNvPr id="68" name="图片占位符 67"/>
          <p:cNvPicPr>
            <a:picLocks noGrp="1" noChangeAspect="1"/>
          </p:cNvPicPr>
          <p:nvPr>
            <p:ph type="pic" sz="quarter" idx="11"/>
          </p:nvPr>
        </p:nvPicPr>
        <p:blipFill>
          <a:blip r:embed="rId4" cstate="print">
            <a:extLst>
              <a:ext uri="{28A0092B-C50C-407E-A947-70E740481C1C}">
                <a14:useLocalDpi xmlns:a14="http://schemas.microsoft.com/office/drawing/2010/main" val="0"/>
              </a:ext>
            </a:extLst>
          </a:blip>
          <a:stretch>
            <a:fillRect/>
          </a:stretch>
        </p:blipFill>
        <p:spPr>
          <a:xfrm>
            <a:off x="8808429" y="2413570"/>
            <a:ext cx="1813211" cy="2985659"/>
          </a:xfrm>
        </p:spPr>
      </p:pic>
      <p:grpSp>
        <p:nvGrpSpPr>
          <p:cNvPr id="51" name="组合 50"/>
          <p:cNvGrpSpPr/>
          <p:nvPr/>
        </p:nvGrpSpPr>
        <p:grpSpPr>
          <a:xfrm>
            <a:off x="464457" y="300521"/>
            <a:ext cx="11099571" cy="523220"/>
            <a:chOff x="464457" y="300521"/>
            <a:chExt cx="11099571" cy="523220"/>
          </a:xfrm>
        </p:grpSpPr>
        <p:sp>
          <p:nvSpPr>
            <p:cNvPr id="52" name="箭头: V 形 151"/>
            <p:cNvSpPr/>
            <p:nvPr/>
          </p:nvSpPr>
          <p:spPr>
            <a:xfrm>
              <a:off x="464457"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3" name="箭头: V 形 152"/>
            <p:cNvSpPr/>
            <p:nvPr/>
          </p:nvSpPr>
          <p:spPr>
            <a:xfrm>
              <a:off x="745335"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63" name="直接连接符 62"/>
            <p:cNvCxnSpPr>
              <a:cxnSpLocks/>
              <a:stCxn id="65" idx="3"/>
            </p:cNvCxnSpPr>
            <p:nvPr/>
          </p:nvCxnSpPr>
          <p:spPr>
            <a:xfrm>
              <a:off x="3769269" y="562131"/>
              <a:ext cx="7286446" cy="39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64" name="组合 63"/>
            <p:cNvGrpSpPr/>
            <p:nvPr/>
          </p:nvGrpSpPr>
          <p:grpSpPr>
            <a:xfrm>
              <a:off x="11239724" y="468469"/>
              <a:ext cx="324304" cy="187323"/>
              <a:chOff x="9419771" y="-562044"/>
              <a:chExt cx="551543" cy="187323"/>
            </a:xfrm>
          </p:grpSpPr>
          <p:cxnSp>
            <p:nvCxnSpPr>
              <p:cNvPr id="67" name="直接连接符 66"/>
              <p:cNvCxnSpPr/>
              <p:nvPr/>
            </p:nvCxnSpPr>
            <p:spPr>
              <a:xfrm>
                <a:off x="9419771" y="-562044"/>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69" name="直接连接符 68"/>
              <p:cNvCxnSpPr/>
              <p:nvPr/>
            </p:nvCxnSpPr>
            <p:spPr>
              <a:xfrm>
                <a:off x="9419771" y="-468382"/>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70" name="直接连接符 69"/>
              <p:cNvCxnSpPr/>
              <p:nvPr/>
            </p:nvCxnSpPr>
            <p:spPr>
              <a:xfrm>
                <a:off x="9419771" y="-374721"/>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grpSp>
        <p:sp>
          <p:nvSpPr>
            <p:cNvPr id="65" name="文本框 64"/>
            <p:cNvSpPr txBox="1"/>
            <p:nvPr/>
          </p:nvSpPr>
          <p:spPr>
            <a:xfrm>
              <a:off x="1189717" y="300521"/>
              <a:ext cx="2579552" cy="523220"/>
            </a:xfrm>
            <a:prstGeom prst="rect">
              <a:avLst/>
            </a:prstGeom>
            <a:noFill/>
          </p:spPr>
          <p:txBody>
            <a:bodyPr wrap="none" rtlCol="0">
              <a:spAutoFit/>
              <a:scene3d>
                <a:camera prst="orthographicFront"/>
                <a:lightRig rig="threePt" dir="t"/>
              </a:scene3d>
              <a:sp3d contourW="12700"/>
            </a:bodyPr>
            <a:lstStyle/>
            <a:p>
              <a:r>
                <a:rPr lang="en-US" altLang="zh-CN"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spTree>
    <p:extLst>
      <p:ext uri="{BB962C8B-B14F-4D97-AF65-F5344CB8AC3E}">
        <p14:creationId xmlns:p14="http://schemas.microsoft.com/office/powerpoint/2010/main" val="3892428335"/>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500" fill="hold"/>
                                        <p:tgtEl>
                                          <p:spTgt spid="39"/>
                                        </p:tgtEl>
                                        <p:attrNameLst>
                                          <p:attrName>ppt_w</p:attrName>
                                        </p:attrNameLst>
                                      </p:cBhvr>
                                      <p:tavLst>
                                        <p:tav tm="0">
                                          <p:val>
                                            <p:fltVal val="0"/>
                                          </p:val>
                                        </p:tav>
                                        <p:tav tm="100000">
                                          <p:val>
                                            <p:strVal val="#ppt_w"/>
                                          </p:val>
                                        </p:tav>
                                      </p:tavLst>
                                    </p:anim>
                                    <p:anim calcmode="lin" valueType="num">
                                      <p:cBhvr>
                                        <p:cTn id="8" dur="500" fill="hold"/>
                                        <p:tgtEl>
                                          <p:spTgt spid="39"/>
                                        </p:tgtEl>
                                        <p:attrNameLst>
                                          <p:attrName>ppt_h</p:attrName>
                                        </p:attrNameLst>
                                      </p:cBhvr>
                                      <p:tavLst>
                                        <p:tav tm="0">
                                          <p:val>
                                            <p:fltVal val="0"/>
                                          </p:val>
                                        </p:tav>
                                        <p:tav tm="100000">
                                          <p:val>
                                            <p:strVal val="#ppt_h"/>
                                          </p:val>
                                        </p:tav>
                                      </p:tavLst>
                                    </p:anim>
                                    <p:anim calcmode="lin" valueType="num">
                                      <p:cBhvr>
                                        <p:cTn id="9" dur="500" fill="hold"/>
                                        <p:tgtEl>
                                          <p:spTgt spid="39"/>
                                        </p:tgtEl>
                                        <p:attrNameLst>
                                          <p:attrName>style.rotation</p:attrName>
                                        </p:attrNameLst>
                                      </p:cBhvr>
                                      <p:tavLst>
                                        <p:tav tm="0">
                                          <p:val>
                                            <p:fltVal val="360"/>
                                          </p:val>
                                        </p:tav>
                                        <p:tav tm="100000">
                                          <p:val>
                                            <p:fltVal val="0"/>
                                          </p:val>
                                        </p:tav>
                                      </p:tavLst>
                                    </p:anim>
                                    <p:animEffect transition="in" filter="fade">
                                      <p:cBhvr>
                                        <p:cTn id="10" dur="500"/>
                                        <p:tgtEl>
                                          <p:spTgt spid="39"/>
                                        </p:tgtEl>
                                      </p:cBhvr>
                                    </p:animEffect>
                                  </p:childTnLst>
                                </p:cTn>
                              </p:par>
                              <p:par>
                                <p:cTn id="11" presetID="53" presetClass="entr" presetSubtype="16" fill="hold" nodeType="withEffect">
                                  <p:stCondLst>
                                    <p:cond delay="250"/>
                                  </p:stCondLst>
                                  <p:childTnLst>
                                    <p:set>
                                      <p:cBhvr>
                                        <p:cTn id="12" dur="1" fill="hold">
                                          <p:stCondLst>
                                            <p:cond delay="0"/>
                                          </p:stCondLst>
                                        </p:cTn>
                                        <p:tgtEl>
                                          <p:spTgt spid="45"/>
                                        </p:tgtEl>
                                        <p:attrNameLst>
                                          <p:attrName>style.visibility</p:attrName>
                                        </p:attrNameLst>
                                      </p:cBhvr>
                                      <p:to>
                                        <p:strVal val="visible"/>
                                      </p:to>
                                    </p:set>
                                    <p:anim calcmode="lin" valueType="num">
                                      <p:cBhvr>
                                        <p:cTn id="13" dur="500" fill="hold"/>
                                        <p:tgtEl>
                                          <p:spTgt spid="45"/>
                                        </p:tgtEl>
                                        <p:attrNameLst>
                                          <p:attrName>ppt_w</p:attrName>
                                        </p:attrNameLst>
                                      </p:cBhvr>
                                      <p:tavLst>
                                        <p:tav tm="0">
                                          <p:val>
                                            <p:fltVal val="0"/>
                                          </p:val>
                                        </p:tav>
                                        <p:tav tm="100000">
                                          <p:val>
                                            <p:strVal val="#ppt_w"/>
                                          </p:val>
                                        </p:tav>
                                      </p:tavLst>
                                    </p:anim>
                                    <p:anim calcmode="lin" valueType="num">
                                      <p:cBhvr>
                                        <p:cTn id="14" dur="500" fill="hold"/>
                                        <p:tgtEl>
                                          <p:spTgt spid="45"/>
                                        </p:tgtEl>
                                        <p:attrNameLst>
                                          <p:attrName>ppt_h</p:attrName>
                                        </p:attrNameLst>
                                      </p:cBhvr>
                                      <p:tavLst>
                                        <p:tav tm="0">
                                          <p:val>
                                            <p:fltVal val="0"/>
                                          </p:val>
                                        </p:tav>
                                        <p:tav tm="100000">
                                          <p:val>
                                            <p:strVal val="#ppt_h"/>
                                          </p:val>
                                        </p:tav>
                                      </p:tavLst>
                                    </p:anim>
                                    <p:animEffect transition="in" filter="fade">
                                      <p:cBhvr>
                                        <p:cTn id="15" dur="500"/>
                                        <p:tgtEl>
                                          <p:spTgt spid="45"/>
                                        </p:tgtEl>
                                      </p:cBhvr>
                                    </p:animEffect>
                                  </p:childTnLst>
                                </p:cTn>
                              </p:par>
                            </p:childTnLst>
                          </p:cTn>
                        </p:par>
                        <p:par>
                          <p:cTn id="16" fill="hold">
                            <p:stCondLst>
                              <p:cond delay="750"/>
                            </p:stCondLst>
                            <p:childTnLst>
                              <p:par>
                                <p:cTn id="17" presetID="49" presetClass="entr" presetSubtype="0" decel="100000" fill="hold" nodeType="afterEffect">
                                  <p:stCondLst>
                                    <p:cond delay="0"/>
                                  </p:stCondLst>
                                  <p:childTnLst>
                                    <p:set>
                                      <p:cBhvr>
                                        <p:cTn id="18" dur="1" fill="hold">
                                          <p:stCondLst>
                                            <p:cond delay="0"/>
                                          </p:stCondLst>
                                        </p:cTn>
                                        <p:tgtEl>
                                          <p:spTgt spid="42"/>
                                        </p:tgtEl>
                                        <p:attrNameLst>
                                          <p:attrName>style.visibility</p:attrName>
                                        </p:attrNameLst>
                                      </p:cBhvr>
                                      <p:to>
                                        <p:strVal val="visible"/>
                                      </p:to>
                                    </p:set>
                                    <p:anim calcmode="lin" valueType="num">
                                      <p:cBhvr>
                                        <p:cTn id="19" dur="500" fill="hold"/>
                                        <p:tgtEl>
                                          <p:spTgt spid="42"/>
                                        </p:tgtEl>
                                        <p:attrNameLst>
                                          <p:attrName>ppt_w</p:attrName>
                                        </p:attrNameLst>
                                      </p:cBhvr>
                                      <p:tavLst>
                                        <p:tav tm="0">
                                          <p:val>
                                            <p:fltVal val="0"/>
                                          </p:val>
                                        </p:tav>
                                        <p:tav tm="100000">
                                          <p:val>
                                            <p:strVal val="#ppt_w"/>
                                          </p:val>
                                        </p:tav>
                                      </p:tavLst>
                                    </p:anim>
                                    <p:anim calcmode="lin" valueType="num">
                                      <p:cBhvr>
                                        <p:cTn id="20" dur="500" fill="hold"/>
                                        <p:tgtEl>
                                          <p:spTgt spid="42"/>
                                        </p:tgtEl>
                                        <p:attrNameLst>
                                          <p:attrName>ppt_h</p:attrName>
                                        </p:attrNameLst>
                                      </p:cBhvr>
                                      <p:tavLst>
                                        <p:tav tm="0">
                                          <p:val>
                                            <p:fltVal val="0"/>
                                          </p:val>
                                        </p:tav>
                                        <p:tav tm="100000">
                                          <p:val>
                                            <p:strVal val="#ppt_h"/>
                                          </p:val>
                                        </p:tav>
                                      </p:tavLst>
                                    </p:anim>
                                    <p:anim calcmode="lin" valueType="num">
                                      <p:cBhvr>
                                        <p:cTn id="21" dur="500" fill="hold"/>
                                        <p:tgtEl>
                                          <p:spTgt spid="42"/>
                                        </p:tgtEl>
                                        <p:attrNameLst>
                                          <p:attrName>style.rotation</p:attrName>
                                        </p:attrNameLst>
                                      </p:cBhvr>
                                      <p:tavLst>
                                        <p:tav tm="0">
                                          <p:val>
                                            <p:fltVal val="360"/>
                                          </p:val>
                                        </p:tav>
                                        <p:tav tm="100000">
                                          <p:val>
                                            <p:fltVal val="0"/>
                                          </p:val>
                                        </p:tav>
                                      </p:tavLst>
                                    </p:anim>
                                    <p:animEffect transition="in" filter="fade">
                                      <p:cBhvr>
                                        <p:cTn id="22" dur="500"/>
                                        <p:tgtEl>
                                          <p:spTgt spid="42"/>
                                        </p:tgtEl>
                                      </p:cBhvr>
                                    </p:animEffect>
                                  </p:childTnLst>
                                </p:cTn>
                              </p:par>
                              <p:par>
                                <p:cTn id="23" presetID="53" presetClass="entr" presetSubtype="16" fill="hold" nodeType="withEffect">
                                  <p:stCondLst>
                                    <p:cond delay="250"/>
                                  </p:stCondLst>
                                  <p:childTnLst>
                                    <p:set>
                                      <p:cBhvr>
                                        <p:cTn id="24" dur="1" fill="hold">
                                          <p:stCondLst>
                                            <p:cond delay="0"/>
                                          </p:stCondLst>
                                        </p:cTn>
                                        <p:tgtEl>
                                          <p:spTgt spid="48"/>
                                        </p:tgtEl>
                                        <p:attrNameLst>
                                          <p:attrName>style.visibility</p:attrName>
                                        </p:attrNameLst>
                                      </p:cBhvr>
                                      <p:to>
                                        <p:strVal val="visible"/>
                                      </p:to>
                                    </p:set>
                                    <p:anim calcmode="lin" valueType="num">
                                      <p:cBhvr>
                                        <p:cTn id="25" dur="500" fill="hold"/>
                                        <p:tgtEl>
                                          <p:spTgt spid="48"/>
                                        </p:tgtEl>
                                        <p:attrNameLst>
                                          <p:attrName>ppt_w</p:attrName>
                                        </p:attrNameLst>
                                      </p:cBhvr>
                                      <p:tavLst>
                                        <p:tav tm="0">
                                          <p:val>
                                            <p:fltVal val="0"/>
                                          </p:val>
                                        </p:tav>
                                        <p:tav tm="100000">
                                          <p:val>
                                            <p:strVal val="#ppt_w"/>
                                          </p:val>
                                        </p:tav>
                                      </p:tavLst>
                                    </p:anim>
                                    <p:anim calcmode="lin" valueType="num">
                                      <p:cBhvr>
                                        <p:cTn id="26" dur="500" fill="hold"/>
                                        <p:tgtEl>
                                          <p:spTgt spid="48"/>
                                        </p:tgtEl>
                                        <p:attrNameLst>
                                          <p:attrName>ppt_h</p:attrName>
                                        </p:attrNameLst>
                                      </p:cBhvr>
                                      <p:tavLst>
                                        <p:tav tm="0">
                                          <p:val>
                                            <p:fltVal val="0"/>
                                          </p:val>
                                        </p:tav>
                                        <p:tav tm="100000">
                                          <p:val>
                                            <p:strVal val="#ppt_h"/>
                                          </p:val>
                                        </p:tav>
                                      </p:tavLst>
                                    </p:anim>
                                    <p:animEffect transition="in" filter="fade">
                                      <p:cBhvr>
                                        <p:cTn id="27" dur="500"/>
                                        <p:tgtEl>
                                          <p:spTgt spid="48"/>
                                        </p:tgtEl>
                                      </p:cBhvr>
                                    </p:animEffect>
                                  </p:childTnLst>
                                </p:cTn>
                              </p:par>
                            </p:childTnLst>
                          </p:cTn>
                        </p:par>
                        <p:par>
                          <p:cTn id="28" fill="hold">
                            <p:stCondLst>
                              <p:cond delay="1500"/>
                            </p:stCondLst>
                            <p:childTnLst>
                              <p:par>
                                <p:cTn id="29" presetID="37" presetClass="entr" presetSubtype="0" fill="hold" nodeType="afterEffect">
                                  <p:stCondLst>
                                    <p:cond delay="0"/>
                                  </p:stCondLst>
                                  <p:childTnLst>
                                    <p:set>
                                      <p:cBhvr>
                                        <p:cTn id="30" dur="1" fill="hold">
                                          <p:stCondLst>
                                            <p:cond delay="0"/>
                                          </p:stCondLst>
                                        </p:cTn>
                                        <p:tgtEl>
                                          <p:spTgt spid="54"/>
                                        </p:tgtEl>
                                        <p:attrNameLst>
                                          <p:attrName>style.visibility</p:attrName>
                                        </p:attrNameLst>
                                      </p:cBhvr>
                                      <p:to>
                                        <p:strVal val="visible"/>
                                      </p:to>
                                    </p:set>
                                    <p:animEffect transition="in" filter="fade">
                                      <p:cBhvr>
                                        <p:cTn id="31" dur="1000"/>
                                        <p:tgtEl>
                                          <p:spTgt spid="54"/>
                                        </p:tgtEl>
                                      </p:cBhvr>
                                    </p:animEffect>
                                    <p:anim calcmode="lin" valueType="num">
                                      <p:cBhvr>
                                        <p:cTn id="32" dur="1000" fill="hold"/>
                                        <p:tgtEl>
                                          <p:spTgt spid="54"/>
                                        </p:tgtEl>
                                        <p:attrNameLst>
                                          <p:attrName>ppt_x</p:attrName>
                                        </p:attrNameLst>
                                      </p:cBhvr>
                                      <p:tavLst>
                                        <p:tav tm="0">
                                          <p:val>
                                            <p:strVal val="#ppt_x"/>
                                          </p:val>
                                        </p:tav>
                                        <p:tav tm="100000">
                                          <p:val>
                                            <p:strVal val="#ppt_x"/>
                                          </p:val>
                                        </p:tav>
                                      </p:tavLst>
                                    </p:anim>
                                    <p:anim calcmode="lin" valueType="num">
                                      <p:cBhvr>
                                        <p:cTn id="33" dur="900" decel="100000" fill="hold"/>
                                        <p:tgtEl>
                                          <p:spTgt spid="54"/>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35" fill="hold">
                            <p:stCondLst>
                              <p:cond delay="2500"/>
                            </p:stCondLst>
                            <p:childTnLst>
                              <p:par>
                                <p:cTn id="36" presetID="37" presetClass="entr" presetSubtype="0" fill="hold"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fade">
                                      <p:cBhvr>
                                        <p:cTn id="38" dur="1000"/>
                                        <p:tgtEl>
                                          <p:spTgt spid="60"/>
                                        </p:tgtEl>
                                      </p:cBhvr>
                                    </p:animEffect>
                                    <p:anim calcmode="lin" valueType="num">
                                      <p:cBhvr>
                                        <p:cTn id="39" dur="1000" fill="hold"/>
                                        <p:tgtEl>
                                          <p:spTgt spid="60"/>
                                        </p:tgtEl>
                                        <p:attrNameLst>
                                          <p:attrName>ppt_x</p:attrName>
                                        </p:attrNameLst>
                                      </p:cBhvr>
                                      <p:tavLst>
                                        <p:tav tm="0">
                                          <p:val>
                                            <p:strVal val="#ppt_x"/>
                                          </p:val>
                                        </p:tav>
                                        <p:tav tm="100000">
                                          <p:val>
                                            <p:strVal val="#ppt_x"/>
                                          </p:val>
                                        </p:tav>
                                      </p:tavLst>
                                    </p:anim>
                                    <p:anim calcmode="lin" valueType="num">
                                      <p:cBhvr>
                                        <p:cTn id="40" dur="900" decel="100000" fill="hold"/>
                                        <p:tgtEl>
                                          <p:spTgt spid="60"/>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60"/>
                                        </p:tgtEl>
                                        <p:attrNameLst>
                                          <p:attrName>ppt_y</p:attrName>
                                        </p:attrNameLst>
                                      </p:cBhvr>
                                      <p:tavLst>
                                        <p:tav tm="0">
                                          <p:val>
                                            <p:strVal val="#ppt_y-.03"/>
                                          </p:val>
                                        </p:tav>
                                        <p:tav tm="100000">
                                          <p:val>
                                            <p:strVal val="#ppt_y"/>
                                          </p:val>
                                        </p:tav>
                                      </p:tavLst>
                                    </p:anim>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16"/>
                                        </p:tgtEl>
                                        <p:attrNameLst>
                                          <p:attrName>style.visibility</p:attrName>
                                        </p:attrNameLst>
                                      </p:cBhvr>
                                      <p:to>
                                        <p:strVal val="visible"/>
                                      </p:to>
                                    </p:set>
                                    <p:anim calcmode="lin" valueType="num">
                                      <p:cBhvr>
                                        <p:cTn id="45" dur="500" fill="hold"/>
                                        <p:tgtEl>
                                          <p:spTgt spid="16"/>
                                        </p:tgtEl>
                                        <p:attrNameLst>
                                          <p:attrName>ppt_w</p:attrName>
                                        </p:attrNameLst>
                                      </p:cBhvr>
                                      <p:tavLst>
                                        <p:tav tm="0">
                                          <p:val>
                                            <p:fltVal val="0"/>
                                          </p:val>
                                        </p:tav>
                                        <p:tav tm="100000">
                                          <p:val>
                                            <p:strVal val="#ppt_w"/>
                                          </p:val>
                                        </p:tav>
                                      </p:tavLst>
                                    </p:anim>
                                    <p:anim calcmode="lin" valueType="num">
                                      <p:cBhvr>
                                        <p:cTn id="46" dur="500" fill="hold"/>
                                        <p:tgtEl>
                                          <p:spTgt spid="16"/>
                                        </p:tgtEl>
                                        <p:attrNameLst>
                                          <p:attrName>ppt_h</p:attrName>
                                        </p:attrNameLst>
                                      </p:cBhvr>
                                      <p:tavLst>
                                        <p:tav tm="0">
                                          <p:val>
                                            <p:fltVal val="0"/>
                                          </p:val>
                                        </p:tav>
                                        <p:tav tm="100000">
                                          <p:val>
                                            <p:strVal val="#ppt_h"/>
                                          </p:val>
                                        </p:tav>
                                      </p:tavLst>
                                    </p:anim>
                                    <p:animEffect transition="in" filter="fade">
                                      <p:cBhvr>
                                        <p:cTn id="47" dur="500"/>
                                        <p:tgtEl>
                                          <p:spTgt spid="16"/>
                                        </p:tgtEl>
                                      </p:cBhvr>
                                    </p:animEffect>
                                  </p:childTnLst>
                                </p:cTn>
                              </p:par>
                              <p:par>
                                <p:cTn id="48" presetID="53" presetClass="entr" presetSubtype="16" fill="hold" nodeType="with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p:cTn id="50" dur="500" fill="hold"/>
                                        <p:tgtEl>
                                          <p:spTgt spid="28"/>
                                        </p:tgtEl>
                                        <p:attrNameLst>
                                          <p:attrName>ppt_w</p:attrName>
                                        </p:attrNameLst>
                                      </p:cBhvr>
                                      <p:tavLst>
                                        <p:tav tm="0">
                                          <p:val>
                                            <p:fltVal val="0"/>
                                          </p:val>
                                        </p:tav>
                                        <p:tav tm="100000">
                                          <p:val>
                                            <p:strVal val="#ppt_w"/>
                                          </p:val>
                                        </p:tav>
                                      </p:tavLst>
                                    </p:anim>
                                    <p:anim calcmode="lin" valueType="num">
                                      <p:cBhvr>
                                        <p:cTn id="51" dur="500" fill="hold"/>
                                        <p:tgtEl>
                                          <p:spTgt spid="28"/>
                                        </p:tgtEl>
                                        <p:attrNameLst>
                                          <p:attrName>ppt_h</p:attrName>
                                        </p:attrNameLst>
                                      </p:cBhvr>
                                      <p:tavLst>
                                        <p:tav tm="0">
                                          <p:val>
                                            <p:fltVal val="0"/>
                                          </p:val>
                                        </p:tav>
                                        <p:tav tm="100000">
                                          <p:val>
                                            <p:strVal val="#ppt_h"/>
                                          </p:val>
                                        </p:tav>
                                      </p:tavLst>
                                    </p:anim>
                                    <p:animEffect transition="in" filter="fade">
                                      <p:cBhvr>
                                        <p:cTn id="52" dur="500"/>
                                        <p:tgtEl>
                                          <p:spTgt spid="28"/>
                                        </p:tgtEl>
                                      </p:cBhvr>
                                    </p:animEffect>
                                  </p:childTnLst>
                                </p:cTn>
                              </p:par>
                            </p:childTnLst>
                          </p:cTn>
                        </p:par>
                        <p:par>
                          <p:cTn id="53" fill="hold">
                            <p:stCondLst>
                              <p:cond delay="4000"/>
                            </p:stCondLst>
                            <p:childTnLst>
                              <p:par>
                                <p:cTn id="54" presetID="10" presetClass="entr" presetSubtype="0" fill="hold" nodeType="afterEffect">
                                  <p:stCondLst>
                                    <p:cond delay="0"/>
                                  </p:stCondLst>
                                  <p:childTnLst>
                                    <p:set>
                                      <p:cBhvr>
                                        <p:cTn id="55" dur="1" fill="hold">
                                          <p:stCondLst>
                                            <p:cond delay="0"/>
                                          </p:stCondLst>
                                        </p:cTn>
                                        <p:tgtEl>
                                          <p:spTgt spid="66"/>
                                        </p:tgtEl>
                                        <p:attrNameLst>
                                          <p:attrName>style.visibility</p:attrName>
                                        </p:attrNameLst>
                                      </p:cBhvr>
                                      <p:to>
                                        <p:strVal val="visible"/>
                                      </p:to>
                                    </p:set>
                                    <p:animEffect transition="in" filter="fade">
                                      <p:cBhvr>
                                        <p:cTn id="56" dur="500"/>
                                        <p:tgtEl>
                                          <p:spTgt spid="66"/>
                                        </p:tgtEl>
                                      </p:cBhvr>
                                    </p:animEffect>
                                  </p:childTnLst>
                                </p:cTn>
                              </p:par>
                              <p:par>
                                <p:cTn id="57" presetID="10" presetClass="entr" presetSubtype="0" fill="hold" nodeType="withEffect">
                                  <p:stCondLst>
                                    <p:cond delay="0"/>
                                  </p:stCondLst>
                                  <p:childTnLst>
                                    <p:set>
                                      <p:cBhvr>
                                        <p:cTn id="58" dur="1" fill="hold">
                                          <p:stCondLst>
                                            <p:cond delay="0"/>
                                          </p:stCondLst>
                                        </p:cTn>
                                        <p:tgtEl>
                                          <p:spTgt spid="68"/>
                                        </p:tgtEl>
                                        <p:attrNameLst>
                                          <p:attrName>style.visibility</p:attrName>
                                        </p:attrNameLst>
                                      </p:cBhvr>
                                      <p:to>
                                        <p:strVal val="visible"/>
                                      </p:to>
                                    </p:set>
                                    <p:animEffect transition="in" filter="fade">
                                      <p:cBhvr>
                                        <p:cTn id="59"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组合 34"/>
          <p:cNvGrpSpPr/>
          <p:nvPr/>
        </p:nvGrpSpPr>
        <p:grpSpPr>
          <a:xfrm>
            <a:off x="998468" y="2249713"/>
            <a:ext cx="2444434" cy="2652100"/>
            <a:chOff x="998468" y="2249713"/>
            <a:chExt cx="2444434" cy="2652100"/>
          </a:xfrm>
        </p:grpSpPr>
        <p:sp>
          <p:nvSpPr>
            <p:cNvPr id="2" name="椭圆 1"/>
            <p:cNvSpPr/>
            <p:nvPr/>
          </p:nvSpPr>
          <p:spPr>
            <a:xfrm>
              <a:off x="1763486" y="2249713"/>
              <a:ext cx="914400" cy="914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8" name="组合 7"/>
            <p:cNvGrpSpPr/>
            <p:nvPr/>
          </p:nvGrpSpPr>
          <p:grpSpPr>
            <a:xfrm>
              <a:off x="998469" y="4095598"/>
              <a:ext cx="2444433" cy="806215"/>
              <a:chOff x="5492011" y="1317507"/>
              <a:chExt cx="2444433" cy="806215"/>
            </a:xfrm>
          </p:grpSpPr>
          <p:sp>
            <p:nvSpPr>
              <p:cNvPr id="9" name="TextBox 19"/>
              <p:cNvSpPr txBox="1"/>
              <p:nvPr/>
            </p:nvSpPr>
            <p:spPr>
              <a:xfrm>
                <a:off x="5492011" y="1317507"/>
                <a:ext cx="2444433" cy="400110"/>
              </a:xfrm>
              <a:prstGeom prst="rect">
                <a:avLst/>
              </a:prstGeom>
              <a:noFill/>
            </p:spPr>
            <p:txBody>
              <a:bodyPr wrap="square" rtlCol="0">
                <a:spAutoFit/>
                <a:scene3d>
                  <a:camera prst="orthographicFront"/>
                  <a:lightRig rig="threePt" dir="t"/>
                </a:scene3d>
                <a:sp3d contourW="12700"/>
              </a:bodyPr>
              <a:lstStyle>
                <a:defPPr>
                  <a:defRPr lang="zh-CN"/>
                </a:defPPr>
                <a:lvl1pPr>
                  <a:defRPr sz="1200">
                    <a:solidFill>
                      <a:schemeClr val="tx1">
                        <a:lumMod val="75000"/>
                        <a:lumOff val="25000"/>
                      </a:schemeClr>
                    </a:solidFill>
                    <a:latin typeface="EngraversGothic BT" panose="020B0507020203020204" pitchFamily="34" charset="0"/>
                  </a:defRPr>
                </a:lvl1pPr>
              </a:lstStyle>
              <a:p>
                <a:pPr algn="ctr"/>
                <a:r>
                  <a:rPr lang="en-US" altLang="zh-CN" sz="2000" b="1" dirty="0">
                    <a:latin typeface="inpin heiti" panose="00000500000000000000" pitchFamily="2" charset="-122"/>
                    <a:ea typeface="inpin heiti" panose="00000500000000000000" pitchFamily="2" charset="-122"/>
                    <a:sym typeface="inpin heiti" panose="00000500000000000000" pitchFamily="2" charset="-122"/>
                  </a:rPr>
                  <a:t>Add title text</a:t>
                </a:r>
                <a:endParaRPr lang="en-US" sz="2000" b="1"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10" name="文本框 9"/>
              <p:cNvSpPr txBox="1"/>
              <p:nvPr/>
            </p:nvSpPr>
            <p:spPr>
              <a:xfrm>
                <a:off x="5611142" y="1662057"/>
                <a:ext cx="2206172" cy="461665"/>
              </a:xfrm>
              <a:prstGeom prst="rect">
                <a:avLst/>
              </a:prstGeom>
              <a:noFill/>
            </p:spPr>
            <p:txBody>
              <a:bodyPr wrap="square" rtlCol="0">
                <a:spAutoFit/>
                <a:scene3d>
                  <a:camera prst="orthographicFront"/>
                  <a:lightRig rig="threePt" dir="t"/>
                </a:scene3d>
                <a:sp3d contourW="12700"/>
              </a:bodyPr>
              <a:lstStyle/>
              <a:p>
                <a:pPr algn="ctr"/>
                <a:r>
                  <a:rPr lang="en-US" altLang="zh-CN" sz="1200" dirty="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grpSp>
        <p:sp>
          <p:nvSpPr>
            <p:cNvPr id="31" name="椭圆 22"/>
            <p:cNvSpPr/>
            <p:nvPr/>
          </p:nvSpPr>
          <p:spPr>
            <a:xfrm>
              <a:off x="2088167" y="2548647"/>
              <a:ext cx="265038" cy="316532"/>
            </a:xfrm>
            <a:custGeom>
              <a:avLst/>
              <a:gdLst>
                <a:gd name="connsiteX0" fmla="*/ 132196 w 277813"/>
                <a:gd name="connsiteY0" fmla="*/ 133350 h 331788"/>
                <a:gd name="connsiteX1" fmla="*/ 132196 w 277813"/>
                <a:gd name="connsiteY1" fmla="*/ 152673 h 331788"/>
                <a:gd name="connsiteX2" fmla="*/ 99724 w 277813"/>
                <a:gd name="connsiteY2" fmla="*/ 186167 h 331788"/>
                <a:gd name="connsiteX3" fmla="*/ 134793 w 277813"/>
                <a:gd name="connsiteY3" fmla="*/ 220949 h 331788"/>
                <a:gd name="connsiteX4" fmla="*/ 154276 w 277813"/>
                <a:gd name="connsiteY4" fmla="*/ 237696 h 331788"/>
                <a:gd name="connsiteX5" fmla="*/ 136092 w 277813"/>
                <a:gd name="connsiteY5" fmla="*/ 249290 h 331788"/>
                <a:gd name="connsiteX6" fmla="*/ 104920 w 277813"/>
                <a:gd name="connsiteY6" fmla="*/ 241561 h 331788"/>
                <a:gd name="connsiteX7" fmla="*/ 98425 w 277813"/>
                <a:gd name="connsiteY7" fmla="*/ 263460 h 331788"/>
                <a:gd name="connsiteX8" fmla="*/ 130897 w 277813"/>
                <a:gd name="connsiteY8" fmla="*/ 272478 h 331788"/>
                <a:gd name="connsiteX9" fmla="*/ 130897 w 277813"/>
                <a:gd name="connsiteY9" fmla="*/ 290513 h 331788"/>
                <a:gd name="connsiteX10" fmla="*/ 150380 w 277813"/>
                <a:gd name="connsiteY10" fmla="*/ 290513 h 331788"/>
                <a:gd name="connsiteX11" fmla="*/ 150380 w 277813"/>
                <a:gd name="connsiteY11" fmla="*/ 271190 h 331788"/>
                <a:gd name="connsiteX12" fmla="*/ 184150 w 277813"/>
                <a:gd name="connsiteY12" fmla="*/ 235120 h 331788"/>
                <a:gd name="connsiteX13" fmla="*/ 152978 w 277813"/>
                <a:gd name="connsiteY13" fmla="*/ 199049 h 331788"/>
                <a:gd name="connsiteX14" fmla="*/ 129598 w 277813"/>
                <a:gd name="connsiteY14" fmla="*/ 182303 h 331788"/>
                <a:gd name="connsiteX15" fmla="*/ 146483 w 277813"/>
                <a:gd name="connsiteY15" fmla="*/ 171997 h 331788"/>
                <a:gd name="connsiteX16" fmla="*/ 173759 w 277813"/>
                <a:gd name="connsiteY16" fmla="*/ 178438 h 331788"/>
                <a:gd name="connsiteX17" fmla="*/ 178955 w 277813"/>
                <a:gd name="connsiteY17" fmla="*/ 156538 h 331788"/>
                <a:gd name="connsiteX18" fmla="*/ 151679 w 277813"/>
                <a:gd name="connsiteY18" fmla="*/ 151385 h 331788"/>
                <a:gd name="connsiteX19" fmla="*/ 151679 w 277813"/>
                <a:gd name="connsiteY19" fmla="*/ 133350 h 331788"/>
                <a:gd name="connsiteX20" fmla="*/ 132196 w 277813"/>
                <a:gd name="connsiteY20" fmla="*/ 133350 h 331788"/>
                <a:gd name="connsiteX21" fmla="*/ 136310 w 277813"/>
                <a:gd name="connsiteY21" fmla="*/ 0 h 331788"/>
                <a:gd name="connsiteX22" fmla="*/ 167467 w 277813"/>
                <a:gd name="connsiteY22" fmla="*/ 3888 h 331788"/>
                <a:gd name="connsiteX23" fmla="*/ 158380 w 277813"/>
                <a:gd name="connsiteY23" fmla="*/ 25921 h 331788"/>
                <a:gd name="connsiteX24" fmla="*/ 184343 w 277813"/>
                <a:gd name="connsiteY24" fmla="*/ 6480 h 331788"/>
                <a:gd name="connsiteX25" fmla="*/ 214202 w 277813"/>
                <a:gd name="connsiteY25" fmla="*/ 9072 h 331788"/>
                <a:gd name="connsiteX26" fmla="*/ 188238 w 277813"/>
                <a:gd name="connsiteY26" fmla="*/ 62210 h 331788"/>
                <a:gd name="connsiteX27" fmla="*/ 215500 w 277813"/>
                <a:gd name="connsiteY27" fmla="*/ 62210 h 331788"/>
                <a:gd name="connsiteX28" fmla="*/ 215500 w 277813"/>
                <a:gd name="connsiteY28" fmla="*/ 81651 h 331788"/>
                <a:gd name="connsiteX29" fmla="*/ 183045 w 277813"/>
                <a:gd name="connsiteY29" fmla="*/ 81651 h 331788"/>
                <a:gd name="connsiteX30" fmla="*/ 277813 w 277813"/>
                <a:gd name="connsiteY30" fmla="*/ 243657 h 331788"/>
                <a:gd name="connsiteX31" fmla="*/ 138907 w 277813"/>
                <a:gd name="connsiteY31" fmla="*/ 331788 h 331788"/>
                <a:gd name="connsiteX32" fmla="*/ 0 w 277813"/>
                <a:gd name="connsiteY32" fmla="*/ 243657 h 331788"/>
                <a:gd name="connsiteX33" fmla="*/ 94768 w 277813"/>
                <a:gd name="connsiteY33" fmla="*/ 81651 h 331788"/>
                <a:gd name="connsiteX34" fmla="*/ 68804 w 277813"/>
                <a:gd name="connsiteY34" fmla="*/ 81651 h 331788"/>
                <a:gd name="connsiteX35" fmla="*/ 68804 w 277813"/>
                <a:gd name="connsiteY35" fmla="*/ 60914 h 331788"/>
                <a:gd name="connsiteX36" fmla="*/ 96066 w 277813"/>
                <a:gd name="connsiteY36" fmla="*/ 62210 h 331788"/>
                <a:gd name="connsiteX37" fmla="*/ 66208 w 277813"/>
                <a:gd name="connsiteY37" fmla="*/ 5184 h 331788"/>
                <a:gd name="connsiteX38" fmla="*/ 110347 w 277813"/>
                <a:gd name="connsiteY38" fmla="*/ 6480 h 331788"/>
                <a:gd name="connsiteX39" fmla="*/ 127223 w 277813"/>
                <a:gd name="connsiteY39" fmla="*/ 28513 h 331788"/>
                <a:gd name="connsiteX40" fmla="*/ 136310 w 277813"/>
                <a:gd name="connsiteY40" fmla="*/ 0 h 33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77813" h="331788">
                  <a:moveTo>
                    <a:pt x="132196" y="133350"/>
                  </a:moveTo>
                  <a:cubicBezTo>
                    <a:pt x="132196" y="133350"/>
                    <a:pt x="132196" y="133350"/>
                    <a:pt x="132196" y="152673"/>
                  </a:cubicBezTo>
                  <a:cubicBezTo>
                    <a:pt x="111414" y="156538"/>
                    <a:pt x="99724" y="169420"/>
                    <a:pt x="99724" y="186167"/>
                  </a:cubicBezTo>
                  <a:cubicBezTo>
                    <a:pt x="99724" y="204202"/>
                    <a:pt x="114012" y="214508"/>
                    <a:pt x="134793" y="220949"/>
                  </a:cubicBezTo>
                  <a:cubicBezTo>
                    <a:pt x="149081" y="226102"/>
                    <a:pt x="154276" y="231255"/>
                    <a:pt x="154276" y="237696"/>
                  </a:cubicBezTo>
                  <a:cubicBezTo>
                    <a:pt x="154276" y="245425"/>
                    <a:pt x="147782" y="249290"/>
                    <a:pt x="136092" y="249290"/>
                  </a:cubicBezTo>
                  <a:cubicBezTo>
                    <a:pt x="124403" y="249290"/>
                    <a:pt x="112713" y="245425"/>
                    <a:pt x="104920" y="241561"/>
                  </a:cubicBezTo>
                  <a:cubicBezTo>
                    <a:pt x="104920" y="241561"/>
                    <a:pt x="104920" y="241561"/>
                    <a:pt x="98425" y="263460"/>
                  </a:cubicBezTo>
                  <a:cubicBezTo>
                    <a:pt x="106218" y="267325"/>
                    <a:pt x="117908" y="271190"/>
                    <a:pt x="130897" y="272478"/>
                  </a:cubicBezTo>
                  <a:cubicBezTo>
                    <a:pt x="130897" y="272478"/>
                    <a:pt x="130897" y="272478"/>
                    <a:pt x="130897" y="290513"/>
                  </a:cubicBezTo>
                  <a:cubicBezTo>
                    <a:pt x="130897" y="290513"/>
                    <a:pt x="130897" y="290513"/>
                    <a:pt x="150380" y="290513"/>
                  </a:cubicBezTo>
                  <a:cubicBezTo>
                    <a:pt x="150380" y="290513"/>
                    <a:pt x="150380" y="290513"/>
                    <a:pt x="150380" y="271190"/>
                  </a:cubicBezTo>
                  <a:cubicBezTo>
                    <a:pt x="172460" y="267325"/>
                    <a:pt x="184150" y="251866"/>
                    <a:pt x="184150" y="235120"/>
                  </a:cubicBezTo>
                  <a:cubicBezTo>
                    <a:pt x="184150" y="218373"/>
                    <a:pt x="175058" y="208067"/>
                    <a:pt x="152978" y="199049"/>
                  </a:cubicBezTo>
                  <a:cubicBezTo>
                    <a:pt x="136092" y="193897"/>
                    <a:pt x="129598" y="188744"/>
                    <a:pt x="129598" y="182303"/>
                  </a:cubicBezTo>
                  <a:cubicBezTo>
                    <a:pt x="129598" y="177150"/>
                    <a:pt x="133495" y="171997"/>
                    <a:pt x="146483" y="171997"/>
                  </a:cubicBezTo>
                  <a:cubicBezTo>
                    <a:pt x="159472" y="171997"/>
                    <a:pt x="168564" y="177150"/>
                    <a:pt x="173759" y="178438"/>
                  </a:cubicBezTo>
                  <a:cubicBezTo>
                    <a:pt x="173759" y="178438"/>
                    <a:pt x="173759" y="178438"/>
                    <a:pt x="178955" y="156538"/>
                  </a:cubicBezTo>
                  <a:cubicBezTo>
                    <a:pt x="172460" y="153962"/>
                    <a:pt x="164667" y="151385"/>
                    <a:pt x="151679" y="151385"/>
                  </a:cubicBezTo>
                  <a:cubicBezTo>
                    <a:pt x="151679" y="151385"/>
                    <a:pt x="151679" y="151385"/>
                    <a:pt x="151679" y="133350"/>
                  </a:cubicBezTo>
                  <a:cubicBezTo>
                    <a:pt x="151679" y="133350"/>
                    <a:pt x="151679" y="133350"/>
                    <a:pt x="132196" y="133350"/>
                  </a:cubicBezTo>
                  <a:close/>
                  <a:moveTo>
                    <a:pt x="136310" y="0"/>
                  </a:moveTo>
                  <a:cubicBezTo>
                    <a:pt x="136310" y="0"/>
                    <a:pt x="136310" y="0"/>
                    <a:pt x="167467" y="3888"/>
                  </a:cubicBezTo>
                  <a:cubicBezTo>
                    <a:pt x="167467" y="3888"/>
                    <a:pt x="167467" y="3888"/>
                    <a:pt x="158380" y="25921"/>
                  </a:cubicBezTo>
                  <a:cubicBezTo>
                    <a:pt x="158380" y="25921"/>
                    <a:pt x="158380" y="25921"/>
                    <a:pt x="184343" y="6480"/>
                  </a:cubicBezTo>
                  <a:cubicBezTo>
                    <a:pt x="184343" y="6480"/>
                    <a:pt x="184343" y="6480"/>
                    <a:pt x="214202" y="9072"/>
                  </a:cubicBezTo>
                  <a:cubicBezTo>
                    <a:pt x="214202" y="9072"/>
                    <a:pt x="214202" y="9072"/>
                    <a:pt x="188238" y="62210"/>
                  </a:cubicBezTo>
                  <a:cubicBezTo>
                    <a:pt x="188238" y="62210"/>
                    <a:pt x="188238" y="62210"/>
                    <a:pt x="215500" y="62210"/>
                  </a:cubicBezTo>
                  <a:cubicBezTo>
                    <a:pt x="215500" y="62210"/>
                    <a:pt x="215500" y="62210"/>
                    <a:pt x="215500" y="81651"/>
                  </a:cubicBezTo>
                  <a:cubicBezTo>
                    <a:pt x="215500" y="81651"/>
                    <a:pt x="215500" y="81651"/>
                    <a:pt x="183045" y="81651"/>
                  </a:cubicBezTo>
                  <a:cubicBezTo>
                    <a:pt x="237569" y="114052"/>
                    <a:pt x="277813" y="198295"/>
                    <a:pt x="277813" y="243657"/>
                  </a:cubicBezTo>
                  <a:cubicBezTo>
                    <a:pt x="277813" y="299387"/>
                    <a:pt x="215500" y="331788"/>
                    <a:pt x="138907" y="331788"/>
                  </a:cubicBezTo>
                  <a:cubicBezTo>
                    <a:pt x="62313" y="331788"/>
                    <a:pt x="0" y="299387"/>
                    <a:pt x="0" y="243657"/>
                  </a:cubicBezTo>
                  <a:cubicBezTo>
                    <a:pt x="0" y="198295"/>
                    <a:pt x="40244" y="114052"/>
                    <a:pt x="94768" y="81651"/>
                  </a:cubicBezTo>
                  <a:cubicBezTo>
                    <a:pt x="94768" y="81651"/>
                    <a:pt x="94768" y="81651"/>
                    <a:pt x="68804" y="81651"/>
                  </a:cubicBezTo>
                  <a:cubicBezTo>
                    <a:pt x="68804" y="81651"/>
                    <a:pt x="68804" y="81651"/>
                    <a:pt x="68804" y="60914"/>
                  </a:cubicBezTo>
                  <a:cubicBezTo>
                    <a:pt x="68804" y="60914"/>
                    <a:pt x="68804" y="60914"/>
                    <a:pt x="96066" y="62210"/>
                  </a:cubicBezTo>
                  <a:cubicBezTo>
                    <a:pt x="96066" y="62210"/>
                    <a:pt x="96066" y="62210"/>
                    <a:pt x="66208" y="5184"/>
                  </a:cubicBezTo>
                  <a:cubicBezTo>
                    <a:pt x="66208" y="5184"/>
                    <a:pt x="66208" y="5184"/>
                    <a:pt x="110347" y="6480"/>
                  </a:cubicBezTo>
                  <a:cubicBezTo>
                    <a:pt x="110347" y="6480"/>
                    <a:pt x="110347" y="6480"/>
                    <a:pt x="127223" y="28513"/>
                  </a:cubicBezTo>
                  <a:cubicBezTo>
                    <a:pt x="127223" y="28513"/>
                    <a:pt x="127223" y="28513"/>
                    <a:pt x="13631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27" name="TextBox 19"/>
            <p:cNvSpPr txBox="1"/>
            <p:nvPr/>
          </p:nvSpPr>
          <p:spPr>
            <a:xfrm>
              <a:off x="998468" y="3294761"/>
              <a:ext cx="2444433" cy="707886"/>
            </a:xfrm>
            <a:prstGeom prst="rect">
              <a:avLst/>
            </a:prstGeom>
            <a:noFill/>
          </p:spPr>
          <p:txBody>
            <a:bodyPr wrap="square" rtlCol="0">
              <a:spAutoFit/>
              <a:scene3d>
                <a:camera prst="orthographicFront"/>
                <a:lightRig rig="threePt" dir="t"/>
              </a:scene3d>
              <a:sp3d contourW="12700"/>
            </a:bodyPr>
            <a:lstStyle>
              <a:defPPr>
                <a:defRPr lang="zh-CN"/>
              </a:defPPr>
              <a:lvl1pPr>
                <a:defRPr sz="1200">
                  <a:solidFill>
                    <a:schemeClr val="tx1">
                      <a:lumMod val="75000"/>
                      <a:lumOff val="25000"/>
                    </a:schemeClr>
                  </a:solidFill>
                  <a:latin typeface="EngraversGothic BT" panose="020B0507020203020204" pitchFamily="34" charset="0"/>
                </a:defRPr>
              </a:lvl1pPr>
            </a:lstStyle>
            <a:p>
              <a:pPr algn="ctr"/>
              <a:r>
                <a:rPr lang="en-US" altLang="zh-CN" sz="4000" b="1" dirty="0">
                  <a:solidFill>
                    <a:schemeClr val="accent2"/>
                  </a:solidFill>
                  <a:latin typeface="inpin heiti" panose="00000500000000000000" pitchFamily="2" charset="-122"/>
                  <a:ea typeface="inpin heiti" panose="00000500000000000000" pitchFamily="2" charset="-122"/>
                  <a:sym typeface="inpin heiti" panose="00000500000000000000" pitchFamily="2" charset="-122"/>
                </a:rPr>
                <a:t>54%</a:t>
              </a:r>
              <a:endParaRPr lang="en-US" sz="4000" b="1" dirty="0">
                <a:solidFill>
                  <a:schemeClr val="accent2"/>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36" name="组合 35"/>
          <p:cNvGrpSpPr/>
          <p:nvPr/>
        </p:nvGrpSpPr>
        <p:grpSpPr>
          <a:xfrm>
            <a:off x="3582012" y="2249713"/>
            <a:ext cx="2444433" cy="2652100"/>
            <a:chOff x="3582012" y="2249713"/>
            <a:chExt cx="2444433" cy="2652100"/>
          </a:xfrm>
        </p:grpSpPr>
        <p:sp>
          <p:nvSpPr>
            <p:cNvPr id="3" name="椭圆 2"/>
            <p:cNvSpPr/>
            <p:nvPr/>
          </p:nvSpPr>
          <p:spPr>
            <a:xfrm>
              <a:off x="4347029" y="2249713"/>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14" name="组合 13"/>
            <p:cNvGrpSpPr/>
            <p:nvPr/>
          </p:nvGrpSpPr>
          <p:grpSpPr>
            <a:xfrm>
              <a:off x="3582012" y="4095598"/>
              <a:ext cx="2444433" cy="806215"/>
              <a:chOff x="5492011" y="1317507"/>
              <a:chExt cx="2444433" cy="806215"/>
            </a:xfrm>
          </p:grpSpPr>
          <p:sp>
            <p:nvSpPr>
              <p:cNvPr id="15" name="TextBox 19"/>
              <p:cNvSpPr txBox="1"/>
              <p:nvPr/>
            </p:nvSpPr>
            <p:spPr>
              <a:xfrm>
                <a:off x="5492011" y="1317507"/>
                <a:ext cx="2444433" cy="400110"/>
              </a:xfrm>
              <a:prstGeom prst="rect">
                <a:avLst/>
              </a:prstGeom>
              <a:noFill/>
            </p:spPr>
            <p:txBody>
              <a:bodyPr wrap="square" rtlCol="0">
                <a:spAutoFit/>
                <a:scene3d>
                  <a:camera prst="orthographicFront"/>
                  <a:lightRig rig="threePt" dir="t"/>
                </a:scene3d>
                <a:sp3d contourW="12700"/>
              </a:bodyPr>
              <a:lstStyle>
                <a:defPPr>
                  <a:defRPr lang="zh-CN"/>
                </a:defPPr>
                <a:lvl1pPr>
                  <a:defRPr sz="1200">
                    <a:solidFill>
                      <a:schemeClr val="tx1">
                        <a:lumMod val="75000"/>
                        <a:lumOff val="25000"/>
                      </a:schemeClr>
                    </a:solidFill>
                    <a:latin typeface="EngraversGothic BT" panose="020B0507020203020204" pitchFamily="34" charset="0"/>
                  </a:defRPr>
                </a:lvl1pPr>
              </a:lstStyle>
              <a:p>
                <a:pPr algn="ctr"/>
                <a:r>
                  <a:rPr lang="en-US" altLang="zh-CN" sz="2000" b="1" dirty="0">
                    <a:latin typeface="inpin heiti" panose="00000500000000000000" pitchFamily="2" charset="-122"/>
                    <a:ea typeface="inpin heiti" panose="00000500000000000000" pitchFamily="2" charset="-122"/>
                    <a:sym typeface="inpin heiti" panose="00000500000000000000" pitchFamily="2" charset="-122"/>
                  </a:rPr>
                  <a:t>Add title text</a:t>
                </a:r>
                <a:endParaRPr lang="en-US" sz="2000" b="1"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16" name="文本框 15"/>
              <p:cNvSpPr txBox="1"/>
              <p:nvPr/>
            </p:nvSpPr>
            <p:spPr>
              <a:xfrm>
                <a:off x="5611142" y="1662057"/>
                <a:ext cx="2206172" cy="461665"/>
              </a:xfrm>
              <a:prstGeom prst="rect">
                <a:avLst/>
              </a:prstGeom>
              <a:noFill/>
            </p:spPr>
            <p:txBody>
              <a:bodyPr wrap="square" rtlCol="0">
                <a:spAutoFit/>
                <a:scene3d>
                  <a:camera prst="orthographicFront"/>
                  <a:lightRig rig="threePt" dir="t"/>
                </a:scene3d>
                <a:sp3d contourW="12700"/>
              </a:bodyPr>
              <a:lstStyle/>
              <a:p>
                <a:pPr algn="ctr"/>
                <a:r>
                  <a:rPr lang="en-US" altLang="zh-CN" sz="1200" dirty="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grpSp>
        <p:sp>
          <p:nvSpPr>
            <p:cNvPr id="32" name="椭圆 23"/>
            <p:cNvSpPr/>
            <p:nvPr/>
          </p:nvSpPr>
          <p:spPr>
            <a:xfrm>
              <a:off x="4656365" y="2548647"/>
              <a:ext cx="295727" cy="316532"/>
            </a:xfrm>
            <a:custGeom>
              <a:avLst/>
              <a:gdLst>
                <a:gd name="connsiteX0" fmla="*/ 270013 w 315913"/>
                <a:gd name="connsiteY0" fmla="*/ 244475 h 338138"/>
                <a:gd name="connsiteX1" fmla="*/ 315913 w 315913"/>
                <a:gd name="connsiteY1" fmla="*/ 290647 h 338138"/>
                <a:gd name="connsiteX2" fmla="*/ 315913 w 315913"/>
                <a:gd name="connsiteY2" fmla="*/ 331542 h 338138"/>
                <a:gd name="connsiteX3" fmla="*/ 313290 w 315913"/>
                <a:gd name="connsiteY3" fmla="*/ 335500 h 338138"/>
                <a:gd name="connsiteX4" fmla="*/ 309356 w 315913"/>
                <a:gd name="connsiteY4" fmla="*/ 338138 h 338138"/>
                <a:gd name="connsiteX5" fmla="*/ 231982 w 315913"/>
                <a:gd name="connsiteY5" fmla="*/ 338138 h 338138"/>
                <a:gd name="connsiteX6" fmla="*/ 225425 w 315913"/>
                <a:gd name="connsiteY6" fmla="*/ 331542 h 338138"/>
                <a:gd name="connsiteX7" fmla="*/ 225425 w 315913"/>
                <a:gd name="connsiteY7" fmla="*/ 290647 h 338138"/>
                <a:gd name="connsiteX8" fmla="*/ 270013 w 315913"/>
                <a:gd name="connsiteY8" fmla="*/ 244475 h 338138"/>
                <a:gd name="connsiteX9" fmla="*/ 157956 w 315913"/>
                <a:gd name="connsiteY9" fmla="*/ 244475 h 338138"/>
                <a:gd name="connsiteX10" fmla="*/ 203200 w 315913"/>
                <a:gd name="connsiteY10" fmla="*/ 290647 h 338138"/>
                <a:gd name="connsiteX11" fmla="*/ 203200 w 315913"/>
                <a:gd name="connsiteY11" fmla="*/ 331542 h 338138"/>
                <a:gd name="connsiteX12" fmla="*/ 201869 w 315913"/>
                <a:gd name="connsiteY12" fmla="*/ 335500 h 338138"/>
                <a:gd name="connsiteX13" fmla="*/ 196546 w 315913"/>
                <a:gd name="connsiteY13" fmla="*/ 338138 h 338138"/>
                <a:gd name="connsiteX14" fmla="*/ 119365 w 315913"/>
                <a:gd name="connsiteY14" fmla="*/ 338138 h 338138"/>
                <a:gd name="connsiteX15" fmla="*/ 112712 w 315913"/>
                <a:gd name="connsiteY15" fmla="*/ 331542 h 338138"/>
                <a:gd name="connsiteX16" fmla="*/ 112712 w 315913"/>
                <a:gd name="connsiteY16" fmla="*/ 290647 h 338138"/>
                <a:gd name="connsiteX17" fmla="*/ 157956 w 315913"/>
                <a:gd name="connsiteY17" fmla="*/ 244475 h 338138"/>
                <a:gd name="connsiteX18" fmla="*/ 45900 w 315913"/>
                <a:gd name="connsiteY18" fmla="*/ 244475 h 338138"/>
                <a:gd name="connsiteX19" fmla="*/ 90488 w 315913"/>
                <a:gd name="connsiteY19" fmla="*/ 290647 h 338138"/>
                <a:gd name="connsiteX20" fmla="*/ 90488 w 315913"/>
                <a:gd name="connsiteY20" fmla="*/ 331542 h 338138"/>
                <a:gd name="connsiteX21" fmla="*/ 89176 w 315913"/>
                <a:gd name="connsiteY21" fmla="*/ 335500 h 338138"/>
                <a:gd name="connsiteX22" fmla="*/ 83931 w 315913"/>
                <a:gd name="connsiteY22" fmla="*/ 338138 h 338138"/>
                <a:gd name="connsiteX23" fmla="*/ 6557 w 315913"/>
                <a:gd name="connsiteY23" fmla="*/ 338138 h 338138"/>
                <a:gd name="connsiteX24" fmla="*/ 0 w 315913"/>
                <a:gd name="connsiteY24" fmla="*/ 331542 h 338138"/>
                <a:gd name="connsiteX25" fmla="*/ 0 w 315913"/>
                <a:gd name="connsiteY25" fmla="*/ 290647 h 338138"/>
                <a:gd name="connsiteX26" fmla="*/ 45900 w 315913"/>
                <a:gd name="connsiteY26" fmla="*/ 244475 h 338138"/>
                <a:gd name="connsiteX27" fmla="*/ 271463 w 315913"/>
                <a:gd name="connsiteY27" fmla="*/ 180975 h 338138"/>
                <a:gd name="connsiteX28" fmla="*/ 301625 w 315913"/>
                <a:gd name="connsiteY28" fmla="*/ 211138 h 338138"/>
                <a:gd name="connsiteX29" fmla="*/ 271463 w 315913"/>
                <a:gd name="connsiteY29" fmla="*/ 241300 h 338138"/>
                <a:gd name="connsiteX30" fmla="*/ 241300 w 315913"/>
                <a:gd name="connsiteY30" fmla="*/ 211138 h 338138"/>
                <a:gd name="connsiteX31" fmla="*/ 271463 w 315913"/>
                <a:gd name="connsiteY31" fmla="*/ 180975 h 338138"/>
                <a:gd name="connsiteX32" fmla="*/ 159420 w 315913"/>
                <a:gd name="connsiteY32" fmla="*/ 180975 h 338138"/>
                <a:gd name="connsiteX33" fmla="*/ 188912 w 315913"/>
                <a:gd name="connsiteY33" fmla="*/ 211138 h 338138"/>
                <a:gd name="connsiteX34" fmla="*/ 159420 w 315913"/>
                <a:gd name="connsiteY34" fmla="*/ 241300 h 338138"/>
                <a:gd name="connsiteX35" fmla="*/ 128587 w 315913"/>
                <a:gd name="connsiteY35" fmla="*/ 211138 h 338138"/>
                <a:gd name="connsiteX36" fmla="*/ 159420 w 315913"/>
                <a:gd name="connsiteY36" fmla="*/ 180975 h 338138"/>
                <a:gd name="connsiteX37" fmla="*/ 46038 w 315913"/>
                <a:gd name="connsiteY37" fmla="*/ 180975 h 338138"/>
                <a:gd name="connsiteX38" fmla="*/ 76201 w 315913"/>
                <a:gd name="connsiteY38" fmla="*/ 211138 h 338138"/>
                <a:gd name="connsiteX39" fmla="*/ 46038 w 315913"/>
                <a:gd name="connsiteY39" fmla="*/ 241301 h 338138"/>
                <a:gd name="connsiteX40" fmla="*/ 15875 w 315913"/>
                <a:gd name="connsiteY40" fmla="*/ 211138 h 338138"/>
                <a:gd name="connsiteX41" fmla="*/ 46038 w 315913"/>
                <a:gd name="connsiteY41" fmla="*/ 180975 h 338138"/>
                <a:gd name="connsiteX42" fmla="*/ 270005 w 315913"/>
                <a:gd name="connsiteY42" fmla="*/ 77788 h 338138"/>
                <a:gd name="connsiteX43" fmla="*/ 238125 w 315913"/>
                <a:gd name="connsiteY43" fmla="*/ 109792 h 338138"/>
                <a:gd name="connsiteX44" fmla="*/ 238125 w 315913"/>
                <a:gd name="connsiteY44" fmla="*/ 144463 h 338138"/>
                <a:gd name="connsiteX45" fmla="*/ 303213 w 315913"/>
                <a:gd name="connsiteY45" fmla="*/ 144463 h 338138"/>
                <a:gd name="connsiteX46" fmla="*/ 303213 w 315913"/>
                <a:gd name="connsiteY46" fmla="*/ 109792 h 338138"/>
                <a:gd name="connsiteX47" fmla="*/ 270005 w 315913"/>
                <a:gd name="connsiteY47" fmla="*/ 77788 h 338138"/>
                <a:gd name="connsiteX48" fmla="*/ 270013 w 315913"/>
                <a:gd name="connsiteY48" fmla="*/ 65088 h 338138"/>
                <a:gd name="connsiteX49" fmla="*/ 315913 w 315913"/>
                <a:gd name="connsiteY49" fmla="*/ 109941 h 338138"/>
                <a:gd name="connsiteX50" fmla="*/ 315913 w 315913"/>
                <a:gd name="connsiteY50" fmla="*/ 150836 h 338138"/>
                <a:gd name="connsiteX51" fmla="*/ 313290 w 315913"/>
                <a:gd name="connsiteY51" fmla="*/ 156113 h 338138"/>
                <a:gd name="connsiteX52" fmla="*/ 309356 w 315913"/>
                <a:gd name="connsiteY52" fmla="*/ 158751 h 338138"/>
                <a:gd name="connsiteX53" fmla="*/ 231982 w 315913"/>
                <a:gd name="connsiteY53" fmla="*/ 158751 h 338138"/>
                <a:gd name="connsiteX54" fmla="*/ 225425 w 315913"/>
                <a:gd name="connsiteY54" fmla="*/ 150836 h 338138"/>
                <a:gd name="connsiteX55" fmla="*/ 225425 w 315913"/>
                <a:gd name="connsiteY55" fmla="*/ 109941 h 338138"/>
                <a:gd name="connsiteX56" fmla="*/ 270013 w 315913"/>
                <a:gd name="connsiteY56" fmla="*/ 65088 h 338138"/>
                <a:gd name="connsiteX57" fmla="*/ 157956 w 315913"/>
                <a:gd name="connsiteY57" fmla="*/ 65088 h 338138"/>
                <a:gd name="connsiteX58" fmla="*/ 203200 w 315913"/>
                <a:gd name="connsiteY58" fmla="*/ 109941 h 338138"/>
                <a:gd name="connsiteX59" fmla="*/ 203200 w 315913"/>
                <a:gd name="connsiteY59" fmla="*/ 150836 h 338138"/>
                <a:gd name="connsiteX60" fmla="*/ 201869 w 315913"/>
                <a:gd name="connsiteY60" fmla="*/ 156113 h 338138"/>
                <a:gd name="connsiteX61" fmla="*/ 196546 w 315913"/>
                <a:gd name="connsiteY61" fmla="*/ 158751 h 338138"/>
                <a:gd name="connsiteX62" fmla="*/ 119365 w 315913"/>
                <a:gd name="connsiteY62" fmla="*/ 158751 h 338138"/>
                <a:gd name="connsiteX63" fmla="*/ 112712 w 315913"/>
                <a:gd name="connsiteY63" fmla="*/ 150836 h 338138"/>
                <a:gd name="connsiteX64" fmla="*/ 112712 w 315913"/>
                <a:gd name="connsiteY64" fmla="*/ 109941 h 338138"/>
                <a:gd name="connsiteX65" fmla="*/ 157956 w 315913"/>
                <a:gd name="connsiteY65" fmla="*/ 65088 h 338138"/>
                <a:gd name="connsiteX66" fmla="*/ 45900 w 315913"/>
                <a:gd name="connsiteY66" fmla="*/ 65088 h 338138"/>
                <a:gd name="connsiteX67" fmla="*/ 90488 w 315913"/>
                <a:gd name="connsiteY67" fmla="*/ 109941 h 338138"/>
                <a:gd name="connsiteX68" fmla="*/ 90488 w 315913"/>
                <a:gd name="connsiteY68" fmla="*/ 150836 h 338138"/>
                <a:gd name="connsiteX69" fmla="*/ 89176 w 315913"/>
                <a:gd name="connsiteY69" fmla="*/ 156113 h 338138"/>
                <a:gd name="connsiteX70" fmla="*/ 83931 w 315913"/>
                <a:gd name="connsiteY70" fmla="*/ 158751 h 338138"/>
                <a:gd name="connsiteX71" fmla="*/ 6557 w 315913"/>
                <a:gd name="connsiteY71" fmla="*/ 158751 h 338138"/>
                <a:gd name="connsiteX72" fmla="*/ 0 w 315913"/>
                <a:gd name="connsiteY72" fmla="*/ 150836 h 338138"/>
                <a:gd name="connsiteX73" fmla="*/ 0 w 315913"/>
                <a:gd name="connsiteY73" fmla="*/ 109941 h 338138"/>
                <a:gd name="connsiteX74" fmla="*/ 45900 w 315913"/>
                <a:gd name="connsiteY74" fmla="*/ 65088 h 338138"/>
                <a:gd name="connsiteX75" fmla="*/ 270669 w 315913"/>
                <a:gd name="connsiteY75" fmla="*/ 14288 h 338138"/>
                <a:gd name="connsiteX76" fmla="*/ 254000 w 315913"/>
                <a:gd name="connsiteY76" fmla="*/ 30957 h 338138"/>
                <a:gd name="connsiteX77" fmla="*/ 270669 w 315913"/>
                <a:gd name="connsiteY77" fmla="*/ 47626 h 338138"/>
                <a:gd name="connsiteX78" fmla="*/ 287338 w 315913"/>
                <a:gd name="connsiteY78" fmla="*/ 30957 h 338138"/>
                <a:gd name="connsiteX79" fmla="*/ 270669 w 315913"/>
                <a:gd name="connsiteY79" fmla="*/ 14288 h 338138"/>
                <a:gd name="connsiteX80" fmla="*/ 271463 w 315913"/>
                <a:gd name="connsiteY80" fmla="*/ 0 h 338138"/>
                <a:gd name="connsiteX81" fmla="*/ 301625 w 315913"/>
                <a:gd name="connsiteY81" fmla="*/ 30957 h 338138"/>
                <a:gd name="connsiteX82" fmla="*/ 271463 w 315913"/>
                <a:gd name="connsiteY82" fmla="*/ 61913 h 338138"/>
                <a:gd name="connsiteX83" fmla="*/ 241300 w 315913"/>
                <a:gd name="connsiteY83" fmla="*/ 30957 h 338138"/>
                <a:gd name="connsiteX84" fmla="*/ 271463 w 315913"/>
                <a:gd name="connsiteY84" fmla="*/ 0 h 338138"/>
                <a:gd name="connsiteX85" fmla="*/ 159420 w 315913"/>
                <a:gd name="connsiteY85" fmla="*/ 0 h 338138"/>
                <a:gd name="connsiteX86" fmla="*/ 188912 w 315913"/>
                <a:gd name="connsiteY86" fmla="*/ 30957 h 338138"/>
                <a:gd name="connsiteX87" fmla="*/ 159420 w 315913"/>
                <a:gd name="connsiteY87" fmla="*/ 61913 h 338138"/>
                <a:gd name="connsiteX88" fmla="*/ 128587 w 315913"/>
                <a:gd name="connsiteY88" fmla="*/ 30957 h 338138"/>
                <a:gd name="connsiteX89" fmla="*/ 159420 w 315913"/>
                <a:gd name="connsiteY89" fmla="*/ 0 h 338138"/>
                <a:gd name="connsiteX90" fmla="*/ 46037 w 315913"/>
                <a:gd name="connsiteY90" fmla="*/ 0 h 338138"/>
                <a:gd name="connsiteX91" fmla="*/ 76200 w 315913"/>
                <a:gd name="connsiteY91" fmla="*/ 30957 h 338138"/>
                <a:gd name="connsiteX92" fmla="*/ 46037 w 315913"/>
                <a:gd name="connsiteY92" fmla="*/ 61913 h 338138"/>
                <a:gd name="connsiteX93" fmla="*/ 15875 w 315913"/>
                <a:gd name="connsiteY93" fmla="*/ 30957 h 338138"/>
                <a:gd name="connsiteX94" fmla="*/ 46037 w 315913"/>
                <a:gd name="connsiteY94" fmla="*/ 0 h 33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15913" h="338138">
                  <a:moveTo>
                    <a:pt x="270013" y="244475"/>
                  </a:moveTo>
                  <a:cubicBezTo>
                    <a:pt x="294930" y="244475"/>
                    <a:pt x="315913" y="265582"/>
                    <a:pt x="315913" y="290647"/>
                  </a:cubicBezTo>
                  <a:cubicBezTo>
                    <a:pt x="315913" y="290647"/>
                    <a:pt x="315913" y="290647"/>
                    <a:pt x="315913" y="331542"/>
                  </a:cubicBezTo>
                  <a:cubicBezTo>
                    <a:pt x="315913" y="332861"/>
                    <a:pt x="314602" y="335500"/>
                    <a:pt x="313290" y="335500"/>
                  </a:cubicBezTo>
                  <a:cubicBezTo>
                    <a:pt x="313290" y="336819"/>
                    <a:pt x="310667" y="338138"/>
                    <a:pt x="309356" y="338138"/>
                  </a:cubicBezTo>
                  <a:cubicBezTo>
                    <a:pt x="309356" y="338138"/>
                    <a:pt x="309356" y="338138"/>
                    <a:pt x="231982" y="338138"/>
                  </a:cubicBezTo>
                  <a:cubicBezTo>
                    <a:pt x="228048" y="338138"/>
                    <a:pt x="225425" y="335500"/>
                    <a:pt x="225425" y="331542"/>
                  </a:cubicBezTo>
                  <a:cubicBezTo>
                    <a:pt x="225425" y="331542"/>
                    <a:pt x="225425" y="331542"/>
                    <a:pt x="225425" y="290647"/>
                  </a:cubicBezTo>
                  <a:cubicBezTo>
                    <a:pt x="225425" y="265582"/>
                    <a:pt x="246408" y="244475"/>
                    <a:pt x="270013" y="244475"/>
                  </a:cubicBezTo>
                  <a:close/>
                  <a:moveTo>
                    <a:pt x="157956" y="244475"/>
                  </a:moveTo>
                  <a:cubicBezTo>
                    <a:pt x="183239" y="244475"/>
                    <a:pt x="203200" y="265582"/>
                    <a:pt x="203200" y="290647"/>
                  </a:cubicBezTo>
                  <a:cubicBezTo>
                    <a:pt x="203200" y="290647"/>
                    <a:pt x="203200" y="290647"/>
                    <a:pt x="203200" y="331542"/>
                  </a:cubicBezTo>
                  <a:cubicBezTo>
                    <a:pt x="203200" y="332861"/>
                    <a:pt x="203200" y="335500"/>
                    <a:pt x="201869" y="335500"/>
                  </a:cubicBezTo>
                  <a:cubicBezTo>
                    <a:pt x="200538" y="336819"/>
                    <a:pt x="199208" y="338138"/>
                    <a:pt x="196546" y="338138"/>
                  </a:cubicBezTo>
                  <a:cubicBezTo>
                    <a:pt x="196546" y="338138"/>
                    <a:pt x="196546" y="338138"/>
                    <a:pt x="119365" y="338138"/>
                  </a:cubicBezTo>
                  <a:cubicBezTo>
                    <a:pt x="115373" y="338138"/>
                    <a:pt x="112712" y="335500"/>
                    <a:pt x="112712" y="331542"/>
                  </a:cubicBezTo>
                  <a:cubicBezTo>
                    <a:pt x="112712" y="331542"/>
                    <a:pt x="112712" y="331542"/>
                    <a:pt x="112712" y="290647"/>
                  </a:cubicBezTo>
                  <a:cubicBezTo>
                    <a:pt x="112712" y="265582"/>
                    <a:pt x="132672" y="244475"/>
                    <a:pt x="157956" y="244475"/>
                  </a:cubicBezTo>
                  <a:close/>
                  <a:moveTo>
                    <a:pt x="45900" y="244475"/>
                  </a:moveTo>
                  <a:cubicBezTo>
                    <a:pt x="69505" y="244475"/>
                    <a:pt x="90488" y="265582"/>
                    <a:pt x="90488" y="290647"/>
                  </a:cubicBezTo>
                  <a:cubicBezTo>
                    <a:pt x="90488" y="290647"/>
                    <a:pt x="90488" y="290647"/>
                    <a:pt x="90488" y="331542"/>
                  </a:cubicBezTo>
                  <a:cubicBezTo>
                    <a:pt x="90488" y="332861"/>
                    <a:pt x="90488" y="335500"/>
                    <a:pt x="89176" y="335500"/>
                  </a:cubicBezTo>
                  <a:cubicBezTo>
                    <a:pt x="87865" y="336819"/>
                    <a:pt x="85242" y="338138"/>
                    <a:pt x="83931" y="338138"/>
                  </a:cubicBezTo>
                  <a:cubicBezTo>
                    <a:pt x="83931" y="338138"/>
                    <a:pt x="83931" y="338138"/>
                    <a:pt x="6557" y="338138"/>
                  </a:cubicBezTo>
                  <a:cubicBezTo>
                    <a:pt x="3934" y="338138"/>
                    <a:pt x="0" y="335500"/>
                    <a:pt x="0" y="331542"/>
                  </a:cubicBezTo>
                  <a:cubicBezTo>
                    <a:pt x="0" y="331542"/>
                    <a:pt x="0" y="331542"/>
                    <a:pt x="0" y="290647"/>
                  </a:cubicBezTo>
                  <a:cubicBezTo>
                    <a:pt x="0" y="265582"/>
                    <a:pt x="20983" y="244475"/>
                    <a:pt x="45900" y="244475"/>
                  </a:cubicBezTo>
                  <a:close/>
                  <a:moveTo>
                    <a:pt x="271463" y="180975"/>
                  </a:moveTo>
                  <a:cubicBezTo>
                    <a:pt x="287200" y="180975"/>
                    <a:pt x="301625" y="194089"/>
                    <a:pt x="301625" y="211138"/>
                  </a:cubicBezTo>
                  <a:cubicBezTo>
                    <a:pt x="301625" y="228186"/>
                    <a:pt x="287200" y="241300"/>
                    <a:pt x="271463" y="241300"/>
                  </a:cubicBezTo>
                  <a:cubicBezTo>
                    <a:pt x="254414" y="241300"/>
                    <a:pt x="241300" y="228186"/>
                    <a:pt x="241300" y="211138"/>
                  </a:cubicBezTo>
                  <a:cubicBezTo>
                    <a:pt x="241300" y="194089"/>
                    <a:pt x="254414" y="180975"/>
                    <a:pt x="271463" y="180975"/>
                  </a:cubicBezTo>
                  <a:close/>
                  <a:moveTo>
                    <a:pt x="159420" y="180975"/>
                  </a:moveTo>
                  <a:cubicBezTo>
                    <a:pt x="175506" y="180975"/>
                    <a:pt x="188912" y="194089"/>
                    <a:pt x="188912" y="211138"/>
                  </a:cubicBezTo>
                  <a:cubicBezTo>
                    <a:pt x="188912" y="228186"/>
                    <a:pt x="175506" y="241300"/>
                    <a:pt x="159420" y="241300"/>
                  </a:cubicBezTo>
                  <a:cubicBezTo>
                    <a:pt x="141992" y="241300"/>
                    <a:pt x="128587" y="228186"/>
                    <a:pt x="128587" y="211138"/>
                  </a:cubicBezTo>
                  <a:cubicBezTo>
                    <a:pt x="128587" y="194089"/>
                    <a:pt x="141992" y="180975"/>
                    <a:pt x="159420" y="180975"/>
                  </a:cubicBezTo>
                  <a:close/>
                  <a:moveTo>
                    <a:pt x="46038" y="180975"/>
                  </a:moveTo>
                  <a:cubicBezTo>
                    <a:pt x="62697" y="180975"/>
                    <a:pt x="76201" y="194479"/>
                    <a:pt x="76201" y="211138"/>
                  </a:cubicBezTo>
                  <a:cubicBezTo>
                    <a:pt x="76201" y="227797"/>
                    <a:pt x="62697" y="241301"/>
                    <a:pt x="46038" y="241301"/>
                  </a:cubicBezTo>
                  <a:cubicBezTo>
                    <a:pt x="29379" y="241301"/>
                    <a:pt x="15875" y="227797"/>
                    <a:pt x="15875" y="211138"/>
                  </a:cubicBezTo>
                  <a:cubicBezTo>
                    <a:pt x="15875" y="194479"/>
                    <a:pt x="29379" y="180975"/>
                    <a:pt x="46038" y="180975"/>
                  </a:cubicBezTo>
                  <a:close/>
                  <a:moveTo>
                    <a:pt x="270005" y="77788"/>
                  </a:moveTo>
                  <a:cubicBezTo>
                    <a:pt x="252736" y="77788"/>
                    <a:pt x="238125" y="92457"/>
                    <a:pt x="238125" y="109792"/>
                  </a:cubicBezTo>
                  <a:cubicBezTo>
                    <a:pt x="238125" y="109792"/>
                    <a:pt x="238125" y="109792"/>
                    <a:pt x="238125" y="144463"/>
                  </a:cubicBezTo>
                  <a:cubicBezTo>
                    <a:pt x="238125" y="144463"/>
                    <a:pt x="238125" y="144463"/>
                    <a:pt x="303213" y="144463"/>
                  </a:cubicBezTo>
                  <a:lnTo>
                    <a:pt x="303213" y="109792"/>
                  </a:lnTo>
                  <a:cubicBezTo>
                    <a:pt x="303213" y="92457"/>
                    <a:pt x="288602" y="77788"/>
                    <a:pt x="270005" y="77788"/>
                  </a:cubicBezTo>
                  <a:close/>
                  <a:moveTo>
                    <a:pt x="270013" y="65088"/>
                  </a:moveTo>
                  <a:cubicBezTo>
                    <a:pt x="294930" y="65088"/>
                    <a:pt x="315913" y="84876"/>
                    <a:pt x="315913" y="109941"/>
                  </a:cubicBezTo>
                  <a:cubicBezTo>
                    <a:pt x="315913" y="109941"/>
                    <a:pt x="315913" y="109941"/>
                    <a:pt x="315913" y="150836"/>
                  </a:cubicBezTo>
                  <a:cubicBezTo>
                    <a:pt x="315913" y="153474"/>
                    <a:pt x="314602" y="154794"/>
                    <a:pt x="313290" y="156113"/>
                  </a:cubicBezTo>
                  <a:cubicBezTo>
                    <a:pt x="313290" y="157432"/>
                    <a:pt x="310667" y="158751"/>
                    <a:pt x="309356" y="158751"/>
                  </a:cubicBezTo>
                  <a:cubicBezTo>
                    <a:pt x="309356" y="158751"/>
                    <a:pt x="309356" y="158751"/>
                    <a:pt x="231982" y="158751"/>
                  </a:cubicBezTo>
                  <a:cubicBezTo>
                    <a:pt x="228048" y="158751"/>
                    <a:pt x="225425" y="154794"/>
                    <a:pt x="225425" y="150836"/>
                  </a:cubicBezTo>
                  <a:cubicBezTo>
                    <a:pt x="225425" y="150836"/>
                    <a:pt x="225425" y="150836"/>
                    <a:pt x="225425" y="109941"/>
                  </a:cubicBezTo>
                  <a:cubicBezTo>
                    <a:pt x="225425" y="84876"/>
                    <a:pt x="246408" y="65088"/>
                    <a:pt x="270013" y="65088"/>
                  </a:cubicBezTo>
                  <a:close/>
                  <a:moveTo>
                    <a:pt x="157956" y="65088"/>
                  </a:moveTo>
                  <a:cubicBezTo>
                    <a:pt x="183239" y="65088"/>
                    <a:pt x="203200" y="84876"/>
                    <a:pt x="203200" y="109941"/>
                  </a:cubicBezTo>
                  <a:cubicBezTo>
                    <a:pt x="203200" y="109941"/>
                    <a:pt x="203200" y="109941"/>
                    <a:pt x="203200" y="150836"/>
                  </a:cubicBezTo>
                  <a:cubicBezTo>
                    <a:pt x="203200" y="153474"/>
                    <a:pt x="203200" y="154794"/>
                    <a:pt x="201869" y="156113"/>
                  </a:cubicBezTo>
                  <a:cubicBezTo>
                    <a:pt x="200538" y="157432"/>
                    <a:pt x="199208" y="158751"/>
                    <a:pt x="196546" y="158751"/>
                  </a:cubicBezTo>
                  <a:cubicBezTo>
                    <a:pt x="196546" y="158751"/>
                    <a:pt x="196546" y="158751"/>
                    <a:pt x="119365" y="158751"/>
                  </a:cubicBezTo>
                  <a:cubicBezTo>
                    <a:pt x="115373" y="158751"/>
                    <a:pt x="112712" y="154794"/>
                    <a:pt x="112712" y="150836"/>
                  </a:cubicBezTo>
                  <a:cubicBezTo>
                    <a:pt x="112712" y="150836"/>
                    <a:pt x="112712" y="150836"/>
                    <a:pt x="112712" y="109941"/>
                  </a:cubicBezTo>
                  <a:cubicBezTo>
                    <a:pt x="112712" y="84876"/>
                    <a:pt x="132672" y="65088"/>
                    <a:pt x="157956" y="65088"/>
                  </a:cubicBezTo>
                  <a:close/>
                  <a:moveTo>
                    <a:pt x="45900" y="65088"/>
                  </a:moveTo>
                  <a:cubicBezTo>
                    <a:pt x="69505" y="65088"/>
                    <a:pt x="90488" y="84876"/>
                    <a:pt x="90488" y="109941"/>
                  </a:cubicBezTo>
                  <a:cubicBezTo>
                    <a:pt x="90488" y="109941"/>
                    <a:pt x="90488" y="109941"/>
                    <a:pt x="90488" y="150836"/>
                  </a:cubicBezTo>
                  <a:cubicBezTo>
                    <a:pt x="90488" y="153474"/>
                    <a:pt x="90488" y="154794"/>
                    <a:pt x="89176" y="156113"/>
                  </a:cubicBezTo>
                  <a:cubicBezTo>
                    <a:pt x="87865" y="157432"/>
                    <a:pt x="85242" y="158751"/>
                    <a:pt x="83931" y="158751"/>
                  </a:cubicBezTo>
                  <a:cubicBezTo>
                    <a:pt x="83931" y="158751"/>
                    <a:pt x="83931" y="158751"/>
                    <a:pt x="6557" y="158751"/>
                  </a:cubicBezTo>
                  <a:cubicBezTo>
                    <a:pt x="3934" y="158751"/>
                    <a:pt x="0" y="154794"/>
                    <a:pt x="0" y="150836"/>
                  </a:cubicBezTo>
                  <a:cubicBezTo>
                    <a:pt x="0" y="150836"/>
                    <a:pt x="0" y="150836"/>
                    <a:pt x="0" y="109941"/>
                  </a:cubicBezTo>
                  <a:cubicBezTo>
                    <a:pt x="0" y="84876"/>
                    <a:pt x="20983" y="65088"/>
                    <a:pt x="45900" y="65088"/>
                  </a:cubicBezTo>
                  <a:close/>
                  <a:moveTo>
                    <a:pt x="270669" y="14288"/>
                  </a:moveTo>
                  <a:cubicBezTo>
                    <a:pt x="261463" y="14288"/>
                    <a:pt x="254000" y="21751"/>
                    <a:pt x="254000" y="30957"/>
                  </a:cubicBezTo>
                  <a:cubicBezTo>
                    <a:pt x="254000" y="40163"/>
                    <a:pt x="261463" y="47626"/>
                    <a:pt x="270669" y="47626"/>
                  </a:cubicBezTo>
                  <a:cubicBezTo>
                    <a:pt x="279875" y="47626"/>
                    <a:pt x="287338" y="40163"/>
                    <a:pt x="287338" y="30957"/>
                  </a:cubicBezTo>
                  <a:cubicBezTo>
                    <a:pt x="287338" y="21751"/>
                    <a:pt x="279875" y="14288"/>
                    <a:pt x="270669" y="14288"/>
                  </a:cubicBezTo>
                  <a:close/>
                  <a:moveTo>
                    <a:pt x="271463" y="0"/>
                  </a:moveTo>
                  <a:cubicBezTo>
                    <a:pt x="287200" y="0"/>
                    <a:pt x="301625" y="13459"/>
                    <a:pt x="301625" y="30957"/>
                  </a:cubicBezTo>
                  <a:cubicBezTo>
                    <a:pt x="301625" y="48454"/>
                    <a:pt x="287200" y="61913"/>
                    <a:pt x="271463" y="61913"/>
                  </a:cubicBezTo>
                  <a:cubicBezTo>
                    <a:pt x="254414" y="61913"/>
                    <a:pt x="241300" y="48454"/>
                    <a:pt x="241300" y="30957"/>
                  </a:cubicBezTo>
                  <a:cubicBezTo>
                    <a:pt x="241300" y="13459"/>
                    <a:pt x="254414" y="0"/>
                    <a:pt x="271463" y="0"/>
                  </a:cubicBezTo>
                  <a:close/>
                  <a:moveTo>
                    <a:pt x="159420" y="0"/>
                  </a:moveTo>
                  <a:cubicBezTo>
                    <a:pt x="175506" y="0"/>
                    <a:pt x="188912" y="13459"/>
                    <a:pt x="188912" y="30957"/>
                  </a:cubicBezTo>
                  <a:cubicBezTo>
                    <a:pt x="188912" y="48454"/>
                    <a:pt x="175506" y="61913"/>
                    <a:pt x="159420" y="61913"/>
                  </a:cubicBezTo>
                  <a:cubicBezTo>
                    <a:pt x="141992" y="61913"/>
                    <a:pt x="128587" y="48454"/>
                    <a:pt x="128587" y="30957"/>
                  </a:cubicBezTo>
                  <a:cubicBezTo>
                    <a:pt x="128587" y="13459"/>
                    <a:pt x="141992" y="0"/>
                    <a:pt x="159420" y="0"/>
                  </a:cubicBezTo>
                  <a:close/>
                  <a:moveTo>
                    <a:pt x="46037" y="0"/>
                  </a:moveTo>
                  <a:cubicBezTo>
                    <a:pt x="63086" y="0"/>
                    <a:pt x="76200" y="13459"/>
                    <a:pt x="76200" y="30957"/>
                  </a:cubicBezTo>
                  <a:cubicBezTo>
                    <a:pt x="76200" y="48454"/>
                    <a:pt x="63086" y="61913"/>
                    <a:pt x="46037" y="61913"/>
                  </a:cubicBezTo>
                  <a:cubicBezTo>
                    <a:pt x="28989" y="61913"/>
                    <a:pt x="15875" y="48454"/>
                    <a:pt x="15875" y="30957"/>
                  </a:cubicBezTo>
                  <a:cubicBezTo>
                    <a:pt x="15875" y="13459"/>
                    <a:pt x="28989" y="0"/>
                    <a:pt x="4603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28" name="TextBox 19"/>
            <p:cNvSpPr txBox="1"/>
            <p:nvPr/>
          </p:nvSpPr>
          <p:spPr>
            <a:xfrm>
              <a:off x="3582012" y="3294761"/>
              <a:ext cx="2444433" cy="707886"/>
            </a:xfrm>
            <a:prstGeom prst="rect">
              <a:avLst/>
            </a:prstGeom>
            <a:noFill/>
          </p:spPr>
          <p:txBody>
            <a:bodyPr wrap="square" rtlCol="0">
              <a:spAutoFit/>
              <a:scene3d>
                <a:camera prst="orthographicFront"/>
                <a:lightRig rig="threePt" dir="t"/>
              </a:scene3d>
              <a:sp3d contourW="12700"/>
            </a:bodyPr>
            <a:lstStyle>
              <a:defPPr>
                <a:defRPr lang="zh-CN"/>
              </a:defPPr>
              <a:lvl1pPr>
                <a:defRPr sz="1200">
                  <a:solidFill>
                    <a:schemeClr val="tx1">
                      <a:lumMod val="75000"/>
                      <a:lumOff val="25000"/>
                    </a:schemeClr>
                  </a:solidFill>
                  <a:latin typeface="EngraversGothic BT" panose="020B0507020203020204" pitchFamily="34" charset="0"/>
                </a:defRPr>
              </a:lvl1pPr>
            </a:lstStyle>
            <a:p>
              <a:pPr algn="ctr"/>
              <a:r>
                <a:rPr lang="en-US" altLang="zh-CN" sz="4000" b="1" dirty="0">
                  <a:solidFill>
                    <a:schemeClr val="accent1"/>
                  </a:solidFill>
                  <a:latin typeface="inpin heiti" panose="00000500000000000000" pitchFamily="2" charset="-122"/>
                  <a:ea typeface="inpin heiti" panose="00000500000000000000" pitchFamily="2" charset="-122"/>
                  <a:sym typeface="inpin heiti" panose="00000500000000000000" pitchFamily="2" charset="-122"/>
                </a:rPr>
                <a:t>61%</a:t>
              </a:r>
              <a:endParaRPr lang="en-US" sz="4000" b="1" dirty="0">
                <a:solidFill>
                  <a:schemeClr val="accent1"/>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37" name="组合 36"/>
          <p:cNvGrpSpPr/>
          <p:nvPr/>
        </p:nvGrpSpPr>
        <p:grpSpPr>
          <a:xfrm>
            <a:off x="6165555" y="2249713"/>
            <a:ext cx="2444433" cy="2652100"/>
            <a:chOff x="6165555" y="2249713"/>
            <a:chExt cx="2444433" cy="2652100"/>
          </a:xfrm>
        </p:grpSpPr>
        <p:sp>
          <p:nvSpPr>
            <p:cNvPr id="4" name="椭圆 3"/>
            <p:cNvSpPr/>
            <p:nvPr/>
          </p:nvSpPr>
          <p:spPr>
            <a:xfrm>
              <a:off x="6930572" y="2249713"/>
              <a:ext cx="914400" cy="914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17" name="组合 16"/>
            <p:cNvGrpSpPr/>
            <p:nvPr/>
          </p:nvGrpSpPr>
          <p:grpSpPr>
            <a:xfrm>
              <a:off x="6165555" y="4095598"/>
              <a:ext cx="2444433" cy="806215"/>
              <a:chOff x="5492011" y="1317507"/>
              <a:chExt cx="2444433" cy="806215"/>
            </a:xfrm>
          </p:grpSpPr>
          <p:sp>
            <p:nvSpPr>
              <p:cNvPr id="18" name="TextBox 19"/>
              <p:cNvSpPr txBox="1"/>
              <p:nvPr/>
            </p:nvSpPr>
            <p:spPr>
              <a:xfrm>
                <a:off x="5492011" y="1317507"/>
                <a:ext cx="2444433" cy="400110"/>
              </a:xfrm>
              <a:prstGeom prst="rect">
                <a:avLst/>
              </a:prstGeom>
              <a:noFill/>
            </p:spPr>
            <p:txBody>
              <a:bodyPr wrap="square" rtlCol="0">
                <a:spAutoFit/>
                <a:scene3d>
                  <a:camera prst="orthographicFront"/>
                  <a:lightRig rig="threePt" dir="t"/>
                </a:scene3d>
                <a:sp3d contourW="12700"/>
              </a:bodyPr>
              <a:lstStyle>
                <a:defPPr>
                  <a:defRPr lang="zh-CN"/>
                </a:defPPr>
                <a:lvl1pPr>
                  <a:defRPr sz="1200">
                    <a:solidFill>
                      <a:schemeClr val="tx1">
                        <a:lumMod val="75000"/>
                        <a:lumOff val="25000"/>
                      </a:schemeClr>
                    </a:solidFill>
                    <a:latin typeface="EngraversGothic BT" panose="020B0507020203020204" pitchFamily="34" charset="0"/>
                  </a:defRPr>
                </a:lvl1pPr>
              </a:lstStyle>
              <a:p>
                <a:pPr algn="ctr"/>
                <a:r>
                  <a:rPr lang="en-US" altLang="zh-CN" sz="2000" b="1" dirty="0">
                    <a:latin typeface="inpin heiti" panose="00000500000000000000" pitchFamily="2" charset="-122"/>
                    <a:ea typeface="inpin heiti" panose="00000500000000000000" pitchFamily="2" charset="-122"/>
                    <a:sym typeface="inpin heiti" panose="00000500000000000000" pitchFamily="2" charset="-122"/>
                  </a:rPr>
                  <a:t>Add title text</a:t>
                </a:r>
                <a:endParaRPr lang="en-US" sz="2000" b="1"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19" name="文本框 18"/>
              <p:cNvSpPr txBox="1"/>
              <p:nvPr/>
            </p:nvSpPr>
            <p:spPr>
              <a:xfrm>
                <a:off x="5611142" y="1662057"/>
                <a:ext cx="2206172" cy="461665"/>
              </a:xfrm>
              <a:prstGeom prst="rect">
                <a:avLst/>
              </a:prstGeom>
              <a:noFill/>
            </p:spPr>
            <p:txBody>
              <a:bodyPr wrap="square" rtlCol="0">
                <a:spAutoFit/>
                <a:scene3d>
                  <a:camera prst="orthographicFront"/>
                  <a:lightRig rig="threePt" dir="t"/>
                </a:scene3d>
                <a:sp3d contourW="12700"/>
              </a:bodyPr>
              <a:lstStyle/>
              <a:p>
                <a:pPr algn="ctr"/>
                <a:r>
                  <a:rPr lang="en-US" altLang="zh-CN" sz="1200" dirty="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grpSp>
        <p:sp>
          <p:nvSpPr>
            <p:cNvPr id="33" name="椭圆 24"/>
            <p:cNvSpPr/>
            <p:nvPr/>
          </p:nvSpPr>
          <p:spPr>
            <a:xfrm>
              <a:off x="7229506" y="2589514"/>
              <a:ext cx="316532" cy="234798"/>
            </a:xfrm>
            <a:custGeom>
              <a:avLst/>
              <a:gdLst>
                <a:gd name="connsiteX0" fmla="*/ 9246 w 338138"/>
                <a:gd name="connsiteY0" fmla="*/ 217487 h 250825"/>
                <a:gd name="connsiteX1" fmla="*/ 328892 w 338138"/>
                <a:gd name="connsiteY1" fmla="*/ 217487 h 250825"/>
                <a:gd name="connsiteX2" fmla="*/ 338138 w 338138"/>
                <a:gd name="connsiteY2" fmla="*/ 226822 h 250825"/>
                <a:gd name="connsiteX3" fmla="*/ 314363 w 338138"/>
                <a:gd name="connsiteY3" fmla="*/ 250825 h 250825"/>
                <a:gd name="connsiteX4" fmla="*/ 23775 w 338138"/>
                <a:gd name="connsiteY4" fmla="*/ 250825 h 250825"/>
                <a:gd name="connsiteX5" fmla="*/ 0 w 338138"/>
                <a:gd name="connsiteY5" fmla="*/ 226822 h 250825"/>
                <a:gd name="connsiteX6" fmla="*/ 9246 w 338138"/>
                <a:gd name="connsiteY6" fmla="*/ 217487 h 250825"/>
                <a:gd name="connsiteX7" fmla="*/ 100182 w 338138"/>
                <a:gd name="connsiteY7" fmla="*/ 100012 h 250825"/>
                <a:gd name="connsiteX8" fmla="*/ 123655 w 338138"/>
                <a:gd name="connsiteY8" fmla="*/ 100012 h 250825"/>
                <a:gd name="connsiteX9" fmla="*/ 130175 w 338138"/>
                <a:gd name="connsiteY9" fmla="*/ 106705 h 250825"/>
                <a:gd name="connsiteX10" fmla="*/ 130175 w 338138"/>
                <a:gd name="connsiteY10" fmla="*/ 161583 h 250825"/>
                <a:gd name="connsiteX11" fmla="*/ 123655 w 338138"/>
                <a:gd name="connsiteY11" fmla="*/ 168275 h 250825"/>
                <a:gd name="connsiteX12" fmla="*/ 100182 w 338138"/>
                <a:gd name="connsiteY12" fmla="*/ 168275 h 250825"/>
                <a:gd name="connsiteX13" fmla="*/ 93662 w 338138"/>
                <a:gd name="connsiteY13" fmla="*/ 161583 h 250825"/>
                <a:gd name="connsiteX14" fmla="*/ 93662 w 338138"/>
                <a:gd name="connsiteY14" fmla="*/ 106705 h 250825"/>
                <a:gd name="connsiteX15" fmla="*/ 100182 w 338138"/>
                <a:gd name="connsiteY15" fmla="*/ 100012 h 250825"/>
                <a:gd name="connsiteX16" fmla="*/ 157332 w 338138"/>
                <a:gd name="connsiteY16" fmla="*/ 77787 h 250825"/>
                <a:gd name="connsiteX17" fmla="*/ 180805 w 338138"/>
                <a:gd name="connsiteY17" fmla="*/ 77787 h 250825"/>
                <a:gd name="connsiteX18" fmla="*/ 187325 w 338138"/>
                <a:gd name="connsiteY18" fmla="*/ 84441 h 250825"/>
                <a:gd name="connsiteX19" fmla="*/ 187325 w 338138"/>
                <a:gd name="connsiteY19" fmla="*/ 161622 h 250825"/>
                <a:gd name="connsiteX20" fmla="*/ 180805 w 338138"/>
                <a:gd name="connsiteY20" fmla="*/ 168275 h 250825"/>
                <a:gd name="connsiteX21" fmla="*/ 157332 w 338138"/>
                <a:gd name="connsiteY21" fmla="*/ 168275 h 250825"/>
                <a:gd name="connsiteX22" fmla="*/ 150812 w 338138"/>
                <a:gd name="connsiteY22" fmla="*/ 161622 h 250825"/>
                <a:gd name="connsiteX23" fmla="*/ 150812 w 338138"/>
                <a:gd name="connsiteY23" fmla="*/ 84441 h 250825"/>
                <a:gd name="connsiteX24" fmla="*/ 157332 w 338138"/>
                <a:gd name="connsiteY24" fmla="*/ 77787 h 250825"/>
                <a:gd name="connsiteX25" fmla="*/ 216070 w 338138"/>
                <a:gd name="connsiteY25" fmla="*/ 49212 h 250825"/>
                <a:gd name="connsiteX26" fmla="*/ 239543 w 338138"/>
                <a:gd name="connsiteY26" fmla="*/ 49212 h 250825"/>
                <a:gd name="connsiteX27" fmla="*/ 246063 w 338138"/>
                <a:gd name="connsiteY27" fmla="*/ 55827 h 250825"/>
                <a:gd name="connsiteX28" fmla="*/ 246063 w 338138"/>
                <a:gd name="connsiteY28" fmla="*/ 161661 h 250825"/>
                <a:gd name="connsiteX29" fmla="*/ 239543 w 338138"/>
                <a:gd name="connsiteY29" fmla="*/ 168275 h 250825"/>
                <a:gd name="connsiteX30" fmla="*/ 216070 w 338138"/>
                <a:gd name="connsiteY30" fmla="*/ 168275 h 250825"/>
                <a:gd name="connsiteX31" fmla="*/ 209550 w 338138"/>
                <a:gd name="connsiteY31" fmla="*/ 161661 h 250825"/>
                <a:gd name="connsiteX32" fmla="*/ 209550 w 338138"/>
                <a:gd name="connsiteY32" fmla="*/ 55827 h 250825"/>
                <a:gd name="connsiteX33" fmla="*/ 216070 w 338138"/>
                <a:gd name="connsiteY33" fmla="*/ 49212 h 250825"/>
                <a:gd name="connsiteX34" fmla="*/ 53428 w 338138"/>
                <a:gd name="connsiteY34" fmla="*/ 22225 h 250825"/>
                <a:gd name="connsiteX35" fmla="*/ 50800 w 338138"/>
                <a:gd name="connsiteY35" fmla="*/ 24858 h 250825"/>
                <a:gd name="connsiteX36" fmla="*/ 50800 w 338138"/>
                <a:gd name="connsiteY36" fmla="*/ 182834 h 250825"/>
                <a:gd name="connsiteX37" fmla="*/ 53428 w 338138"/>
                <a:gd name="connsiteY37" fmla="*/ 184150 h 250825"/>
                <a:gd name="connsiteX38" fmla="*/ 284710 w 338138"/>
                <a:gd name="connsiteY38" fmla="*/ 184150 h 250825"/>
                <a:gd name="connsiteX39" fmla="*/ 287338 w 338138"/>
                <a:gd name="connsiteY39" fmla="*/ 182834 h 250825"/>
                <a:gd name="connsiteX40" fmla="*/ 287338 w 338138"/>
                <a:gd name="connsiteY40" fmla="*/ 24858 h 250825"/>
                <a:gd name="connsiteX41" fmla="*/ 284710 w 338138"/>
                <a:gd name="connsiteY41" fmla="*/ 22225 h 250825"/>
                <a:gd name="connsiteX42" fmla="*/ 53428 w 338138"/>
                <a:gd name="connsiteY42" fmla="*/ 22225 h 250825"/>
                <a:gd name="connsiteX43" fmla="*/ 53663 w 338138"/>
                <a:gd name="connsiteY43" fmla="*/ 0 h 250825"/>
                <a:gd name="connsiteX44" fmla="*/ 286062 w 338138"/>
                <a:gd name="connsiteY44" fmla="*/ 0 h 250825"/>
                <a:gd name="connsiteX45" fmla="*/ 311150 w 338138"/>
                <a:gd name="connsiteY45" fmla="*/ 25008 h 250825"/>
                <a:gd name="connsiteX46" fmla="*/ 311150 w 338138"/>
                <a:gd name="connsiteY46" fmla="*/ 182955 h 250825"/>
                <a:gd name="connsiteX47" fmla="*/ 286062 w 338138"/>
                <a:gd name="connsiteY47" fmla="*/ 207963 h 250825"/>
                <a:gd name="connsiteX48" fmla="*/ 53663 w 338138"/>
                <a:gd name="connsiteY48" fmla="*/ 207963 h 250825"/>
                <a:gd name="connsiteX49" fmla="*/ 28575 w 338138"/>
                <a:gd name="connsiteY49" fmla="*/ 182955 h 250825"/>
                <a:gd name="connsiteX50" fmla="*/ 28575 w 338138"/>
                <a:gd name="connsiteY50" fmla="*/ 25008 h 250825"/>
                <a:gd name="connsiteX51" fmla="*/ 53663 w 338138"/>
                <a:gd name="connsiteY51" fmla="*/ 0 h 25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8138" h="250825">
                  <a:moveTo>
                    <a:pt x="9246" y="217487"/>
                  </a:moveTo>
                  <a:cubicBezTo>
                    <a:pt x="9246" y="217487"/>
                    <a:pt x="9246" y="217487"/>
                    <a:pt x="328892" y="217487"/>
                  </a:cubicBezTo>
                  <a:cubicBezTo>
                    <a:pt x="334176" y="217487"/>
                    <a:pt x="338138" y="221488"/>
                    <a:pt x="338138" y="226822"/>
                  </a:cubicBezTo>
                  <a:cubicBezTo>
                    <a:pt x="338138" y="240157"/>
                    <a:pt x="327571" y="250825"/>
                    <a:pt x="314363" y="250825"/>
                  </a:cubicBezTo>
                  <a:cubicBezTo>
                    <a:pt x="314363" y="250825"/>
                    <a:pt x="314363" y="250825"/>
                    <a:pt x="23775" y="250825"/>
                  </a:cubicBezTo>
                  <a:cubicBezTo>
                    <a:pt x="10567" y="250825"/>
                    <a:pt x="0" y="240157"/>
                    <a:pt x="0" y="226822"/>
                  </a:cubicBezTo>
                  <a:cubicBezTo>
                    <a:pt x="0" y="221488"/>
                    <a:pt x="3962" y="217487"/>
                    <a:pt x="9246" y="217487"/>
                  </a:cubicBezTo>
                  <a:close/>
                  <a:moveTo>
                    <a:pt x="100182" y="100012"/>
                  </a:moveTo>
                  <a:cubicBezTo>
                    <a:pt x="100182" y="100012"/>
                    <a:pt x="100182" y="100012"/>
                    <a:pt x="123655" y="100012"/>
                  </a:cubicBezTo>
                  <a:cubicBezTo>
                    <a:pt x="127567" y="100012"/>
                    <a:pt x="130175" y="102689"/>
                    <a:pt x="130175" y="106705"/>
                  </a:cubicBezTo>
                  <a:cubicBezTo>
                    <a:pt x="130175" y="106705"/>
                    <a:pt x="130175" y="106705"/>
                    <a:pt x="130175" y="161583"/>
                  </a:cubicBezTo>
                  <a:cubicBezTo>
                    <a:pt x="130175" y="165598"/>
                    <a:pt x="127567" y="168275"/>
                    <a:pt x="123655" y="168275"/>
                  </a:cubicBezTo>
                  <a:cubicBezTo>
                    <a:pt x="123655" y="168275"/>
                    <a:pt x="123655" y="168275"/>
                    <a:pt x="100182" y="168275"/>
                  </a:cubicBezTo>
                  <a:cubicBezTo>
                    <a:pt x="96270" y="168275"/>
                    <a:pt x="93662" y="165598"/>
                    <a:pt x="93662" y="161583"/>
                  </a:cubicBezTo>
                  <a:cubicBezTo>
                    <a:pt x="93662" y="161583"/>
                    <a:pt x="93662" y="161583"/>
                    <a:pt x="93662" y="106705"/>
                  </a:cubicBezTo>
                  <a:cubicBezTo>
                    <a:pt x="93662" y="102689"/>
                    <a:pt x="96270" y="100012"/>
                    <a:pt x="100182" y="100012"/>
                  </a:cubicBezTo>
                  <a:close/>
                  <a:moveTo>
                    <a:pt x="157332" y="77787"/>
                  </a:moveTo>
                  <a:cubicBezTo>
                    <a:pt x="157332" y="77787"/>
                    <a:pt x="157332" y="77787"/>
                    <a:pt x="180805" y="77787"/>
                  </a:cubicBezTo>
                  <a:cubicBezTo>
                    <a:pt x="184717" y="77787"/>
                    <a:pt x="187325" y="81779"/>
                    <a:pt x="187325" y="84441"/>
                  </a:cubicBezTo>
                  <a:cubicBezTo>
                    <a:pt x="187325" y="84441"/>
                    <a:pt x="187325" y="84441"/>
                    <a:pt x="187325" y="161622"/>
                  </a:cubicBezTo>
                  <a:cubicBezTo>
                    <a:pt x="187325" y="165614"/>
                    <a:pt x="184717" y="168275"/>
                    <a:pt x="180805" y="168275"/>
                  </a:cubicBezTo>
                  <a:cubicBezTo>
                    <a:pt x="180805" y="168275"/>
                    <a:pt x="180805" y="168275"/>
                    <a:pt x="157332" y="168275"/>
                  </a:cubicBezTo>
                  <a:cubicBezTo>
                    <a:pt x="153420" y="168275"/>
                    <a:pt x="150812" y="165614"/>
                    <a:pt x="150812" y="161622"/>
                  </a:cubicBezTo>
                  <a:cubicBezTo>
                    <a:pt x="150812" y="161622"/>
                    <a:pt x="150812" y="161622"/>
                    <a:pt x="150812" y="84441"/>
                  </a:cubicBezTo>
                  <a:cubicBezTo>
                    <a:pt x="150812" y="81779"/>
                    <a:pt x="153420" y="77787"/>
                    <a:pt x="157332" y="77787"/>
                  </a:cubicBezTo>
                  <a:close/>
                  <a:moveTo>
                    <a:pt x="216070" y="49212"/>
                  </a:moveTo>
                  <a:cubicBezTo>
                    <a:pt x="216070" y="49212"/>
                    <a:pt x="216070" y="49212"/>
                    <a:pt x="239543" y="49212"/>
                  </a:cubicBezTo>
                  <a:cubicBezTo>
                    <a:pt x="243455" y="49212"/>
                    <a:pt x="246063" y="51858"/>
                    <a:pt x="246063" y="55827"/>
                  </a:cubicBezTo>
                  <a:cubicBezTo>
                    <a:pt x="246063" y="55827"/>
                    <a:pt x="246063" y="55827"/>
                    <a:pt x="246063" y="161661"/>
                  </a:cubicBezTo>
                  <a:cubicBezTo>
                    <a:pt x="246063" y="165629"/>
                    <a:pt x="243455" y="168275"/>
                    <a:pt x="239543" y="168275"/>
                  </a:cubicBezTo>
                  <a:cubicBezTo>
                    <a:pt x="239543" y="168275"/>
                    <a:pt x="239543" y="168275"/>
                    <a:pt x="216070" y="168275"/>
                  </a:cubicBezTo>
                  <a:cubicBezTo>
                    <a:pt x="212158" y="168275"/>
                    <a:pt x="209550" y="165629"/>
                    <a:pt x="209550" y="161661"/>
                  </a:cubicBezTo>
                  <a:cubicBezTo>
                    <a:pt x="209550" y="161661"/>
                    <a:pt x="209550" y="161661"/>
                    <a:pt x="209550" y="55827"/>
                  </a:cubicBezTo>
                  <a:cubicBezTo>
                    <a:pt x="209550" y="51858"/>
                    <a:pt x="212158" y="49212"/>
                    <a:pt x="216070" y="49212"/>
                  </a:cubicBezTo>
                  <a:close/>
                  <a:moveTo>
                    <a:pt x="53428" y="22225"/>
                  </a:moveTo>
                  <a:cubicBezTo>
                    <a:pt x="52114" y="22225"/>
                    <a:pt x="50800" y="23541"/>
                    <a:pt x="50800" y="24858"/>
                  </a:cubicBezTo>
                  <a:lnTo>
                    <a:pt x="50800" y="182834"/>
                  </a:lnTo>
                  <a:cubicBezTo>
                    <a:pt x="50800" y="184150"/>
                    <a:pt x="52114" y="184150"/>
                    <a:pt x="53428" y="184150"/>
                  </a:cubicBezTo>
                  <a:cubicBezTo>
                    <a:pt x="53428" y="184150"/>
                    <a:pt x="53428" y="184150"/>
                    <a:pt x="284710" y="184150"/>
                  </a:cubicBezTo>
                  <a:cubicBezTo>
                    <a:pt x="286024" y="184150"/>
                    <a:pt x="287338" y="184150"/>
                    <a:pt x="287338" y="182834"/>
                  </a:cubicBezTo>
                  <a:cubicBezTo>
                    <a:pt x="287338" y="182834"/>
                    <a:pt x="287338" y="182834"/>
                    <a:pt x="287338" y="24858"/>
                  </a:cubicBezTo>
                  <a:cubicBezTo>
                    <a:pt x="287338" y="23541"/>
                    <a:pt x="286024" y="22225"/>
                    <a:pt x="284710" y="22225"/>
                  </a:cubicBezTo>
                  <a:cubicBezTo>
                    <a:pt x="284710" y="22225"/>
                    <a:pt x="284710" y="22225"/>
                    <a:pt x="53428" y="22225"/>
                  </a:cubicBezTo>
                  <a:close/>
                  <a:moveTo>
                    <a:pt x="53663" y="0"/>
                  </a:moveTo>
                  <a:cubicBezTo>
                    <a:pt x="53663" y="0"/>
                    <a:pt x="53663" y="0"/>
                    <a:pt x="286062" y="0"/>
                  </a:cubicBezTo>
                  <a:cubicBezTo>
                    <a:pt x="300587" y="0"/>
                    <a:pt x="311150" y="10530"/>
                    <a:pt x="311150" y="25008"/>
                  </a:cubicBezTo>
                  <a:cubicBezTo>
                    <a:pt x="311150" y="25008"/>
                    <a:pt x="311150" y="25008"/>
                    <a:pt x="311150" y="182955"/>
                  </a:cubicBezTo>
                  <a:cubicBezTo>
                    <a:pt x="311150" y="196117"/>
                    <a:pt x="300587" y="207963"/>
                    <a:pt x="286062" y="207963"/>
                  </a:cubicBezTo>
                  <a:cubicBezTo>
                    <a:pt x="286062" y="207963"/>
                    <a:pt x="286062" y="207963"/>
                    <a:pt x="53663" y="207963"/>
                  </a:cubicBezTo>
                  <a:cubicBezTo>
                    <a:pt x="39138" y="207963"/>
                    <a:pt x="28575" y="196117"/>
                    <a:pt x="28575" y="182955"/>
                  </a:cubicBezTo>
                  <a:cubicBezTo>
                    <a:pt x="28575" y="182955"/>
                    <a:pt x="28575" y="182955"/>
                    <a:pt x="28575" y="25008"/>
                  </a:cubicBezTo>
                  <a:cubicBezTo>
                    <a:pt x="28575" y="10530"/>
                    <a:pt x="39138" y="0"/>
                    <a:pt x="5366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29" name="TextBox 19"/>
            <p:cNvSpPr txBox="1"/>
            <p:nvPr/>
          </p:nvSpPr>
          <p:spPr>
            <a:xfrm>
              <a:off x="6165555" y="3294761"/>
              <a:ext cx="2444433" cy="707886"/>
            </a:xfrm>
            <a:prstGeom prst="rect">
              <a:avLst/>
            </a:prstGeom>
            <a:noFill/>
          </p:spPr>
          <p:txBody>
            <a:bodyPr wrap="square" rtlCol="0">
              <a:spAutoFit/>
              <a:scene3d>
                <a:camera prst="orthographicFront"/>
                <a:lightRig rig="threePt" dir="t"/>
              </a:scene3d>
              <a:sp3d contourW="12700"/>
            </a:bodyPr>
            <a:lstStyle>
              <a:defPPr>
                <a:defRPr lang="zh-CN"/>
              </a:defPPr>
              <a:lvl1pPr>
                <a:defRPr sz="1200">
                  <a:solidFill>
                    <a:schemeClr val="tx1">
                      <a:lumMod val="75000"/>
                      <a:lumOff val="25000"/>
                    </a:schemeClr>
                  </a:solidFill>
                  <a:latin typeface="EngraversGothic BT" panose="020B0507020203020204" pitchFamily="34" charset="0"/>
                </a:defRPr>
              </a:lvl1pPr>
            </a:lstStyle>
            <a:p>
              <a:pPr algn="ctr"/>
              <a:r>
                <a:rPr lang="en-US" altLang="zh-CN" sz="4000" b="1" dirty="0">
                  <a:solidFill>
                    <a:schemeClr val="accent2"/>
                  </a:solidFill>
                  <a:latin typeface="inpin heiti" panose="00000500000000000000" pitchFamily="2" charset="-122"/>
                  <a:ea typeface="inpin heiti" panose="00000500000000000000" pitchFamily="2" charset="-122"/>
                  <a:sym typeface="inpin heiti" panose="00000500000000000000" pitchFamily="2" charset="-122"/>
                </a:rPr>
                <a:t>83%</a:t>
              </a:r>
              <a:endParaRPr lang="en-US" sz="4000" b="1" dirty="0">
                <a:solidFill>
                  <a:schemeClr val="accent2"/>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38" name="组合 37"/>
          <p:cNvGrpSpPr/>
          <p:nvPr/>
        </p:nvGrpSpPr>
        <p:grpSpPr>
          <a:xfrm>
            <a:off x="8749096" y="2249713"/>
            <a:ext cx="2444434" cy="2652100"/>
            <a:chOff x="8749096" y="2249713"/>
            <a:chExt cx="2444434" cy="2652100"/>
          </a:xfrm>
        </p:grpSpPr>
        <p:sp>
          <p:nvSpPr>
            <p:cNvPr id="5" name="椭圆 4"/>
            <p:cNvSpPr/>
            <p:nvPr/>
          </p:nvSpPr>
          <p:spPr>
            <a:xfrm>
              <a:off x="9514114" y="2249713"/>
              <a:ext cx="914400" cy="914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20" name="组合 19"/>
            <p:cNvGrpSpPr/>
            <p:nvPr/>
          </p:nvGrpSpPr>
          <p:grpSpPr>
            <a:xfrm>
              <a:off x="8749097" y="4095598"/>
              <a:ext cx="2444433" cy="806215"/>
              <a:chOff x="5492011" y="1317507"/>
              <a:chExt cx="2444433" cy="806215"/>
            </a:xfrm>
          </p:grpSpPr>
          <p:sp>
            <p:nvSpPr>
              <p:cNvPr id="21" name="TextBox 19"/>
              <p:cNvSpPr txBox="1"/>
              <p:nvPr/>
            </p:nvSpPr>
            <p:spPr>
              <a:xfrm>
                <a:off x="5492011" y="1317507"/>
                <a:ext cx="2444433" cy="400110"/>
              </a:xfrm>
              <a:prstGeom prst="rect">
                <a:avLst/>
              </a:prstGeom>
              <a:noFill/>
            </p:spPr>
            <p:txBody>
              <a:bodyPr wrap="square" rtlCol="0">
                <a:spAutoFit/>
                <a:scene3d>
                  <a:camera prst="orthographicFront"/>
                  <a:lightRig rig="threePt" dir="t"/>
                </a:scene3d>
                <a:sp3d contourW="12700"/>
              </a:bodyPr>
              <a:lstStyle>
                <a:defPPr>
                  <a:defRPr lang="zh-CN"/>
                </a:defPPr>
                <a:lvl1pPr>
                  <a:defRPr sz="1200">
                    <a:solidFill>
                      <a:schemeClr val="tx1">
                        <a:lumMod val="75000"/>
                        <a:lumOff val="25000"/>
                      </a:schemeClr>
                    </a:solidFill>
                    <a:latin typeface="EngraversGothic BT" panose="020B0507020203020204" pitchFamily="34" charset="0"/>
                  </a:defRPr>
                </a:lvl1pPr>
              </a:lstStyle>
              <a:p>
                <a:pPr algn="ctr"/>
                <a:r>
                  <a:rPr lang="en-US" altLang="zh-CN" sz="2000" b="1" dirty="0">
                    <a:latin typeface="inpin heiti" panose="00000500000000000000" pitchFamily="2" charset="-122"/>
                    <a:ea typeface="inpin heiti" panose="00000500000000000000" pitchFamily="2" charset="-122"/>
                    <a:sym typeface="inpin heiti" panose="00000500000000000000" pitchFamily="2" charset="-122"/>
                  </a:rPr>
                  <a:t>Add title text</a:t>
                </a:r>
                <a:endParaRPr lang="en-US" sz="2000" b="1"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22" name="文本框 21"/>
              <p:cNvSpPr txBox="1"/>
              <p:nvPr/>
            </p:nvSpPr>
            <p:spPr>
              <a:xfrm>
                <a:off x="5611142" y="1662057"/>
                <a:ext cx="2206172" cy="461665"/>
              </a:xfrm>
              <a:prstGeom prst="rect">
                <a:avLst/>
              </a:prstGeom>
              <a:noFill/>
            </p:spPr>
            <p:txBody>
              <a:bodyPr wrap="square" rtlCol="0">
                <a:spAutoFit/>
                <a:scene3d>
                  <a:camera prst="orthographicFront"/>
                  <a:lightRig rig="threePt" dir="t"/>
                </a:scene3d>
                <a:sp3d contourW="12700"/>
              </a:bodyPr>
              <a:lstStyle/>
              <a:p>
                <a:pPr algn="ctr"/>
                <a:r>
                  <a:rPr lang="en-US" altLang="zh-CN" sz="1200" dirty="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grpSp>
        <p:sp>
          <p:nvSpPr>
            <p:cNvPr id="34" name="椭圆 25"/>
            <p:cNvSpPr/>
            <p:nvPr/>
          </p:nvSpPr>
          <p:spPr>
            <a:xfrm>
              <a:off x="9833872" y="2548647"/>
              <a:ext cx="274886" cy="316532"/>
            </a:xfrm>
            <a:custGeom>
              <a:avLst/>
              <a:gdLst>
                <a:gd name="connsiteX0" fmla="*/ 184010 w 292270"/>
                <a:gd name="connsiteY0" fmla="*/ 131763 h 336550"/>
                <a:gd name="connsiteX1" fmla="*/ 178567 w 292270"/>
                <a:gd name="connsiteY1" fmla="*/ 141923 h 336550"/>
                <a:gd name="connsiteX2" fmla="*/ 184010 w 292270"/>
                <a:gd name="connsiteY2" fmla="*/ 150813 h 336550"/>
                <a:gd name="connsiteX3" fmla="*/ 188092 w 292270"/>
                <a:gd name="connsiteY3" fmla="*/ 141923 h 336550"/>
                <a:gd name="connsiteX4" fmla="*/ 184010 w 292270"/>
                <a:gd name="connsiteY4" fmla="*/ 131763 h 336550"/>
                <a:gd name="connsiteX5" fmla="*/ 141147 w 292270"/>
                <a:gd name="connsiteY5" fmla="*/ 131763 h 336550"/>
                <a:gd name="connsiteX6" fmla="*/ 135704 w 292270"/>
                <a:gd name="connsiteY6" fmla="*/ 141923 h 336550"/>
                <a:gd name="connsiteX7" fmla="*/ 141147 w 292270"/>
                <a:gd name="connsiteY7" fmla="*/ 150813 h 336550"/>
                <a:gd name="connsiteX8" fmla="*/ 145229 w 292270"/>
                <a:gd name="connsiteY8" fmla="*/ 141923 h 336550"/>
                <a:gd name="connsiteX9" fmla="*/ 141147 w 292270"/>
                <a:gd name="connsiteY9" fmla="*/ 131763 h 336550"/>
                <a:gd name="connsiteX10" fmla="*/ 96811 w 292270"/>
                <a:gd name="connsiteY10" fmla="*/ 131763 h 336550"/>
                <a:gd name="connsiteX11" fmla="*/ 92842 w 292270"/>
                <a:gd name="connsiteY11" fmla="*/ 134938 h 336550"/>
                <a:gd name="connsiteX12" fmla="*/ 100780 w 292270"/>
                <a:gd name="connsiteY12" fmla="*/ 134938 h 336550"/>
                <a:gd name="connsiteX13" fmla="*/ 96811 w 292270"/>
                <a:gd name="connsiteY13" fmla="*/ 131763 h 336550"/>
                <a:gd name="connsiteX14" fmla="*/ 225310 w 292270"/>
                <a:gd name="connsiteY14" fmla="*/ 127000 h 336550"/>
                <a:gd name="connsiteX15" fmla="*/ 226721 w 292270"/>
                <a:gd name="connsiteY15" fmla="*/ 127000 h 336550"/>
                <a:gd name="connsiteX16" fmla="*/ 229543 w 292270"/>
                <a:gd name="connsiteY16" fmla="*/ 127000 h 336550"/>
                <a:gd name="connsiteX17" fmla="*/ 230954 w 292270"/>
                <a:gd name="connsiteY17" fmla="*/ 127000 h 336550"/>
                <a:gd name="connsiteX18" fmla="*/ 230954 w 292270"/>
                <a:gd name="connsiteY18" fmla="*/ 155792 h 336550"/>
                <a:gd name="connsiteX19" fmla="*/ 229543 w 292270"/>
                <a:gd name="connsiteY19" fmla="*/ 157163 h 336550"/>
                <a:gd name="connsiteX20" fmla="*/ 225310 w 292270"/>
                <a:gd name="connsiteY20" fmla="*/ 157163 h 336550"/>
                <a:gd name="connsiteX21" fmla="*/ 225310 w 292270"/>
                <a:gd name="connsiteY21" fmla="*/ 155792 h 336550"/>
                <a:gd name="connsiteX22" fmla="*/ 225310 w 292270"/>
                <a:gd name="connsiteY22" fmla="*/ 132484 h 336550"/>
                <a:gd name="connsiteX23" fmla="*/ 221076 w 292270"/>
                <a:gd name="connsiteY23" fmla="*/ 133855 h 336550"/>
                <a:gd name="connsiteX24" fmla="*/ 221076 w 292270"/>
                <a:gd name="connsiteY24" fmla="*/ 135227 h 336550"/>
                <a:gd name="connsiteX25" fmla="*/ 219665 w 292270"/>
                <a:gd name="connsiteY25" fmla="*/ 133855 h 336550"/>
                <a:gd name="connsiteX26" fmla="*/ 219665 w 292270"/>
                <a:gd name="connsiteY26" fmla="*/ 131113 h 336550"/>
                <a:gd name="connsiteX27" fmla="*/ 219665 w 292270"/>
                <a:gd name="connsiteY27" fmla="*/ 129742 h 336550"/>
                <a:gd name="connsiteX28" fmla="*/ 225310 w 292270"/>
                <a:gd name="connsiteY28" fmla="*/ 127000 h 336550"/>
                <a:gd name="connsiteX29" fmla="*/ 203791 w 292270"/>
                <a:gd name="connsiteY29" fmla="*/ 127000 h 336550"/>
                <a:gd name="connsiteX30" fmla="*/ 207495 w 292270"/>
                <a:gd name="connsiteY30" fmla="*/ 127000 h 336550"/>
                <a:gd name="connsiteX31" fmla="*/ 208730 w 292270"/>
                <a:gd name="connsiteY31" fmla="*/ 127000 h 336550"/>
                <a:gd name="connsiteX32" fmla="*/ 208730 w 292270"/>
                <a:gd name="connsiteY32" fmla="*/ 155792 h 336550"/>
                <a:gd name="connsiteX33" fmla="*/ 207495 w 292270"/>
                <a:gd name="connsiteY33" fmla="*/ 157163 h 336550"/>
                <a:gd name="connsiteX34" fmla="*/ 203791 w 292270"/>
                <a:gd name="connsiteY34" fmla="*/ 157163 h 336550"/>
                <a:gd name="connsiteX35" fmla="*/ 202556 w 292270"/>
                <a:gd name="connsiteY35" fmla="*/ 155792 h 336550"/>
                <a:gd name="connsiteX36" fmla="*/ 202556 w 292270"/>
                <a:gd name="connsiteY36" fmla="*/ 132484 h 336550"/>
                <a:gd name="connsiteX37" fmla="*/ 200086 w 292270"/>
                <a:gd name="connsiteY37" fmla="*/ 133855 h 336550"/>
                <a:gd name="connsiteX38" fmla="*/ 198852 w 292270"/>
                <a:gd name="connsiteY38" fmla="*/ 135227 h 336550"/>
                <a:gd name="connsiteX39" fmla="*/ 198852 w 292270"/>
                <a:gd name="connsiteY39" fmla="*/ 133855 h 336550"/>
                <a:gd name="connsiteX40" fmla="*/ 197617 w 292270"/>
                <a:gd name="connsiteY40" fmla="*/ 131113 h 336550"/>
                <a:gd name="connsiteX41" fmla="*/ 198852 w 292270"/>
                <a:gd name="connsiteY41" fmla="*/ 129742 h 336550"/>
                <a:gd name="connsiteX42" fmla="*/ 203791 w 292270"/>
                <a:gd name="connsiteY42" fmla="*/ 127000 h 336550"/>
                <a:gd name="connsiteX43" fmla="*/ 183964 w 292270"/>
                <a:gd name="connsiteY43" fmla="*/ 127000 h 336550"/>
                <a:gd name="connsiteX44" fmla="*/ 192854 w 292270"/>
                <a:gd name="connsiteY44" fmla="*/ 141426 h 336550"/>
                <a:gd name="connsiteX45" fmla="*/ 182694 w 292270"/>
                <a:gd name="connsiteY45" fmla="*/ 157163 h 336550"/>
                <a:gd name="connsiteX46" fmla="*/ 173804 w 292270"/>
                <a:gd name="connsiteY46" fmla="*/ 142737 h 336550"/>
                <a:gd name="connsiteX47" fmla="*/ 183964 w 292270"/>
                <a:gd name="connsiteY47" fmla="*/ 127000 h 336550"/>
                <a:gd name="connsiteX48" fmla="*/ 161699 w 292270"/>
                <a:gd name="connsiteY48" fmla="*/ 127000 h 336550"/>
                <a:gd name="connsiteX49" fmla="*/ 164478 w 292270"/>
                <a:gd name="connsiteY49" fmla="*/ 127000 h 336550"/>
                <a:gd name="connsiteX50" fmla="*/ 165867 w 292270"/>
                <a:gd name="connsiteY50" fmla="*/ 127000 h 336550"/>
                <a:gd name="connsiteX51" fmla="*/ 165867 w 292270"/>
                <a:gd name="connsiteY51" fmla="*/ 155792 h 336550"/>
                <a:gd name="connsiteX52" fmla="*/ 164478 w 292270"/>
                <a:gd name="connsiteY52" fmla="*/ 157163 h 336550"/>
                <a:gd name="connsiteX53" fmla="*/ 161699 w 292270"/>
                <a:gd name="connsiteY53" fmla="*/ 157163 h 336550"/>
                <a:gd name="connsiteX54" fmla="*/ 160310 w 292270"/>
                <a:gd name="connsiteY54" fmla="*/ 155792 h 336550"/>
                <a:gd name="connsiteX55" fmla="*/ 160310 w 292270"/>
                <a:gd name="connsiteY55" fmla="*/ 132484 h 336550"/>
                <a:gd name="connsiteX56" fmla="*/ 156143 w 292270"/>
                <a:gd name="connsiteY56" fmla="*/ 133855 h 336550"/>
                <a:gd name="connsiteX57" fmla="*/ 156143 w 292270"/>
                <a:gd name="connsiteY57" fmla="*/ 135227 h 336550"/>
                <a:gd name="connsiteX58" fmla="*/ 154754 w 292270"/>
                <a:gd name="connsiteY58" fmla="*/ 133855 h 336550"/>
                <a:gd name="connsiteX59" fmla="*/ 154754 w 292270"/>
                <a:gd name="connsiteY59" fmla="*/ 131113 h 336550"/>
                <a:gd name="connsiteX60" fmla="*/ 154754 w 292270"/>
                <a:gd name="connsiteY60" fmla="*/ 129742 h 336550"/>
                <a:gd name="connsiteX61" fmla="*/ 161699 w 292270"/>
                <a:gd name="connsiteY61" fmla="*/ 127000 h 336550"/>
                <a:gd name="connsiteX62" fmla="*/ 141261 w 292270"/>
                <a:gd name="connsiteY62" fmla="*/ 127000 h 336550"/>
                <a:gd name="connsiteX63" fmla="*/ 151580 w 292270"/>
                <a:gd name="connsiteY63" fmla="*/ 141426 h 336550"/>
                <a:gd name="connsiteX64" fmla="*/ 141261 w 292270"/>
                <a:gd name="connsiteY64" fmla="*/ 157163 h 336550"/>
                <a:gd name="connsiteX65" fmla="*/ 130942 w 292270"/>
                <a:gd name="connsiteY65" fmla="*/ 142737 h 336550"/>
                <a:gd name="connsiteX66" fmla="*/ 141261 w 292270"/>
                <a:gd name="connsiteY66" fmla="*/ 127000 h 336550"/>
                <a:gd name="connsiteX67" fmla="*/ 247736 w 292270"/>
                <a:gd name="connsiteY67" fmla="*/ 80963 h 336550"/>
                <a:gd name="connsiteX68" fmla="*/ 243654 w 292270"/>
                <a:gd name="connsiteY68" fmla="*/ 91970 h 336550"/>
                <a:gd name="connsiteX69" fmla="*/ 247736 w 292270"/>
                <a:gd name="connsiteY69" fmla="*/ 101601 h 336550"/>
                <a:gd name="connsiteX70" fmla="*/ 253179 w 292270"/>
                <a:gd name="connsiteY70" fmla="*/ 90594 h 336550"/>
                <a:gd name="connsiteX71" fmla="*/ 247736 w 292270"/>
                <a:gd name="connsiteY71" fmla="*/ 80963 h 336550"/>
                <a:gd name="connsiteX72" fmla="*/ 205328 w 292270"/>
                <a:gd name="connsiteY72" fmla="*/ 80963 h 336550"/>
                <a:gd name="connsiteX73" fmla="*/ 200792 w 292270"/>
                <a:gd name="connsiteY73" fmla="*/ 91970 h 336550"/>
                <a:gd name="connsiteX74" fmla="*/ 205328 w 292270"/>
                <a:gd name="connsiteY74" fmla="*/ 101601 h 336550"/>
                <a:gd name="connsiteX75" fmla="*/ 208730 w 292270"/>
                <a:gd name="connsiteY75" fmla="*/ 90594 h 336550"/>
                <a:gd name="connsiteX76" fmla="*/ 205328 w 292270"/>
                <a:gd name="connsiteY76" fmla="*/ 80963 h 336550"/>
                <a:gd name="connsiteX77" fmla="*/ 184010 w 292270"/>
                <a:gd name="connsiteY77" fmla="*/ 80963 h 336550"/>
                <a:gd name="connsiteX78" fmla="*/ 178567 w 292270"/>
                <a:gd name="connsiteY78" fmla="*/ 91970 h 336550"/>
                <a:gd name="connsiteX79" fmla="*/ 184010 w 292270"/>
                <a:gd name="connsiteY79" fmla="*/ 101601 h 336550"/>
                <a:gd name="connsiteX80" fmla="*/ 188092 w 292270"/>
                <a:gd name="connsiteY80" fmla="*/ 90594 h 336550"/>
                <a:gd name="connsiteX81" fmla="*/ 184010 w 292270"/>
                <a:gd name="connsiteY81" fmla="*/ 80963 h 336550"/>
                <a:gd name="connsiteX82" fmla="*/ 162011 w 292270"/>
                <a:gd name="connsiteY82" fmla="*/ 80963 h 336550"/>
                <a:gd name="connsiteX83" fmla="*/ 157929 w 292270"/>
                <a:gd name="connsiteY83" fmla="*/ 91970 h 336550"/>
                <a:gd name="connsiteX84" fmla="*/ 162011 w 292270"/>
                <a:gd name="connsiteY84" fmla="*/ 101601 h 336550"/>
                <a:gd name="connsiteX85" fmla="*/ 167454 w 292270"/>
                <a:gd name="connsiteY85" fmla="*/ 90594 h 336550"/>
                <a:gd name="connsiteX86" fmla="*/ 162011 w 292270"/>
                <a:gd name="connsiteY86" fmla="*/ 80963 h 336550"/>
                <a:gd name="connsiteX87" fmla="*/ 76173 w 292270"/>
                <a:gd name="connsiteY87" fmla="*/ 80963 h 336550"/>
                <a:gd name="connsiteX88" fmla="*/ 72204 w 292270"/>
                <a:gd name="connsiteY88" fmla="*/ 91970 h 336550"/>
                <a:gd name="connsiteX89" fmla="*/ 76173 w 292270"/>
                <a:gd name="connsiteY89" fmla="*/ 101601 h 336550"/>
                <a:gd name="connsiteX90" fmla="*/ 80142 w 292270"/>
                <a:gd name="connsiteY90" fmla="*/ 90594 h 336550"/>
                <a:gd name="connsiteX91" fmla="*/ 76173 w 292270"/>
                <a:gd name="connsiteY91" fmla="*/ 80963 h 336550"/>
                <a:gd name="connsiteX92" fmla="*/ 225310 w 292270"/>
                <a:gd name="connsiteY92" fmla="*/ 76200 h 336550"/>
                <a:gd name="connsiteX93" fmla="*/ 226721 w 292270"/>
                <a:gd name="connsiteY93" fmla="*/ 76200 h 336550"/>
                <a:gd name="connsiteX94" fmla="*/ 229543 w 292270"/>
                <a:gd name="connsiteY94" fmla="*/ 76200 h 336550"/>
                <a:gd name="connsiteX95" fmla="*/ 230954 w 292270"/>
                <a:gd name="connsiteY95" fmla="*/ 77511 h 336550"/>
                <a:gd name="connsiteX96" fmla="*/ 230954 w 292270"/>
                <a:gd name="connsiteY96" fmla="*/ 105052 h 336550"/>
                <a:gd name="connsiteX97" fmla="*/ 229543 w 292270"/>
                <a:gd name="connsiteY97" fmla="*/ 106363 h 336550"/>
                <a:gd name="connsiteX98" fmla="*/ 225310 w 292270"/>
                <a:gd name="connsiteY98" fmla="*/ 106363 h 336550"/>
                <a:gd name="connsiteX99" fmla="*/ 225310 w 292270"/>
                <a:gd name="connsiteY99" fmla="*/ 105052 h 336550"/>
                <a:gd name="connsiteX100" fmla="*/ 225310 w 292270"/>
                <a:gd name="connsiteY100" fmla="*/ 82757 h 336550"/>
                <a:gd name="connsiteX101" fmla="*/ 221076 w 292270"/>
                <a:gd name="connsiteY101" fmla="*/ 84069 h 336550"/>
                <a:gd name="connsiteX102" fmla="*/ 219665 w 292270"/>
                <a:gd name="connsiteY102" fmla="*/ 84069 h 336550"/>
                <a:gd name="connsiteX103" fmla="*/ 219665 w 292270"/>
                <a:gd name="connsiteY103" fmla="*/ 81446 h 336550"/>
                <a:gd name="connsiteX104" fmla="*/ 219665 w 292270"/>
                <a:gd name="connsiteY104" fmla="*/ 80134 h 336550"/>
                <a:gd name="connsiteX105" fmla="*/ 225310 w 292270"/>
                <a:gd name="connsiteY105" fmla="*/ 76200 h 336550"/>
                <a:gd name="connsiteX106" fmla="*/ 205555 w 292270"/>
                <a:gd name="connsiteY106" fmla="*/ 76200 h 336550"/>
                <a:gd name="connsiteX107" fmla="*/ 216667 w 292270"/>
                <a:gd name="connsiteY107" fmla="*/ 90626 h 336550"/>
                <a:gd name="connsiteX108" fmla="*/ 205555 w 292270"/>
                <a:gd name="connsiteY108" fmla="*/ 106363 h 336550"/>
                <a:gd name="connsiteX109" fmla="*/ 194442 w 292270"/>
                <a:gd name="connsiteY109" fmla="*/ 91937 h 336550"/>
                <a:gd name="connsiteX110" fmla="*/ 205555 w 292270"/>
                <a:gd name="connsiteY110" fmla="*/ 76200 h 336550"/>
                <a:gd name="connsiteX111" fmla="*/ 183964 w 292270"/>
                <a:gd name="connsiteY111" fmla="*/ 76200 h 336550"/>
                <a:gd name="connsiteX112" fmla="*/ 192854 w 292270"/>
                <a:gd name="connsiteY112" fmla="*/ 90626 h 336550"/>
                <a:gd name="connsiteX113" fmla="*/ 182694 w 292270"/>
                <a:gd name="connsiteY113" fmla="*/ 106363 h 336550"/>
                <a:gd name="connsiteX114" fmla="*/ 173804 w 292270"/>
                <a:gd name="connsiteY114" fmla="*/ 91937 h 336550"/>
                <a:gd name="connsiteX115" fmla="*/ 183964 w 292270"/>
                <a:gd name="connsiteY115" fmla="*/ 76200 h 336550"/>
                <a:gd name="connsiteX116" fmla="*/ 161898 w 292270"/>
                <a:gd name="connsiteY116" fmla="*/ 76200 h 336550"/>
                <a:gd name="connsiteX117" fmla="*/ 172217 w 292270"/>
                <a:gd name="connsiteY117" fmla="*/ 90626 h 336550"/>
                <a:gd name="connsiteX118" fmla="*/ 161898 w 292270"/>
                <a:gd name="connsiteY118" fmla="*/ 106363 h 336550"/>
                <a:gd name="connsiteX119" fmla="*/ 151579 w 292270"/>
                <a:gd name="connsiteY119" fmla="*/ 91937 h 336550"/>
                <a:gd name="connsiteX120" fmla="*/ 161898 w 292270"/>
                <a:gd name="connsiteY120" fmla="*/ 76200 h 336550"/>
                <a:gd name="connsiteX121" fmla="*/ 139584 w 292270"/>
                <a:gd name="connsiteY121" fmla="*/ 76200 h 336550"/>
                <a:gd name="connsiteX122" fmla="*/ 140996 w 292270"/>
                <a:gd name="connsiteY122" fmla="*/ 76200 h 336550"/>
                <a:gd name="connsiteX123" fmla="*/ 143818 w 292270"/>
                <a:gd name="connsiteY123" fmla="*/ 76200 h 336550"/>
                <a:gd name="connsiteX124" fmla="*/ 145229 w 292270"/>
                <a:gd name="connsiteY124" fmla="*/ 77511 h 336550"/>
                <a:gd name="connsiteX125" fmla="*/ 145229 w 292270"/>
                <a:gd name="connsiteY125" fmla="*/ 105052 h 336550"/>
                <a:gd name="connsiteX126" fmla="*/ 143818 w 292270"/>
                <a:gd name="connsiteY126" fmla="*/ 106363 h 336550"/>
                <a:gd name="connsiteX127" fmla="*/ 139584 w 292270"/>
                <a:gd name="connsiteY127" fmla="*/ 106363 h 336550"/>
                <a:gd name="connsiteX128" fmla="*/ 139584 w 292270"/>
                <a:gd name="connsiteY128" fmla="*/ 105052 h 336550"/>
                <a:gd name="connsiteX129" fmla="*/ 139584 w 292270"/>
                <a:gd name="connsiteY129" fmla="*/ 82757 h 336550"/>
                <a:gd name="connsiteX130" fmla="*/ 135351 w 292270"/>
                <a:gd name="connsiteY130" fmla="*/ 84069 h 336550"/>
                <a:gd name="connsiteX131" fmla="*/ 133940 w 292270"/>
                <a:gd name="connsiteY131" fmla="*/ 84069 h 336550"/>
                <a:gd name="connsiteX132" fmla="*/ 132529 w 292270"/>
                <a:gd name="connsiteY132" fmla="*/ 81446 h 336550"/>
                <a:gd name="connsiteX133" fmla="*/ 133940 w 292270"/>
                <a:gd name="connsiteY133" fmla="*/ 80134 h 336550"/>
                <a:gd name="connsiteX134" fmla="*/ 139584 w 292270"/>
                <a:gd name="connsiteY134" fmla="*/ 76200 h 336550"/>
                <a:gd name="connsiteX135" fmla="*/ 118837 w 292270"/>
                <a:gd name="connsiteY135" fmla="*/ 76200 h 336550"/>
                <a:gd name="connsiteX136" fmla="*/ 123005 w 292270"/>
                <a:gd name="connsiteY136" fmla="*/ 76200 h 336550"/>
                <a:gd name="connsiteX137" fmla="*/ 123005 w 292270"/>
                <a:gd name="connsiteY137" fmla="*/ 77511 h 336550"/>
                <a:gd name="connsiteX138" fmla="*/ 123005 w 292270"/>
                <a:gd name="connsiteY138" fmla="*/ 105052 h 336550"/>
                <a:gd name="connsiteX139" fmla="*/ 123005 w 292270"/>
                <a:gd name="connsiteY139" fmla="*/ 106363 h 336550"/>
                <a:gd name="connsiteX140" fmla="*/ 118837 w 292270"/>
                <a:gd name="connsiteY140" fmla="*/ 106363 h 336550"/>
                <a:gd name="connsiteX141" fmla="*/ 117448 w 292270"/>
                <a:gd name="connsiteY141" fmla="*/ 105052 h 336550"/>
                <a:gd name="connsiteX142" fmla="*/ 117448 w 292270"/>
                <a:gd name="connsiteY142" fmla="*/ 82757 h 336550"/>
                <a:gd name="connsiteX143" fmla="*/ 114670 w 292270"/>
                <a:gd name="connsiteY143" fmla="*/ 84069 h 336550"/>
                <a:gd name="connsiteX144" fmla="*/ 113281 w 292270"/>
                <a:gd name="connsiteY144" fmla="*/ 84069 h 336550"/>
                <a:gd name="connsiteX145" fmla="*/ 111892 w 292270"/>
                <a:gd name="connsiteY145" fmla="*/ 81446 h 336550"/>
                <a:gd name="connsiteX146" fmla="*/ 111892 w 292270"/>
                <a:gd name="connsiteY146" fmla="*/ 80134 h 336550"/>
                <a:gd name="connsiteX147" fmla="*/ 118837 w 292270"/>
                <a:gd name="connsiteY147" fmla="*/ 76200 h 336550"/>
                <a:gd name="connsiteX148" fmla="*/ 97207 w 292270"/>
                <a:gd name="connsiteY148" fmla="*/ 76200 h 336550"/>
                <a:gd name="connsiteX149" fmla="*/ 99588 w 292270"/>
                <a:gd name="connsiteY149" fmla="*/ 76200 h 336550"/>
                <a:gd name="connsiteX150" fmla="*/ 100779 w 292270"/>
                <a:gd name="connsiteY150" fmla="*/ 77511 h 336550"/>
                <a:gd name="connsiteX151" fmla="*/ 100779 w 292270"/>
                <a:gd name="connsiteY151" fmla="*/ 105052 h 336550"/>
                <a:gd name="connsiteX152" fmla="*/ 99588 w 292270"/>
                <a:gd name="connsiteY152" fmla="*/ 106363 h 336550"/>
                <a:gd name="connsiteX153" fmla="*/ 97207 w 292270"/>
                <a:gd name="connsiteY153" fmla="*/ 106363 h 336550"/>
                <a:gd name="connsiteX154" fmla="*/ 96016 w 292270"/>
                <a:gd name="connsiteY154" fmla="*/ 105052 h 336550"/>
                <a:gd name="connsiteX155" fmla="*/ 96016 w 292270"/>
                <a:gd name="connsiteY155" fmla="*/ 82757 h 336550"/>
                <a:gd name="connsiteX156" fmla="*/ 92444 w 292270"/>
                <a:gd name="connsiteY156" fmla="*/ 84069 h 336550"/>
                <a:gd name="connsiteX157" fmla="*/ 91254 w 292270"/>
                <a:gd name="connsiteY157" fmla="*/ 84069 h 336550"/>
                <a:gd name="connsiteX158" fmla="*/ 91254 w 292270"/>
                <a:gd name="connsiteY158" fmla="*/ 81446 h 336550"/>
                <a:gd name="connsiteX159" fmla="*/ 91254 w 292270"/>
                <a:gd name="connsiteY159" fmla="*/ 80134 h 336550"/>
                <a:gd name="connsiteX160" fmla="*/ 97207 w 292270"/>
                <a:gd name="connsiteY160" fmla="*/ 76200 h 336550"/>
                <a:gd name="connsiteX161" fmla="*/ 201926 w 292270"/>
                <a:gd name="connsiteY161" fmla="*/ 36513 h 336550"/>
                <a:gd name="connsiteX162" fmla="*/ 200792 w 292270"/>
                <a:gd name="connsiteY162" fmla="*/ 40409 h 336550"/>
                <a:gd name="connsiteX163" fmla="*/ 205328 w 292270"/>
                <a:gd name="connsiteY163" fmla="*/ 50801 h 336550"/>
                <a:gd name="connsiteX164" fmla="*/ 208730 w 292270"/>
                <a:gd name="connsiteY164" fmla="*/ 40409 h 336550"/>
                <a:gd name="connsiteX165" fmla="*/ 208730 w 292270"/>
                <a:gd name="connsiteY165" fmla="*/ 39111 h 336550"/>
                <a:gd name="connsiteX166" fmla="*/ 201926 w 292270"/>
                <a:gd name="connsiteY166" fmla="*/ 36513 h 336550"/>
                <a:gd name="connsiteX167" fmla="*/ 123005 w 292270"/>
                <a:gd name="connsiteY167" fmla="*/ 34925 h 336550"/>
                <a:gd name="connsiteX168" fmla="*/ 116201 w 292270"/>
                <a:gd name="connsiteY168" fmla="*/ 37571 h 336550"/>
                <a:gd name="connsiteX169" fmla="*/ 115067 w 292270"/>
                <a:gd name="connsiteY169" fmla="*/ 38894 h 336550"/>
                <a:gd name="connsiteX170" fmla="*/ 115067 w 292270"/>
                <a:gd name="connsiteY170" fmla="*/ 40216 h 336550"/>
                <a:gd name="connsiteX171" fmla="*/ 119603 w 292270"/>
                <a:gd name="connsiteY171" fmla="*/ 50800 h 336550"/>
                <a:gd name="connsiteX172" fmla="*/ 123005 w 292270"/>
                <a:gd name="connsiteY172" fmla="*/ 40216 h 336550"/>
                <a:gd name="connsiteX173" fmla="*/ 123005 w 292270"/>
                <a:gd name="connsiteY173" fmla="*/ 34925 h 336550"/>
                <a:gd name="connsiteX174" fmla="*/ 162011 w 292270"/>
                <a:gd name="connsiteY174" fmla="*/ 31750 h 336550"/>
                <a:gd name="connsiteX175" fmla="*/ 157929 w 292270"/>
                <a:gd name="connsiteY175" fmla="*/ 40640 h 336550"/>
                <a:gd name="connsiteX176" fmla="*/ 162011 w 292270"/>
                <a:gd name="connsiteY176" fmla="*/ 50800 h 336550"/>
                <a:gd name="connsiteX177" fmla="*/ 167454 w 292270"/>
                <a:gd name="connsiteY177" fmla="*/ 40640 h 336550"/>
                <a:gd name="connsiteX178" fmla="*/ 162011 w 292270"/>
                <a:gd name="connsiteY178" fmla="*/ 31750 h 336550"/>
                <a:gd name="connsiteX179" fmla="*/ 144703 w 292270"/>
                <a:gd name="connsiteY179" fmla="*/ 28575 h 336550"/>
                <a:gd name="connsiteX180" fmla="*/ 144703 w 292270"/>
                <a:gd name="connsiteY180" fmla="*/ 55075 h 336550"/>
                <a:gd name="connsiteX181" fmla="*/ 143389 w 292270"/>
                <a:gd name="connsiteY181" fmla="*/ 55075 h 336550"/>
                <a:gd name="connsiteX182" fmla="*/ 139447 w 292270"/>
                <a:gd name="connsiteY182" fmla="*/ 55075 h 336550"/>
                <a:gd name="connsiteX183" fmla="*/ 139447 w 292270"/>
                <a:gd name="connsiteY183" fmla="*/ 32550 h 336550"/>
                <a:gd name="connsiteX184" fmla="*/ 135504 w 292270"/>
                <a:gd name="connsiteY184" fmla="*/ 33875 h 336550"/>
                <a:gd name="connsiteX185" fmla="*/ 134190 w 292270"/>
                <a:gd name="connsiteY185" fmla="*/ 33875 h 336550"/>
                <a:gd name="connsiteX186" fmla="*/ 132876 w 292270"/>
                <a:gd name="connsiteY186" fmla="*/ 31225 h 336550"/>
                <a:gd name="connsiteX187" fmla="*/ 127619 w 292270"/>
                <a:gd name="connsiteY187" fmla="*/ 32550 h 336550"/>
                <a:gd name="connsiteX188" fmla="*/ 128934 w 292270"/>
                <a:gd name="connsiteY188" fmla="*/ 40500 h 336550"/>
                <a:gd name="connsiteX189" fmla="*/ 118420 w 292270"/>
                <a:gd name="connsiteY189" fmla="*/ 56400 h 336550"/>
                <a:gd name="connsiteX190" fmla="*/ 109221 w 292270"/>
                <a:gd name="connsiteY190" fmla="*/ 41825 h 336550"/>
                <a:gd name="connsiteX191" fmla="*/ 101336 w 292270"/>
                <a:gd name="connsiteY191" fmla="*/ 47125 h 336550"/>
                <a:gd name="connsiteX192" fmla="*/ 101336 w 292270"/>
                <a:gd name="connsiteY192" fmla="*/ 55075 h 336550"/>
                <a:gd name="connsiteX193" fmla="*/ 100022 w 292270"/>
                <a:gd name="connsiteY193" fmla="*/ 55075 h 336550"/>
                <a:gd name="connsiteX194" fmla="*/ 97394 w 292270"/>
                <a:gd name="connsiteY194" fmla="*/ 55075 h 336550"/>
                <a:gd name="connsiteX195" fmla="*/ 96080 w 292270"/>
                <a:gd name="connsiteY195" fmla="*/ 55075 h 336550"/>
                <a:gd name="connsiteX196" fmla="*/ 96080 w 292270"/>
                <a:gd name="connsiteY196" fmla="*/ 49775 h 336550"/>
                <a:gd name="connsiteX197" fmla="*/ 72425 w 292270"/>
                <a:gd name="connsiteY197" fmla="*/ 77600 h 336550"/>
                <a:gd name="connsiteX198" fmla="*/ 76367 w 292270"/>
                <a:gd name="connsiteY198" fmla="*/ 76275 h 336550"/>
                <a:gd name="connsiteX199" fmla="*/ 86880 w 292270"/>
                <a:gd name="connsiteY199" fmla="*/ 90850 h 336550"/>
                <a:gd name="connsiteX200" fmla="*/ 76367 w 292270"/>
                <a:gd name="connsiteY200" fmla="*/ 106750 h 336550"/>
                <a:gd name="connsiteX201" fmla="*/ 67168 w 292270"/>
                <a:gd name="connsiteY201" fmla="*/ 97475 h 336550"/>
                <a:gd name="connsiteX202" fmla="*/ 75053 w 292270"/>
                <a:gd name="connsiteY202" fmla="*/ 127950 h 336550"/>
                <a:gd name="connsiteX203" fmla="*/ 76367 w 292270"/>
                <a:gd name="connsiteY203" fmla="*/ 127950 h 336550"/>
                <a:gd name="connsiteX204" fmla="*/ 78995 w 292270"/>
                <a:gd name="connsiteY204" fmla="*/ 127950 h 336550"/>
                <a:gd name="connsiteX205" fmla="*/ 80310 w 292270"/>
                <a:gd name="connsiteY205" fmla="*/ 127950 h 336550"/>
                <a:gd name="connsiteX206" fmla="*/ 80310 w 292270"/>
                <a:gd name="connsiteY206" fmla="*/ 133250 h 336550"/>
                <a:gd name="connsiteX207" fmla="*/ 88195 w 292270"/>
                <a:gd name="connsiteY207" fmla="*/ 135900 h 336550"/>
                <a:gd name="connsiteX208" fmla="*/ 97394 w 292270"/>
                <a:gd name="connsiteY208" fmla="*/ 126625 h 336550"/>
                <a:gd name="connsiteX209" fmla="*/ 107907 w 292270"/>
                <a:gd name="connsiteY209" fmla="*/ 135900 h 336550"/>
                <a:gd name="connsiteX210" fmla="*/ 114478 w 292270"/>
                <a:gd name="connsiteY210" fmla="*/ 145175 h 336550"/>
                <a:gd name="connsiteX211" fmla="*/ 117106 w 292270"/>
                <a:gd name="connsiteY211" fmla="*/ 151800 h 336550"/>
                <a:gd name="connsiteX212" fmla="*/ 117106 w 292270"/>
                <a:gd name="connsiteY212" fmla="*/ 133250 h 336550"/>
                <a:gd name="connsiteX213" fmla="*/ 114478 w 292270"/>
                <a:gd name="connsiteY213" fmla="*/ 134575 h 336550"/>
                <a:gd name="connsiteX214" fmla="*/ 113164 w 292270"/>
                <a:gd name="connsiteY214" fmla="*/ 135900 h 336550"/>
                <a:gd name="connsiteX215" fmla="*/ 113164 w 292270"/>
                <a:gd name="connsiteY215" fmla="*/ 134575 h 336550"/>
                <a:gd name="connsiteX216" fmla="*/ 111849 w 292270"/>
                <a:gd name="connsiteY216" fmla="*/ 131925 h 336550"/>
                <a:gd name="connsiteX217" fmla="*/ 111849 w 292270"/>
                <a:gd name="connsiteY217" fmla="*/ 130600 h 336550"/>
                <a:gd name="connsiteX218" fmla="*/ 118420 w 292270"/>
                <a:gd name="connsiteY218" fmla="*/ 127950 h 336550"/>
                <a:gd name="connsiteX219" fmla="*/ 122363 w 292270"/>
                <a:gd name="connsiteY219" fmla="*/ 127950 h 336550"/>
                <a:gd name="connsiteX220" fmla="*/ 122363 w 292270"/>
                <a:gd name="connsiteY220" fmla="*/ 155775 h 336550"/>
                <a:gd name="connsiteX221" fmla="*/ 122363 w 292270"/>
                <a:gd name="connsiteY221" fmla="*/ 157100 h 336550"/>
                <a:gd name="connsiteX222" fmla="*/ 121049 w 292270"/>
                <a:gd name="connsiteY222" fmla="*/ 157100 h 336550"/>
                <a:gd name="connsiteX223" fmla="*/ 135504 w 292270"/>
                <a:gd name="connsiteY223" fmla="*/ 162400 h 336550"/>
                <a:gd name="connsiteX224" fmla="*/ 161787 w 292270"/>
                <a:gd name="connsiteY224" fmla="*/ 159750 h 336550"/>
                <a:gd name="connsiteX225" fmla="*/ 181500 w 292270"/>
                <a:gd name="connsiteY225" fmla="*/ 191550 h 336550"/>
                <a:gd name="connsiteX226" fmla="*/ 181500 w 292270"/>
                <a:gd name="connsiteY226" fmla="*/ 183600 h 336550"/>
                <a:gd name="connsiteX227" fmla="*/ 178872 w 292270"/>
                <a:gd name="connsiteY227" fmla="*/ 186250 h 336550"/>
                <a:gd name="connsiteX228" fmla="*/ 177557 w 292270"/>
                <a:gd name="connsiteY228" fmla="*/ 186250 h 336550"/>
                <a:gd name="connsiteX229" fmla="*/ 176243 w 292270"/>
                <a:gd name="connsiteY229" fmla="*/ 184925 h 336550"/>
                <a:gd name="connsiteX230" fmla="*/ 176243 w 292270"/>
                <a:gd name="connsiteY230" fmla="*/ 182275 h 336550"/>
                <a:gd name="connsiteX231" fmla="*/ 176243 w 292270"/>
                <a:gd name="connsiteY231" fmla="*/ 180950 h 336550"/>
                <a:gd name="connsiteX232" fmla="*/ 182814 w 292270"/>
                <a:gd name="connsiteY232" fmla="*/ 178300 h 336550"/>
                <a:gd name="connsiteX233" fmla="*/ 186756 w 292270"/>
                <a:gd name="connsiteY233" fmla="*/ 178300 h 336550"/>
                <a:gd name="connsiteX234" fmla="*/ 186756 w 292270"/>
                <a:gd name="connsiteY234" fmla="*/ 194200 h 336550"/>
                <a:gd name="connsiteX235" fmla="*/ 199898 w 292270"/>
                <a:gd name="connsiteY235" fmla="*/ 186250 h 336550"/>
                <a:gd name="connsiteX236" fmla="*/ 198584 w 292270"/>
                <a:gd name="connsiteY236" fmla="*/ 186250 h 336550"/>
                <a:gd name="connsiteX237" fmla="*/ 198584 w 292270"/>
                <a:gd name="connsiteY237" fmla="*/ 184925 h 336550"/>
                <a:gd name="connsiteX238" fmla="*/ 197270 w 292270"/>
                <a:gd name="connsiteY238" fmla="*/ 182275 h 336550"/>
                <a:gd name="connsiteX239" fmla="*/ 198584 w 292270"/>
                <a:gd name="connsiteY239" fmla="*/ 180950 h 336550"/>
                <a:gd name="connsiteX240" fmla="*/ 199898 w 292270"/>
                <a:gd name="connsiteY240" fmla="*/ 180950 h 336550"/>
                <a:gd name="connsiteX241" fmla="*/ 199898 w 292270"/>
                <a:gd name="connsiteY241" fmla="*/ 166375 h 336550"/>
                <a:gd name="connsiteX242" fmla="*/ 234066 w 292270"/>
                <a:gd name="connsiteY242" fmla="*/ 161075 h 336550"/>
                <a:gd name="connsiteX243" fmla="*/ 241951 w 292270"/>
                <a:gd name="connsiteY243" fmla="*/ 146500 h 336550"/>
                <a:gd name="connsiteX244" fmla="*/ 245894 w 292270"/>
                <a:gd name="connsiteY244" fmla="*/ 143850 h 336550"/>
                <a:gd name="connsiteX245" fmla="*/ 245894 w 292270"/>
                <a:gd name="connsiteY245" fmla="*/ 133250 h 336550"/>
                <a:gd name="connsiteX246" fmla="*/ 241951 w 292270"/>
                <a:gd name="connsiteY246" fmla="*/ 134575 h 336550"/>
                <a:gd name="connsiteX247" fmla="*/ 241951 w 292270"/>
                <a:gd name="connsiteY247" fmla="*/ 135900 h 336550"/>
                <a:gd name="connsiteX248" fmla="*/ 240637 w 292270"/>
                <a:gd name="connsiteY248" fmla="*/ 134575 h 336550"/>
                <a:gd name="connsiteX249" fmla="*/ 240637 w 292270"/>
                <a:gd name="connsiteY249" fmla="*/ 131925 h 336550"/>
                <a:gd name="connsiteX250" fmla="*/ 240637 w 292270"/>
                <a:gd name="connsiteY250" fmla="*/ 130600 h 336550"/>
                <a:gd name="connsiteX251" fmla="*/ 247208 w 292270"/>
                <a:gd name="connsiteY251" fmla="*/ 127950 h 336550"/>
                <a:gd name="connsiteX252" fmla="*/ 249836 w 292270"/>
                <a:gd name="connsiteY252" fmla="*/ 127950 h 336550"/>
                <a:gd name="connsiteX253" fmla="*/ 251151 w 292270"/>
                <a:gd name="connsiteY253" fmla="*/ 127950 h 336550"/>
                <a:gd name="connsiteX254" fmla="*/ 251151 w 292270"/>
                <a:gd name="connsiteY254" fmla="*/ 143850 h 336550"/>
                <a:gd name="connsiteX255" fmla="*/ 252465 w 292270"/>
                <a:gd name="connsiteY255" fmla="*/ 143850 h 336550"/>
                <a:gd name="connsiteX256" fmla="*/ 257721 w 292270"/>
                <a:gd name="connsiteY256" fmla="*/ 94825 h 336550"/>
                <a:gd name="connsiteX257" fmla="*/ 247208 w 292270"/>
                <a:gd name="connsiteY257" fmla="*/ 106750 h 336550"/>
                <a:gd name="connsiteX258" fmla="*/ 238009 w 292270"/>
                <a:gd name="connsiteY258" fmla="*/ 92175 h 336550"/>
                <a:gd name="connsiteX259" fmla="*/ 248522 w 292270"/>
                <a:gd name="connsiteY259" fmla="*/ 76275 h 336550"/>
                <a:gd name="connsiteX260" fmla="*/ 249836 w 292270"/>
                <a:gd name="connsiteY260" fmla="*/ 76275 h 336550"/>
                <a:gd name="connsiteX261" fmla="*/ 230124 w 292270"/>
                <a:gd name="connsiteY261" fmla="*/ 52425 h 336550"/>
                <a:gd name="connsiteX262" fmla="*/ 230124 w 292270"/>
                <a:gd name="connsiteY262" fmla="*/ 55075 h 336550"/>
                <a:gd name="connsiteX263" fmla="*/ 228810 w 292270"/>
                <a:gd name="connsiteY263" fmla="*/ 55075 h 336550"/>
                <a:gd name="connsiteX264" fmla="*/ 224867 w 292270"/>
                <a:gd name="connsiteY264" fmla="*/ 55075 h 336550"/>
                <a:gd name="connsiteX265" fmla="*/ 224867 w 292270"/>
                <a:gd name="connsiteY265" fmla="*/ 48450 h 336550"/>
                <a:gd name="connsiteX266" fmla="*/ 215668 w 292270"/>
                <a:gd name="connsiteY266" fmla="*/ 43150 h 336550"/>
                <a:gd name="connsiteX267" fmla="*/ 205155 w 292270"/>
                <a:gd name="connsiteY267" fmla="*/ 56400 h 336550"/>
                <a:gd name="connsiteX268" fmla="*/ 194641 w 292270"/>
                <a:gd name="connsiteY268" fmla="*/ 40500 h 336550"/>
                <a:gd name="connsiteX269" fmla="*/ 195956 w 292270"/>
                <a:gd name="connsiteY269" fmla="*/ 33875 h 336550"/>
                <a:gd name="connsiteX270" fmla="*/ 186756 w 292270"/>
                <a:gd name="connsiteY270" fmla="*/ 31225 h 336550"/>
                <a:gd name="connsiteX271" fmla="*/ 186756 w 292270"/>
                <a:gd name="connsiteY271" fmla="*/ 55075 h 336550"/>
                <a:gd name="connsiteX272" fmla="*/ 182814 w 292270"/>
                <a:gd name="connsiteY272" fmla="*/ 55075 h 336550"/>
                <a:gd name="connsiteX273" fmla="*/ 181500 w 292270"/>
                <a:gd name="connsiteY273" fmla="*/ 55075 h 336550"/>
                <a:gd name="connsiteX274" fmla="*/ 181500 w 292270"/>
                <a:gd name="connsiteY274" fmla="*/ 32550 h 336550"/>
                <a:gd name="connsiteX275" fmla="*/ 178872 w 292270"/>
                <a:gd name="connsiteY275" fmla="*/ 33875 h 336550"/>
                <a:gd name="connsiteX276" fmla="*/ 177557 w 292270"/>
                <a:gd name="connsiteY276" fmla="*/ 33875 h 336550"/>
                <a:gd name="connsiteX277" fmla="*/ 176243 w 292270"/>
                <a:gd name="connsiteY277" fmla="*/ 33875 h 336550"/>
                <a:gd name="connsiteX278" fmla="*/ 176243 w 292270"/>
                <a:gd name="connsiteY278" fmla="*/ 31225 h 336550"/>
                <a:gd name="connsiteX279" fmla="*/ 176243 w 292270"/>
                <a:gd name="connsiteY279" fmla="*/ 29900 h 336550"/>
                <a:gd name="connsiteX280" fmla="*/ 177557 w 292270"/>
                <a:gd name="connsiteY280" fmla="*/ 29900 h 336550"/>
                <a:gd name="connsiteX281" fmla="*/ 168358 w 292270"/>
                <a:gd name="connsiteY281" fmla="*/ 28575 h 336550"/>
                <a:gd name="connsiteX282" fmla="*/ 172301 w 292270"/>
                <a:gd name="connsiteY282" fmla="*/ 40500 h 336550"/>
                <a:gd name="connsiteX283" fmla="*/ 161787 w 292270"/>
                <a:gd name="connsiteY283" fmla="*/ 56400 h 336550"/>
                <a:gd name="connsiteX284" fmla="*/ 151274 w 292270"/>
                <a:gd name="connsiteY284" fmla="*/ 40500 h 336550"/>
                <a:gd name="connsiteX285" fmla="*/ 156531 w 292270"/>
                <a:gd name="connsiteY285" fmla="*/ 28575 h 336550"/>
                <a:gd name="connsiteX286" fmla="*/ 144703 w 292270"/>
                <a:gd name="connsiteY286" fmla="*/ 28575 h 336550"/>
                <a:gd name="connsiteX287" fmla="*/ 164533 w 292270"/>
                <a:gd name="connsiteY287" fmla="*/ 0 h 336550"/>
                <a:gd name="connsiteX288" fmla="*/ 266895 w 292270"/>
                <a:gd name="connsiteY288" fmla="*/ 48642 h 336550"/>
                <a:gd name="connsiteX289" fmla="*/ 291829 w 292270"/>
                <a:gd name="connsiteY289" fmla="*/ 130150 h 336550"/>
                <a:gd name="connsiteX290" fmla="*/ 269520 w 292270"/>
                <a:gd name="connsiteY290" fmla="*/ 206400 h 336550"/>
                <a:gd name="connsiteX291" fmla="*/ 257709 w 292270"/>
                <a:gd name="connsiteY291" fmla="*/ 324718 h 336550"/>
                <a:gd name="connsiteX292" fmla="*/ 256396 w 292270"/>
                <a:gd name="connsiteY292" fmla="*/ 332606 h 336550"/>
                <a:gd name="connsiteX293" fmla="*/ 249835 w 292270"/>
                <a:gd name="connsiteY293" fmla="*/ 336550 h 336550"/>
                <a:gd name="connsiteX294" fmla="*/ 105478 w 292270"/>
                <a:gd name="connsiteY294" fmla="*/ 336550 h 336550"/>
                <a:gd name="connsiteX295" fmla="*/ 97604 w 292270"/>
                <a:gd name="connsiteY295" fmla="*/ 331292 h 336550"/>
                <a:gd name="connsiteX296" fmla="*/ 96292 w 292270"/>
                <a:gd name="connsiteY296" fmla="*/ 315516 h 336550"/>
                <a:gd name="connsiteX297" fmla="*/ 96292 w 292270"/>
                <a:gd name="connsiteY297" fmla="*/ 312887 h 336550"/>
                <a:gd name="connsiteX298" fmla="*/ 71357 w 292270"/>
                <a:gd name="connsiteY298" fmla="*/ 294481 h 336550"/>
                <a:gd name="connsiteX299" fmla="*/ 31987 w 292270"/>
                <a:gd name="connsiteY299" fmla="*/ 278706 h 336550"/>
                <a:gd name="connsiteX300" fmla="*/ 25426 w 292270"/>
                <a:gd name="connsiteY300" fmla="*/ 236637 h 336550"/>
                <a:gd name="connsiteX301" fmla="*/ 21489 w 292270"/>
                <a:gd name="connsiteY301" fmla="*/ 209029 h 336550"/>
                <a:gd name="connsiteX302" fmla="*/ 16239 w 292270"/>
                <a:gd name="connsiteY302" fmla="*/ 205085 h 336550"/>
                <a:gd name="connsiteX303" fmla="*/ 491 w 292270"/>
                <a:gd name="connsiteY303" fmla="*/ 191939 h 336550"/>
                <a:gd name="connsiteX304" fmla="*/ 4428 w 292270"/>
                <a:gd name="connsiteY304" fmla="*/ 177478 h 336550"/>
                <a:gd name="connsiteX305" fmla="*/ 24113 w 292270"/>
                <a:gd name="connsiteY305" fmla="*/ 126206 h 336550"/>
                <a:gd name="connsiteX306" fmla="*/ 29363 w 292270"/>
                <a:gd name="connsiteY306" fmla="*/ 97284 h 336550"/>
                <a:gd name="connsiteX307" fmla="*/ 81856 w 292270"/>
                <a:gd name="connsiteY307" fmla="*/ 26293 h 336550"/>
                <a:gd name="connsiteX308" fmla="*/ 164533 w 292270"/>
                <a:gd name="connsiteY308"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Lst>
              <a:rect l="l" t="t" r="r" b="b"/>
              <a:pathLst>
                <a:path w="292270" h="336550">
                  <a:moveTo>
                    <a:pt x="184010" y="131763"/>
                  </a:moveTo>
                  <a:cubicBezTo>
                    <a:pt x="179928" y="131763"/>
                    <a:pt x="178567" y="135573"/>
                    <a:pt x="178567" y="141923"/>
                  </a:cubicBezTo>
                  <a:cubicBezTo>
                    <a:pt x="178567" y="147003"/>
                    <a:pt x="179928" y="150813"/>
                    <a:pt x="184010" y="150813"/>
                  </a:cubicBezTo>
                  <a:cubicBezTo>
                    <a:pt x="188092" y="150813"/>
                    <a:pt x="188092" y="144463"/>
                    <a:pt x="188092" y="141923"/>
                  </a:cubicBezTo>
                  <a:cubicBezTo>
                    <a:pt x="188092" y="138113"/>
                    <a:pt x="188092" y="131763"/>
                    <a:pt x="184010" y="131763"/>
                  </a:cubicBezTo>
                  <a:close/>
                  <a:moveTo>
                    <a:pt x="141147" y="131763"/>
                  </a:moveTo>
                  <a:cubicBezTo>
                    <a:pt x="138425" y="131763"/>
                    <a:pt x="135704" y="135573"/>
                    <a:pt x="135704" y="141923"/>
                  </a:cubicBezTo>
                  <a:cubicBezTo>
                    <a:pt x="135704" y="147003"/>
                    <a:pt x="138425" y="150813"/>
                    <a:pt x="141147" y="150813"/>
                  </a:cubicBezTo>
                  <a:cubicBezTo>
                    <a:pt x="145229" y="150813"/>
                    <a:pt x="145229" y="144463"/>
                    <a:pt x="145229" y="141923"/>
                  </a:cubicBezTo>
                  <a:cubicBezTo>
                    <a:pt x="145229" y="138113"/>
                    <a:pt x="145229" y="131763"/>
                    <a:pt x="141147" y="131763"/>
                  </a:cubicBezTo>
                  <a:close/>
                  <a:moveTo>
                    <a:pt x="96811" y="131763"/>
                  </a:moveTo>
                  <a:cubicBezTo>
                    <a:pt x="95488" y="131763"/>
                    <a:pt x="94165" y="132822"/>
                    <a:pt x="92842" y="134938"/>
                  </a:cubicBezTo>
                  <a:cubicBezTo>
                    <a:pt x="95488" y="134938"/>
                    <a:pt x="98134" y="134938"/>
                    <a:pt x="100780" y="134938"/>
                  </a:cubicBezTo>
                  <a:cubicBezTo>
                    <a:pt x="100780" y="132822"/>
                    <a:pt x="99457" y="131763"/>
                    <a:pt x="96811" y="131763"/>
                  </a:cubicBezTo>
                  <a:close/>
                  <a:moveTo>
                    <a:pt x="225310" y="127000"/>
                  </a:moveTo>
                  <a:cubicBezTo>
                    <a:pt x="226721" y="127000"/>
                    <a:pt x="226721" y="127000"/>
                    <a:pt x="226721" y="127000"/>
                  </a:cubicBezTo>
                  <a:cubicBezTo>
                    <a:pt x="226721" y="127000"/>
                    <a:pt x="226721" y="127000"/>
                    <a:pt x="229543" y="127000"/>
                  </a:cubicBezTo>
                  <a:cubicBezTo>
                    <a:pt x="230954" y="127000"/>
                    <a:pt x="230954" y="127000"/>
                    <a:pt x="230954" y="127000"/>
                  </a:cubicBezTo>
                  <a:cubicBezTo>
                    <a:pt x="230954" y="127000"/>
                    <a:pt x="230954" y="127000"/>
                    <a:pt x="230954" y="155792"/>
                  </a:cubicBezTo>
                  <a:cubicBezTo>
                    <a:pt x="230954" y="155792"/>
                    <a:pt x="230954" y="157163"/>
                    <a:pt x="229543" y="157163"/>
                  </a:cubicBezTo>
                  <a:cubicBezTo>
                    <a:pt x="229543" y="157163"/>
                    <a:pt x="229543" y="157163"/>
                    <a:pt x="225310" y="157163"/>
                  </a:cubicBezTo>
                  <a:cubicBezTo>
                    <a:pt x="225310" y="157163"/>
                    <a:pt x="225310" y="155792"/>
                    <a:pt x="225310" y="155792"/>
                  </a:cubicBezTo>
                  <a:cubicBezTo>
                    <a:pt x="225310" y="155792"/>
                    <a:pt x="225310" y="155792"/>
                    <a:pt x="225310" y="132484"/>
                  </a:cubicBezTo>
                  <a:cubicBezTo>
                    <a:pt x="225310" y="132484"/>
                    <a:pt x="225310" y="132484"/>
                    <a:pt x="221076" y="133855"/>
                  </a:cubicBezTo>
                  <a:cubicBezTo>
                    <a:pt x="221076" y="135227"/>
                    <a:pt x="221076" y="135227"/>
                    <a:pt x="221076" y="135227"/>
                  </a:cubicBezTo>
                  <a:cubicBezTo>
                    <a:pt x="219665" y="133855"/>
                    <a:pt x="219665" y="133855"/>
                    <a:pt x="219665" y="133855"/>
                  </a:cubicBezTo>
                  <a:cubicBezTo>
                    <a:pt x="219665" y="133855"/>
                    <a:pt x="219665" y="133855"/>
                    <a:pt x="219665" y="131113"/>
                  </a:cubicBezTo>
                  <a:cubicBezTo>
                    <a:pt x="218254" y="131113"/>
                    <a:pt x="219665" y="129742"/>
                    <a:pt x="219665" y="129742"/>
                  </a:cubicBezTo>
                  <a:cubicBezTo>
                    <a:pt x="219665" y="129742"/>
                    <a:pt x="219665" y="129742"/>
                    <a:pt x="225310" y="127000"/>
                  </a:cubicBezTo>
                  <a:close/>
                  <a:moveTo>
                    <a:pt x="203791" y="127000"/>
                  </a:moveTo>
                  <a:cubicBezTo>
                    <a:pt x="203791" y="127000"/>
                    <a:pt x="203791" y="127000"/>
                    <a:pt x="207495" y="127000"/>
                  </a:cubicBezTo>
                  <a:cubicBezTo>
                    <a:pt x="207495" y="127000"/>
                    <a:pt x="208730" y="127000"/>
                    <a:pt x="208730" y="127000"/>
                  </a:cubicBezTo>
                  <a:cubicBezTo>
                    <a:pt x="208730" y="127000"/>
                    <a:pt x="208730" y="127000"/>
                    <a:pt x="208730" y="155792"/>
                  </a:cubicBezTo>
                  <a:cubicBezTo>
                    <a:pt x="208730" y="155792"/>
                    <a:pt x="207495" y="157163"/>
                    <a:pt x="207495" y="157163"/>
                  </a:cubicBezTo>
                  <a:cubicBezTo>
                    <a:pt x="207495" y="157163"/>
                    <a:pt x="207495" y="157163"/>
                    <a:pt x="203791" y="157163"/>
                  </a:cubicBezTo>
                  <a:cubicBezTo>
                    <a:pt x="203791" y="157163"/>
                    <a:pt x="202556" y="155792"/>
                    <a:pt x="202556" y="155792"/>
                  </a:cubicBezTo>
                  <a:cubicBezTo>
                    <a:pt x="202556" y="155792"/>
                    <a:pt x="202556" y="155792"/>
                    <a:pt x="202556" y="132484"/>
                  </a:cubicBezTo>
                  <a:cubicBezTo>
                    <a:pt x="202556" y="132484"/>
                    <a:pt x="202556" y="132484"/>
                    <a:pt x="200086" y="133855"/>
                  </a:cubicBezTo>
                  <a:cubicBezTo>
                    <a:pt x="200086" y="135227"/>
                    <a:pt x="198852" y="135227"/>
                    <a:pt x="198852" y="135227"/>
                  </a:cubicBezTo>
                  <a:cubicBezTo>
                    <a:pt x="198852" y="133855"/>
                    <a:pt x="198852" y="133855"/>
                    <a:pt x="198852" y="133855"/>
                  </a:cubicBezTo>
                  <a:cubicBezTo>
                    <a:pt x="198852" y="133855"/>
                    <a:pt x="198852" y="133855"/>
                    <a:pt x="197617" y="131113"/>
                  </a:cubicBezTo>
                  <a:cubicBezTo>
                    <a:pt x="197617" y="131113"/>
                    <a:pt x="197617" y="129742"/>
                    <a:pt x="198852" y="129742"/>
                  </a:cubicBezTo>
                  <a:cubicBezTo>
                    <a:pt x="198852" y="129742"/>
                    <a:pt x="198852" y="129742"/>
                    <a:pt x="203791" y="127000"/>
                  </a:cubicBezTo>
                  <a:close/>
                  <a:moveTo>
                    <a:pt x="183964" y="127000"/>
                  </a:moveTo>
                  <a:cubicBezTo>
                    <a:pt x="189044" y="127000"/>
                    <a:pt x="192854" y="132246"/>
                    <a:pt x="192854" y="141426"/>
                  </a:cubicBezTo>
                  <a:cubicBezTo>
                    <a:pt x="192854" y="151918"/>
                    <a:pt x="189044" y="157163"/>
                    <a:pt x="182694" y="157163"/>
                  </a:cubicBezTo>
                  <a:cubicBezTo>
                    <a:pt x="177614" y="157163"/>
                    <a:pt x="173804" y="151918"/>
                    <a:pt x="173804" y="142737"/>
                  </a:cubicBezTo>
                  <a:cubicBezTo>
                    <a:pt x="173804" y="133557"/>
                    <a:pt x="177614" y="127000"/>
                    <a:pt x="183964" y="127000"/>
                  </a:cubicBezTo>
                  <a:close/>
                  <a:moveTo>
                    <a:pt x="161699" y="127000"/>
                  </a:moveTo>
                  <a:cubicBezTo>
                    <a:pt x="161699" y="127000"/>
                    <a:pt x="161699" y="127000"/>
                    <a:pt x="164478" y="127000"/>
                  </a:cubicBezTo>
                  <a:cubicBezTo>
                    <a:pt x="165867" y="127000"/>
                    <a:pt x="165867" y="127000"/>
                    <a:pt x="165867" y="127000"/>
                  </a:cubicBezTo>
                  <a:cubicBezTo>
                    <a:pt x="165867" y="127000"/>
                    <a:pt x="165867" y="127000"/>
                    <a:pt x="165867" y="155792"/>
                  </a:cubicBezTo>
                  <a:cubicBezTo>
                    <a:pt x="165867" y="155792"/>
                    <a:pt x="165867" y="157163"/>
                    <a:pt x="164478" y="157163"/>
                  </a:cubicBezTo>
                  <a:cubicBezTo>
                    <a:pt x="164478" y="157163"/>
                    <a:pt x="164478" y="157163"/>
                    <a:pt x="161699" y="157163"/>
                  </a:cubicBezTo>
                  <a:cubicBezTo>
                    <a:pt x="160310" y="157163"/>
                    <a:pt x="160310" y="155792"/>
                    <a:pt x="160310" y="155792"/>
                  </a:cubicBezTo>
                  <a:cubicBezTo>
                    <a:pt x="160310" y="155792"/>
                    <a:pt x="160310" y="155792"/>
                    <a:pt x="160310" y="132484"/>
                  </a:cubicBezTo>
                  <a:cubicBezTo>
                    <a:pt x="160310" y="132484"/>
                    <a:pt x="160310" y="132484"/>
                    <a:pt x="156143" y="133855"/>
                  </a:cubicBezTo>
                  <a:cubicBezTo>
                    <a:pt x="156143" y="135227"/>
                    <a:pt x="156143" y="135227"/>
                    <a:pt x="156143" y="135227"/>
                  </a:cubicBezTo>
                  <a:cubicBezTo>
                    <a:pt x="154754" y="133855"/>
                    <a:pt x="154754" y="133855"/>
                    <a:pt x="154754" y="133855"/>
                  </a:cubicBezTo>
                  <a:cubicBezTo>
                    <a:pt x="154754" y="133855"/>
                    <a:pt x="154754" y="133855"/>
                    <a:pt x="154754" y="131113"/>
                  </a:cubicBezTo>
                  <a:cubicBezTo>
                    <a:pt x="154754" y="131113"/>
                    <a:pt x="154754" y="129742"/>
                    <a:pt x="154754" y="129742"/>
                  </a:cubicBezTo>
                  <a:cubicBezTo>
                    <a:pt x="154754" y="129742"/>
                    <a:pt x="154754" y="129742"/>
                    <a:pt x="161699" y="127000"/>
                  </a:cubicBezTo>
                  <a:close/>
                  <a:moveTo>
                    <a:pt x="141261" y="127000"/>
                  </a:moveTo>
                  <a:cubicBezTo>
                    <a:pt x="147710" y="127000"/>
                    <a:pt x="151580" y="132246"/>
                    <a:pt x="151580" y="141426"/>
                  </a:cubicBezTo>
                  <a:cubicBezTo>
                    <a:pt x="151580" y="151918"/>
                    <a:pt x="147710" y="157163"/>
                    <a:pt x="141261" y="157163"/>
                  </a:cubicBezTo>
                  <a:cubicBezTo>
                    <a:pt x="134811" y="157163"/>
                    <a:pt x="130942" y="151918"/>
                    <a:pt x="130942" y="142737"/>
                  </a:cubicBezTo>
                  <a:cubicBezTo>
                    <a:pt x="130942" y="133557"/>
                    <a:pt x="134811" y="127000"/>
                    <a:pt x="141261" y="127000"/>
                  </a:cubicBezTo>
                  <a:close/>
                  <a:moveTo>
                    <a:pt x="247736" y="80963"/>
                  </a:moveTo>
                  <a:cubicBezTo>
                    <a:pt x="245015" y="80963"/>
                    <a:pt x="243654" y="85091"/>
                    <a:pt x="243654" y="91970"/>
                  </a:cubicBezTo>
                  <a:cubicBezTo>
                    <a:pt x="243654" y="97474"/>
                    <a:pt x="245015" y="101601"/>
                    <a:pt x="247736" y="101601"/>
                  </a:cubicBezTo>
                  <a:cubicBezTo>
                    <a:pt x="251818" y="101601"/>
                    <a:pt x="253179" y="94722"/>
                    <a:pt x="253179" y="90594"/>
                  </a:cubicBezTo>
                  <a:cubicBezTo>
                    <a:pt x="253179" y="87843"/>
                    <a:pt x="251818" y="80963"/>
                    <a:pt x="247736" y="80963"/>
                  </a:cubicBezTo>
                  <a:close/>
                  <a:moveTo>
                    <a:pt x="205328" y="80963"/>
                  </a:moveTo>
                  <a:cubicBezTo>
                    <a:pt x="203060" y="80963"/>
                    <a:pt x="200792" y="85091"/>
                    <a:pt x="200792" y="91970"/>
                  </a:cubicBezTo>
                  <a:cubicBezTo>
                    <a:pt x="200792" y="97474"/>
                    <a:pt x="203060" y="101601"/>
                    <a:pt x="205328" y="101601"/>
                  </a:cubicBezTo>
                  <a:cubicBezTo>
                    <a:pt x="208730" y="101601"/>
                    <a:pt x="208730" y="94722"/>
                    <a:pt x="208730" y="90594"/>
                  </a:cubicBezTo>
                  <a:cubicBezTo>
                    <a:pt x="208730" y="87843"/>
                    <a:pt x="208730" y="80963"/>
                    <a:pt x="205328" y="80963"/>
                  </a:cubicBezTo>
                  <a:close/>
                  <a:moveTo>
                    <a:pt x="184010" y="80963"/>
                  </a:moveTo>
                  <a:cubicBezTo>
                    <a:pt x="179928" y="80963"/>
                    <a:pt x="178567" y="85091"/>
                    <a:pt x="178567" y="91970"/>
                  </a:cubicBezTo>
                  <a:cubicBezTo>
                    <a:pt x="178567" y="97474"/>
                    <a:pt x="179928" y="101601"/>
                    <a:pt x="184010" y="101601"/>
                  </a:cubicBezTo>
                  <a:cubicBezTo>
                    <a:pt x="188092" y="101601"/>
                    <a:pt x="188092" y="94722"/>
                    <a:pt x="188092" y="90594"/>
                  </a:cubicBezTo>
                  <a:cubicBezTo>
                    <a:pt x="188092" y="87843"/>
                    <a:pt x="188092" y="80963"/>
                    <a:pt x="184010" y="80963"/>
                  </a:cubicBezTo>
                  <a:close/>
                  <a:moveTo>
                    <a:pt x="162011" y="80963"/>
                  </a:moveTo>
                  <a:cubicBezTo>
                    <a:pt x="159290" y="80963"/>
                    <a:pt x="157929" y="85091"/>
                    <a:pt x="157929" y="91970"/>
                  </a:cubicBezTo>
                  <a:cubicBezTo>
                    <a:pt x="157929" y="97474"/>
                    <a:pt x="159290" y="101601"/>
                    <a:pt x="162011" y="101601"/>
                  </a:cubicBezTo>
                  <a:cubicBezTo>
                    <a:pt x="166093" y="101601"/>
                    <a:pt x="167454" y="94722"/>
                    <a:pt x="167454" y="90594"/>
                  </a:cubicBezTo>
                  <a:cubicBezTo>
                    <a:pt x="167454" y="87843"/>
                    <a:pt x="166093" y="80963"/>
                    <a:pt x="162011" y="80963"/>
                  </a:cubicBezTo>
                  <a:close/>
                  <a:moveTo>
                    <a:pt x="76173" y="80963"/>
                  </a:moveTo>
                  <a:cubicBezTo>
                    <a:pt x="73527" y="80963"/>
                    <a:pt x="72204" y="85091"/>
                    <a:pt x="72204" y="91970"/>
                  </a:cubicBezTo>
                  <a:cubicBezTo>
                    <a:pt x="72204" y="97474"/>
                    <a:pt x="73527" y="101601"/>
                    <a:pt x="76173" y="101601"/>
                  </a:cubicBezTo>
                  <a:cubicBezTo>
                    <a:pt x="80142" y="101601"/>
                    <a:pt x="80142" y="94722"/>
                    <a:pt x="80142" y="90594"/>
                  </a:cubicBezTo>
                  <a:cubicBezTo>
                    <a:pt x="80142" y="87843"/>
                    <a:pt x="80142" y="80963"/>
                    <a:pt x="76173" y="80963"/>
                  </a:cubicBezTo>
                  <a:close/>
                  <a:moveTo>
                    <a:pt x="225310" y="76200"/>
                  </a:moveTo>
                  <a:cubicBezTo>
                    <a:pt x="226721" y="76200"/>
                    <a:pt x="226721" y="76200"/>
                    <a:pt x="226721" y="76200"/>
                  </a:cubicBezTo>
                  <a:cubicBezTo>
                    <a:pt x="226721" y="76200"/>
                    <a:pt x="226721" y="76200"/>
                    <a:pt x="229543" y="76200"/>
                  </a:cubicBezTo>
                  <a:cubicBezTo>
                    <a:pt x="230954" y="76200"/>
                    <a:pt x="230954" y="77511"/>
                    <a:pt x="230954" y="77511"/>
                  </a:cubicBezTo>
                  <a:cubicBezTo>
                    <a:pt x="230954" y="77511"/>
                    <a:pt x="230954" y="77511"/>
                    <a:pt x="230954" y="105052"/>
                  </a:cubicBezTo>
                  <a:cubicBezTo>
                    <a:pt x="230954" y="105052"/>
                    <a:pt x="230954" y="106363"/>
                    <a:pt x="229543" y="106363"/>
                  </a:cubicBezTo>
                  <a:cubicBezTo>
                    <a:pt x="229543" y="106363"/>
                    <a:pt x="229543" y="106363"/>
                    <a:pt x="225310" y="106363"/>
                  </a:cubicBezTo>
                  <a:cubicBezTo>
                    <a:pt x="225310" y="106363"/>
                    <a:pt x="225310" y="105052"/>
                    <a:pt x="225310" y="105052"/>
                  </a:cubicBezTo>
                  <a:cubicBezTo>
                    <a:pt x="225310" y="105052"/>
                    <a:pt x="225310" y="105052"/>
                    <a:pt x="225310" y="82757"/>
                  </a:cubicBezTo>
                  <a:cubicBezTo>
                    <a:pt x="225310" y="82757"/>
                    <a:pt x="225310" y="82757"/>
                    <a:pt x="221076" y="84069"/>
                  </a:cubicBezTo>
                  <a:cubicBezTo>
                    <a:pt x="219665" y="84069"/>
                    <a:pt x="219665" y="84069"/>
                    <a:pt x="219665" y="84069"/>
                  </a:cubicBezTo>
                  <a:cubicBezTo>
                    <a:pt x="219665" y="84069"/>
                    <a:pt x="219665" y="84069"/>
                    <a:pt x="219665" y="81446"/>
                  </a:cubicBezTo>
                  <a:cubicBezTo>
                    <a:pt x="218254" y="80134"/>
                    <a:pt x="219665" y="80134"/>
                    <a:pt x="219665" y="80134"/>
                  </a:cubicBezTo>
                  <a:cubicBezTo>
                    <a:pt x="219665" y="80134"/>
                    <a:pt x="219665" y="80134"/>
                    <a:pt x="225310" y="76200"/>
                  </a:cubicBezTo>
                  <a:close/>
                  <a:moveTo>
                    <a:pt x="205555" y="76200"/>
                  </a:moveTo>
                  <a:cubicBezTo>
                    <a:pt x="212500" y="76200"/>
                    <a:pt x="216667" y="81446"/>
                    <a:pt x="216667" y="90626"/>
                  </a:cubicBezTo>
                  <a:cubicBezTo>
                    <a:pt x="216667" y="101118"/>
                    <a:pt x="212500" y="106363"/>
                    <a:pt x="205555" y="106363"/>
                  </a:cubicBezTo>
                  <a:cubicBezTo>
                    <a:pt x="198609" y="106363"/>
                    <a:pt x="194442" y="101118"/>
                    <a:pt x="194442" y="91937"/>
                  </a:cubicBezTo>
                  <a:cubicBezTo>
                    <a:pt x="194442" y="81446"/>
                    <a:pt x="198609" y="76200"/>
                    <a:pt x="205555" y="76200"/>
                  </a:cubicBezTo>
                  <a:close/>
                  <a:moveTo>
                    <a:pt x="183964" y="76200"/>
                  </a:moveTo>
                  <a:cubicBezTo>
                    <a:pt x="189044" y="76200"/>
                    <a:pt x="192854" y="81446"/>
                    <a:pt x="192854" y="90626"/>
                  </a:cubicBezTo>
                  <a:cubicBezTo>
                    <a:pt x="192854" y="101118"/>
                    <a:pt x="189044" y="106363"/>
                    <a:pt x="182694" y="106363"/>
                  </a:cubicBezTo>
                  <a:cubicBezTo>
                    <a:pt x="177614" y="106363"/>
                    <a:pt x="173804" y="101118"/>
                    <a:pt x="173804" y="91937"/>
                  </a:cubicBezTo>
                  <a:cubicBezTo>
                    <a:pt x="173804" y="81446"/>
                    <a:pt x="177614" y="76200"/>
                    <a:pt x="183964" y="76200"/>
                  </a:cubicBezTo>
                  <a:close/>
                  <a:moveTo>
                    <a:pt x="161898" y="76200"/>
                  </a:moveTo>
                  <a:cubicBezTo>
                    <a:pt x="168347" y="76200"/>
                    <a:pt x="172217" y="81446"/>
                    <a:pt x="172217" y="90626"/>
                  </a:cubicBezTo>
                  <a:cubicBezTo>
                    <a:pt x="172217" y="101118"/>
                    <a:pt x="168347" y="106363"/>
                    <a:pt x="161898" y="106363"/>
                  </a:cubicBezTo>
                  <a:cubicBezTo>
                    <a:pt x="155448" y="106363"/>
                    <a:pt x="152869" y="101118"/>
                    <a:pt x="151579" y="91937"/>
                  </a:cubicBezTo>
                  <a:cubicBezTo>
                    <a:pt x="151579" y="81446"/>
                    <a:pt x="156738" y="76200"/>
                    <a:pt x="161898" y="76200"/>
                  </a:cubicBezTo>
                  <a:close/>
                  <a:moveTo>
                    <a:pt x="139584" y="76200"/>
                  </a:moveTo>
                  <a:cubicBezTo>
                    <a:pt x="139584" y="76200"/>
                    <a:pt x="139584" y="76200"/>
                    <a:pt x="140996" y="76200"/>
                  </a:cubicBezTo>
                  <a:cubicBezTo>
                    <a:pt x="140996" y="76200"/>
                    <a:pt x="140996" y="76200"/>
                    <a:pt x="143818" y="76200"/>
                  </a:cubicBezTo>
                  <a:cubicBezTo>
                    <a:pt x="143818" y="76200"/>
                    <a:pt x="145229" y="77511"/>
                    <a:pt x="145229" y="77511"/>
                  </a:cubicBezTo>
                  <a:cubicBezTo>
                    <a:pt x="145229" y="77511"/>
                    <a:pt x="145229" y="77511"/>
                    <a:pt x="145229" y="105052"/>
                  </a:cubicBezTo>
                  <a:cubicBezTo>
                    <a:pt x="145229" y="105052"/>
                    <a:pt x="143818" y="106363"/>
                    <a:pt x="143818" y="106363"/>
                  </a:cubicBezTo>
                  <a:cubicBezTo>
                    <a:pt x="143818" y="106363"/>
                    <a:pt x="143818" y="106363"/>
                    <a:pt x="139584" y="106363"/>
                  </a:cubicBezTo>
                  <a:cubicBezTo>
                    <a:pt x="139584" y="106363"/>
                    <a:pt x="139584" y="105052"/>
                    <a:pt x="139584" y="105052"/>
                  </a:cubicBezTo>
                  <a:cubicBezTo>
                    <a:pt x="139584" y="105052"/>
                    <a:pt x="139584" y="105052"/>
                    <a:pt x="139584" y="82757"/>
                  </a:cubicBezTo>
                  <a:cubicBezTo>
                    <a:pt x="139584" y="82757"/>
                    <a:pt x="139584" y="82757"/>
                    <a:pt x="135351" y="84069"/>
                  </a:cubicBezTo>
                  <a:cubicBezTo>
                    <a:pt x="135351" y="84069"/>
                    <a:pt x="135351" y="84069"/>
                    <a:pt x="133940" y="84069"/>
                  </a:cubicBezTo>
                  <a:lnTo>
                    <a:pt x="132529" y="81446"/>
                  </a:lnTo>
                  <a:cubicBezTo>
                    <a:pt x="132529" y="80134"/>
                    <a:pt x="132529" y="80134"/>
                    <a:pt x="133940" y="80134"/>
                  </a:cubicBezTo>
                  <a:cubicBezTo>
                    <a:pt x="133940" y="80134"/>
                    <a:pt x="133940" y="80134"/>
                    <a:pt x="139584" y="76200"/>
                  </a:cubicBezTo>
                  <a:close/>
                  <a:moveTo>
                    <a:pt x="118837" y="76200"/>
                  </a:moveTo>
                  <a:cubicBezTo>
                    <a:pt x="118837" y="76200"/>
                    <a:pt x="118837" y="76200"/>
                    <a:pt x="123005" y="76200"/>
                  </a:cubicBezTo>
                  <a:cubicBezTo>
                    <a:pt x="123005" y="76200"/>
                    <a:pt x="123005" y="77511"/>
                    <a:pt x="123005" y="77511"/>
                  </a:cubicBezTo>
                  <a:cubicBezTo>
                    <a:pt x="123005" y="77511"/>
                    <a:pt x="123005" y="77511"/>
                    <a:pt x="123005" y="105052"/>
                  </a:cubicBezTo>
                  <a:cubicBezTo>
                    <a:pt x="123005" y="105052"/>
                    <a:pt x="123005" y="106363"/>
                    <a:pt x="123005" y="106363"/>
                  </a:cubicBezTo>
                  <a:cubicBezTo>
                    <a:pt x="123005" y="106363"/>
                    <a:pt x="123005" y="106363"/>
                    <a:pt x="118837" y="106363"/>
                  </a:cubicBezTo>
                  <a:cubicBezTo>
                    <a:pt x="118837" y="106363"/>
                    <a:pt x="117448" y="105052"/>
                    <a:pt x="117448" y="105052"/>
                  </a:cubicBezTo>
                  <a:cubicBezTo>
                    <a:pt x="117448" y="105052"/>
                    <a:pt x="117448" y="105052"/>
                    <a:pt x="117448" y="82757"/>
                  </a:cubicBezTo>
                  <a:cubicBezTo>
                    <a:pt x="117448" y="82757"/>
                    <a:pt x="117448" y="82757"/>
                    <a:pt x="114670" y="84069"/>
                  </a:cubicBezTo>
                  <a:cubicBezTo>
                    <a:pt x="113281" y="84069"/>
                    <a:pt x="113281" y="84069"/>
                    <a:pt x="113281" y="84069"/>
                  </a:cubicBezTo>
                  <a:cubicBezTo>
                    <a:pt x="113281" y="84069"/>
                    <a:pt x="113281" y="84069"/>
                    <a:pt x="111892" y="81446"/>
                  </a:cubicBezTo>
                  <a:cubicBezTo>
                    <a:pt x="111892" y="80134"/>
                    <a:pt x="111892" y="80134"/>
                    <a:pt x="111892" y="80134"/>
                  </a:cubicBezTo>
                  <a:cubicBezTo>
                    <a:pt x="111892" y="80134"/>
                    <a:pt x="111892" y="80134"/>
                    <a:pt x="118837" y="76200"/>
                  </a:cubicBezTo>
                  <a:close/>
                  <a:moveTo>
                    <a:pt x="97207" y="76200"/>
                  </a:moveTo>
                  <a:cubicBezTo>
                    <a:pt x="97207" y="76200"/>
                    <a:pt x="97207" y="76200"/>
                    <a:pt x="99588" y="76200"/>
                  </a:cubicBezTo>
                  <a:cubicBezTo>
                    <a:pt x="100779" y="76200"/>
                    <a:pt x="100779" y="77511"/>
                    <a:pt x="100779" y="77511"/>
                  </a:cubicBezTo>
                  <a:cubicBezTo>
                    <a:pt x="100779" y="77511"/>
                    <a:pt x="100779" y="77511"/>
                    <a:pt x="100779" y="105052"/>
                  </a:cubicBezTo>
                  <a:cubicBezTo>
                    <a:pt x="100779" y="105052"/>
                    <a:pt x="100779" y="106363"/>
                    <a:pt x="99588" y="106363"/>
                  </a:cubicBezTo>
                  <a:cubicBezTo>
                    <a:pt x="99588" y="106363"/>
                    <a:pt x="99588" y="106363"/>
                    <a:pt x="97207" y="106363"/>
                  </a:cubicBezTo>
                  <a:cubicBezTo>
                    <a:pt x="96016" y="106363"/>
                    <a:pt x="96016" y="105052"/>
                    <a:pt x="96016" y="105052"/>
                  </a:cubicBezTo>
                  <a:cubicBezTo>
                    <a:pt x="96016" y="105052"/>
                    <a:pt x="96016" y="105052"/>
                    <a:pt x="96016" y="82757"/>
                  </a:cubicBezTo>
                  <a:cubicBezTo>
                    <a:pt x="96016" y="82757"/>
                    <a:pt x="96016" y="82757"/>
                    <a:pt x="92444" y="84069"/>
                  </a:cubicBezTo>
                  <a:cubicBezTo>
                    <a:pt x="91254" y="84069"/>
                    <a:pt x="91254" y="84069"/>
                    <a:pt x="91254" y="84069"/>
                  </a:cubicBezTo>
                  <a:cubicBezTo>
                    <a:pt x="91254" y="84069"/>
                    <a:pt x="91254" y="84069"/>
                    <a:pt x="91254" y="81446"/>
                  </a:cubicBezTo>
                  <a:cubicBezTo>
                    <a:pt x="91254" y="80134"/>
                    <a:pt x="91254" y="80134"/>
                    <a:pt x="91254" y="80134"/>
                  </a:cubicBezTo>
                  <a:cubicBezTo>
                    <a:pt x="91254" y="80134"/>
                    <a:pt x="91254" y="80134"/>
                    <a:pt x="97207" y="76200"/>
                  </a:cubicBezTo>
                  <a:close/>
                  <a:moveTo>
                    <a:pt x="201926" y="36513"/>
                  </a:moveTo>
                  <a:cubicBezTo>
                    <a:pt x="200792" y="37812"/>
                    <a:pt x="200792" y="39111"/>
                    <a:pt x="200792" y="40409"/>
                  </a:cubicBezTo>
                  <a:cubicBezTo>
                    <a:pt x="200792" y="46904"/>
                    <a:pt x="203060" y="50801"/>
                    <a:pt x="205328" y="50801"/>
                  </a:cubicBezTo>
                  <a:cubicBezTo>
                    <a:pt x="208730" y="50801"/>
                    <a:pt x="208730" y="44306"/>
                    <a:pt x="208730" y="40409"/>
                  </a:cubicBezTo>
                  <a:cubicBezTo>
                    <a:pt x="208730" y="40409"/>
                    <a:pt x="208730" y="40409"/>
                    <a:pt x="208730" y="39111"/>
                  </a:cubicBezTo>
                  <a:cubicBezTo>
                    <a:pt x="206462" y="37812"/>
                    <a:pt x="204194" y="36513"/>
                    <a:pt x="201926" y="36513"/>
                  </a:cubicBezTo>
                  <a:close/>
                  <a:moveTo>
                    <a:pt x="123005" y="34925"/>
                  </a:moveTo>
                  <a:cubicBezTo>
                    <a:pt x="120737" y="34925"/>
                    <a:pt x="118469" y="36248"/>
                    <a:pt x="116201" y="37571"/>
                  </a:cubicBezTo>
                  <a:cubicBezTo>
                    <a:pt x="116201" y="38894"/>
                    <a:pt x="115067" y="38894"/>
                    <a:pt x="115067" y="38894"/>
                  </a:cubicBezTo>
                  <a:cubicBezTo>
                    <a:pt x="115067" y="38894"/>
                    <a:pt x="115067" y="40216"/>
                    <a:pt x="115067" y="40216"/>
                  </a:cubicBezTo>
                  <a:cubicBezTo>
                    <a:pt x="115067" y="46831"/>
                    <a:pt x="116201" y="50800"/>
                    <a:pt x="119603" y="50800"/>
                  </a:cubicBezTo>
                  <a:cubicBezTo>
                    <a:pt x="123005" y="50800"/>
                    <a:pt x="123005" y="44185"/>
                    <a:pt x="123005" y="40216"/>
                  </a:cubicBezTo>
                  <a:cubicBezTo>
                    <a:pt x="123005" y="38894"/>
                    <a:pt x="123005" y="36248"/>
                    <a:pt x="123005" y="34925"/>
                  </a:cubicBezTo>
                  <a:close/>
                  <a:moveTo>
                    <a:pt x="162011" y="31750"/>
                  </a:moveTo>
                  <a:cubicBezTo>
                    <a:pt x="159290" y="31750"/>
                    <a:pt x="157929" y="35560"/>
                    <a:pt x="157929" y="40640"/>
                  </a:cubicBezTo>
                  <a:cubicBezTo>
                    <a:pt x="157929" y="46990"/>
                    <a:pt x="159290" y="50800"/>
                    <a:pt x="162011" y="50800"/>
                  </a:cubicBezTo>
                  <a:cubicBezTo>
                    <a:pt x="166093" y="50800"/>
                    <a:pt x="167454" y="44450"/>
                    <a:pt x="167454" y="40640"/>
                  </a:cubicBezTo>
                  <a:cubicBezTo>
                    <a:pt x="167454" y="36830"/>
                    <a:pt x="166093" y="31750"/>
                    <a:pt x="162011" y="31750"/>
                  </a:cubicBezTo>
                  <a:close/>
                  <a:moveTo>
                    <a:pt x="144703" y="28575"/>
                  </a:moveTo>
                  <a:cubicBezTo>
                    <a:pt x="144703" y="28575"/>
                    <a:pt x="144703" y="28575"/>
                    <a:pt x="144703" y="55075"/>
                  </a:cubicBezTo>
                  <a:cubicBezTo>
                    <a:pt x="144703" y="55075"/>
                    <a:pt x="143389" y="55075"/>
                    <a:pt x="143389" y="55075"/>
                  </a:cubicBezTo>
                  <a:cubicBezTo>
                    <a:pt x="143389" y="55075"/>
                    <a:pt x="143389" y="55075"/>
                    <a:pt x="139447" y="55075"/>
                  </a:cubicBezTo>
                  <a:cubicBezTo>
                    <a:pt x="139447" y="55075"/>
                    <a:pt x="139447" y="55075"/>
                    <a:pt x="139447" y="32550"/>
                  </a:cubicBezTo>
                  <a:cubicBezTo>
                    <a:pt x="139447" y="32550"/>
                    <a:pt x="139447" y="32550"/>
                    <a:pt x="135504" y="33875"/>
                  </a:cubicBezTo>
                  <a:cubicBezTo>
                    <a:pt x="135504" y="33875"/>
                    <a:pt x="135504" y="33875"/>
                    <a:pt x="134190" y="33875"/>
                  </a:cubicBezTo>
                  <a:cubicBezTo>
                    <a:pt x="134190" y="33875"/>
                    <a:pt x="134190" y="33875"/>
                    <a:pt x="132876" y="31225"/>
                  </a:cubicBezTo>
                  <a:cubicBezTo>
                    <a:pt x="131562" y="31225"/>
                    <a:pt x="130248" y="32550"/>
                    <a:pt x="127619" y="32550"/>
                  </a:cubicBezTo>
                  <a:cubicBezTo>
                    <a:pt x="128934" y="35200"/>
                    <a:pt x="128934" y="37850"/>
                    <a:pt x="128934" y="40500"/>
                  </a:cubicBezTo>
                  <a:cubicBezTo>
                    <a:pt x="128934" y="51100"/>
                    <a:pt x="124991" y="56400"/>
                    <a:pt x="118420" y="56400"/>
                  </a:cubicBezTo>
                  <a:cubicBezTo>
                    <a:pt x="113164" y="56400"/>
                    <a:pt x="109221" y="51100"/>
                    <a:pt x="109221" y="41825"/>
                  </a:cubicBezTo>
                  <a:cubicBezTo>
                    <a:pt x="106593" y="43150"/>
                    <a:pt x="103964" y="44475"/>
                    <a:pt x="101336" y="47125"/>
                  </a:cubicBezTo>
                  <a:cubicBezTo>
                    <a:pt x="101336" y="47125"/>
                    <a:pt x="101336" y="47125"/>
                    <a:pt x="101336" y="55075"/>
                  </a:cubicBezTo>
                  <a:cubicBezTo>
                    <a:pt x="101336" y="55075"/>
                    <a:pt x="101336" y="55075"/>
                    <a:pt x="100022" y="55075"/>
                  </a:cubicBezTo>
                  <a:cubicBezTo>
                    <a:pt x="100022" y="55075"/>
                    <a:pt x="100022" y="55075"/>
                    <a:pt x="97394" y="55075"/>
                  </a:cubicBezTo>
                  <a:cubicBezTo>
                    <a:pt x="96080" y="55075"/>
                    <a:pt x="96080" y="55075"/>
                    <a:pt x="96080" y="55075"/>
                  </a:cubicBezTo>
                  <a:cubicBezTo>
                    <a:pt x="96080" y="55075"/>
                    <a:pt x="96080" y="55075"/>
                    <a:pt x="96080" y="49775"/>
                  </a:cubicBezTo>
                  <a:cubicBezTo>
                    <a:pt x="85566" y="57725"/>
                    <a:pt x="77681" y="65675"/>
                    <a:pt x="72425" y="77600"/>
                  </a:cubicBezTo>
                  <a:cubicBezTo>
                    <a:pt x="73739" y="76275"/>
                    <a:pt x="75053" y="76275"/>
                    <a:pt x="76367" y="76275"/>
                  </a:cubicBezTo>
                  <a:cubicBezTo>
                    <a:pt x="82938" y="76275"/>
                    <a:pt x="86880" y="81575"/>
                    <a:pt x="86880" y="90850"/>
                  </a:cubicBezTo>
                  <a:cubicBezTo>
                    <a:pt x="86880" y="101450"/>
                    <a:pt x="82938" y="106750"/>
                    <a:pt x="76367" y="106750"/>
                  </a:cubicBezTo>
                  <a:cubicBezTo>
                    <a:pt x="71111" y="106750"/>
                    <a:pt x="68482" y="102775"/>
                    <a:pt x="67168" y="97475"/>
                  </a:cubicBezTo>
                  <a:cubicBezTo>
                    <a:pt x="65854" y="106750"/>
                    <a:pt x="69796" y="120000"/>
                    <a:pt x="75053" y="127950"/>
                  </a:cubicBezTo>
                  <a:cubicBezTo>
                    <a:pt x="75053" y="127950"/>
                    <a:pt x="76367" y="127950"/>
                    <a:pt x="76367" y="127950"/>
                  </a:cubicBezTo>
                  <a:cubicBezTo>
                    <a:pt x="76367" y="127950"/>
                    <a:pt x="76367" y="127950"/>
                    <a:pt x="78995" y="127950"/>
                  </a:cubicBezTo>
                  <a:cubicBezTo>
                    <a:pt x="78995" y="127950"/>
                    <a:pt x="80310" y="127950"/>
                    <a:pt x="80310" y="127950"/>
                  </a:cubicBezTo>
                  <a:cubicBezTo>
                    <a:pt x="80310" y="127950"/>
                    <a:pt x="80310" y="127950"/>
                    <a:pt x="80310" y="133250"/>
                  </a:cubicBezTo>
                  <a:cubicBezTo>
                    <a:pt x="82938" y="134575"/>
                    <a:pt x="85566" y="135900"/>
                    <a:pt x="88195" y="135900"/>
                  </a:cubicBezTo>
                  <a:cubicBezTo>
                    <a:pt x="89509" y="130600"/>
                    <a:pt x="93451" y="126625"/>
                    <a:pt x="97394" y="126625"/>
                  </a:cubicBezTo>
                  <a:cubicBezTo>
                    <a:pt x="102650" y="126625"/>
                    <a:pt x="106593" y="130600"/>
                    <a:pt x="107907" y="135900"/>
                  </a:cubicBezTo>
                  <a:cubicBezTo>
                    <a:pt x="110535" y="137225"/>
                    <a:pt x="113164" y="138550"/>
                    <a:pt x="114478" y="145175"/>
                  </a:cubicBezTo>
                  <a:cubicBezTo>
                    <a:pt x="115792" y="147825"/>
                    <a:pt x="115792" y="150475"/>
                    <a:pt x="117106" y="151800"/>
                  </a:cubicBezTo>
                  <a:cubicBezTo>
                    <a:pt x="117106" y="151800"/>
                    <a:pt x="117106" y="151800"/>
                    <a:pt x="117106" y="133250"/>
                  </a:cubicBezTo>
                  <a:cubicBezTo>
                    <a:pt x="117106" y="133250"/>
                    <a:pt x="117106" y="133250"/>
                    <a:pt x="114478" y="134575"/>
                  </a:cubicBezTo>
                  <a:cubicBezTo>
                    <a:pt x="113164" y="135900"/>
                    <a:pt x="113164" y="135900"/>
                    <a:pt x="113164" y="135900"/>
                  </a:cubicBezTo>
                  <a:cubicBezTo>
                    <a:pt x="113164" y="134575"/>
                    <a:pt x="113164" y="134575"/>
                    <a:pt x="113164" y="134575"/>
                  </a:cubicBezTo>
                  <a:cubicBezTo>
                    <a:pt x="113164" y="134575"/>
                    <a:pt x="113164" y="134575"/>
                    <a:pt x="111849" y="131925"/>
                  </a:cubicBezTo>
                  <a:cubicBezTo>
                    <a:pt x="111849" y="131925"/>
                    <a:pt x="111849" y="130600"/>
                    <a:pt x="111849" y="130600"/>
                  </a:cubicBezTo>
                  <a:cubicBezTo>
                    <a:pt x="111849" y="130600"/>
                    <a:pt x="111849" y="130600"/>
                    <a:pt x="118420" y="127950"/>
                  </a:cubicBezTo>
                  <a:cubicBezTo>
                    <a:pt x="118420" y="127950"/>
                    <a:pt x="118420" y="127950"/>
                    <a:pt x="122363" y="127950"/>
                  </a:cubicBezTo>
                  <a:cubicBezTo>
                    <a:pt x="122363" y="127950"/>
                    <a:pt x="122363" y="127950"/>
                    <a:pt x="122363" y="155775"/>
                  </a:cubicBezTo>
                  <a:cubicBezTo>
                    <a:pt x="122363" y="155775"/>
                    <a:pt x="122363" y="157100"/>
                    <a:pt x="122363" y="157100"/>
                  </a:cubicBezTo>
                  <a:cubicBezTo>
                    <a:pt x="122363" y="157100"/>
                    <a:pt x="122363" y="157100"/>
                    <a:pt x="121049" y="157100"/>
                  </a:cubicBezTo>
                  <a:cubicBezTo>
                    <a:pt x="123677" y="159750"/>
                    <a:pt x="128934" y="161075"/>
                    <a:pt x="135504" y="162400"/>
                  </a:cubicBezTo>
                  <a:cubicBezTo>
                    <a:pt x="144703" y="165050"/>
                    <a:pt x="159159" y="151800"/>
                    <a:pt x="161787" y="159750"/>
                  </a:cubicBezTo>
                  <a:cubicBezTo>
                    <a:pt x="164416" y="175650"/>
                    <a:pt x="173615" y="186250"/>
                    <a:pt x="181500" y="191550"/>
                  </a:cubicBezTo>
                  <a:cubicBezTo>
                    <a:pt x="181500" y="191550"/>
                    <a:pt x="181500" y="191550"/>
                    <a:pt x="181500" y="183600"/>
                  </a:cubicBezTo>
                  <a:cubicBezTo>
                    <a:pt x="181500" y="183600"/>
                    <a:pt x="181500" y="183600"/>
                    <a:pt x="178872" y="186250"/>
                  </a:cubicBezTo>
                  <a:cubicBezTo>
                    <a:pt x="177557" y="186250"/>
                    <a:pt x="177557" y="186250"/>
                    <a:pt x="177557" y="186250"/>
                  </a:cubicBezTo>
                  <a:cubicBezTo>
                    <a:pt x="177557" y="186250"/>
                    <a:pt x="177557" y="184925"/>
                    <a:pt x="176243" y="184925"/>
                  </a:cubicBezTo>
                  <a:cubicBezTo>
                    <a:pt x="176243" y="184925"/>
                    <a:pt x="176243" y="184925"/>
                    <a:pt x="176243" y="182275"/>
                  </a:cubicBezTo>
                  <a:cubicBezTo>
                    <a:pt x="176243" y="182275"/>
                    <a:pt x="176243" y="180950"/>
                    <a:pt x="176243" y="180950"/>
                  </a:cubicBezTo>
                  <a:cubicBezTo>
                    <a:pt x="176243" y="180950"/>
                    <a:pt x="176243" y="180950"/>
                    <a:pt x="182814" y="178300"/>
                  </a:cubicBezTo>
                  <a:cubicBezTo>
                    <a:pt x="182814" y="178300"/>
                    <a:pt x="182814" y="178300"/>
                    <a:pt x="186756" y="178300"/>
                  </a:cubicBezTo>
                  <a:cubicBezTo>
                    <a:pt x="186756" y="178300"/>
                    <a:pt x="186756" y="178300"/>
                    <a:pt x="186756" y="194200"/>
                  </a:cubicBezTo>
                  <a:cubicBezTo>
                    <a:pt x="194641" y="196850"/>
                    <a:pt x="201213" y="194200"/>
                    <a:pt x="199898" y="186250"/>
                  </a:cubicBezTo>
                  <a:cubicBezTo>
                    <a:pt x="199898" y="186250"/>
                    <a:pt x="198584" y="186250"/>
                    <a:pt x="198584" y="186250"/>
                  </a:cubicBezTo>
                  <a:cubicBezTo>
                    <a:pt x="198584" y="186250"/>
                    <a:pt x="198584" y="184925"/>
                    <a:pt x="198584" y="184925"/>
                  </a:cubicBezTo>
                  <a:cubicBezTo>
                    <a:pt x="198584" y="184925"/>
                    <a:pt x="198584" y="184925"/>
                    <a:pt x="197270" y="182275"/>
                  </a:cubicBezTo>
                  <a:cubicBezTo>
                    <a:pt x="197270" y="182275"/>
                    <a:pt x="197270" y="180950"/>
                    <a:pt x="198584" y="180950"/>
                  </a:cubicBezTo>
                  <a:cubicBezTo>
                    <a:pt x="198584" y="180950"/>
                    <a:pt x="198584" y="180950"/>
                    <a:pt x="199898" y="180950"/>
                  </a:cubicBezTo>
                  <a:cubicBezTo>
                    <a:pt x="198584" y="167700"/>
                    <a:pt x="199898" y="166375"/>
                    <a:pt x="199898" y="166375"/>
                  </a:cubicBezTo>
                  <a:cubicBezTo>
                    <a:pt x="199898" y="166375"/>
                    <a:pt x="226182" y="169025"/>
                    <a:pt x="234066" y="161075"/>
                  </a:cubicBezTo>
                  <a:cubicBezTo>
                    <a:pt x="238009" y="157100"/>
                    <a:pt x="240637" y="151800"/>
                    <a:pt x="241951" y="146500"/>
                  </a:cubicBezTo>
                  <a:cubicBezTo>
                    <a:pt x="243266" y="145175"/>
                    <a:pt x="244580" y="143850"/>
                    <a:pt x="245894" y="143850"/>
                  </a:cubicBezTo>
                  <a:cubicBezTo>
                    <a:pt x="245894" y="143850"/>
                    <a:pt x="245894" y="143850"/>
                    <a:pt x="245894" y="133250"/>
                  </a:cubicBezTo>
                  <a:cubicBezTo>
                    <a:pt x="245894" y="133250"/>
                    <a:pt x="245894" y="133250"/>
                    <a:pt x="241951" y="134575"/>
                  </a:cubicBezTo>
                  <a:cubicBezTo>
                    <a:pt x="241951" y="135900"/>
                    <a:pt x="241951" y="135900"/>
                    <a:pt x="241951" y="135900"/>
                  </a:cubicBezTo>
                  <a:cubicBezTo>
                    <a:pt x="241951" y="134575"/>
                    <a:pt x="240637" y="134575"/>
                    <a:pt x="240637" y="134575"/>
                  </a:cubicBezTo>
                  <a:cubicBezTo>
                    <a:pt x="240637" y="134575"/>
                    <a:pt x="240637" y="134575"/>
                    <a:pt x="240637" y="131925"/>
                  </a:cubicBezTo>
                  <a:cubicBezTo>
                    <a:pt x="240637" y="131925"/>
                    <a:pt x="240637" y="130600"/>
                    <a:pt x="240637" y="130600"/>
                  </a:cubicBezTo>
                  <a:cubicBezTo>
                    <a:pt x="240637" y="130600"/>
                    <a:pt x="240637" y="130600"/>
                    <a:pt x="247208" y="127950"/>
                  </a:cubicBezTo>
                  <a:cubicBezTo>
                    <a:pt x="247208" y="127950"/>
                    <a:pt x="247208" y="127950"/>
                    <a:pt x="249836" y="127950"/>
                  </a:cubicBezTo>
                  <a:cubicBezTo>
                    <a:pt x="251151" y="127950"/>
                    <a:pt x="251151" y="127950"/>
                    <a:pt x="251151" y="127950"/>
                  </a:cubicBezTo>
                  <a:cubicBezTo>
                    <a:pt x="251151" y="127950"/>
                    <a:pt x="251151" y="127950"/>
                    <a:pt x="251151" y="143850"/>
                  </a:cubicBezTo>
                  <a:cubicBezTo>
                    <a:pt x="251151" y="143850"/>
                    <a:pt x="252465" y="143850"/>
                    <a:pt x="252465" y="143850"/>
                  </a:cubicBezTo>
                  <a:cubicBezTo>
                    <a:pt x="264292" y="137225"/>
                    <a:pt x="262978" y="113375"/>
                    <a:pt x="257721" y="94825"/>
                  </a:cubicBezTo>
                  <a:cubicBezTo>
                    <a:pt x="256407" y="102775"/>
                    <a:pt x="253779" y="106750"/>
                    <a:pt x="247208" y="106750"/>
                  </a:cubicBezTo>
                  <a:cubicBezTo>
                    <a:pt x="241951" y="106750"/>
                    <a:pt x="238009" y="101450"/>
                    <a:pt x="238009" y="92175"/>
                  </a:cubicBezTo>
                  <a:cubicBezTo>
                    <a:pt x="238009" y="81575"/>
                    <a:pt x="241951" y="76275"/>
                    <a:pt x="248522" y="76275"/>
                  </a:cubicBezTo>
                  <a:cubicBezTo>
                    <a:pt x="248522" y="76275"/>
                    <a:pt x="249836" y="76275"/>
                    <a:pt x="249836" y="76275"/>
                  </a:cubicBezTo>
                  <a:cubicBezTo>
                    <a:pt x="244580" y="67000"/>
                    <a:pt x="238009" y="59050"/>
                    <a:pt x="230124" y="52425"/>
                  </a:cubicBezTo>
                  <a:cubicBezTo>
                    <a:pt x="230124" y="52425"/>
                    <a:pt x="230124" y="52425"/>
                    <a:pt x="230124" y="55075"/>
                  </a:cubicBezTo>
                  <a:cubicBezTo>
                    <a:pt x="230124" y="55075"/>
                    <a:pt x="230124" y="55075"/>
                    <a:pt x="228810" y="55075"/>
                  </a:cubicBezTo>
                  <a:cubicBezTo>
                    <a:pt x="228810" y="55075"/>
                    <a:pt x="228810" y="55075"/>
                    <a:pt x="224867" y="55075"/>
                  </a:cubicBezTo>
                  <a:cubicBezTo>
                    <a:pt x="224867" y="55075"/>
                    <a:pt x="224867" y="55075"/>
                    <a:pt x="224867" y="48450"/>
                  </a:cubicBezTo>
                  <a:cubicBezTo>
                    <a:pt x="220925" y="47125"/>
                    <a:pt x="218297" y="44475"/>
                    <a:pt x="215668" y="43150"/>
                  </a:cubicBezTo>
                  <a:cubicBezTo>
                    <a:pt x="214354" y="51100"/>
                    <a:pt x="210412" y="56400"/>
                    <a:pt x="205155" y="56400"/>
                  </a:cubicBezTo>
                  <a:cubicBezTo>
                    <a:pt x="198584" y="56400"/>
                    <a:pt x="194641" y="49775"/>
                    <a:pt x="194641" y="40500"/>
                  </a:cubicBezTo>
                  <a:cubicBezTo>
                    <a:pt x="194641" y="37850"/>
                    <a:pt x="194641" y="36525"/>
                    <a:pt x="195956" y="33875"/>
                  </a:cubicBezTo>
                  <a:cubicBezTo>
                    <a:pt x="193327" y="32550"/>
                    <a:pt x="189385" y="32550"/>
                    <a:pt x="186756" y="31225"/>
                  </a:cubicBezTo>
                  <a:cubicBezTo>
                    <a:pt x="186756" y="31225"/>
                    <a:pt x="186756" y="31225"/>
                    <a:pt x="186756" y="55075"/>
                  </a:cubicBezTo>
                  <a:cubicBezTo>
                    <a:pt x="186756" y="55075"/>
                    <a:pt x="186756" y="55075"/>
                    <a:pt x="182814" y="55075"/>
                  </a:cubicBezTo>
                  <a:cubicBezTo>
                    <a:pt x="181500" y="55075"/>
                    <a:pt x="181500" y="55075"/>
                    <a:pt x="181500" y="55075"/>
                  </a:cubicBezTo>
                  <a:cubicBezTo>
                    <a:pt x="181500" y="55075"/>
                    <a:pt x="181500" y="55075"/>
                    <a:pt x="181500" y="32550"/>
                  </a:cubicBezTo>
                  <a:cubicBezTo>
                    <a:pt x="181500" y="32550"/>
                    <a:pt x="181500" y="32550"/>
                    <a:pt x="178872" y="33875"/>
                  </a:cubicBezTo>
                  <a:cubicBezTo>
                    <a:pt x="177557" y="33875"/>
                    <a:pt x="177557" y="33875"/>
                    <a:pt x="177557" y="33875"/>
                  </a:cubicBezTo>
                  <a:cubicBezTo>
                    <a:pt x="177557" y="33875"/>
                    <a:pt x="177557" y="33875"/>
                    <a:pt x="176243" y="33875"/>
                  </a:cubicBezTo>
                  <a:cubicBezTo>
                    <a:pt x="176243" y="33875"/>
                    <a:pt x="176243" y="33875"/>
                    <a:pt x="176243" y="31225"/>
                  </a:cubicBezTo>
                  <a:cubicBezTo>
                    <a:pt x="176243" y="29900"/>
                    <a:pt x="176243" y="29900"/>
                    <a:pt x="176243" y="29900"/>
                  </a:cubicBezTo>
                  <a:cubicBezTo>
                    <a:pt x="176243" y="29900"/>
                    <a:pt x="176243" y="29900"/>
                    <a:pt x="177557" y="29900"/>
                  </a:cubicBezTo>
                  <a:cubicBezTo>
                    <a:pt x="173615" y="28575"/>
                    <a:pt x="170987" y="28575"/>
                    <a:pt x="168358" y="28575"/>
                  </a:cubicBezTo>
                  <a:cubicBezTo>
                    <a:pt x="170987" y="31225"/>
                    <a:pt x="172301" y="35200"/>
                    <a:pt x="172301" y="40500"/>
                  </a:cubicBezTo>
                  <a:cubicBezTo>
                    <a:pt x="172301" y="51100"/>
                    <a:pt x="168358" y="56400"/>
                    <a:pt x="161787" y="56400"/>
                  </a:cubicBezTo>
                  <a:cubicBezTo>
                    <a:pt x="155217" y="56400"/>
                    <a:pt x="152588" y="49775"/>
                    <a:pt x="151274" y="40500"/>
                  </a:cubicBezTo>
                  <a:cubicBezTo>
                    <a:pt x="151274" y="35200"/>
                    <a:pt x="153903" y="29900"/>
                    <a:pt x="156531" y="28575"/>
                  </a:cubicBezTo>
                  <a:cubicBezTo>
                    <a:pt x="152588" y="28575"/>
                    <a:pt x="148646" y="28575"/>
                    <a:pt x="144703" y="28575"/>
                  </a:cubicBezTo>
                  <a:close/>
                  <a:moveTo>
                    <a:pt x="164533" y="0"/>
                  </a:moveTo>
                  <a:cubicBezTo>
                    <a:pt x="205215" y="0"/>
                    <a:pt x="240648" y="17090"/>
                    <a:pt x="266895" y="48642"/>
                  </a:cubicBezTo>
                  <a:cubicBezTo>
                    <a:pt x="285268" y="72305"/>
                    <a:pt x="294454" y="99914"/>
                    <a:pt x="291829" y="130150"/>
                  </a:cubicBezTo>
                  <a:cubicBezTo>
                    <a:pt x="289205" y="155129"/>
                    <a:pt x="278706" y="181422"/>
                    <a:pt x="269520" y="206400"/>
                  </a:cubicBezTo>
                  <a:cubicBezTo>
                    <a:pt x="253772" y="247154"/>
                    <a:pt x="239336" y="286594"/>
                    <a:pt x="257709" y="324718"/>
                  </a:cubicBezTo>
                  <a:cubicBezTo>
                    <a:pt x="257709" y="327348"/>
                    <a:pt x="257709" y="329977"/>
                    <a:pt x="256396" y="332606"/>
                  </a:cubicBezTo>
                  <a:cubicBezTo>
                    <a:pt x="255084" y="335236"/>
                    <a:pt x="252459" y="336550"/>
                    <a:pt x="249835" y="336550"/>
                  </a:cubicBezTo>
                  <a:cubicBezTo>
                    <a:pt x="249835" y="336550"/>
                    <a:pt x="249835" y="336550"/>
                    <a:pt x="105478" y="336550"/>
                  </a:cubicBezTo>
                  <a:cubicBezTo>
                    <a:pt x="101541" y="336550"/>
                    <a:pt x="98916" y="333921"/>
                    <a:pt x="97604" y="331292"/>
                  </a:cubicBezTo>
                  <a:cubicBezTo>
                    <a:pt x="96292" y="328662"/>
                    <a:pt x="96292" y="327348"/>
                    <a:pt x="96292" y="315516"/>
                  </a:cubicBezTo>
                  <a:cubicBezTo>
                    <a:pt x="96292" y="314201"/>
                    <a:pt x="96292" y="312887"/>
                    <a:pt x="96292" y="312887"/>
                  </a:cubicBezTo>
                  <a:cubicBezTo>
                    <a:pt x="94979" y="294481"/>
                    <a:pt x="87105" y="294481"/>
                    <a:pt x="71357" y="294481"/>
                  </a:cubicBezTo>
                  <a:cubicBezTo>
                    <a:pt x="58234" y="294481"/>
                    <a:pt x="42486" y="294481"/>
                    <a:pt x="31987" y="278706"/>
                  </a:cubicBezTo>
                  <a:cubicBezTo>
                    <a:pt x="24113" y="266874"/>
                    <a:pt x="24113" y="251098"/>
                    <a:pt x="25426" y="236637"/>
                  </a:cubicBezTo>
                  <a:cubicBezTo>
                    <a:pt x="25426" y="224805"/>
                    <a:pt x="25426" y="212973"/>
                    <a:pt x="21489" y="209029"/>
                  </a:cubicBezTo>
                  <a:cubicBezTo>
                    <a:pt x="21489" y="207715"/>
                    <a:pt x="17552" y="206400"/>
                    <a:pt x="16239" y="205085"/>
                  </a:cubicBezTo>
                  <a:cubicBezTo>
                    <a:pt x="10990" y="202456"/>
                    <a:pt x="3116" y="199827"/>
                    <a:pt x="491" y="191939"/>
                  </a:cubicBezTo>
                  <a:cubicBezTo>
                    <a:pt x="-821" y="187995"/>
                    <a:pt x="491" y="182736"/>
                    <a:pt x="4428" y="177478"/>
                  </a:cubicBezTo>
                  <a:cubicBezTo>
                    <a:pt x="17552" y="156443"/>
                    <a:pt x="20176" y="144612"/>
                    <a:pt x="24113" y="126206"/>
                  </a:cubicBezTo>
                  <a:cubicBezTo>
                    <a:pt x="25426" y="118319"/>
                    <a:pt x="26738" y="109116"/>
                    <a:pt x="29363" y="97284"/>
                  </a:cubicBezTo>
                  <a:cubicBezTo>
                    <a:pt x="38549" y="68361"/>
                    <a:pt x="55609" y="43383"/>
                    <a:pt x="81856" y="26293"/>
                  </a:cubicBezTo>
                  <a:cubicBezTo>
                    <a:pt x="105478" y="9202"/>
                    <a:pt x="135662" y="0"/>
                    <a:pt x="16453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30" name="TextBox 19"/>
            <p:cNvSpPr txBox="1"/>
            <p:nvPr/>
          </p:nvSpPr>
          <p:spPr>
            <a:xfrm>
              <a:off x="8749096" y="3294761"/>
              <a:ext cx="2444433" cy="707886"/>
            </a:xfrm>
            <a:prstGeom prst="rect">
              <a:avLst/>
            </a:prstGeom>
            <a:noFill/>
          </p:spPr>
          <p:txBody>
            <a:bodyPr wrap="square" rtlCol="0">
              <a:spAutoFit/>
              <a:scene3d>
                <a:camera prst="orthographicFront"/>
                <a:lightRig rig="threePt" dir="t"/>
              </a:scene3d>
              <a:sp3d contourW="12700"/>
            </a:bodyPr>
            <a:lstStyle>
              <a:defPPr>
                <a:defRPr lang="zh-CN"/>
              </a:defPPr>
              <a:lvl1pPr>
                <a:defRPr sz="1200">
                  <a:solidFill>
                    <a:schemeClr val="tx1">
                      <a:lumMod val="75000"/>
                      <a:lumOff val="25000"/>
                    </a:schemeClr>
                  </a:solidFill>
                  <a:latin typeface="EngraversGothic BT" panose="020B0507020203020204" pitchFamily="34" charset="0"/>
                </a:defRPr>
              </a:lvl1pPr>
            </a:lstStyle>
            <a:p>
              <a:pPr algn="ctr"/>
              <a:r>
                <a:rPr lang="en-US" altLang="zh-CN" sz="4000" b="1" dirty="0">
                  <a:solidFill>
                    <a:schemeClr val="accent1"/>
                  </a:solidFill>
                  <a:latin typeface="inpin heiti" panose="00000500000000000000" pitchFamily="2" charset="-122"/>
                  <a:ea typeface="inpin heiti" panose="00000500000000000000" pitchFamily="2" charset="-122"/>
                  <a:sym typeface="inpin heiti" panose="00000500000000000000" pitchFamily="2" charset="-122"/>
                </a:rPr>
                <a:t>92%</a:t>
              </a:r>
              <a:endParaRPr lang="en-US" sz="4000" b="1" dirty="0">
                <a:solidFill>
                  <a:schemeClr val="accent1"/>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39" name="组合 38"/>
          <p:cNvGrpSpPr/>
          <p:nvPr/>
        </p:nvGrpSpPr>
        <p:grpSpPr>
          <a:xfrm>
            <a:off x="464457" y="300521"/>
            <a:ext cx="11099571" cy="523220"/>
            <a:chOff x="464457" y="300521"/>
            <a:chExt cx="11099571" cy="523220"/>
          </a:xfrm>
        </p:grpSpPr>
        <p:sp>
          <p:nvSpPr>
            <p:cNvPr id="40" name="箭头: V 形 151"/>
            <p:cNvSpPr/>
            <p:nvPr/>
          </p:nvSpPr>
          <p:spPr>
            <a:xfrm>
              <a:off x="464457"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1" name="箭头: V 形 152"/>
            <p:cNvSpPr/>
            <p:nvPr/>
          </p:nvSpPr>
          <p:spPr>
            <a:xfrm>
              <a:off x="745335"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42" name="直接连接符 41"/>
            <p:cNvCxnSpPr>
              <a:cxnSpLocks/>
              <a:stCxn id="44" idx="3"/>
            </p:cNvCxnSpPr>
            <p:nvPr/>
          </p:nvCxnSpPr>
          <p:spPr>
            <a:xfrm>
              <a:off x="3769269" y="562131"/>
              <a:ext cx="7286446" cy="39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43" name="组合 42"/>
            <p:cNvGrpSpPr/>
            <p:nvPr/>
          </p:nvGrpSpPr>
          <p:grpSpPr>
            <a:xfrm>
              <a:off x="11239724" y="468469"/>
              <a:ext cx="324304" cy="187323"/>
              <a:chOff x="9419771" y="-562044"/>
              <a:chExt cx="551543" cy="187323"/>
            </a:xfrm>
          </p:grpSpPr>
          <p:cxnSp>
            <p:nvCxnSpPr>
              <p:cNvPr id="45" name="直接连接符 44"/>
              <p:cNvCxnSpPr/>
              <p:nvPr/>
            </p:nvCxnSpPr>
            <p:spPr>
              <a:xfrm>
                <a:off x="9419771" y="-562044"/>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46" name="直接连接符 45"/>
              <p:cNvCxnSpPr/>
              <p:nvPr/>
            </p:nvCxnSpPr>
            <p:spPr>
              <a:xfrm>
                <a:off x="9419771" y="-468382"/>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47" name="直接连接符 46"/>
              <p:cNvCxnSpPr/>
              <p:nvPr/>
            </p:nvCxnSpPr>
            <p:spPr>
              <a:xfrm>
                <a:off x="9419771" y="-374721"/>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grpSp>
        <p:sp>
          <p:nvSpPr>
            <p:cNvPr id="44" name="文本框 43"/>
            <p:cNvSpPr txBox="1"/>
            <p:nvPr/>
          </p:nvSpPr>
          <p:spPr>
            <a:xfrm>
              <a:off x="1189717" y="300521"/>
              <a:ext cx="2579552" cy="523220"/>
            </a:xfrm>
            <a:prstGeom prst="rect">
              <a:avLst/>
            </a:prstGeom>
            <a:noFill/>
          </p:spPr>
          <p:txBody>
            <a:bodyPr wrap="none" rtlCol="0">
              <a:spAutoFit/>
              <a:scene3d>
                <a:camera prst="orthographicFront"/>
                <a:lightRig rig="threePt" dir="t"/>
              </a:scene3d>
              <a:sp3d contourW="12700"/>
            </a:bodyPr>
            <a:lstStyle/>
            <a:p>
              <a:r>
                <a:rPr lang="en-US" altLang="zh-CN"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spTree>
    <p:extLst>
      <p:ext uri="{BB962C8B-B14F-4D97-AF65-F5344CB8AC3E}">
        <p14:creationId xmlns:p14="http://schemas.microsoft.com/office/powerpoint/2010/main" val="11284240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Tm="0">
        <p15:prstTrans prst="fallOve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5"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decel="50000" fill="hold">
                                          <p:stCondLst>
                                            <p:cond delay="0"/>
                                          </p:stCondLst>
                                        </p:cTn>
                                        <p:tgtEl>
                                          <p:spTgt spid="35"/>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35"/>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35"/>
                                        </p:tgtEl>
                                        <p:attrNameLst>
                                          <p:attrName>ppt_w</p:attrName>
                                        </p:attrNameLst>
                                      </p:cBhvr>
                                      <p:tavLst>
                                        <p:tav tm="0">
                                          <p:val>
                                            <p:strVal val="#ppt_w*.05"/>
                                          </p:val>
                                        </p:tav>
                                        <p:tav tm="100000">
                                          <p:val>
                                            <p:strVal val="#ppt_w"/>
                                          </p:val>
                                        </p:tav>
                                      </p:tavLst>
                                    </p:anim>
                                    <p:anim calcmode="lin" valueType="num">
                                      <p:cBhvr>
                                        <p:cTn id="10" dur="1000" fill="hold"/>
                                        <p:tgtEl>
                                          <p:spTgt spid="35"/>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35"/>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35"/>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35"/>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35"/>
                                        </p:tgtEl>
                                      </p:cBhvr>
                                    </p:animEffect>
                                  </p:childTnLst>
                                </p:cTn>
                              </p:par>
                              <p:par>
                                <p:cTn id="15" presetID="25" presetClass="entr" presetSubtype="0" fill="hold" nodeType="withEffect">
                                  <p:stCondLst>
                                    <p:cond delay="250"/>
                                  </p:stCondLst>
                                  <p:childTnLst>
                                    <p:set>
                                      <p:cBhvr>
                                        <p:cTn id="16" dur="1" fill="hold">
                                          <p:stCondLst>
                                            <p:cond delay="0"/>
                                          </p:stCondLst>
                                        </p:cTn>
                                        <p:tgtEl>
                                          <p:spTgt spid="36"/>
                                        </p:tgtEl>
                                        <p:attrNameLst>
                                          <p:attrName>style.visibility</p:attrName>
                                        </p:attrNameLst>
                                      </p:cBhvr>
                                      <p:to>
                                        <p:strVal val="visible"/>
                                      </p:to>
                                    </p:set>
                                    <p:anim calcmode="lin" valueType="num">
                                      <p:cBhvr>
                                        <p:cTn id="17" dur="500" decel="50000" fill="hold">
                                          <p:stCondLst>
                                            <p:cond delay="0"/>
                                          </p:stCondLst>
                                        </p:cTn>
                                        <p:tgtEl>
                                          <p:spTgt spid="36"/>
                                        </p:tgtEl>
                                        <p:attrNameLst>
                                          <p:attrName>style.rotation</p:attrName>
                                        </p:attrNameLst>
                                      </p:cBhvr>
                                      <p:tavLst>
                                        <p:tav tm="0">
                                          <p:val>
                                            <p:fltVal val="-90"/>
                                          </p:val>
                                        </p:tav>
                                        <p:tav tm="100000">
                                          <p:val>
                                            <p:fltVal val="0"/>
                                          </p:val>
                                        </p:tav>
                                      </p:tavLst>
                                    </p:anim>
                                    <p:anim calcmode="lin" valueType="num">
                                      <p:cBhvr>
                                        <p:cTn id="18" dur="500" decel="50000" fill="hold">
                                          <p:stCondLst>
                                            <p:cond delay="0"/>
                                          </p:stCondLst>
                                        </p:cTn>
                                        <p:tgtEl>
                                          <p:spTgt spid="36"/>
                                        </p:tgtEl>
                                        <p:attrNameLst>
                                          <p:attrName>ppt_w</p:attrName>
                                        </p:attrNameLst>
                                      </p:cBhvr>
                                      <p:tavLst>
                                        <p:tav tm="0">
                                          <p:val>
                                            <p:strVal val="#ppt_w"/>
                                          </p:val>
                                        </p:tav>
                                        <p:tav tm="100000">
                                          <p:val>
                                            <p:strVal val="#ppt_w*.05"/>
                                          </p:val>
                                        </p:tav>
                                      </p:tavLst>
                                    </p:anim>
                                    <p:anim calcmode="lin" valueType="num">
                                      <p:cBhvr>
                                        <p:cTn id="19" dur="500" accel="50000" fill="hold">
                                          <p:stCondLst>
                                            <p:cond delay="500"/>
                                          </p:stCondLst>
                                        </p:cTn>
                                        <p:tgtEl>
                                          <p:spTgt spid="36"/>
                                        </p:tgtEl>
                                        <p:attrNameLst>
                                          <p:attrName>ppt_w</p:attrName>
                                        </p:attrNameLst>
                                      </p:cBhvr>
                                      <p:tavLst>
                                        <p:tav tm="0">
                                          <p:val>
                                            <p:strVal val="#ppt_w*.05"/>
                                          </p:val>
                                        </p:tav>
                                        <p:tav tm="100000">
                                          <p:val>
                                            <p:strVal val="#ppt_w"/>
                                          </p:val>
                                        </p:tav>
                                      </p:tavLst>
                                    </p:anim>
                                    <p:anim calcmode="lin" valueType="num">
                                      <p:cBhvr>
                                        <p:cTn id="20" dur="1000" fill="hold"/>
                                        <p:tgtEl>
                                          <p:spTgt spid="36"/>
                                        </p:tgtEl>
                                        <p:attrNameLst>
                                          <p:attrName>ppt_h</p:attrName>
                                        </p:attrNameLst>
                                      </p:cBhvr>
                                      <p:tavLst>
                                        <p:tav tm="0">
                                          <p:val>
                                            <p:strVal val="#ppt_h"/>
                                          </p:val>
                                        </p:tav>
                                        <p:tav tm="100000">
                                          <p:val>
                                            <p:strVal val="#ppt_h"/>
                                          </p:val>
                                        </p:tav>
                                      </p:tavLst>
                                    </p:anim>
                                    <p:anim calcmode="lin" valueType="num">
                                      <p:cBhvr>
                                        <p:cTn id="21" dur="500" decel="50000" fill="hold">
                                          <p:stCondLst>
                                            <p:cond delay="0"/>
                                          </p:stCondLst>
                                        </p:cTn>
                                        <p:tgtEl>
                                          <p:spTgt spid="36"/>
                                        </p:tgtEl>
                                        <p:attrNameLst>
                                          <p:attrName>ppt_x</p:attrName>
                                        </p:attrNameLst>
                                      </p:cBhvr>
                                      <p:tavLst>
                                        <p:tav tm="0">
                                          <p:val>
                                            <p:strVal val="#ppt_x+.4"/>
                                          </p:val>
                                        </p:tav>
                                        <p:tav tm="100000">
                                          <p:val>
                                            <p:strVal val="#ppt_x"/>
                                          </p:val>
                                        </p:tav>
                                      </p:tavLst>
                                    </p:anim>
                                    <p:anim calcmode="lin" valueType="num">
                                      <p:cBhvr>
                                        <p:cTn id="22" dur="500" decel="50000" fill="hold">
                                          <p:stCondLst>
                                            <p:cond delay="0"/>
                                          </p:stCondLst>
                                        </p:cTn>
                                        <p:tgtEl>
                                          <p:spTgt spid="36"/>
                                        </p:tgtEl>
                                        <p:attrNameLst>
                                          <p:attrName>ppt_y</p:attrName>
                                        </p:attrNameLst>
                                      </p:cBhvr>
                                      <p:tavLst>
                                        <p:tav tm="0">
                                          <p:val>
                                            <p:strVal val="#ppt_y-.2"/>
                                          </p:val>
                                        </p:tav>
                                        <p:tav tm="100000">
                                          <p:val>
                                            <p:strVal val="#ppt_y+.1"/>
                                          </p:val>
                                        </p:tav>
                                      </p:tavLst>
                                    </p:anim>
                                    <p:anim calcmode="lin" valueType="num">
                                      <p:cBhvr>
                                        <p:cTn id="23" dur="500" accel="50000" fill="hold">
                                          <p:stCondLst>
                                            <p:cond delay="500"/>
                                          </p:stCondLst>
                                        </p:cTn>
                                        <p:tgtEl>
                                          <p:spTgt spid="36"/>
                                        </p:tgtEl>
                                        <p:attrNameLst>
                                          <p:attrName>ppt_y</p:attrName>
                                        </p:attrNameLst>
                                      </p:cBhvr>
                                      <p:tavLst>
                                        <p:tav tm="0">
                                          <p:val>
                                            <p:strVal val="#ppt_y+.1"/>
                                          </p:val>
                                        </p:tav>
                                        <p:tav tm="100000">
                                          <p:val>
                                            <p:strVal val="#ppt_y"/>
                                          </p:val>
                                        </p:tav>
                                      </p:tavLst>
                                    </p:anim>
                                    <p:animEffect transition="in" filter="fade">
                                      <p:cBhvr>
                                        <p:cTn id="24" dur="1000" decel="50000">
                                          <p:stCondLst>
                                            <p:cond delay="0"/>
                                          </p:stCondLst>
                                        </p:cTn>
                                        <p:tgtEl>
                                          <p:spTgt spid="36"/>
                                        </p:tgtEl>
                                      </p:cBhvr>
                                    </p:animEffect>
                                  </p:childTnLst>
                                </p:cTn>
                              </p:par>
                              <p:par>
                                <p:cTn id="25" presetID="25" presetClass="entr" presetSubtype="0" fill="hold" nodeType="withEffect">
                                  <p:stCondLst>
                                    <p:cond delay="500"/>
                                  </p:stCondLst>
                                  <p:childTnLst>
                                    <p:set>
                                      <p:cBhvr>
                                        <p:cTn id="26" dur="1" fill="hold">
                                          <p:stCondLst>
                                            <p:cond delay="0"/>
                                          </p:stCondLst>
                                        </p:cTn>
                                        <p:tgtEl>
                                          <p:spTgt spid="37"/>
                                        </p:tgtEl>
                                        <p:attrNameLst>
                                          <p:attrName>style.visibility</p:attrName>
                                        </p:attrNameLst>
                                      </p:cBhvr>
                                      <p:to>
                                        <p:strVal val="visible"/>
                                      </p:to>
                                    </p:set>
                                    <p:anim calcmode="lin" valueType="num">
                                      <p:cBhvr>
                                        <p:cTn id="27" dur="500" decel="50000" fill="hold">
                                          <p:stCondLst>
                                            <p:cond delay="0"/>
                                          </p:stCondLst>
                                        </p:cTn>
                                        <p:tgtEl>
                                          <p:spTgt spid="37"/>
                                        </p:tgtEl>
                                        <p:attrNameLst>
                                          <p:attrName>style.rotation</p:attrName>
                                        </p:attrNameLst>
                                      </p:cBhvr>
                                      <p:tavLst>
                                        <p:tav tm="0">
                                          <p:val>
                                            <p:fltVal val="-90"/>
                                          </p:val>
                                        </p:tav>
                                        <p:tav tm="100000">
                                          <p:val>
                                            <p:fltVal val="0"/>
                                          </p:val>
                                        </p:tav>
                                      </p:tavLst>
                                    </p:anim>
                                    <p:anim calcmode="lin" valueType="num">
                                      <p:cBhvr>
                                        <p:cTn id="28" dur="500" decel="50000" fill="hold">
                                          <p:stCondLst>
                                            <p:cond delay="0"/>
                                          </p:stCondLst>
                                        </p:cTn>
                                        <p:tgtEl>
                                          <p:spTgt spid="37"/>
                                        </p:tgtEl>
                                        <p:attrNameLst>
                                          <p:attrName>ppt_w</p:attrName>
                                        </p:attrNameLst>
                                      </p:cBhvr>
                                      <p:tavLst>
                                        <p:tav tm="0">
                                          <p:val>
                                            <p:strVal val="#ppt_w"/>
                                          </p:val>
                                        </p:tav>
                                        <p:tav tm="100000">
                                          <p:val>
                                            <p:strVal val="#ppt_w*.05"/>
                                          </p:val>
                                        </p:tav>
                                      </p:tavLst>
                                    </p:anim>
                                    <p:anim calcmode="lin" valueType="num">
                                      <p:cBhvr>
                                        <p:cTn id="29" dur="500" accel="50000" fill="hold">
                                          <p:stCondLst>
                                            <p:cond delay="500"/>
                                          </p:stCondLst>
                                        </p:cTn>
                                        <p:tgtEl>
                                          <p:spTgt spid="37"/>
                                        </p:tgtEl>
                                        <p:attrNameLst>
                                          <p:attrName>ppt_w</p:attrName>
                                        </p:attrNameLst>
                                      </p:cBhvr>
                                      <p:tavLst>
                                        <p:tav tm="0">
                                          <p:val>
                                            <p:strVal val="#ppt_w*.05"/>
                                          </p:val>
                                        </p:tav>
                                        <p:tav tm="100000">
                                          <p:val>
                                            <p:strVal val="#ppt_w"/>
                                          </p:val>
                                        </p:tav>
                                      </p:tavLst>
                                    </p:anim>
                                    <p:anim calcmode="lin" valueType="num">
                                      <p:cBhvr>
                                        <p:cTn id="30" dur="1000" fill="hold"/>
                                        <p:tgtEl>
                                          <p:spTgt spid="37"/>
                                        </p:tgtEl>
                                        <p:attrNameLst>
                                          <p:attrName>ppt_h</p:attrName>
                                        </p:attrNameLst>
                                      </p:cBhvr>
                                      <p:tavLst>
                                        <p:tav tm="0">
                                          <p:val>
                                            <p:strVal val="#ppt_h"/>
                                          </p:val>
                                        </p:tav>
                                        <p:tav tm="100000">
                                          <p:val>
                                            <p:strVal val="#ppt_h"/>
                                          </p:val>
                                        </p:tav>
                                      </p:tavLst>
                                    </p:anim>
                                    <p:anim calcmode="lin" valueType="num">
                                      <p:cBhvr>
                                        <p:cTn id="31" dur="500" decel="50000" fill="hold">
                                          <p:stCondLst>
                                            <p:cond delay="0"/>
                                          </p:stCondLst>
                                        </p:cTn>
                                        <p:tgtEl>
                                          <p:spTgt spid="37"/>
                                        </p:tgtEl>
                                        <p:attrNameLst>
                                          <p:attrName>ppt_x</p:attrName>
                                        </p:attrNameLst>
                                      </p:cBhvr>
                                      <p:tavLst>
                                        <p:tav tm="0">
                                          <p:val>
                                            <p:strVal val="#ppt_x+.4"/>
                                          </p:val>
                                        </p:tav>
                                        <p:tav tm="100000">
                                          <p:val>
                                            <p:strVal val="#ppt_x"/>
                                          </p:val>
                                        </p:tav>
                                      </p:tavLst>
                                    </p:anim>
                                    <p:anim calcmode="lin" valueType="num">
                                      <p:cBhvr>
                                        <p:cTn id="32" dur="500" decel="50000" fill="hold">
                                          <p:stCondLst>
                                            <p:cond delay="0"/>
                                          </p:stCondLst>
                                        </p:cTn>
                                        <p:tgtEl>
                                          <p:spTgt spid="37"/>
                                        </p:tgtEl>
                                        <p:attrNameLst>
                                          <p:attrName>ppt_y</p:attrName>
                                        </p:attrNameLst>
                                      </p:cBhvr>
                                      <p:tavLst>
                                        <p:tav tm="0">
                                          <p:val>
                                            <p:strVal val="#ppt_y-.2"/>
                                          </p:val>
                                        </p:tav>
                                        <p:tav tm="100000">
                                          <p:val>
                                            <p:strVal val="#ppt_y+.1"/>
                                          </p:val>
                                        </p:tav>
                                      </p:tavLst>
                                    </p:anim>
                                    <p:anim calcmode="lin" valueType="num">
                                      <p:cBhvr>
                                        <p:cTn id="33" dur="500" accel="50000" fill="hold">
                                          <p:stCondLst>
                                            <p:cond delay="500"/>
                                          </p:stCondLst>
                                        </p:cTn>
                                        <p:tgtEl>
                                          <p:spTgt spid="37"/>
                                        </p:tgtEl>
                                        <p:attrNameLst>
                                          <p:attrName>ppt_y</p:attrName>
                                        </p:attrNameLst>
                                      </p:cBhvr>
                                      <p:tavLst>
                                        <p:tav tm="0">
                                          <p:val>
                                            <p:strVal val="#ppt_y+.1"/>
                                          </p:val>
                                        </p:tav>
                                        <p:tav tm="100000">
                                          <p:val>
                                            <p:strVal val="#ppt_y"/>
                                          </p:val>
                                        </p:tav>
                                      </p:tavLst>
                                    </p:anim>
                                    <p:animEffect transition="in" filter="fade">
                                      <p:cBhvr>
                                        <p:cTn id="34" dur="1000" decel="50000">
                                          <p:stCondLst>
                                            <p:cond delay="0"/>
                                          </p:stCondLst>
                                        </p:cTn>
                                        <p:tgtEl>
                                          <p:spTgt spid="37"/>
                                        </p:tgtEl>
                                      </p:cBhvr>
                                    </p:animEffect>
                                  </p:childTnLst>
                                </p:cTn>
                              </p:par>
                              <p:par>
                                <p:cTn id="35" presetID="25" presetClass="entr" presetSubtype="0" fill="hold" nodeType="withEffect">
                                  <p:stCondLst>
                                    <p:cond delay="75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decel="50000" fill="hold">
                                          <p:stCondLst>
                                            <p:cond delay="0"/>
                                          </p:stCondLst>
                                        </p:cTn>
                                        <p:tgtEl>
                                          <p:spTgt spid="38"/>
                                        </p:tgtEl>
                                        <p:attrNameLst>
                                          <p:attrName>style.rotation</p:attrName>
                                        </p:attrNameLst>
                                      </p:cBhvr>
                                      <p:tavLst>
                                        <p:tav tm="0">
                                          <p:val>
                                            <p:fltVal val="-90"/>
                                          </p:val>
                                        </p:tav>
                                        <p:tav tm="100000">
                                          <p:val>
                                            <p:fltVal val="0"/>
                                          </p:val>
                                        </p:tav>
                                      </p:tavLst>
                                    </p:anim>
                                    <p:anim calcmode="lin" valueType="num">
                                      <p:cBhvr>
                                        <p:cTn id="38" dur="500" decel="50000" fill="hold">
                                          <p:stCondLst>
                                            <p:cond delay="0"/>
                                          </p:stCondLst>
                                        </p:cTn>
                                        <p:tgtEl>
                                          <p:spTgt spid="38"/>
                                        </p:tgtEl>
                                        <p:attrNameLst>
                                          <p:attrName>ppt_w</p:attrName>
                                        </p:attrNameLst>
                                      </p:cBhvr>
                                      <p:tavLst>
                                        <p:tav tm="0">
                                          <p:val>
                                            <p:strVal val="#ppt_w"/>
                                          </p:val>
                                        </p:tav>
                                        <p:tav tm="100000">
                                          <p:val>
                                            <p:strVal val="#ppt_w*.05"/>
                                          </p:val>
                                        </p:tav>
                                      </p:tavLst>
                                    </p:anim>
                                    <p:anim calcmode="lin" valueType="num">
                                      <p:cBhvr>
                                        <p:cTn id="39" dur="500" accel="50000" fill="hold">
                                          <p:stCondLst>
                                            <p:cond delay="500"/>
                                          </p:stCondLst>
                                        </p:cTn>
                                        <p:tgtEl>
                                          <p:spTgt spid="38"/>
                                        </p:tgtEl>
                                        <p:attrNameLst>
                                          <p:attrName>ppt_w</p:attrName>
                                        </p:attrNameLst>
                                      </p:cBhvr>
                                      <p:tavLst>
                                        <p:tav tm="0">
                                          <p:val>
                                            <p:strVal val="#ppt_w*.05"/>
                                          </p:val>
                                        </p:tav>
                                        <p:tav tm="100000">
                                          <p:val>
                                            <p:strVal val="#ppt_w"/>
                                          </p:val>
                                        </p:tav>
                                      </p:tavLst>
                                    </p:anim>
                                    <p:anim calcmode="lin" valueType="num">
                                      <p:cBhvr>
                                        <p:cTn id="40" dur="1000" fill="hold"/>
                                        <p:tgtEl>
                                          <p:spTgt spid="38"/>
                                        </p:tgtEl>
                                        <p:attrNameLst>
                                          <p:attrName>ppt_h</p:attrName>
                                        </p:attrNameLst>
                                      </p:cBhvr>
                                      <p:tavLst>
                                        <p:tav tm="0">
                                          <p:val>
                                            <p:strVal val="#ppt_h"/>
                                          </p:val>
                                        </p:tav>
                                        <p:tav tm="100000">
                                          <p:val>
                                            <p:strVal val="#ppt_h"/>
                                          </p:val>
                                        </p:tav>
                                      </p:tavLst>
                                    </p:anim>
                                    <p:anim calcmode="lin" valueType="num">
                                      <p:cBhvr>
                                        <p:cTn id="41" dur="500" decel="50000" fill="hold">
                                          <p:stCondLst>
                                            <p:cond delay="0"/>
                                          </p:stCondLst>
                                        </p:cTn>
                                        <p:tgtEl>
                                          <p:spTgt spid="38"/>
                                        </p:tgtEl>
                                        <p:attrNameLst>
                                          <p:attrName>ppt_x</p:attrName>
                                        </p:attrNameLst>
                                      </p:cBhvr>
                                      <p:tavLst>
                                        <p:tav tm="0">
                                          <p:val>
                                            <p:strVal val="#ppt_x+.4"/>
                                          </p:val>
                                        </p:tav>
                                        <p:tav tm="100000">
                                          <p:val>
                                            <p:strVal val="#ppt_x"/>
                                          </p:val>
                                        </p:tav>
                                      </p:tavLst>
                                    </p:anim>
                                    <p:anim calcmode="lin" valueType="num">
                                      <p:cBhvr>
                                        <p:cTn id="42" dur="500" decel="50000" fill="hold">
                                          <p:stCondLst>
                                            <p:cond delay="0"/>
                                          </p:stCondLst>
                                        </p:cTn>
                                        <p:tgtEl>
                                          <p:spTgt spid="38"/>
                                        </p:tgtEl>
                                        <p:attrNameLst>
                                          <p:attrName>ppt_y</p:attrName>
                                        </p:attrNameLst>
                                      </p:cBhvr>
                                      <p:tavLst>
                                        <p:tav tm="0">
                                          <p:val>
                                            <p:strVal val="#ppt_y-.2"/>
                                          </p:val>
                                        </p:tav>
                                        <p:tav tm="100000">
                                          <p:val>
                                            <p:strVal val="#ppt_y+.1"/>
                                          </p:val>
                                        </p:tav>
                                      </p:tavLst>
                                    </p:anim>
                                    <p:anim calcmode="lin" valueType="num">
                                      <p:cBhvr>
                                        <p:cTn id="43" dur="500" accel="50000" fill="hold">
                                          <p:stCondLst>
                                            <p:cond delay="500"/>
                                          </p:stCondLst>
                                        </p:cTn>
                                        <p:tgtEl>
                                          <p:spTgt spid="38"/>
                                        </p:tgtEl>
                                        <p:attrNameLst>
                                          <p:attrName>ppt_y</p:attrName>
                                        </p:attrNameLst>
                                      </p:cBhvr>
                                      <p:tavLst>
                                        <p:tav tm="0">
                                          <p:val>
                                            <p:strVal val="#ppt_y+.1"/>
                                          </p:val>
                                        </p:tav>
                                        <p:tav tm="100000">
                                          <p:val>
                                            <p:strVal val="#ppt_y"/>
                                          </p:val>
                                        </p:tav>
                                      </p:tavLst>
                                    </p:anim>
                                    <p:animEffect transition="in" filter="fade">
                                      <p:cBhvr>
                                        <p:cTn id="44" dur="1000" decel="50000">
                                          <p:stCondLst>
                                            <p:cond delay="0"/>
                                          </p:stCondLst>
                                        </p:cTn>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f252ea92-df7e-4735-8996-cd9a29b3e00a">
            <a:extLst>
              <a:ext uri="{FF2B5EF4-FFF2-40B4-BE49-F238E27FC236}">
                <a16:creationId xmlns:a16="http://schemas.microsoft.com/office/drawing/2014/main" id="{1DEE6520-BD0F-42CB-8252-F656C53D3B42}"/>
              </a:ext>
            </a:extLst>
          </p:cNvPr>
          <p:cNvGrpSpPr>
            <a:grpSpLocks noChangeAspect="1"/>
          </p:cNvGrpSpPr>
          <p:nvPr/>
        </p:nvGrpSpPr>
        <p:grpSpPr>
          <a:xfrm>
            <a:off x="874714" y="3362636"/>
            <a:ext cx="10442574" cy="2316218"/>
            <a:chOff x="2092139" y="3562303"/>
            <a:chExt cx="8007724" cy="1776156"/>
          </a:xfrm>
        </p:grpSpPr>
        <p:cxnSp>
          <p:nvCxnSpPr>
            <p:cNvPr id="5" name="Straight Connector 10"/>
            <p:cNvCxnSpPr/>
            <p:nvPr/>
          </p:nvCxnSpPr>
          <p:spPr>
            <a:xfrm>
              <a:off x="2125735" y="3562303"/>
              <a:ext cx="7965139" cy="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 name="Rectangle 11"/>
            <p:cNvSpPr/>
            <p:nvPr/>
          </p:nvSpPr>
          <p:spPr>
            <a:xfrm>
              <a:off x="2092139" y="3944778"/>
              <a:ext cx="2561940" cy="1393681"/>
            </a:xfrm>
            <a:prstGeom prst="rect">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bIns="432000" rtlCol="0" anchor="b"/>
            <a:lstStyle/>
            <a:p>
              <a:pPr algn="ctr"/>
              <a:endParaRPr lang="en-US" sz="1400" b="1" dirty="0">
                <a:latin typeface="inpin heiti" panose="00000500000000000000" pitchFamily="2" charset="-122"/>
                <a:ea typeface="inpin heiti" panose="00000500000000000000" pitchFamily="2" charset="-122"/>
                <a:cs typeface="+mn-ea"/>
                <a:sym typeface="inpin heiti" panose="00000500000000000000" pitchFamily="2" charset="-122"/>
              </a:endParaRPr>
            </a:p>
          </p:txBody>
        </p:sp>
        <p:sp>
          <p:nvSpPr>
            <p:cNvPr id="8" name="Rectangle 14"/>
            <p:cNvSpPr/>
            <p:nvPr/>
          </p:nvSpPr>
          <p:spPr>
            <a:xfrm>
              <a:off x="4815031" y="3944778"/>
              <a:ext cx="2561940" cy="1393681"/>
            </a:xfrm>
            <a:prstGeom prst="rect">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bIns="432000" rtlCol="0" anchor="b"/>
            <a:lstStyle/>
            <a:p>
              <a:pPr algn="ctr"/>
              <a:endParaRPr lang="en-US" sz="1400" b="1" dirty="0">
                <a:latin typeface="inpin heiti" panose="00000500000000000000" pitchFamily="2" charset="-122"/>
                <a:ea typeface="inpin heiti" panose="00000500000000000000" pitchFamily="2" charset="-122"/>
                <a:cs typeface="+mn-ea"/>
                <a:sym typeface="inpin heiti" panose="00000500000000000000" pitchFamily="2" charset="-122"/>
              </a:endParaRPr>
            </a:p>
          </p:txBody>
        </p:sp>
        <p:sp>
          <p:nvSpPr>
            <p:cNvPr id="9" name="Rectangle 19"/>
            <p:cNvSpPr/>
            <p:nvPr/>
          </p:nvSpPr>
          <p:spPr>
            <a:xfrm>
              <a:off x="7537923" y="3944778"/>
              <a:ext cx="2561940" cy="1393681"/>
            </a:xfrm>
            <a:prstGeom prst="rect">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bIns="432000" rtlCol="0" anchor="b"/>
            <a:lstStyle/>
            <a:p>
              <a:pPr algn="ctr"/>
              <a:endParaRPr lang="en-US" sz="1400" b="1" dirty="0">
                <a:latin typeface="inpin heiti" panose="00000500000000000000" pitchFamily="2" charset="-122"/>
                <a:ea typeface="inpin heiti" panose="00000500000000000000" pitchFamily="2" charset="-122"/>
                <a:cs typeface="+mn-ea"/>
                <a:sym typeface="inpin heiti" panose="00000500000000000000" pitchFamily="2" charset="-122"/>
              </a:endParaRPr>
            </a:p>
          </p:txBody>
        </p:sp>
        <p:sp>
          <p:nvSpPr>
            <p:cNvPr id="10" name="Rectangle 8"/>
            <p:cNvSpPr/>
            <p:nvPr/>
          </p:nvSpPr>
          <p:spPr>
            <a:xfrm>
              <a:off x="2988395" y="4239159"/>
              <a:ext cx="769429" cy="502116"/>
            </a:xfrm>
            <a:custGeom>
              <a:avLst/>
              <a:gdLst>
                <a:gd name="connsiteX0" fmla="*/ 6350 w 338138"/>
                <a:gd name="connsiteY0" fmla="*/ 196850 h 220663"/>
                <a:gd name="connsiteX1" fmla="*/ 6350 w 338138"/>
                <a:gd name="connsiteY1" fmla="*/ 203654 h 220663"/>
                <a:gd name="connsiteX2" fmla="*/ 115798 w 338138"/>
                <a:gd name="connsiteY2" fmla="*/ 203654 h 220663"/>
                <a:gd name="connsiteX3" fmla="*/ 118435 w 338138"/>
                <a:gd name="connsiteY3" fmla="*/ 206375 h 220663"/>
                <a:gd name="connsiteX4" fmla="*/ 115798 w 338138"/>
                <a:gd name="connsiteY4" fmla="*/ 209097 h 220663"/>
                <a:gd name="connsiteX5" fmla="*/ 6350 w 338138"/>
                <a:gd name="connsiteY5" fmla="*/ 209097 h 220663"/>
                <a:gd name="connsiteX6" fmla="*/ 6350 w 338138"/>
                <a:gd name="connsiteY6" fmla="*/ 211818 h 220663"/>
                <a:gd name="connsiteX7" fmla="*/ 10306 w 338138"/>
                <a:gd name="connsiteY7" fmla="*/ 215900 h 220663"/>
                <a:gd name="connsiteX8" fmla="*/ 329419 w 338138"/>
                <a:gd name="connsiteY8" fmla="*/ 215900 h 220663"/>
                <a:gd name="connsiteX9" fmla="*/ 333375 w 338138"/>
                <a:gd name="connsiteY9" fmla="*/ 211818 h 220663"/>
                <a:gd name="connsiteX10" fmla="*/ 333375 w 338138"/>
                <a:gd name="connsiteY10" fmla="*/ 196850 h 220663"/>
                <a:gd name="connsiteX11" fmla="*/ 6350 w 338138"/>
                <a:gd name="connsiteY11" fmla="*/ 196850 h 220663"/>
                <a:gd name="connsiteX12" fmla="*/ 25400 w 338138"/>
                <a:gd name="connsiteY12" fmla="*/ 176212 h 220663"/>
                <a:gd name="connsiteX13" fmla="*/ 25400 w 338138"/>
                <a:gd name="connsiteY13" fmla="*/ 190500 h 220663"/>
                <a:gd name="connsiteX14" fmla="*/ 312738 w 338138"/>
                <a:gd name="connsiteY14" fmla="*/ 190500 h 220663"/>
                <a:gd name="connsiteX15" fmla="*/ 312738 w 338138"/>
                <a:gd name="connsiteY15" fmla="*/ 176212 h 220663"/>
                <a:gd name="connsiteX16" fmla="*/ 91503 w 338138"/>
                <a:gd name="connsiteY16" fmla="*/ 28320 h 220663"/>
                <a:gd name="connsiteX17" fmla="*/ 95504 w 338138"/>
                <a:gd name="connsiteY17" fmla="*/ 28320 h 220663"/>
                <a:gd name="connsiteX18" fmla="*/ 95504 w 338138"/>
                <a:gd name="connsiteY18" fmla="*/ 32321 h 220663"/>
                <a:gd name="connsiteX19" fmla="*/ 35496 w 338138"/>
                <a:gd name="connsiteY19" fmla="*/ 92328 h 220663"/>
                <a:gd name="connsiteX20" fmla="*/ 32829 w 338138"/>
                <a:gd name="connsiteY20" fmla="*/ 93662 h 220663"/>
                <a:gd name="connsiteX21" fmla="*/ 30162 w 338138"/>
                <a:gd name="connsiteY21" fmla="*/ 92328 h 220663"/>
                <a:gd name="connsiteX22" fmla="*/ 30162 w 338138"/>
                <a:gd name="connsiteY22" fmla="*/ 88328 h 220663"/>
                <a:gd name="connsiteX23" fmla="*/ 91503 w 338138"/>
                <a:gd name="connsiteY23" fmla="*/ 28320 h 220663"/>
                <a:gd name="connsiteX24" fmla="*/ 56621 w 338138"/>
                <a:gd name="connsiteY24" fmla="*/ 28310 h 220663"/>
                <a:gd name="connsiteX25" fmla="*/ 60589 w 338138"/>
                <a:gd name="connsiteY25" fmla="*/ 28310 h 220663"/>
                <a:gd name="connsiteX26" fmla="*/ 60589 w 338138"/>
                <a:gd name="connsiteY26" fmla="*/ 32278 h 220663"/>
                <a:gd name="connsiteX27" fmla="*/ 35454 w 338138"/>
                <a:gd name="connsiteY27" fmla="*/ 57414 h 220663"/>
                <a:gd name="connsiteX28" fmla="*/ 32808 w 338138"/>
                <a:gd name="connsiteY28" fmla="*/ 58737 h 220663"/>
                <a:gd name="connsiteX29" fmla="*/ 30162 w 338138"/>
                <a:gd name="connsiteY29" fmla="*/ 57414 h 220663"/>
                <a:gd name="connsiteX30" fmla="*/ 30162 w 338138"/>
                <a:gd name="connsiteY30" fmla="*/ 53445 h 220663"/>
                <a:gd name="connsiteX31" fmla="*/ 56621 w 338138"/>
                <a:gd name="connsiteY31" fmla="*/ 28310 h 220663"/>
                <a:gd name="connsiteX32" fmla="*/ 126415 w 338138"/>
                <a:gd name="connsiteY32" fmla="*/ 28303 h 220663"/>
                <a:gd name="connsiteX33" fmla="*/ 130425 w 338138"/>
                <a:gd name="connsiteY33" fmla="*/ 28303 h 220663"/>
                <a:gd name="connsiteX34" fmla="*/ 130425 w 338138"/>
                <a:gd name="connsiteY34" fmla="*/ 32251 h 220663"/>
                <a:gd name="connsiteX35" fmla="*/ 35510 w 338138"/>
                <a:gd name="connsiteY35" fmla="*/ 125684 h 220663"/>
                <a:gd name="connsiteX36" fmla="*/ 32836 w 338138"/>
                <a:gd name="connsiteY36" fmla="*/ 127000 h 220663"/>
                <a:gd name="connsiteX37" fmla="*/ 30162 w 338138"/>
                <a:gd name="connsiteY37" fmla="*/ 125684 h 220663"/>
                <a:gd name="connsiteX38" fmla="*/ 30162 w 338138"/>
                <a:gd name="connsiteY38" fmla="*/ 121736 h 220663"/>
                <a:gd name="connsiteX39" fmla="*/ 126415 w 338138"/>
                <a:gd name="connsiteY39" fmla="*/ 28303 h 220663"/>
                <a:gd name="connsiteX40" fmla="*/ 25400 w 338138"/>
                <a:gd name="connsiteY40" fmla="*/ 19050 h 220663"/>
                <a:gd name="connsiteX41" fmla="*/ 25400 w 338138"/>
                <a:gd name="connsiteY41" fmla="*/ 169863 h 220663"/>
                <a:gd name="connsiteX42" fmla="*/ 312738 w 338138"/>
                <a:gd name="connsiteY42" fmla="*/ 169863 h 220663"/>
                <a:gd name="connsiteX43" fmla="*/ 312738 w 338138"/>
                <a:gd name="connsiteY43" fmla="*/ 160602 h 220663"/>
                <a:gd name="connsiteX44" fmla="*/ 265288 w 338138"/>
                <a:gd name="connsiteY44" fmla="*/ 160602 h 220663"/>
                <a:gd name="connsiteX45" fmla="*/ 262652 w 338138"/>
                <a:gd name="connsiteY45" fmla="*/ 157956 h 220663"/>
                <a:gd name="connsiteX46" fmla="*/ 265288 w 338138"/>
                <a:gd name="connsiteY46" fmla="*/ 153988 h 220663"/>
                <a:gd name="connsiteX47" fmla="*/ 312738 w 338138"/>
                <a:gd name="connsiteY47" fmla="*/ 153988 h 220663"/>
                <a:gd name="connsiteX48" fmla="*/ 312738 w 338138"/>
                <a:gd name="connsiteY48" fmla="*/ 146050 h 220663"/>
                <a:gd name="connsiteX49" fmla="*/ 233654 w 338138"/>
                <a:gd name="connsiteY49" fmla="*/ 146050 h 220663"/>
                <a:gd name="connsiteX50" fmla="*/ 231018 w 338138"/>
                <a:gd name="connsiteY50" fmla="*/ 143404 h 220663"/>
                <a:gd name="connsiteX51" fmla="*/ 233654 w 338138"/>
                <a:gd name="connsiteY51" fmla="*/ 139436 h 220663"/>
                <a:gd name="connsiteX52" fmla="*/ 312738 w 338138"/>
                <a:gd name="connsiteY52" fmla="*/ 139436 h 220663"/>
                <a:gd name="connsiteX53" fmla="*/ 312738 w 338138"/>
                <a:gd name="connsiteY53" fmla="*/ 19050 h 220663"/>
                <a:gd name="connsiteX54" fmla="*/ 25400 w 338138"/>
                <a:gd name="connsiteY54" fmla="*/ 19050 h 220663"/>
                <a:gd name="connsiteX55" fmla="*/ 35945 w 338138"/>
                <a:gd name="connsiteY55" fmla="*/ 4762 h 220663"/>
                <a:gd name="connsiteX56" fmla="*/ 25400 w 338138"/>
                <a:gd name="connsiteY56" fmla="*/ 14287 h 220663"/>
                <a:gd name="connsiteX57" fmla="*/ 312738 w 338138"/>
                <a:gd name="connsiteY57" fmla="*/ 14287 h 220663"/>
                <a:gd name="connsiteX58" fmla="*/ 302194 w 338138"/>
                <a:gd name="connsiteY58" fmla="*/ 4762 h 220663"/>
                <a:gd name="connsiteX59" fmla="*/ 35945 w 338138"/>
                <a:gd name="connsiteY59" fmla="*/ 4762 h 220663"/>
                <a:gd name="connsiteX60" fmla="*/ 35663 w 338138"/>
                <a:gd name="connsiteY60" fmla="*/ 0 h 220663"/>
                <a:gd name="connsiteX61" fmla="*/ 302475 w 338138"/>
                <a:gd name="connsiteY61" fmla="*/ 0 h 220663"/>
                <a:gd name="connsiteX62" fmla="*/ 318325 w 338138"/>
                <a:gd name="connsiteY62" fmla="*/ 15761 h 220663"/>
                <a:gd name="connsiteX63" fmla="*/ 318325 w 338138"/>
                <a:gd name="connsiteY63" fmla="*/ 190453 h 220663"/>
                <a:gd name="connsiteX64" fmla="*/ 335497 w 338138"/>
                <a:gd name="connsiteY64" fmla="*/ 190453 h 220663"/>
                <a:gd name="connsiteX65" fmla="*/ 338138 w 338138"/>
                <a:gd name="connsiteY65" fmla="*/ 194393 h 220663"/>
                <a:gd name="connsiteX66" fmla="*/ 338138 w 338138"/>
                <a:gd name="connsiteY66" fmla="*/ 211469 h 220663"/>
                <a:gd name="connsiteX67" fmla="*/ 328892 w 338138"/>
                <a:gd name="connsiteY67" fmla="*/ 220663 h 220663"/>
                <a:gd name="connsiteX68" fmla="*/ 9246 w 338138"/>
                <a:gd name="connsiteY68" fmla="*/ 220663 h 220663"/>
                <a:gd name="connsiteX69" fmla="*/ 0 w 338138"/>
                <a:gd name="connsiteY69" fmla="*/ 211469 h 220663"/>
                <a:gd name="connsiteX70" fmla="*/ 0 w 338138"/>
                <a:gd name="connsiteY70" fmla="*/ 194393 h 220663"/>
                <a:gd name="connsiteX71" fmla="*/ 2641 w 338138"/>
                <a:gd name="connsiteY71" fmla="*/ 190453 h 220663"/>
                <a:gd name="connsiteX72" fmla="*/ 19813 w 338138"/>
                <a:gd name="connsiteY72" fmla="*/ 190453 h 220663"/>
                <a:gd name="connsiteX73" fmla="*/ 19813 w 338138"/>
                <a:gd name="connsiteY73" fmla="*/ 15761 h 220663"/>
                <a:gd name="connsiteX74" fmla="*/ 35663 w 338138"/>
                <a:gd name="connsiteY74" fmla="*/ 0 h 22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38138" h="220663">
                  <a:moveTo>
                    <a:pt x="6350" y="196850"/>
                  </a:moveTo>
                  <a:cubicBezTo>
                    <a:pt x="6350" y="196850"/>
                    <a:pt x="6350" y="196850"/>
                    <a:pt x="6350" y="203654"/>
                  </a:cubicBezTo>
                  <a:cubicBezTo>
                    <a:pt x="6350" y="203654"/>
                    <a:pt x="6350" y="203654"/>
                    <a:pt x="115798" y="203654"/>
                  </a:cubicBezTo>
                  <a:cubicBezTo>
                    <a:pt x="117117" y="203654"/>
                    <a:pt x="118435" y="205015"/>
                    <a:pt x="118435" y="206375"/>
                  </a:cubicBezTo>
                  <a:cubicBezTo>
                    <a:pt x="118435" y="207736"/>
                    <a:pt x="117117" y="209097"/>
                    <a:pt x="115798" y="209097"/>
                  </a:cubicBezTo>
                  <a:cubicBezTo>
                    <a:pt x="115798" y="209097"/>
                    <a:pt x="115798" y="209097"/>
                    <a:pt x="6350" y="209097"/>
                  </a:cubicBezTo>
                  <a:cubicBezTo>
                    <a:pt x="6350" y="209097"/>
                    <a:pt x="6350" y="209097"/>
                    <a:pt x="6350" y="211818"/>
                  </a:cubicBezTo>
                  <a:cubicBezTo>
                    <a:pt x="6350" y="213179"/>
                    <a:pt x="8988" y="215900"/>
                    <a:pt x="10306" y="215900"/>
                  </a:cubicBezTo>
                  <a:cubicBezTo>
                    <a:pt x="10306" y="215900"/>
                    <a:pt x="10306" y="215900"/>
                    <a:pt x="329419" y="215900"/>
                  </a:cubicBezTo>
                  <a:cubicBezTo>
                    <a:pt x="330738" y="215900"/>
                    <a:pt x="333375" y="213179"/>
                    <a:pt x="333375" y="211818"/>
                  </a:cubicBezTo>
                  <a:lnTo>
                    <a:pt x="333375" y="196850"/>
                  </a:lnTo>
                  <a:cubicBezTo>
                    <a:pt x="333375" y="196850"/>
                    <a:pt x="333375" y="196850"/>
                    <a:pt x="6350" y="196850"/>
                  </a:cubicBezTo>
                  <a:close/>
                  <a:moveTo>
                    <a:pt x="25400" y="176212"/>
                  </a:moveTo>
                  <a:lnTo>
                    <a:pt x="25400" y="190500"/>
                  </a:lnTo>
                  <a:lnTo>
                    <a:pt x="312738" y="190500"/>
                  </a:lnTo>
                  <a:lnTo>
                    <a:pt x="312738" y="176212"/>
                  </a:lnTo>
                  <a:close/>
                  <a:moveTo>
                    <a:pt x="91503" y="28320"/>
                  </a:moveTo>
                  <a:cubicBezTo>
                    <a:pt x="92837" y="26987"/>
                    <a:pt x="94170" y="26987"/>
                    <a:pt x="95504" y="28320"/>
                  </a:cubicBezTo>
                  <a:cubicBezTo>
                    <a:pt x="96837" y="28320"/>
                    <a:pt x="96837" y="30987"/>
                    <a:pt x="95504" y="32321"/>
                  </a:cubicBezTo>
                  <a:cubicBezTo>
                    <a:pt x="95504" y="32321"/>
                    <a:pt x="95504" y="32321"/>
                    <a:pt x="35496" y="92328"/>
                  </a:cubicBezTo>
                  <a:cubicBezTo>
                    <a:pt x="34163" y="93662"/>
                    <a:pt x="34163" y="93662"/>
                    <a:pt x="32829" y="93662"/>
                  </a:cubicBezTo>
                  <a:cubicBezTo>
                    <a:pt x="31496" y="93662"/>
                    <a:pt x="31496" y="93662"/>
                    <a:pt x="30162" y="92328"/>
                  </a:cubicBezTo>
                  <a:cubicBezTo>
                    <a:pt x="30162" y="92328"/>
                    <a:pt x="30162" y="89661"/>
                    <a:pt x="30162" y="88328"/>
                  </a:cubicBezTo>
                  <a:cubicBezTo>
                    <a:pt x="30162" y="88328"/>
                    <a:pt x="30162" y="88328"/>
                    <a:pt x="91503" y="28320"/>
                  </a:cubicBezTo>
                  <a:close/>
                  <a:moveTo>
                    <a:pt x="56621" y="28310"/>
                  </a:moveTo>
                  <a:cubicBezTo>
                    <a:pt x="57943" y="26987"/>
                    <a:pt x="59266" y="26987"/>
                    <a:pt x="60589" y="28310"/>
                  </a:cubicBezTo>
                  <a:cubicBezTo>
                    <a:pt x="61912" y="28310"/>
                    <a:pt x="61912" y="30956"/>
                    <a:pt x="60589" y="32278"/>
                  </a:cubicBezTo>
                  <a:cubicBezTo>
                    <a:pt x="60589" y="32278"/>
                    <a:pt x="60589" y="32278"/>
                    <a:pt x="35454" y="57414"/>
                  </a:cubicBezTo>
                  <a:cubicBezTo>
                    <a:pt x="34131" y="58737"/>
                    <a:pt x="34131" y="58737"/>
                    <a:pt x="32808" y="58737"/>
                  </a:cubicBezTo>
                  <a:cubicBezTo>
                    <a:pt x="31485" y="58737"/>
                    <a:pt x="31485" y="58737"/>
                    <a:pt x="30162" y="57414"/>
                  </a:cubicBezTo>
                  <a:cubicBezTo>
                    <a:pt x="30162" y="56091"/>
                    <a:pt x="30162" y="54768"/>
                    <a:pt x="30162" y="53445"/>
                  </a:cubicBezTo>
                  <a:cubicBezTo>
                    <a:pt x="30162" y="53445"/>
                    <a:pt x="30162" y="53445"/>
                    <a:pt x="56621" y="28310"/>
                  </a:cubicBezTo>
                  <a:close/>
                  <a:moveTo>
                    <a:pt x="126415" y="28303"/>
                  </a:moveTo>
                  <a:cubicBezTo>
                    <a:pt x="127752" y="26987"/>
                    <a:pt x="129089" y="26987"/>
                    <a:pt x="130425" y="28303"/>
                  </a:cubicBezTo>
                  <a:cubicBezTo>
                    <a:pt x="131762" y="28303"/>
                    <a:pt x="131762" y="30935"/>
                    <a:pt x="130425" y="32251"/>
                  </a:cubicBezTo>
                  <a:cubicBezTo>
                    <a:pt x="130425" y="32251"/>
                    <a:pt x="130425" y="32251"/>
                    <a:pt x="35510" y="125684"/>
                  </a:cubicBezTo>
                  <a:cubicBezTo>
                    <a:pt x="34173" y="127000"/>
                    <a:pt x="34173" y="127000"/>
                    <a:pt x="32836" y="127000"/>
                  </a:cubicBezTo>
                  <a:cubicBezTo>
                    <a:pt x="31499" y="127000"/>
                    <a:pt x="31499" y="127000"/>
                    <a:pt x="30162" y="125684"/>
                  </a:cubicBezTo>
                  <a:cubicBezTo>
                    <a:pt x="30162" y="125684"/>
                    <a:pt x="30162" y="123052"/>
                    <a:pt x="30162" y="121736"/>
                  </a:cubicBezTo>
                  <a:cubicBezTo>
                    <a:pt x="30162" y="121736"/>
                    <a:pt x="30162" y="121736"/>
                    <a:pt x="126415" y="28303"/>
                  </a:cubicBezTo>
                  <a:close/>
                  <a:moveTo>
                    <a:pt x="25400" y="19050"/>
                  </a:moveTo>
                  <a:lnTo>
                    <a:pt x="25400" y="169863"/>
                  </a:lnTo>
                  <a:cubicBezTo>
                    <a:pt x="25400" y="169863"/>
                    <a:pt x="25400" y="169863"/>
                    <a:pt x="312738" y="169863"/>
                  </a:cubicBezTo>
                  <a:cubicBezTo>
                    <a:pt x="312738" y="169863"/>
                    <a:pt x="312738" y="169863"/>
                    <a:pt x="312738" y="160602"/>
                  </a:cubicBezTo>
                  <a:cubicBezTo>
                    <a:pt x="312738" y="160602"/>
                    <a:pt x="312738" y="160602"/>
                    <a:pt x="265288" y="160602"/>
                  </a:cubicBezTo>
                  <a:cubicBezTo>
                    <a:pt x="263970" y="160602"/>
                    <a:pt x="262652" y="159279"/>
                    <a:pt x="262652" y="157956"/>
                  </a:cubicBezTo>
                  <a:cubicBezTo>
                    <a:pt x="262652" y="155311"/>
                    <a:pt x="263970" y="153988"/>
                    <a:pt x="265288" y="153988"/>
                  </a:cubicBezTo>
                  <a:cubicBezTo>
                    <a:pt x="265288" y="153988"/>
                    <a:pt x="265288" y="153988"/>
                    <a:pt x="312738" y="153988"/>
                  </a:cubicBezTo>
                  <a:cubicBezTo>
                    <a:pt x="312738" y="153988"/>
                    <a:pt x="312738" y="153988"/>
                    <a:pt x="312738" y="146050"/>
                  </a:cubicBezTo>
                  <a:cubicBezTo>
                    <a:pt x="312738" y="146050"/>
                    <a:pt x="312738" y="146050"/>
                    <a:pt x="233654" y="146050"/>
                  </a:cubicBezTo>
                  <a:cubicBezTo>
                    <a:pt x="232336" y="146050"/>
                    <a:pt x="231018" y="144727"/>
                    <a:pt x="231018" y="143404"/>
                  </a:cubicBezTo>
                  <a:cubicBezTo>
                    <a:pt x="231018" y="140758"/>
                    <a:pt x="232336" y="139436"/>
                    <a:pt x="233654" y="139436"/>
                  </a:cubicBezTo>
                  <a:cubicBezTo>
                    <a:pt x="233654" y="139436"/>
                    <a:pt x="233654" y="139436"/>
                    <a:pt x="312738" y="139436"/>
                  </a:cubicBezTo>
                  <a:cubicBezTo>
                    <a:pt x="312738" y="139436"/>
                    <a:pt x="312738" y="139436"/>
                    <a:pt x="312738" y="19050"/>
                  </a:cubicBezTo>
                  <a:cubicBezTo>
                    <a:pt x="312738" y="19050"/>
                    <a:pt x="312738" y="19050"/>
                    <a:pt x="25400" y="19050"/>
                  </a:cubicBezTo>
                  <a:close/>
                  <a:moveTo>
                    <a:pt x="35945" y="4762"/>
                  </a:moveTo>
                  <a:cubicBezTo>
                    <a:pt x="30673" y="4762"/>
                    <a:pt x="26718" y="8844"/>
                    <a:pt x="25400" y="14287"/>
                  </a:cubicBezTo>
                  <a:cubicBezTo>
                    <a:pt x="25400" y="14287"/>
                    <a:pt x="25400" y="14287"/>
                    <a:pt x="312738" y="14287"/>
                  </a:cubicBezTo>
                  <a:cubicBezTo>
                    <a:pt x="311420" y="8844"/>
                    <a:pt x="307466" y="4762"/>
                    <a:pt x="302194" y="4762"/>
                  </a:cubicBezTo>
                  <a:cubicBezTo>
                    <a:pt x="302194" y="4762"/>
                    <a:pt x="302194" y="4762"/>
                    <a:pt x="35945" y="4762"/>
                  </a:cubicBezTo>
                  <a:close/>
                  <a:moveTo>
                    <a:pt x="35663" y="0"/>
                  </a:moveTo>
                  <a:cubicBezTo>
                    <a:pt x="35663" y="0"/>
                    <a:pt x="35663" y="0"/>
                    <a:pt x="302475" y="0"/>
                  </a:cubicBezTo>
                  <a:cubicBezTo>
                    <a:pt x="311721" y="0"/>
                    <a:pt x="318325" y="6567"/>
                    <a:pt x="318325" y="15761"/>
                  </a:cubicBezTo>
                  <a:cubicBezTo>
                    <a:pt x="318325" y="15761"/>
                    <a:pt x="318325" y="15761"/>
                    <a:pt x="318325" y="190453"/>
                  </a:cubicBezTo>
                  <a:cubicBezTo>
                    <a:pt x="318325" y="190453"/>
                    <a:pt x="318325" y="190453"/>
                    <a:pt x="335497" y="190453"/>
                  </a:cubicBezTo>
                  <a:cubicBezTo>
                    <a:pt x="336817" y="190453"/>
                    <a:pt x="338138" y="191766"/>
                    <a:pt x="338138" y="194393"/>
                  </a:cubicBezTo>
                  <a:cubicBezTo>
                    <a:pt x="338138" y="194393"/>
                    <a:pt x="338138" y="194393"/>
                    <a:pt x="338138" y="211469"/>
                  </a:cubicBezTo>
                  <a:cubicBezTo>
                    <a:pt x="338138" y="216723"/>
                    <a:pt x="334176" y="220663"/>
                    <a:pt x="328892" y="220663"/>
                  </a:cubicBezTo>
                  <a:cubicBezTo>
                    <a:pt x="328892" y="220663"/>
                    <a:pt x="328892" y="220663"/>
                    <a:pt x="9246" y="220663"/>
                  </a:cubicBezTo>
                  <a:cubicBezTo>
                    <a:pt x="3962" y="220663"/>
                    <a:pt x="0" y="216723"/>
                    <a:pt x="0" y="211469"/>
                  </a:cubicBezTo>
                  <a:cubicBezTo>
                    <a:pt x="0" y="211469"/>
                    <a:pt x="0" y="211469"/>
                    <a:pt x="0" y="194393"/>
                  </a:cubicBezTo>
                  <a:cubicBezTo>
                    <a:pt x="0" y="191766"/>
                    <a:pt x="1321" y="190453"/>
                    <a:pt x="2641" y="190453"/>
                  </a:cubicBezTo>
                  <a:cubicBezTo>
                    <a:pt x="2641" y="190453"/>
                    <a:pt x="2641" y="190453"/>
                    <a:pt x="19813" y="190453"/>
                  </a:cubicBezTo>
                  <a:cubicBezTo>
                    <a:pt x="19813" y="190453"/>
                    <a:pt x="19813" y="190453"/>
                    <a:pt x="19813" y="15761"/>
                  </a:cubicBezTo>
                  <a:cubicBezTo>
                    <a:pt x="19813" y="6567"/>
                    <a:pt x="26417" y="0"/>
                    <a:pt x="3566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a:endParaRPr lang="en-US" sz="900">
                <a:latin typeface="inpin heiti" panose="00000500000000000000" pitchFamily="2" charset="-122"/>
                <a:ea typeface="inpin heiti" panose="00000500000000000000" pitchFamily="2" charset="-122"/>
                <a:cs typeface="+mn-ea"/>
                <a:sym typeface="inpin heiti" panose="00000500000000000000" pitchFamily="2" charset="-122"/>
              </a:endParaRPr>
            </a:p>
          </p:txBody>
        </p:sp>
        <p:sp>
          <p:nvSpPr>
            <p:cNvPr id="11" name="Rectangle 8"/>
            <p:cNvSpPr/>
            <p:nvPr/>
          </p:nvSpPr>
          <p:spPr>
            <a:xfrm>
              <a:off x="5711286" y="4239159"/>
              <a:ext cx="769429" cy="502116"/>
            </a:xfrm>
            <a:custGeom>
              <a:avLst/>
              <a:gdLst>
                <a:gd name="connsiteX0" fmla="*/ 6350 w 338138"/>
                <a:gd name="connsiteY0" fmla="*/ 196850 h 220663"/>
                <a:gd name="connsiteX1" fmla="*/ 6350 w 338138"/>
                <a:gd name="connsiteY1" fmla="*/ 203654 h 220663"/>
                <a:gd name="connsiteX2" fmla="*/ 115798 w 338138"/>
                <a:gd name="connsiteY2" fmla="*/ 203654 h 220663"/>
                <a:gd name="connsiteX3" fmla="*/ 118435 w 338138"/>
                <a:gd name="connsiteY3" fmla="*/ 206375 h 220663"/>
                <a:gd name="connsiteX4" fmla="*/ 115798 w 338138"/>
                <a:gd name="connsiteY4" fmla="*/ 209097 h 220663"/>
                <a:gd name="connsiteX5" fmla="*/ 6350 w 338138"/>
                <a:gd name="connsiteY5" fmla="*/ 209097 h 220663"/>
                <a:gd name="connsiteX6" fmla="*/ 6350 w 338138"/>
                <a:gd name="connsiteY6" fmla="*/ 211818 h 220663"/>
                <a:gd name="connsiteX7" fmla="*/ 10306 w 338138"/>
                <a:gd name="connsiteY7" fmla="*/ 215900 h 220663"/>
                <a:gd name="connsiteX8" fmla="*/ 329419 w 338138"/>
                <a:gd name="connsiteY8" fmla="*/ 215900 h 220663"/>
                <a:gd name="connsiteX9" fmla="*/ 333375 w 338138"/>
                <a:gd name="connsiteY9" fmla="*/ 211818 h 220663"/>
                <a:gd name="connsiteX10" fmla="*/ 333375 w 338138"/>
                <a:gd name="connsiteY10" fmla="*/ 196850 h 220663"/>
                <a:gd name="connsiteX11" fmla="*/ 6350 w 338138"/>
                <a:gd name="connsiteY11" fmla="*/ 196850 h 220663"/>
                <a:gd name="connsiteX12" fmla="*/ 25400 w 338138"/>
                <a:gd name="connsiteY12" fmla="*/ 176212 h 220663"/>
                <a:gd name="connsiteX13" fmla="*/ 25400 w 338138"/>
                <a:gd name="connsiteY13" fmla="*/ 190500 h 220663"/>
                <a:gd name="connsiteX14" fmla="*/ 312738 w 338138"/>
                <a:gd name="connsiteY14" fmla="*/ 190500 h 220663"/>
                <a:gd name="connsiteX15" fmla="*/ 312738 w 338138"/>
                <a:gd name="connsiteY15" fmla="*/ 176212 h 220663"/>
                <a:gd name="connsiteX16" fmla="*/ 91503 w 338138"/>
                <a:gd name="connsiteY16" fmla="*/ 28320 h 220663"/>
                <a:gd name="connsiteX17" fmla="*/ 95504 w 338138"/>
                <a:gd name="connsiteY17" fmla="*/ 28320 h 220663"/>
                <a:gd name="connsiteX18" fmla="*/ 95504 w 338138"/>
                <a:gd name="connsiteY18" fmla="*/ 32321 h 220663"/>
                <a:gd name="connsiteX19" fmla="*/ 35496 w 338138"/>
                <a:gd name="connsiteY19" fmla="*/ 92328 h 220663"/>
                <a:gd name="connsiteX20" fmla="*/ 32829 w 338138"/>
                <a:gd name="connsiteY20" fmla="*/ 93662 h 220663"/>
                <a:gd name="connsiteX21" fmla="*/ 30162 w 338138"/>
                <a:gd name="connsiteY21" fmla="*/ 92328 h 220663"/>
                <a:gd name="connsiteX22" fmla="*/ 30162 w 338138"/>
                <a:gd name="connsiteY22" fmla="*/ 88328 h 220663"/>
                <a:gd name="connsiteX23" fmla="*/ 91503 w 338138"/>
                <a:gd name="connsiteY23" fmla="*/ 28320 h 220663"/>
                <a:gd name="connsiteX24" fmla="*/ 56621 w 338138"/>
                <a:gd name="connsiteY24" fmla="*/ 28310 h 220663"/>
                <a:gd name="connsiteX25" fmla="*/ 60589 w 338138"/>
                <a:gd name="connsiteY25" fmla="*/ 28310 h 220663"/>
                <a:gd name="connsiteX26" fmla="*/ 60589 w 338138"/>
                <a:gd name="connsiteY26" fmla="*/ 32278 h 220663"/>
                <a:gd name="connsiteX27" fmla="*/ 35454 w 338138"/>
                <a:gd name="connsiteY27" fmla="*/ 57414 h 220663"/>
                <a:gd name="connsiteX28" fmla="*/ 32808 w 338138"/>
                <a:gd name="connsiteY28" fmla="*/ 58737 h 220663"/>
                <a:gd name="connsiteX29" fmla="*/ 30162 w 338138"/>
                <a:gd name="connsiteY29" fmla="*/ 57414 h 220663"/>
                <a:gd name="connsiteX30" fmla="*/ 30162 w 338138"/>
                <a:gd name="connsiteY30" fmla="*/ 53445 h 220663"/>
                <a:gd name="connsiteX31" fmla="*/ 56621 w 338138"/>
                <a:gd name="connsiteY31" fmla="*/ 28310 h 220663"/>
                <a:gd name="connsiteX32" fmla="*/ 126415 w 338138"/>
                <a:gd name="connsiteY32" fmla="*/ 28303 h 220663"/>
                <a:gd name="connsiteX33" fmla="*/ 130425 w 338138"/>
                <a:gd name="connsiteY33" fmla="*/ 28303 h 220663"/>
                <a:gd name="connsiteX34" fmla="*/ 130425 w 338138"/>
                <a:gd name="connsiteY34" fmla="*/ 32251 h 220663"/>
                <a:gd name="connsiteX35" fmla="*/ 35510 w 338138"/>
                <a:gd name="connsiteY35" fmla="*/ 125684 h 220663"/>
                <a:gd name="connsiteX36" fmla="*/ 32836 w 338138"/>
                <a:gd name="connsiteY36" fmla="*/ 127000 h 220663"/>
                <a:gd name="connsiteX37" fmla="*/ 30162 w 338138"/>
                <a:gd name="connsiteY37" fmla="*/ 125684 h 220663"/>
                <a:gd name="connsiteX38" fmla="*/ 30162 w 338138"/>
                <a:gd name="connsiteY38" fmla="*/ 121736 h 220663"/>
                <a:gd name="connsiteX39" fmla="*/ 126415 w 338138"/>
                <a:gd name="connsiteY39" fmla="*/ 28303 h 220663"/>
                <a:gd name="connsiteX40" fmla="*/ 25400 w 338138"/>
                <a:gd name="connsiteY40" fmla="*/ 19050 h 220663"/>
                <a:gd name="connsiteX41" fmla="*/ 25400 w 338138"/>
                <a:gd name="connsiteY41" fmla="*/ 169863 h 220663"/>
                <a:gd name="connsiteX42" fmla="*/ 312738 w 338138"/>
                <a:gd name="connsiteY42" fmla="*/ 169863 h 220663"/>
                <a:gd name="connsiteX43" fmla="*/ 312738 w 338138"/>
                <a:gd name="connsiteY43" fmla="*/ 160602 h 220663"/>
                <a:gd name="connsiteX44" fmla="*/ 265288 w 338138"/>
                <a:gd name="connsiteY44" fmla="*/ 160602 h 220663"/>
                <a:gd name="connsiteX45" fmla="*/ 262652 w 338138"/>
                <a:gd name="connsiteY45" fmla="*/ 157956 h 220663"/>
                <a:gd name="connsiteX46" fmla="*/ 265288 w 338138"/>
                <a:gd name="connsiteY46" fmla="*/ 153988 h 220663"/>
                <a:gd name="connsiteX47" fmla="*/ 312738 w 338138"/>
                <a:gd name="connsiteY47" fmla="*/ 153988 h 220663"/>
                <a:gd name="connsiteX48" fmla="*/ 312738 w 338138"/>
                <a:gd name="connsiteY48" fmla="*/ 146050 h 220663"/>
                <a:gd name="connsiteX49" fmla="*/ 233654 w 338138"/>
                <a:gd name="connsiteY49" fmla="*/ 146050 h 220663"/>
                <a:gd name="connsiteX50" fmla="*/ 231018 w 338138"/>
                <a:gd name="connsiteY50" fmla="*/ 143404 h 220663"/>
                <a:gd name="connsiteX51" fmla="*/ 233654 w 338138"/>
                <a:gd name="connsiteY51" fmla="*/ 139436 h 220663"/>
                <a:gd name="connsiteX52" fmla="*/ 312738 w 338138"/>
                <a:gd name="connsiteY52" fmla="*/ 139436 h 220663"/>
                <a:gd name="connsiteX53" fmla="*/ 312738 w 338138"/>
                <a:gd name="connsiteY53" fmla="*/ 19050 h 220663"/>
                <a:gd name="connsiteX54" fmla="*/ 25400 w 338138"/>
                <a:gd name="connsiteY54" fmla="*/ 19050 h 220663"/>
                <a:gd name="connsiteX55" fmla="*/ 35945 w 338138"/>
                <a:gd name="connsiteY55" fmla="*/ 4762 h 220663"/>
                <a:gd name="connsiteX56" fmla="*/ 25400 w 338138"/>
                <a:gd name="connsiteY56" fmla="*/ 14287 h 220663"/>
                <a:gd name="connsiteX57" fmla="*/ 312738 w 338138"/>
                <a:gd name="connsiteY57" fmla="*/ 14287 h 220663"/>
                <a:gd name="connsiteX58" fmla="*/ 302194 w 338138"/>
                <a:gd name="connsiteY58" fmla="*/ 4762 h 220663"/>
                <a:gd name="connsiteX59" fmla="*/ 35945 w 338138"/>
                <a:gd name="connsiteY59" fmla="*/ 4762 h 220663"/>
                <a:gd name="connsiteX60" fmla="*/ 35663 w 338138"/>
                <a:gd name="connsiteY60" fmla="*/ 0 h 220663"/>
                <a:gd name="connsiteX61" fmla="*/ 302475 w 338138"/>
                <a:gd name="connsiteY61" fmla="*/ 0 h 220663"/>
                <a:gd name="connsiteX62" fmla="*/ 318325 w 338138"/>
                <a:gd name="connsiteY62" fmla="*/ 15761 h 220663"/>
                <a:gd name="connsiteX63" fmla="*/ 318325 w 338138"/>
                <a:gd name="connsiteY63" fmla="*/ 190453 h 220663"/>
                <a:gd name="connsiteX64" fmla="*/ 335497 w 338138"/>
                <a:gd name="connsiteY64" fmla="*/ 190453 h 220663"/>
                <a:gd name="connsiteX65" fmla="*/ 338138 w 338138"/>
                <a:gd name="connsiteY65" fmla="*/ 194393 h 220663"/>
                <a:gd name="connsiteX66" fmla="*/ 338138 w 338138"/>
                <a:gd name="connsiteY66" fmla="*/ 211469 h 220663"/>
                <a:gd name="connsiteX67" fmla="*/ 328892 w 338138"/>
                <a:gd name="connsiteY67" fmla="*/ 220663 h 220663"/>
                <a:gd name="connsiteX68" fmla="*/ 9246 w 338138"/>
                <a:gd name="connsiteY68" fmla="*/ 220663 h 220663"/>
                <a:gd name="connsiteX69" fmla="*/ 0 w 338138"/>
                <a:gd name="connsiteY69" fmla="*/ 211469 h 220663"/>
                <a:gd name="connsiteX70" fmla="*/ 0 w 338138"/>
                <a:gd name="connsiteY70" fmla="*/ 194393 h 220663"/>
                <a:gd name="connsiteX71" fmla="*/ 2641 w 338138"/>
                <a:gd name="connsiteY71" fmla="*/ 190453 h 220663"/>
                <a:gd name="connsiteX72" fmla="*/ 19813 w 338138"/>
                <a:gd name="connsiteY72" fmla="*/ 190453 h 220663"/>
                <a:gd name="connsiteX73" fmla="*/ 19813 w 338138"/>
                <a:gd name="connsiteY73" fmla="*/ 15761 h 220663"/>
                <a:gd name="connsiteX74" fmla="*/ 35663 w 338138"/>
                <a:gd name="connsiteY74" fmla="*/ 0 h 22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38138" h="220663">
                  <a:moveTo>
                    <a:pt x="6350" y="196850"/>
                  </a:moveTo>
                  <a:cubicBezTo>
                    <a:pt x="6350" y="196850"/>
                    <a:pt x="6350" y="196850"/>
                    <a:pt x="6350" y="203654"/>
                  </a:cubicBezTo>
                  <a:cubicBezTo>
                    <a:pt x="6350" y="203654"/>
                    <a:pt x="6350" y="203654"/>
                    <a:pt x="115798" y="203654"/>
                  </a:cubicBezTo>
                  <a:cubicBezTo>
                    <a:pt x="117117" y="203654"/>
                    <a:pt x="118435" y="205015"/>
                    <a:pt x="118435" y="206375"/>
                  </a:cubicBezTo>
                  <a:cubicBezTo>
                    <a:pt x="118435" y="207736"/>
                    <a:pt x="117117" y="209097"/>
                    <a:pt x="115798" y="209097"/>
                  </a:cubicBezTo>
                  <a:cubicBezTo>
                    <a:pt x="115798" y="209097"/>
                    <a:pt x="115798" y="209097"/>
                    <a:pt x="6350" y="209097"/>
                  </a:cubicBezTo>
                  <a:cubicBezTo>
                    <a:pt x="6350" y="209097"/>
                    <a:pt x="6350" y="209097"/>
                    <a:pt x="6350" y="211818"/>
                  </a:cubicBezTo>
                  <a:cubicBezTo>
                    <a:pt x="6350" y="213179"/>
                    <a:pt x="8988" y="215900"/>
                    <a:pt x="10306" y="215900"/>
                  </a:cubicBezTo>
                  <a:cubicBezTo>
                    <a:pt x="10306" y="215900"/>
                    <a:pt x="10306" y="215900"/>
                    <a:pt x="329419" y="215900"/>
                  </a:cubicBezTo>
                  <a:cubicBezTo>
                    <a:pt x="330738" y="215900"/>
                    <a:pt x="333375" y="213179"/>
                    <a:pt x="333375" y="211818"/>
                  </a:cubicBezTo>
                  <a:lnTo>
                    <a:pt x="333375" y="196850"/>
                  </a:lnTo>
                  <a:cubicBezTo>
                    <a:pt x="333375" y="196850"/>
                    <a:pt x="333375" y="196850"/>
                    <a:pt x="6350" y="196850"/>
                  </a:cubicBezTo>
                  <a:close/>
                  <a:moveTo>
                    <a:pt x="25400" y="176212"/>
                  </a:moveTo>
                  <a:lnTo>
                    <a:pt x="25400" y="190500"/>
                  </a:lnTo>
                  <a:lnTo>
                    <a:pt x="312738" y="190500"/>
                  </a:lnTo>
                  <a:lnTo>
                    <a:pt x="312738" y="176212"/>
                  </a:lnTo>
                  <a:close/>
                  <a:moveTo>
                    <a:pt x="91503" y="28320"/>
                  </a:moveTo>
                  <a:cubicBezTo>
                    <a:pt x="92837" y="26987"/>
                    <a:pt x="94170" y="26987"/>
                    <a:pt x="95504" y="28320"/>
                  </a:cubicBezTo>
                  <a:cubicBezTo>
                    <a:pt x="96837" y="28320"/>
                    <a:pt x="96837" y="30987"/>
                    <a:pt x="95504" y="32321"/>
                  </a:cubicBezTo>
                  <a:cubicBezTo>
                    <a:pt x="95504" y="32321"/>
                    <a:pt x="95504" y="32321"/>
                    <a:pt x="35496" y="92328"/>
                  </a:cubicBezTo>
                  <a:cubicBezTo>
                    <a:pt x="34163" y="93662"/>
                    <a:pt x="34163" y="93662"/>
                    <a:pt x="32829" y="93662"/>
                  </a:cubicBezTo>
                  <a:cubicBezTo>
                    <a:pt x="31496" y="93662"/>
                    <a:pt x="31496" y="93662"/>
                    <a:pt x="30162" y="92328"/>
                  </a:cubicBezTo>
                  <a:cubicBezTo>
                    <a:pt x="30162" y="92328"/>
                    <a:pt x="30162" y="89661"/>
                    <a:pt x="30162" y="88328"/>
                  </a:cubicBezTo>
                  <a:cubicBezTo>
                    <a:pt x="30162" y="88328"/>
                    <a:pt x="30162" y="88328"/>
                    <a:pt x="91503" y="28320"/>
                  </a:cubicBezTo>
                  <a:close/>
                  <a:moveTo>
                    <a:pt x="56621" y="28310"/>
                  </a:moveTo>
                  <a:cubicBezTo>
                    <a:pt x="57943" y="26987"/>
                    <a:pt x="59266" y="26987"/>
                    <a:pt x="60589" y="28310"/>
                  </a:cubicBezTo>
                  <a:cubicBezTo>
                    <a:pt x="61912" y="28310"/>
                    <a:pt x="61912" y="30956"/>
                    <a:pt x="60589" y="32278"/>
                  </a:cubicBezTo>
                  <a:cubicBezTo>
                    <a:pt x="60589" y="32278"/>
                    <a:pt x="60589" y="32278"/>
                    <a:pt x="35454" y="57414"/>
                  </a:cubicBezTo>
                  <a:cubicBezTo>
                    <a:pt x="34131" y="58737"/>
                    <a:pt x="34131" y="58737"/>
                    <a:pt x="32808" y="58737"/>
                  </a:cubicBezTo>
                  <a:cubicBezTo>
                    <a:pt x="31485" y="58737"/>
                    <a:pt x="31485" y="58737"/>
                    <a:pt x="30162" y="57414"/>
                  </a:cubicBezTo>
                  <a:cubicBezTo>
                    <a:pt x="30162" y="56091"/>
                    <a:pt x="30162" y="54768"/>
                    <a:pt x="30162" y="53445"/>
                  </a:cubicBezTo>
                  <a:cubicBezTo>
                    <a:pt x="30162" y="53445"/>
                    <a:pt x="30162" y="53445"/>
                    <a:pt x="56621" y="28310"/>
                  </a:cubicBezTo>
                  <a:close/>
                  <a:moveTo>
                    <a:pt x="126415" y="28303"/>
                  </a:moveTo>
                  <a:cubicBezTo>
                    <a:pt x="127752" y="26987"/>
                    <a:pt x="129089" y="26987"/>
                    <a:pt x="130425" y="28303"/>
                  </a:cubicBezTo>
                  <a:cubicBezTo>
                    <a:pt x="131762" y="28303"/>
                    <a:pt x="131762" y="30935"/>
                    <a:pt x="130425" y="32251"/>
                  </a:cubicBezTo>
                  <a:cubicBezTo>
                    <a:pt x="130425" y="32251"/>
                    <a:pt x="130425" y="32251"/>
                    <a:pt x="35510" y="125684"/>
                  </a:cubicBezTo>
                  <a:cubicBezTo>
                    <a:pt x="34173" y="127000"/>
                    <a:pt x="34173" y="127000"/>
                    <a:pt x="32836" y="127000"/>
                  </a:cubicBezTo>
                  <a:cubicBezTo>
                    <a:pt x="31499" y="127000"/>
                    <a:pt x="31499" y="127000"/>
                    <a:pt x="30162" y="125684"/>
                  </a:cubicBezTo>
                  <a:cubicBezTo>
                    <a:pt x="30162" y="125684"/>
                    <a:pt x="30162" y="123052"/>
                    <a:pt x="30162" y="121736"/>
                  </a:cubicBezTo>
                  <a:cubicBezTo>
                    <a:pt x="30162" y="121736"/>
                    <a:pt x="30162" y="121736"/>
                    <a:pt x="126415" y="28303"/>
                  </a:cubicBezTo>
                  <a:close/>
                  <a:moveTo>
                    <a:pt x="25400" y="19050"/>
                  </a:moveTo>
                  <a:lnTo>
                    <a:pt x="25400" y="169863"/>
                  </a:lnTo>
                  <a:cubicBezTo>
                    <a:pt x="25400" y="169863"/>
                    <a:pt x="25400" y="169863"/>
                    <a:pt x="312738" y="169863"/>
                  </a:cubicBezTo>
                  <a:cubicBezTo>
                    <a:pt x="312738" y="169863"/>
                    <a:pt x="312738" y="169863"/>
                    <a:pt x="312738" y="160602"/>
                  </a:cubicBezTo>
                  <a:cubicBezTo>
                    <a:pt x="312738" y="160602"/>
                    <a:pt x="312738" y="160602"/>
                    <a:pt x="265288" y="160602"/>
                  </a:cubicBezTo>
                  <a:cubicBezTo>
                    <a:pt x="263970" y="160602"/>
                    <a:pt x="262652" y="159279"/>
                    <a:pt x="262652" y="157956"/>
                  </a:cubicBezTo>
                  <a:cubicBezTo>
                    <a:pt x="262652" y="155311"/>
                    <a:pt x="263970" y="153988"/>
                    <a:pt x="265288" y="153988"/>
                  </a:cubicBezTo>
                  <a:cubicBezTo>
                    <a:pt x="265288" y="153988"/>
                    <a:pt x="265288" y="153988"/>
                    <a:pt x="312738" y="153988"/>
                  </a:cubicBezTo>
                  <a:cubicBezTo>
                    <a:pt x="312738" y="153988"/>
                    <a:pt x="312738" y="153988"/>
                    <a:pt x="312738" y="146050"/>
                  </a:cubicBezTo>
                  <a:cubicBezTo>
                    <a:pt x="312738" y="146050"/>
                    <a:pt x="312738" y="146050"/>
                    <a:pt x="233654" y="146050"/>
                  </a:cubicBezTo>
                  <a:cubicBezTo>
                    <a:pt x="232336" y="146050"/>
                    <a:pt x="231018" y="144727"/>
                    <a:pt x="231018" y="143404"/>
                  </a:cubicBezTo>
                  <a:cubicBezTo>
                    <a:pt x="231018" y="140758"/>
                    <a:pt x="232336" y="139436"/>
                    <a:pt x="233654" y="139436"/>
                  </a:cubicBezTo>
                  <a:cubicBezTo>
                    <a:pt x="233654" y="139436"/>
                    <a:pt x="233654" y="139436"/>
                    <a:pt x="312738" y="139436"/>
                  </a:cubicBezTo>
                  <a:cubicBezTo>
                    <a:pt x="312738" y="139436"/>
                    <a:pt x="312738" y="139436"/>
                    <a:pt x="312738" y="19050"/>
                  </a:cubicBezTo>
                  <a:cubicBezTo>
                    <a:pt x="312738" y="19050"/>
                    <a:pt x="312738" y="19050"/>
                    <a:pt x="25400" y="19050"/>
                  </a:cubicBezTo>
                  <a:close/>
                  <a:moveTo>
                    <a:pt x="35945" y="4762"/>
                  </a:moveTo>
                  <a:cubicBezTo>
                    <a:pt x="30673" y="4762"/>
                    <a:pt x="26718" y="8844"/>
                    <a:pt x="25400" y="14287"/>
                  </a:cubicBezTo>
                  <a:cubicBezTo>
                    <a:pt x="25400" y="14287"/>
                    <a:pt x="25400" y="14287"/>
                    <a:pt x="312738" y="14287"/>
                  </a:cubicBezTo>
                  <a:cubicBezTo>
                    <a:pt x="311420" y="8844"/>
                    <a:pt x="307466" y="4762"/>
                    <a:pt x="302194" y="4762"/>
                  </a:cubicBezTo>
                  <a:cubicBezTo>
                    <a:pt x="302194" y="4762"/>
                    <a:pt x="302194" y="4762"/>
                    <a:pt x="35945" y="4762"/>
                  </a:cubicBezTo>
                  <a:close/>
                  <a:moveTo>
                    <a:pt x="35663" y="0"/>
                  </a:moveTo>
                  <a:cubicBezTo>
                    <a:pt x="35663" y="0"/>
                    <a:pt x="35663" y="0"/>
                    <a:pt x="302475" y="0"/>
                  </a:cubicBezTo>
                  <a:cubicBezTo>
                    <a:pt x="311721" y="0"/>
                    <a:pt x="318325" y="6567"/>
                    <a:pt x="318325" y="15761"/>
                  </a:cubicBezTo>
                  <a:cubicBezTo>
                    <a:pt x="318325" y="15761"/>
                    <a:pt x="318325" y="15761"/>
                    <a:pt x="318325" y="190453"/>
                  </a:cubicBezTo>
                  <a:cubicBezTo>
                    <a:pt x="318325" y="190453"/>
                    <a:pt x="318325" y="190453"/>
                    <a:pt x="335497" y="190453"/>
                  </a:cubicBezTo>
                  <a:cubicBezTo>
                    <a:pt x="336817" y="190453"/>
                    <a:pt x="338138" y="191766"/>
                    <a:pt x="338138" y="194393"/>
                  </a:cubicBezTo>
                  <a:cubicBezTo>
                    <a:pt x="338138" y="194393"/>
                    <a:pt x="338138" y="194393"/>
                    <a:pt x="338138" y="211469"/>
                  </a:cubicBezTo>
                  <a:cubicBezTo>
                    <a:pt x="338138" y="216723"/>
                    <a:pt x="334176" y="220663"/>
                    <a:pt x="328892" y="220663"/>
                  </a:cubicBezTo>
                  <a:cubicBezTo>
                    <a:pt x="328892" y="220663"/>
                    <a:pt x="328892" y="220663"/>
                    <a:pt x="9246" y="220663"/>
                  </a:cubicBezTo>
                  <a:cubicBezTo>
                    <a:pt x="3962" y="220663"/>
                    <a:pt x="0" y="216723"/>
                    <a:pt x="0" y="211469"/>
                  </a:cubicBezTo>
                  <a:cubicBezTo>
                    <a:pt x="0" y="211469"/>
                    <a:pt x="0" y="211469"/>
                    <a:pt x="0" y="194393"/>
                  </a:cubicBezTo>
                  <a:cubicBezTo>
                    <a:pt x="0" y="191766"/>
                    <a:pt x="1321" y="190453"/>
                    <a:pt x="2641" y="190453"/>
                  </a:cubicBezTo>
                  <a:cubicBezTo>
                    <a:pt x="2641" y="190453"/>
                    <a:pt x="2641" y="190453"/>
                    <a:pt x="19813" y="190453"/>
                  </a:cubicBezTo>
                  <a:cubicBezTo>
                    <a:pt x="19813" y="190453"/>
                    <a:pt x="19813" y="190453"/>
                    <a:pt x="19813" y="15761"/>
                  </a:cubicBezTo>
                  <a:cubicBezTo>
                    <a:pt x="19813" y="6567"/>
                    <a:pt x="26417" y="0"/>
                    <a:pt x="3566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a:endParaRPr lang="en-US" sz="900">
                <a:latin typeface="inpin heiti" panose="00000500000000000000" pitchFamily="2" charset="-122"/>
                <a:ea typeface="inpin heiti" panose="00000500000000000000" pitchFamily="2" charset="-122"/>
                <a:cs typeface="+mn-ea"/>
                <a:sym typeface="inpin heiti" panose="00000500000000000000" pitchFamily="2" charset="-122"/>
              </a:endParaRPr>
            </a:p>
          </p:txBody>
        </p:sp>
        <p:sp>
          <p:nvSpPr>
            <p:cNvPr id="12" name="Rectangle 8"/>
            <p:cNvSpPr/>
            <p:nvPr/>
          </p:nvSpPr>
          <p:spPr>
            <a:xfrm>
              <a:off x="8434178" y="4239159"/>
              <a:ext cx="769429" cy="502116"/>
            </a:xfrm>
            <a:custGeom>
              <a:avLst/>
              <a:gdLst>
                <a:gd name="connsiteX0" fmla="*/ 6350 w 338138"/>
                <a:gd name="connsiteY0" fmla="*/ 196850 h 220663"/>
                <a:gd name="connsiteX1" fmla="*/ 6350 w 338138"/>
                <a:gd name="connsiteY1" fmla="*/ 203654 h 220663"/>
                <a:gd name="connsiteX2" fmla="*/ 115798 w 338138"/>
                <a:gd name="connsiteY2" fmla="*/ 203654 h 220663"/>
                <a:gd name="connsiteX3" fmla="*/ 118435 w 338138"/>
                <a:gd name="connsiteY3" fmla="*/ 206375 h 220663"/>
                <a:gd name="connsiteX4" fmla="*/ 115798 w 338138"/>
                <a:gd name="connsiteY4" fmla="*/ 209097 h 220663"/>
                <a:gd name="connsiteX5" fmla="*/ 6350 w 338138"/>
                <a:gd name="connsiteY5" fmla="*/ 209097 h 220663"/>
                <a:gd name="connsiteX6" fmla="*/ 6350 w 338138"/>
                <a:gd name="connsiteY6" fmla="*/ 211818 h 220663"/>
                <a:gd name="connsiteX7" fmla="*/ 10306 w 338138"/>
                <a:gd name="connsiteY7" fmla="*/ 215900 h 220663"/>
                <a:gd name="connsiteX8" fmla="*/ 329419 w 338138"/>
                <a:gd name="connsiteY8" fmla="*/ 215900 h 220663"/>
                <a:gd name="connsiteX9" fmla="*/ 333375 w 338138"/>
                <a:gd name="connsiteY9" fmla="*/ 211818 h 220663"/>
                <a:gd name="connsiteX10" fmla="*/ 333375 w 338138"/>
                <a:gd name="connsiteY10" fmla="*/ 196850 h 220663"/>
                <a:gd name="connsiteX11" fmla="*/ 6350 w 338138"/>
                <a:gd name="connsiteY11" fmla="*/ 196850 h 220663"/>
                <a:gd name="connsiteX12" fmla="*/ 25400 w 338138"/>
                <a:gd name="connsiteY12" fmla="*/ 176212 h 220663"/>
                <a:gd name="connsiteX13" fmla="*/ 25400 w 338138"/>
                <a:gd name="connsiteY13" fmla="*/ 190500 h 220663"/>
                <a:gd name="connsiteX14" fmla="*/ 312738 w 338138"/>
                <a:gd name="connsiteY14" fmla="*/ 190500 h 220663"/>
                <a:gd name="connsiteX15" fmla="*/ 312738 w 338138"/>
                <a:gd name="connsiteY15" fmla="*/ 176212 h 220663"/>
                <a:gd name="connsiteX16" fmla="*/ 91503 w 338138"/>
                <a:gd name="connsiteY16" fmla="*/ 28320 h 220663"/>
                <a:gd name="connsiteX17" fmla="*/ 95504 w 338138"/>
                <a:gd name="connsiteY17" fmla="*/ 28320 h 220663"/>
                <a:gd name="connsiteX18" fmla="*/ 95504 w 338138"/>
                <a:gd name="connsiteY18" fmla="*/ 32321 h 220663"/>
                <a:gd name="connsiteX19" fmla="*/ 35496 w 338138"/>
                <a:gd name="connsiteY19" fmla="*/ 92328 h 220663"/>
                <a:gd name="connsiteX20" fmla="*/ 32829 w 338138"/>
                <a:gd name="connsiteY20" fmla="*/ 93662 h 220663"/>
                <a:gd name="connsiteX21" fmla="*/ 30162 w 338138"/>
                <a:gd name="connsiteY21" fmla="*/ 92328 h 220663"/>
                <a:gd name="connsiteX22" fmla="*/ 30162 w 338138"/>
                <a:gd name="connsiteY22" fmla="*/ 88328 h 220663"/>
                <a:gd name="connsiteX23" fmla="*/ 91503 w 338138"/>
                <a:gd name="connsiteY23" fmla="*/ 28320 h 220663"/>
                <a:gd name="connsiteX24" fmla="*/ 56621 w 338138"/>
                <a:gd name="connsiteY24" fmla="*/ 28310 h 220663"/>
                <a:gd name="connsiteX25" fmla="*/ 60589 w 338138"/>
                <a:gd name="connsiteY25" fmla="*/ 28310 h 220663"/>
                <a:gd name="connsiteX26" fmla="*/ 60589 w 338138"/>
                <a:gd name="connsiteY26" fmla="*/ 32278 h 220663"/>
                <a:gd name="connsiteX27" fmla="*/ 35454 w 338138"/>
                <a:gd name="connsiteY27" fmla="*/ 57414 h 220663"/>
                <a:gd name="connsiteX28" fmla="*/ 32808 w 338138"/>
                <a:gd name="connsiteY28" fmla="*/ 58737 h 220663"/>
                <a:gd name="connsiteX29" fmla="*/ 30162 w 338138"/>
                <a:gd name="connsiteY29" fmla="*/ 57414 h 220663"/>
                <a:gd name="connsiteX30" fmla="*/ 30162 w 338138"/>
                <a:gd name="connsiteY30" fmla="*/ 53445 h 220663"/>
                <a:gd name="connsiteX31" fmla="*/ 56621 w 338138"/>
                <a:gd name="connsiteY31" fmla="*/ 28310 h 220663"/>
                <a:gd name="connsiteX32" fmla="*/ 126415 w 338138"/>
                <a:gd name="connsiteY32" fmla="*/ 28303 h 220663"/>
                <a:gd name="connsiteX33" fmla="*/ 130425 w 338138"/>
                <a:gd name="connsiteY33" fmla="*/ 28303 h 220663"/>
                <a:gd name="connsiteX34" fmla="*/ 130425 w 338138"/>
                <a:gd name="connsiteY34" fmla="*/ 32251 h 220663"/>
                <a:gd name="connsiteX35" fmla="*/ 35510 w 338138"/>
                <a:gd name="connsiteY35" fmla="*/ 125684 h 220663"/>
                <a:gd name="connsiteX36" fmla="*/ 32836 w 338138"/>
                <a:gd name="connsiteY36" fmla="*/ 127000 h 220663"/>
                <a:gd name="connsiteX37" fmla="*/ 30162 w 338138"/>
                <a:gd name="connsiteY37" fmla="*/ 125684 h 220663"/>
                <a:gd name="connsiteX38" fmla="*/ 30162 w 338138"/>
                <a:gd name="connsiteY38" fmla="*/ 121736 h 220663"/>
                <a:gd name="connsiteX39" fmla="*/ 126415 w 338138"/>
                <a:gd name="connsiteY39" fmla="*/ 28303 h 220663"/>
                <a:gd name="connsiteX40" fmla="*/ 25400 w 338138"/>
                <a:gd name="connsiteY40" fmla="*/ 19050 h 220663"/>
                <a:gd name="connsiteX41" fmla="*/ 25400 w 338138"/>
                <a:gd name="connsiteY41" fmla="*/ 169863 h 220663"/>
                <a:gd name="connsiteX42" fmla="*/ 312738 w 338138"/>
                <a:gd name="connsiteY42" fmla="*/ 169863 h 220663"/>
                <a:gd name="connsiteX43" fmla="*/ 312738 w 338138"/>
                <a:gd name="connsiteY43" fmla="*/ 160602 h 220663"/>
                <a:gd name="connsiteX44" fmla="*/ 265288 w 338138"/>
                <a:gd name="connsiteY44" fmla="*/ 160602 h 220663"/>
                <a:gd name="connsiteX45" fmla="*/ 262652 w 338138"/>
                <a:gd name="connsiteY45" fmla="*/ 157956 h 220663"/>
                <a:gd name="connsiteX46" fmla="*/ 265288 w 338138"/>
                <a:gd name="connsiteY46" fmla="*/ 153988 h 220663"/>
                <a:gd name="connsiteX47" fmla="*/ 312738 w 338138"/>
                <a:gd name="connsiteY47" fmla="*/ 153988 h 220663"/>
                <a:gd name="connsiteX48" fmla="*/ 312738 w 338138"/>
                <a:gd name="connsiteY48" fmla="*/ 146050 h 220663"/>
                <a:gd name="connsiteX49" fmla="*/ 233654 w 338138"/>
                <a:gd name="connsiteY49" fmla="*/ 146050 h 220663"/>
                <a:gd name="connsiteX50" fmla="*/ 231018 w 338138"/>
                <a:gd name="connsiteY50" fmla="*/ 143404 h 220663"/>
                <a:gd name="connsiteX51" fmla="*/ 233654 w 338138"/>
                <a:gd name="connsiteY51" fmla="*/ 139436 h 220663"/>
                <a:gd name="connsiteX52" fmla="*/ 312738 w 338138"/>
                <a:gd name="connsiteY52" fmla="*/ 139436 h 220663"/>
                <a:gd name="connsiteX53" fmla="*/ 312738 w 338138"/>
                <a:gd name="connsiteY53" fmla="*/ 19050 h 220663"/>
                <a:gd name="connsiteX54" fmla="*/ 25400 w 338138"/>
                <a:gd name="connsiteY54" fmla="*/ 19050 h 220663"/>
                <a:gd name="connsiteX55" fmla="*/ 35945 w 338138"/>
                <a:gd name="connsiteY55" fmla="*/ 4762 h 220663"/>
                <a:gd name="connsiteX56" fmla="*/ 25400 w 338138"/>
                <a:gd name="connsiteY56" fmla="*/ 14287 h 220663"/>
                <a:gd name="connsiteX57" fmla="*/ 312738 w 338138"/>
                <a:gd name="connsiteY57" fmla="*/ 14287 h 220663"/>
                <a:gd name="connsiteX58" fmla="*/ 302194 w 338138"/>
                <a:gd name="connsiteY58" fmla="*/ 4762 h 220663"/>
                <a:gd name="connsiteX59" fmla="*/ 35945 w 338138"/>
                <a:gd name="connsiteY59" fmla="*/ 4762 h 220663"/>
                <a:gd name="connsiteX60" fmla="*/ 35663 w 338138"/>
                <a:gd name="connsiteY60" fmla="*/ 0 h 220663"/>
                <a:gd name="connsiteX61" fmla="*/ 302475 w 338138"/>
                <a:gd name="connsiteY61" fmla="*/ 0 h 220663"/>
                <a:gd name="connsiteX62" fmla="*/ 318325 w 338138"/>
                <a:gd name="connsiteY62" fmla="*/ 15761 h 220663"/>
                <a:gd name="connsiteX63" fmla="*/ 318325 w 338138"/>
                <a:gd name="connsiteY63" fmla="*/ 190453 h 220663"/>
                <a:gd name="connsiteX64" fmla="*/ 335497 w 338138"/>
                <a:gd name="connsiteY64" fmla="*/ 190453 h 220663"/>
                <a:gd name="connsiteX65" fmla="*/ 338138 w 338138"/>
                <a:gd name="connsiteY65" fmla="*/ 194393 h 220663"/>
                <a:gd name="connsiteX66" fmla="*/ 338138 w 338138"/>
                <a:gd name="connsiteY66" fmla="*/ 211469 h 220663"/>
                <a:gd name="connsiteX67" fmla="*/ 328892 w 338138"/>
                <a:gd name="connsiteY67" fmla="*/ 220663 h 220663"/>
                <a:gd name="connsiteX68" fmla="*/ 9246 w 338138"/>
                <a:gd name="connsiteY68" fmla="*/ 220663 h 220663"/>
                <a:gd name="connsiteX69" fmla="*/ 0 w 338138"/>
                <a:gd name="connsiteY69" fmla="*/ 211469 h 220663"/>
                <a:gd name="connsiteX70" fmla="*/ 0 w 338138"/>
                <a:gd name="connsiteY70" fmla="*/ 194393 h 220663"/>
                <a:gd name="connsiteX71" fmla="*/ 2641 w 338138"/>
                <a:gd name="connsiteY71" fmla="*/ 190453 h 220663"/>
                <a:gd name="connsiteX72" fmla="*/ 19813 w 338138"/>
                <a:gd name="connsiteY72" fmla="*/ 190453 h 220663"/>
                <a:gd name="connsiteX73" fmla="*/ 19813 w 338138"/>
                <a:gd name="connsiteY73" fmla="*/ 15761 h 220663"/>
                <a:gd name="connsiteX74" fmla="*/ 35663 w 338138"/>
                <a:gd name="connsiteY74" fmla="*/ 0 h 22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38138" h="220663">
                  <a:moveTo>
                    <a:pt x="6350" y="196850"/>
                  </a:moveTo>
                  <a:cubicBezTo>
                    <a:pt x="6350" y="196850"/>
                    <a:pt x="6350" y="196850"/>
                    <a:pt x="6350" y="203654"/>
                  </a:cubicBezTo>
                  <a:cubicBezTo>
                    <a:pt x="6350" y="203654"/>
                    <a:pt x="6350" y="203654"/>
                    <a:pt x="115798" y="203654"/>
                  </a:cubicBezTo>
                  <a:cubicBezTo>
                    <a:pt x="117117" y="203654"/>
                    <a:pt x="118435" y="205015"/>
                    <a:pt x="118435" y="206375"/>
                  </a:cubicBezTo>
                  <a:cubicBezTo>
                    <a:pt x="118435" y="207736"/>
                    <a:pt x="117117" y="209097"/>
                    <a:pt x="115798" y="209097"/>
                  </a:cubicBezTo>
                  <a:cubicBezTo>
                    <a:pt x="115798" y="209097"/>
                    <a:pt x="115798" y="209097"/>
                    <a:pt x="6350" y="209097"/>
                  </a:cubicBezTo>
                  <a:cubicBezTo>
                    <a:pt x="6350" y="209097"/>
                    <a:pt x="6350" y="209097"/>
                    <a:pt x="6350" y="211818"/>
                  </a:cubicBezTo>
                  <a:cubicBezTo>
                    <a:pt x="6350" y="213179"/>
                    <a:pt x="8988" y="215900"/>
                    <a:pt x="10306" y="215900"/>
                  </a:cubicBezTo>
                  <a:cubicBezTo>
                    <a:pt x="10306" y="215900"/>
                    <a:pt x="10306" y="215900"/>
                    <a:pt x="329419" y="215900"/>
                  </a:cubicBezTo>
                  <a:cubicBezTo>
                    <a:pt x="330738" y="215900"/>
                    <a:pt x="333375" y="213179"/>
                    <a:pt x="333375" y="211818"/>
                  </a:cubicBezTo>
                  <a:lnTo>
                    <a:pt x="333375" y="196850"/>
                  </a:lnTo>
                  <a:cubicBezTo>
                    <a:pt x="333375" y="196850"/>
                    <a:pt x="333375" y="196850"/>
                    <a:pt x="6350" y="196850"/>
                  </a:cubicBezTo>
                  <a:close/>
                  <a:moveTo>
                    <a:pt x="25400" y="176212"/>
                  </a:moveTo>
                  <a:lnTo>
                    <a:pt x="25400" y="190500"/>
                  </a:lnTo>
                  <a:lnTo>
                    <a:pt x="312738" y="190500"/>
                  </a:lnTo>
                  <a:lnTo>
                    <a:pt x="312738" y="176212"/>
                  </a:lnTo>
                  <a:close/>
                  <a:moveTo>
                    <a:pt x="91503" y="28320"/>
                  </a:moveTo>
                  <a:cubicBezTo>
                    <a:pt x="92837" y="26987"/>
                    <a:pt x="94170" y="26987"/>
                    <a:pt x="95504" y="28320"/>
                  </a:cubicBezTo>
                  <a:cubicBezTo>
                    <a:pt x="96837" y="28320"/>
                    <a:pt x="96837" y="30987"/>
                    <a:pt x="95504" y="32321"/>
                  </a:cubicBezTo>
                  <a:cubicBezTo>
                    <a:pt x="95504" y="32321"/>
                    <a:pt x="95504" y="32321"/>
                    <a:pt x="35496" y="92328"/>
                  </a:cubicBezTo>
                  <a:cubicBezTo>
                    <a:pt x="34163" y="93662"/>
                    <a:pt x="34163" y="93662"/>
                    <a:pt x="32829" y="93662"/>
                  </a:cubicBezTo>
                  <a:cubicBezTo>
                    <a:pt x="31496" y="93662"/>
                    <a:pt x="31496" y="93662"/>
                    <a:pt x="30162" y="92328"/>
                  </a:cubicBezTo>
                  <a:cubicBezTo>
                    <a:pt x="30162" y="92328"/>
                    <a:pt x="30162" y="89661"/>
                    <a:pt x="30162" y="88328"/>
                  </a:cubicBezTo>
                  <a:cubicBezTo>
                    <a:pt x="30162" y="88328"/>
                    <a:pt x="30162" y="88328"/>
                    <a:pt x="91503" y="28320"/>
                  </a:cubicBezTo>
                  <a:close/>
                  <a:moveTo>
                    <a:pt x="56621" y="28310"/>
                  </a:moveTo>
                  <a:cubicBezTo>
                    <a:pt x="57943" y="26987"/>
                    <a:pt x="59266" y="26987"/>
                    <a:pt x="60589" y="28310"/>
                  </a:cubicBezTo>
                  <a:cubicBezTo>
                    <a:pt x="61912" y="28310"/>
                    <a:pt x="61912" y="30956"/>
                    <a:pt x="60589" y="32278"/>
                  </a:cubicBezTo>
                  <a:cubicBezTo>
                    <a:pt x="60589" y="32278"/>
                    <a:pt x="60589" y="32278"/>
                    <a:pt x="35454" y="57414"/>
                  </a:cubicBezTo>
                  <a:cubicBezTo>
                    <a:pt x="34131" y="58737"/>
                    <a:pt x="34131" y="58737"/>
                    <a:pt x="32808" y="58737"/>
                  </a:cubicBezTo>
                  <a:cubicBezTo>
                    <a:pt x="31485" y="58737"/>
                    <a:pt x="31485" y="58737"/>
                    <a:pt x="30162" y="57414"/>
                  </a:cubicBezTo>
                  <a:cubicBezTo>
                    <a:pt x="30162" y="56091"/>
                    <a:pt x="30162" y="54768"/>
                    <a:pt x="30162" y="53445"/>
                  </a:cubicBezTo>
                  <a:cubicBezTo>
                    <a:pt x="30162" y="53445"/>
                    <a:pt x="30162" y="53445"/>
                    <a:pt x="56621" y="28310"/>
                  </a:cubicBezTo>
                  <a:close/>
                  <a:moveTo>
                    <a:pt x="126415" y="28303"/>
                  </a:moveTo>
                  <a:cubicBezTo>
                    <a:pt x="127752" y="26987"/>
                    <a:pt x="129089" y="26987"/>
                    <a:pt x="130425" y="28303"/>
                  </a:cubicBezTo>
                  <a:cubicBezTo>
                    <a:pt x="131762" y="28303"/>
                    <a:pt x="131762" y="30935"/>
                    <a:pt x="130425" y="32251"/>
                  </a:cubicBezTo>
                  <a:cubicBezTo>
                    <a:pt x="130425" y="32251"/>
                    <a:pt x="130425" y="32251"/>
                    <a:pt x="35510" y="125684"/>
                  </a:cubicBezTo>
                  <a:cubicBezTo>
                    <a:pt x="34173" y="127000"/>
                    <a:pt x="34173" y="127000"/>
                    <a:pt x="32836" y="127000"/>
                  </a:cubicBezTo>
                  <a:cubicBezTo>
                    <a:pt x="31499" y="127000"/>
                    <a:pt x="31499" y="127000"/>
                    <a:pt x="30162" y="125684"/>
                  </a:cubicBezTo>
                  <a:cubicBezTo>
                    <a:pt x="30162" y="125684"/>
                    <a:pt x="30162" y="123052"/>
                    <a:pt x="30162" y="121736"/>
                  </a:cubicBezTo>
                  <a:cubicBezTo>
                    <a:pt x="30162" y="121736"/>
                    <a:pt x="30162" y="121736"/>
                    <a:pt x="126415" y="28303"/>
                  </a:cubicBezTo>
                  <a:close/>
                  <a:moveTo>
                    <a:pt x="25400" y="19050"/>
                  </a:moveTo>
                  <a:lnTo>
                    <a:pt x="25400" y="169863"/>
                  </a:lnTo>
                  <a:cubicBezTo>
                    <a:pt x="25400" y="169863"/>
                    <a:pt x="25400" y="169863"/>
                    <a:pt x="312738" y="169863"/>
                  </a:cubicBezTo>
                  <a:cubicBezTo>
                    <a:pt x="312738" y="169863"/>
                    <a:pt x="312738" y="169863"/>
                    <a:pt x="312738" y="160602"/>
                  </a:cubicBezTo>
                  <a:cubicBezTo>
                    <a:pt x="312738" y="160602"/>
                    <a:pt x="312738" y="160602"/>
                    <a:pt x="265288" y="160602"/>
                  </a:cubicBezTo>
                  <a:cubicBezTo>
                    <a:pt x="263970" y="160602"/>
                    <a:pt x="262652" y="159279"/>
                    <a:pt x="262652" y="157956"/>
                  </a:cubicBezTo>
                  <a:cubicBezTo>
                    <a:pt x="262652" y="155311"/>
                    <a:pt x="263970" y="153988"/>
                    <a:pt x="265288" y="153988"/>
                  </a:cubicBezTo>
                  <a:cubicBezTo>
                    <a:pt x="265288" y="153988"/>
                    <a:pt x="265288" y="153988"/>
                    <a:pt x="312738" y="153988"/>
                  </a:cubicBezTo>
                  <a:cubicBezTo>
                    <a:pt x="312738" y="153988"/>
                    <a:pt x="312738" y="153988"/>
                    <a:pt x="312738" y="146050"/>
                  </a:cubicBezTo>
                  <a:cubicBezTo>
                    <a:pt x="312738" y="146050"/>
                    <a:pt x="312738" y="146050"/>
                    <a:pt x="233654" y="146050"/>
                  </a:cubicBezTo>
                  <a:cubicBezTo>
                    <a:pt x="232336" y="146050"/>
                    <a:pt x="231018" y="144727"/>
                    <a:pt x="231018" y="143404"/>
                  </a:cubicBezTo>
                  <a:cubicBezTo>
                    <a:pt x="231018" y="140758"/>
                    <a:pt x="232336" y="139436"/>
                    <a:pt x="233654" y="139436"/>
                  </a:cubicBezTo>
                  <a:cubicBezTo>
                    <a:pt x="233654" y="139436"/>
                    <a:pt x="233654" y="139436"/>
                    <a:pt x="312738" y="139436"/>
                  </a:cubicBezTo>
                  <a:cubicBezTo>
                    <a:pt x="312738" y="139436"/>
                    <a:pt x="312738" y="139436"/>
                    <a:pt x="312738" y="19050"/>
                  </a:cubicBezTo>
                  <a:cubicBezTo>
                    <a:pt x="312738" y="19050"/>
                    <a:pt x="312738" y="19050"/>
                    <a:pt x="25400" y="19050"/>
                  </a:cubicBezTo>
                  <a:close/>
                  <a:moveTo>
                    <a:pt x="35945" y="4762"/>
                  </a:moveTo>
                  <a:cubicBezTo>
                    <a:pt x="30673" y="4762"/>
                    <a:pt x="26718" y="8844"/>
                    <a:pt x="25400" y="14287"/>
                  </a:cubicBezTo>
                  <a:cubicBezTo>
                    <a:pt x="25400" y="14287"/>
                    <a:pt x="25400" y="14287"/>
                    <a:pt x="312738" y="14287"/>
                  </a:cubicBezTo>
                  <a:cubicBezTo>
                    <a:pt x="311420" y="8844"/>
                    <a:pt x="307466" y="4762"/>
                    <a:pt x="302194" y="4762"/>
                  </a:cubicBezTo>
                  <a:cubicBezTo>
                    <a:pt x="302194" y="4762"/>
                    <a:pt x="302194" y="4762"/>
                    <a:pt x="35945" y="4762"/>
                  </a:cubicBezTo>
                  <a:close/>
                  <a:moveTo>
                    <a:pt x="35663" y="0"/>
                  </a:moveTo>
                  <a:cubicBezTo>
                    <a:pt x="35663" y="0"/>
                    <a:pt x="35663" y="0"/>
                    <a:pt x="302475" y="0"/>
                  </a:cubicBezTo>
                  <a:cubicBezTo>
                    <a:pt x="311721" y="0"/>
                    <a:pt x="318325" y="6567"/>
                    <a:pt x="318325" y="15761"/>
                  </a:cubicBezTo>
                  <a:cubicBezTo>
                    <a:pt x="318325" y="15761"/>
                    <a:pt x="318325" y="15761"/>
                    <a:pt x="318325" y="190453"/>
                  </a:cubicBezTo>
                  <a:cubicBezTo>
                    <a:pt x="318325" y="190453"/>
                    <a:pt x="318325" y="190453"/>
                    <a:pt x="335497" y="190453"/>
                  </a:cubicBezTo>
                  <a:cubicBezTo>
                    <a:pt x="336817" y="190453"/>
                    <a:pt x="338138" y="191766"/>
                    <a:pt x="338138" y="194393"/>
                  </a:cubicBezTo>
                  <a:cubicBezTo>
                    <a:pt x="338138" y="194393"/>
                    <a:pt x="338138" y="194393"/>
                    <a:pt x="338138" y="211469"/>
                  </a:cubicBezTo>
                  <a:cubicBezTo>
                    <a:pt x="338138" y="216723"/>
                    <a:pt x="334176" y="220663"/>
                    <a:pt x="328892" y="220663"/>
                  </a:cubicBezTo>
                  <a:cubicBezTo>
                    <a:pt x="328892" y="220663"/>
                    <a:pt x="328892" y="220663"/>
                    <a:pt x="9246" y="220663"/>
                  </a:cubicBezTo>
                  <a:cubicBezTo>
                    <a:pt x="3962" y="220663"/>
                    <a:pt x="0" y="216723"/>
                    <a:pt x="0" y="211469"/>
                  </a:cubicBezTo>
                  <a:cubicBezTo>
                    <a:pt x="0" y="211469"/>
                    <a:pt x="0" y="211469"/>
                    <a:pt x="0" y="194393"/>
                  </a:cubicBezTo>
                  <a:cubicBezTo>
                    <a:pt x="0" y="191766"/>
                    <a:pt x="1321" y="190453"/>
                    <a:pt x="2641" y="190453"/>
                  </a:cubicBezTo>
                  <a:cubicBezTo>
                    <a:pt x="2641" y="190453"/>
                    <a:pt x="2641" y="190453"/>
                    <a:pt x="19813" y="190453"/>
                  </a:cubicBezTo>
                  <a:cubicBezTo>
                    <a:pt x="19813" y="190453"/>
                    <a:pt x="19813" y="190453"/>
                    <a:pt x="19813" y="15761"/>
                  </a:cubicBezTo>
                  <a:cubicBezTo>
                    <a:pt x="19813" y="6567"/>
                    <a:pt x="26417" y="0"/>
                    <a:pt x="3566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a:endParaRPr lang="en-US" sz="900">
                <a:latin typeface="inpin heiti" panose="00000500000000000000" pitchFamily="2" charset="-122"/>
                <a:ea typeface="inpin heiti" panose="00000500000000000000" pitchFamily="2" charset="-122"/>
                <a:cs typeface="+mn-ea"/>
                <a:sym typeface="inpin heiti" panose="00000500000000000000" pitchFamily="2" charset="-122"/>
              </a:endParaRPr>
            </a:p>
          </p:txBody>
        </p:sp>
      </p:grpSp>
      <p:sp>
        <p:nvSpPr>
          <p:cNvPr id="15" name="矩形 14"/>
          <p:cNvSpPr/>
          <p:nvPr/>
        </p:nvSpPr>
        <p:spPr>
          <a:xfrm>
            <a:off x="930469" y="2105418"/>
            <a:ext cx="10375096" cy="587469"/>
          </a:xfrm>
          <a:prstGeom prst="rect">
            <a:avLst/>
          </a:prstGeom>
        </p:spPr>
        <p:txBody>
          <a:bodyPr wrap="square">
            <a:spAutoFit/>
            <a:scene3d>
              <a:camera prst="orthographicFront"/>
              <a:lightRig rig="threePt" dir="t"/>
            </a:scene3d>
            <a:sp3d contourW="12700"/>
          </a:bodyPr>
          <a:lstStyle/>
          <a:p>
            <a:pPr>
              <a:lnSpc>
                <a:spcPct val="120000"/>
              </a:lnSpc>
            </a:pPr>
            <a:r>
              <a:rPr lang="en-US" altLang="zh-CN" sz="14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Click here to add content, content to match the title. Click here to add content, content to match the title. Click here to add content, content to match the title. </a:t>
            </a:r>
            <a:endParaRPr lang="zh-CN" altLang="en-US" sz="14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6" name="矩形 15"/>
          <p:cNvSpPr/>
          <p:nvPr/>
        </p:nvSpPr>
        <p:spPr>
          <a:xfrm>
            <a:off x="1424192" y="5091694"/>
            <a:ext cx="2241974" cy="430374"/>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sz="2000" dirty="0">
                <a:ln w="3175">
                  <a:noFill/>
                </a:ln>
                <a:solidFill>
                  <a:schemeClr val="bg1"/>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000" dirty="0">
              <a:ln w="3175">
                <a:noFill/>
              </a:ln>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1" name="矩形 20"/>
          <p:cNvSpPr/>
          <p:nvPr/>
        </p:nvSpPr>
        <p:spPr>
          <a:xfrm>
            <a:off x="4982811" y="5091694"/>
            <a:ext cx="2241974" cy="430374"/>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sz="2000" dirty="0">
                <a:ln w="3175">
                  <a:noFill/>
                </a:ln>
                <a:solidFill>
                  <a:schemeClr val="bg1"/>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000" dirty="0">
              <a:ln w="3175">
                <a:noFill/>
              </a:ln>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2" name="矩形 21"/>
          <p:cNvSpPr/>
          <p:nvPr/>
        </p:nvSpPr>
        <p:spPr>
          <a:xfrm>
            <a:off x="8525835" y="5091694"/>
            <a:ext cx="2241974" cy="430374"/>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sz="2000" dirty="0">
                <a:ln w="3175">
                  <a:noFill/>
                </a:ln>
                <a:solidFill>
                  <a:schemeClr val="bg1"/>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000" dirty="0">
              <a:ln w="3175">
                <a:noFill/>
              </a:ln>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23" name="组合 22"/>
          <p:cNvGrpSpPr/>
          <p:nvPr/>
        </p:nvGrpSpPr>
        <p:grpSpPr>
          <a:xfrm>
            <a:off x="464457" y="300521"/>
            <a:ext cx="11099571" cy="523220"/>
            <a:chOff x="464457" y="300521"/>
            <a:chExt cx="11099571" cy="523220"/>
          </a:xfrm>
        </p:grpSpPr>
        <p:sp>
          <p:nvSpPr>
            <p:cNvPr id="24" name="箭头: V 形 151"/>
            <p:cNvSpPr/>
            <p:nvPr/>
          </p:nvSpPr>
          <p:spPr>
            <a:xfrm>
              <a:off x="464457"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5" name="箭头: V 形 152"/>
            <p:cNvSpPr/>
            <p:nvPr/>
          </p:nvSpPr>
          <p:spPr>
            <a:xfrm>
              <a:off x="745335"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26" name="直接连接符 25"/>
            <p:cNvCxnSpPr>
              <a:cxnSpLocks/>
              <a:stCxn id="28" idx="3"/>
            </p:cNvCxnSpPr>
            <p:nvPr/>
          </p:nvCxnSpPr>
          <p:spPr>
            <a:xfrm>
              <a:off x="3769269" y="562131"/>
              <a:ext cx="7286446" cy="39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27" name="组合 26"/>
            <p:cNvGrpSpPr/>
            <p:nvPr/>
          </p:nvGrpSpPr>
          <p:grpSpPr>
            <a:xfrm>
              <a:off x="11239724" y="468469"/>
              <a:ext cx="324304" cy="187323"/>
              <a:chOff x="9419771" y="-562044"/>
              <a:chExt cx="551543" cy="187323"/>
            </a:xfrm>
          </p:grpSpPr>
          <p:cxnSp>
            <p:nvCxnSpPr>
              <p:cNvPr id="29" name="直接连接符 28"/>
              <p:cNvCxnSpPr/>
              <p:nvPr/>
            </p:nvCxnSpPr>
            <p:spPr>
              <a:xfrm>
                <a:off x="9419771" y="-562044"/>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30" name="直接连接符 29"/>
              <p:cNvCxnSpPr/>
              <p:nvPr/>
            </p:nvCxnSpPr>
            <p:spPr>
              <a:xfrm>
                <a:off x="9419771" y="-468382"/>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31" name="直接连接符 30"/>
              <p:cNvCxnSpPr/>
              <p:nvPr/>
            </p:nvCxnSpPr>
            <p:spPr>
              <a:xfrm>
                <a:off x="9419771" y="-374721"/>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grpSp>
        <p:sp>
          <p:nvSpPr>
            <p:cNvPr id="28" name="文本框 27"/>
            <p:cNvSpPr txBox="1"/>
            <p:nvPr/>
          </p:nvSpPr>
          <p:spPr>
            <a:xfrm>
              <a:off x="1189717" y="300521"/>
              <a:ext cx="2579552" cy="523220"/>
            </a:xfrm>
            <a:prstGeom prst="rect">
              <a:avLst/>
            </a:prstGeom>
            <a:noFill/>
          </p:spPr>
          <p:txBody>
            <a:bodyPr wrap="none" rtlCol="0">
              <a:spAutoFit/>
              <a:scene3d>
                <a:camera prst="orthographicFront"/>
                <a:lightRig rig="threePt" dir="t"/>
              </a:scene3d>
              <a:sp3d contourW="12700"/>
            </a:bodyPr>
            <a:lstStyle/>
            <a:p>
              <a:r>
                <a:rPr lang="en-US" altLang="zh-CN"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spTree>
    <p:extLst>
      <p:ext uri="{BB962C8B-B14F-4D97-AF65-F5344CB8AC3E}">
        <p14:creationId xmlns:p14="http://schemas.microsoft.com/office/powerpoint/2010/main" val="1468134267"/>
      </p:ext>
    </p:extLst>
  </p:cSld>
  <p:clrMapOvr>
    <a:masterClrMapping/>
  </p:clrMapOvr>
  <p:transition spd="slow"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1+#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p:cTn id="16" dur="500" fill="hold"/>
                                        <p:tgtEl>
                                          <p:spTgt spid="22"/>
                                        </p:tgtEl>
                                        <p:attrNameLst>
                                          <p:attrName>ppt_w</p:attrName>
                                        </p:attrNameLst>
                                      </p:cBhvr>
                                      <p:tavLst>
                                        <p:tav tm="0">
                                          <p:val>
                                            <p:fltVal val="0"/>
                                          </p:val>
                                        </p:tav>
                                        <p:tav tm="100000">
                                          <p:val>
                                            <p:strVal val="#ppt_w"/>
                                          </p:val>
                                        </p:tav>
                                      </p:tavLst>
                                    </p:anim>
                                    <p:anim calcmode="lin" valueType="num">
                                      <p:cBhvr>
                                        <p:cTn id="17" dur="500" fill="hold"/>
                                        <p:tgtEl>
                                          <p:spTgt spid="22"/>
                                        </p:tgtEl>
                                        <p:attrNameLst>
                                          <p:attrName>ppt_h</p:attrName>
                                        </p:attrNameLst>
                                      </p:cBhvr>
                                      <p:tavLst>
                                        <p:tav tm="0">
                                          <p:val>
                                            <p:fltVal val="0"/>
                                          </p:val>
                                        </p:tav>
                                        <p:tav tm="100000">
                                          <p:val>
                                            <p:strVal val="#ppt_h"/>
                                          </p:val>
                                        </p:tav>
                                      </p:tavLst>
                                    </p:anim>
                                    <p:animEffect transition="in" filter="fade">
                                      <p:cBhvr>
                                        <p:cTn id="18" dur="500"/>
                                        <p:tgtEl>
                                          <p:spTgt spid="22"/>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p:cTn id="21" dur="500" fill="hold"/>
                                        <p:tgtEl>
                                          <p:spTgt spid="21"/>
                                        </p:tgtEl>
                                        <p:attrNameLst>
                                          <p:attrName>ppt_w</p:attrName>
                                        </p:attrNameLst>
                                      </p:cBhvr>
                                      <p:tavLst>
                                        <p:tav tm="0">
                                          <p:val>
                                            <p:fltVal val="0"/>
                                          </p:val>
                                        </p:tav>
                                        <p:tav tm="100000">
                                          <p:val>
                                            <p:strVal val="#ppt_w"/>
                                          </p:val>
                                        </p:tav>
                                      </p:tavLst>
                                    </p:anim>
                                    <p:anim calcmode="lin" valueType="num">
                                      <p:cBhvr>
                                        <p:cTn id="22" dur="500" fill="hold"/>
                                        <p:tgtEl>
                                          <p:spTgt spid="21"/>
                                        </p:tgtEl>
                                        <p:attrNameLst>
                                          <p:attrName>ppt_h</p:attrName>
                                        </p:attrNameLst>
                                      </p:cBhvr>
                                      <p:tavLst>
                                        <p:tav tm="0">
                                          <p:val>
                                            <p:fltVal val="0"/>
                                          </p:val>
                                        </p:tav>
                                        <p:tav tm="100000">
                                          <p:val>
                                            <p:strVal val="#ppt_h"/>
                                          </p:val>
                                        </p:tav>
                                      </p:tavLst>
                                    </p:anim>
                                    <p:animEffect transition="in" filter="fade">
                                      <p:cBhvr>
                                        <p:cTn id="23" dur="500"/>
                                        <p:tgtEl>
                                          <p:spTgt spid="2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 calcmode="lin" valueType="num">
                                      <p:cBhvr>
                                        <p:cTn id="26" dur="500" fill="hold"/>
                                        <p:tgtEl>
                                          <p:spTgt spid="16"/>
                                        </p:tgtEl>
                                        <p:attrNameLst>
                                          <p:attrName>ppt_w</p:attrName>
                                        </p:attrNameLst>
                                      </p:cBhvr>
                                      <p:tavLst>
                                        <p:tav tm="0">
                                          <p:val>
                                            <p:fltVal val="0"/>
                                          </p:val>
                                        </p:tav>
                                        <p:tav tm="100000">
                                          <p:val>
                                            <p:strVal val="#ppt_w"/>
                                          </p:val>
                                        </p:tav>
                                      </p:tavLst>
                                    </p:anim>
                                    <p:anim calcmode="lin" valueType="num">
                                      <p:cBhvr>
                                        <p:cTn id="27" dur="500" fill="hold"/>
                                        <p:tgtEl>
                                          <p:spTgt spid="16"/>
                                        </p:tgtEl>
                                        <p:attrNameLst>
                                          <p:attrName>ppt_h</p:attrName>
                                        </p:attrNameLst>
                                      </p:cBhvr>
                                      <p:tavLst>
                                        <p:tav tm="0">
                                          <p:val>
                                            <p:fltVal val="0"/>
                                          </p:val>
                                        </p:tav>
                                        <p:tav tm="100000">
                                          <p:val>
                                            <p:strVal val="#ppt_h"/>
                                          </p:val>
                                        </p:tav>
                                      </p:tavLst>
                                    </p:anim>
                                    <p:animEffect transition="in" filter="fade">
                                      <p:cBhvr>
                                        <p:cTn id="28"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21" grpId="0"/>
      <p:bldP spid="2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rotWithShape="1">
          <a:blip r:embed="rId3" cstate="print">
            <a:extLst>
              <a:ext uri="{28A0092B-C50C-407E-A947-70E740481C1C}">
                <a14:useLocalDpi xmlns:a14="http://schemas.microsoft.com/office/drawing/2010/main" val="0"/>
              </a:ext>
            </a:extLst>
          </a:blip>
          <a:srcRect t="10791" r="20277"/>
          <a:stretch/>
        </p:blipFill>
        <p:spPr>
          <a:xfrm>
            <a:off x="7088608" y="0"/>
            <a:ext cx="5103392" cy="6877050"/>
          </a:xfrm>
          <a:prstGeom prst="rect">
            <a:avLst/>
          </a:prstGeom>
        </p:spPr>
      </p:pic>
      <p:pic>
        <p:nvPicPr>
          <p:cNvPr id="3" name="图片 2"/>
          <p:cNvPicPr>
            <a:picLocks noChangeAspect="1"/>
          </p:cNvPicPr>
          <p:nvPr/>
        </p:nvPicPr>
        <p:blipFill rotWithShape="1">
          <a:blip r:embed="rId4" cstate="print">
            <a:extLst>
              <a:ext uri="{28A0092B-C50C-407E-A947-70E740481C1C}">
                <a14:useLocalDpi xmlns:a14="http://schemas.microsoft.com/office/drawing/2010/main" val="0"/>
              </a:ext>
            </a:extLst>
          </a:blip>
          <a:srcRect l="34851" t="30171"/>
          <a:stretch/>
        </p:blipFill>
        <p:spPr>
          <a:xfrm>
            <a:off x="0" y="0"/>
            <a:ext cx="2478219" cy="3399033"/>
          </a:xfrm>
          <a:prstGeom prst="rect">
            <a:avLst/>
          </a:prstGeom>
        </p:spPr>
      </p:pic>
      <p:sp>
        <p:nvSpPr>
          <p:cNvPr id="4" name="文本框 3"/>
          <p:cNvSpPr txBox="1"/>
          <p:nvPr/>
        </p:nvSpPr>
        <p:spPr>
          <a:xfrm>
            <a:off x="2145720" y="3536012"/>
            <a:ext cx="3950825" cy="769441"/>
          </a:xfrm>
          <a:prstGeom prst="rect">
            <a:avLst/>
          </a:prstGeom>
          <a:noFill/>
        </p:spPr>
        <p:txBody>
          <a:bodyPr wrap="none" rtlCol="0">
            <a:spAutoFit/>
            <a:scene3d>
              <a:camera prst="orthographicFront"/>
              <a:lightRig rig="threePt" dir="t"/>
            </a:scene3d>
            <a:sp3d contourW="12700"/>
          </a:bodyPr>
          <a:lstStyle/>
          <a:p>
            <a:r>
              <a:rPr lang="en-US" altLang="zh-CN" sz="44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44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 name="文本框 4"/>
          <p:cNvSpPr txBox="1"/>
          <p:nvPr/>
        </p:nvSpPr>
        <p:spPr>
          <a:xfrm>
            <a:off x="2145720" y="4317214"/>
            <a:ext cx="5610352" cy="338554"/>
          </a:xfrm>
          <a:prstGeom prst="rect">
            <a:avLst/>
          </a:prstGeom>
          <a:noFill/>
        </p:spPr>
        <p:txBody>
          <a:bodyPr wrap="square" rtlCol="0">
            <a:spAutoFit/>
            <a:scene3d>
              <a:camera prst="orthographicFront"/>
              <a:lightRig rig="threePt" dir="t"/>
            </a:scene3d>
            <a:sp3d contourW="12700"/>
          </a:bodyPr>
          <a:lstStyle/>
          <a:p>
            <a:r>
              <a:rPr lang="en-US" altLang="zh-CN" sz="1600" dirty="0">
                <a:solidFill>
                  <a:schemeClr val="bg1">
                    <a:lumMod val="65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sp>
        <p:nvSpPr>
          <p:cNvPr id="6" name="文本框 5"/>
          <p:cNvSpPr txBox="1"/>
          <p:nvPr/>
        </p:nvSpPr>
        <p:spPr>
          <a:xfrm>
            <a:off x="2145720" y="2825566"/>
            <a:ext cx="2528256" cy="769441"/>
          </a:xfrm>
          <a:prstGeom prst="rect">
            <a:avLst/>
          </a:prstGeom>
          <a:noFill/>
        </p:spPr>
        <p:txBody>
          <a:bodyPr wrap="none" rtlCol="0">
            <a:spAutoFit/>
            <a:scene3d>
              <a:camera prst="orthographicFront"/>
              <a:lightRig rig="threePt" dir="t"/>
            </a:scene3d>
            <a:sp3d contourW="12700"/>
          </a:bodyPr>
          <a:lstStyle/>
          <a:p>
            <a:r>
              <a:rPr lang="en-US" altLang="zh-CN" sz="4400" b="1" dirty="0">
                <a:solidFill>
                  <a:schemeClr val="accent1"/>
                </a:solidFill>
                <a:latin typeface="inpin heiti" panose="00000500000000000000" pitchFamily="2" charset="-122"/>
                <a:ea typeface="inpin heiti" panose="00000500000000000000" pitchFamily="2" charset="-122"/>
                <a:sym typeface="inpin heiti" panose="00000500000000000000" pitchFamily="2" charset="-122"/>
              </a:rPr>
              <a:t>PART 03</a:t>
            </a:r>
            <a:endParaRPr lang="zh-CN" altLang="en-US" sz="4400" b="1" dirty="0">
              <a:solidFill>
                <a:schemeClr val="accent1"/>
              </a:solidFill>
              <a:latin typeface="inpin heiti" panose="00000500000000000000" pitchFamily="2" charset="-122"/>
              <a:ea typeface="inpin heiti" panose="00000500000000000000" pitchFamily="2" charset="-122"/>
              <a:sym typeface="inpin heiti" panose="00000500000000000000" pitchFamily="2" charset="-122"/>
            </a:endParaRPr>
          </a:p>
        </p:txBody>
      </p:sp>
    </p:spTree>
    <p:extLst>
      <p:ext uri="{BB962C8B-B14F-4D97-AF65-F5344CB8AC3E}">
        <p14:creationId xmlns:p14="http://schemas.microsoft.com/office/powerpoint/2010/main" val="42357041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Tm="0">
        <p15:prstTrans prst="drap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ppt_x</p:attrName>
                                        </p:attrNameLst>
                                      </p:cBhvr>
                                      <p:tavLst>
                                        <p:tav tm="0">
                                          <p:val>
                                            <p:strVal val="#ppt_x-#ppt_w*1.125000"/>
                                          </p:val>
                                        </p:tav>
                                        <p:tav tm="100000">
                                          <p:val>
                                            <p:strVal val="#ppt_x"/>
                                          </p:val>
                                        </p:tav>
                                      </p:tavLst>
                                    </p:anim>
                                    <p:animEffect transition="in" filter="wipe(right)">
                                      <p:cBhvr>
                                        <p:cTn id="8" dur="500"/>
                                        <p:tgtEl>
                                          <p:spTgt spid="6"/>
                                        </p:tgtEl>
                                      </p:cBhvr>
                                    </p:animEffect>
                                  </p:childTnLst>
                                </p:cTn>
                              </p:par>
                            </p:childTnLst>
                          </p:cTn>
                        </p:par>
                        <p:par>
                          <p:cTn id="9" fill="hold">
                            <p:stCondLst>
                              <p:cond delay="500"/>
                            </p:stCondLst>
                            <p:childTnLst>
                              <p:par>
                                <p:cTn id="10" presetID="42"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d04b3808-53b9-4061-a5a4-97a2bf1c0851"/>
          <p:cNvGrpSpPr>
            <a:grpSpLocks noChangeAspect="1"/>
          </p:cNvGrpSpPr>
          <p:nvPr/>
        </p:nvGrpSpPr>
        <p:grpSpPr>
          <a:xfrm>
            <a:off x="1830921" y="2340183"/>
            <a:ext cx="8530159" cy="2978444"/>
            <a:chOff x="1830921" y="1984626"/>
            <a:chExt cx="8530159" cy="2978444"/>
          </a:xfrm>
        </p:grpSpPr>
        <p:grpSp>
          <p:nvGrpSpPr>
            <p:cNvPr id="3" name="Group 2"/>
            <p:cNvGrpSpPr/>
            <p:nvPr/>
          </p:nvGrpSpPr>
          <p:grpSpPr>
            <a:xfrm>
              <a:off x="1830921" y="2028935"/>
              <a:ext cx="2321542" cy="1005536"/>
              <a:chOff x="1925956" y="2263997"/>
              <a:chExt cx="2321542" cy="1005536"/>
            </a:xfrm>
          </p:grpSpPr>
          <p:sp>
            <p:nvSpPr>
              <p:cNvPr id="112" name="TextBox 76"/>
              <p:cNvSpPr txBox="1">
                <a:spLocks/>
              </p:cNvSpPr>
              <p:nvPr/>
            </p:nvSpPr>
            <p:spPr bwMode="auto">
              <a:xfrm>
                <a:off x="2447297" y="2263997"/>
                <a:ext cx="1800201" cy="215444"/>
              </a:xfrm>
              <a:prstGeom prst="rect">
                <a:avLst/>
              </a:prstGeom>
              <a:noFill/>
            </p:spPr>
            <p:txBody>
              <a:bodyPr wrap="none" lIns="0" tIns="0" rIns="0" bIns="0" anchor="ctr">
                <a:normAutofit/>
                <a:scene3d>
                  <a:camera prst="orthographicFront"/>
                  <a:lightRig rig="threePt" dir="t"/>
                </a:scene3d>
                <a:sp3d contourW="12700"/>
              </a:bodyPr>
              <a:lstStyle/>
              <a:p>
                <a:pPr algn="r"/>
                <a:r>
                  <a:rPr lang="en-US" altLang="zh-CN" sz="14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4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3" name="TextBox 77"/>
              <p:cNvSpPr txBox="1">
                <a:spLocks/>
              </p:cNvSpPr>
              <p:nvPr/>
            </p:nvSpPr>
            <p:spPr bwMode="auto">
              <a:xfrm>
                <a:off x="3418275" y="2572720"/>
                <a:ext cx="829223" cy="153888"/>
              </a:xfrm>
              <a:prstGeom prst="rect">
                <a:avLst/>
              </a:prstGeom>
              <a:noFill/>
            </p:spPr>
            <p:txBody>
              <a:bodyPr wrap="none" lIns="0" tIns="0" rIns="0" bIns="0" anchor="ctr">
                <a:normAutofit/>
                <a:scene3d>
                  <a:camera prst="orthographicFront"/>
                  <a:lightRig rig="threePt" dir="t"/>
                </a:scene3d>
                <a:sp3d contourW="12700"/>
              </a:bodyPr>
              <a:lstStyle/>
              <a:p>
                <a:pPr algn="r"/>
                <a:r>
                  <a:rPr lang="en-US" altLang="zh-CN"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4" name="Rectangle 80"/>
              <p:cNvSpPr/>
              <p:nvPr/>
            </p:nvSpPr>
            <p:spPr>
              <a:xfrm flipH="1">
                <a:off x="3222100" y="2577656"/>
                <a:ext cx="144016" cy="144016"/>
              </a:xfrm>
              <a:prstGeom prst="rect">
                <a:avLst/>
              </a:prstGeom>
              <a:solidFill>
                <a:schemeClr val="accent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5" name="Rectangle 81"/>
              <p:cNvSpPr/>
              <p:nvPr/>
            </p:nvSpPr>
            <p:spPr>
              <a:xfrm flipH="1">
                <a:off x="3078084" y="2577656"/>
                <a:ext cx="144016" cy="144016"/>
              </a:xfrm>
              <a:prstGeom prst="rect">
                <a:avLst/>
              </a:prstGeom>
              <a:solidFill>
                <a:schemeClr val="accent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6" name="Rectangle 82"/>
              <p:cNvSpPr/>
              <p:nvPr/>
            </p:nvSpPr>
            <p:spPr>
              <a:xfrm flipH="1">
                <a:off x="2934068" y="257765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7" name="Rectangle 83"/>
              <p:cNvSpPr/>
              <p:nvPr/>
            </p:nvSpPr>
            <p:spPr>
              <a:xfrm flipH="1">
                <a:off x="2790052" y="257765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8" name="Rectangle 84"/>
              <p:cNvSpPr/>
              <p:nvPr/>
            </p:nvSpPr>
            <p:spPr>
              <a:xfrm flipH="1">
                <a:off x="2646036" y="257765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9" name="Rectangle 85"/>
              <p:cNvSpPr/>
              <p:nvPr/>
            </p:nvSpPr>
            <p:spPr>
              <a:xfrm flipH="1">
                <a:off x="2502020" y="257765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20" name="Rectangle 86"/>
              <p:cNvSpPr/>
              <p:nvPr/>
            </p:nvSpPr>
            <p:spPr>
              <a:xfrm flipH="1">
                <a:off x="2358004" y="257765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21" name="Rectangle 87"/>
              <p:cNvSpPr/>
              <p:nvPr/>
            </p:nvSpPr>
            <p:spPr>
              <a:xfrm flipH="1">
                <a:off x="2213988" y="257765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22" name="Rectangle 88"/>
              <p:cNvSpPr/>
              <p:nvPr/>
            </p:nvSpPr>
            <p:spPr>
              <a:xfrm flipH="1">
                <a:off x="2069972" y="257765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23" name="Rectangle 89"/>
              <p:cNvSpPr/>
              <p:nvPr/>
            </p:nvSpPr>
            <p:spPr>
              <a:xfrm flipH="1">
                <a:off x="1925956" y="257765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24" name="Rectangle 90"/>
              <p:cNvSpPr/>
              <p:nvPr/>
            </p:nvSpPr>
            <p:spPr>
              <a:xfrm flipH="1">
                <a:off x="3222100" y="2849118"/>
                <a:ext cx="144016" cy="144016"/>
              </a:xfrm>
              <a:prstGeom prst="rect">
                <a:avLst/>
              </a:prstGeom>
              <a:solidFill>
                <a:schemeClr val="accent2"/>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25" name="Rectangle 91"/>
              <p:cNvSpPr/>
              <p:nvPr/>
            </p:nvSpPr>
            <p:spPr>
              <a:xfrm flipH="1">
                <a:off x="3078084" y="2849118"/>
                <a:ext cx="144016" cy="144016"/>
              </a:xfrm>
              <a:prstGeom prst="rect">
                <a:avLst/>
              </a:prstGeom>
              <a:solidFill>
                <a:schemeClr val="accent2"/>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26" name="Rectangle 92"/>
              <p:cNvSpPr/>
              <p:nvPr/>
            </p:nvSpPr>
            <p:spPr>
              <a:xfrm flipH="1">
                <a:off x="2934068" y="2849118"/>
                <a:ext cx="144016" cy="144016"/>
              </a:xfrm>
              <a:prstGeom prst="rect">
                <a:avLst/>
              </a:prstGeom>
              <a:solidFill>
                <a:schemeClr val="accent2"/>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27" name="Rectangle 93"/>
              <p:cNvSpPr/>
              <p:nvPr/>
            </p:nvSpPr>
            <p:spPr>
              <a:xfrm flipH="1">
                <a:off x="2790052" y="2849118"/>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28" name="Rectangle 94"/>
              <p:cNvSpPr/>
              <p:nvPr/>
            </p:nvSpPr>
            <p:spPr>
              <a:xfrm flipH="1">
                <a:off x="2646036" y="2849118"/>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29" name="Rectangle 95"/>
              <p:cNvSpPr/>
              <p:nvPr/>
            </p:nvSpPr>
            <p:spPr>
              <a:xfrm flipH="1">
                <a:off x="2502020" y="2849118"/>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30" name="Rectangle 96"/>
              <p:cNvSpPr/>
              <p:nvPr/>
            </p:nvSpPr>
            <p:spPr>
              <a:xfrm flipH="1">
                <a:off x="2358004" y="2849118"/>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31" name="Rectangle 97"/>
              <p:cNvSpPr/>
              <p:nvPr/>
            </p:nvSpPr>
            <p:spPr>
              <a:xfrm flipH="1">
                <a:off x="2213988" y="2849118"/>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32" name="Rectangle 98"/>
              <p:cNvSpPr/>
              <p:nvPr/>
            </p:nvSpPr>
            <p:spPr>
              <a:xfrm flipH="1">
                <a:off x="2069972" y="2849118"/>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33" name="Rectangle 99"/>
              <p:cNvSpPr/>
              <p:nvPr/>
            </p:nvSpPr>
            <p:spPr>
              <a:xfrm flipH="1">
                <a:off x="1925956" y="2849118"/>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34" name="Rectangle 100"/>
              <p:cNvSpPr/>
              <p:nvPr/>
            </p:nvSpPr>
            <p:spPr>
              <a:xfrm flipH="1">
                <a:off x="3222100" y="3120581"/>
                <a:ext cx="144016" cy="144016"/>
              </a:xfrm>
              <a:prstGeom prst="rect">
                <a:avLst/>
              </a:prstGeom>
              <a:solidFill>
                <a:schemeClr val="accent3"/>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35" name="Rectangle 101"/>
              <p:cNvSpPr/>
              <p:nvPr/>
            </p:nvSpPr>
            <p:spPr>
              <a:xfrm flipH="1">
                <a:off x="3078084" y="3120581"/>
                <a:ext cx="144016" cy="144016"/>
              </a:xfrm>
              <a:prstGeom prst="rect">
                <a:avLst/>
              </a:prstGeom>
              <a:solidFill>
                <a:schemeClr val="accent3"/>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36" name="Rectangle 102"/>
              <p:cNvSpPr/>
              <p:nvPr/>
            </p:nvSpPr>
            <p:spPr>
              <a:xfrm flipH="1">
                <a:off x="2934068" y="3120581"/>
                <a:ext cx="144016" cy="144016"/>
              </a:xfrm>
              <a:prstGeom prst="rect">
                <a:avLst/>
              </a:prstGeom>
              <a:solidFill>
                <a:schemeClr val="accent3"/>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37" name="Rectangle 103"/>
              <p:cNvSpPr/>
              <p:nvPr/>
            </p:nvSpPr>
            <p:spPr>
              <a:xfrm flipH="1">
                <a:off x="2790052" y="3120581"/>
                <a:ext cx="144016" cy="144016"/>
              </a:xfrm>
              <a:prstGeom prst="rect">
                <a:avLst/>
              </a:prstGeom>
              <a:solidFill>
                <a:schemeClr val="accent3"/>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38" name="Rectangle 104"/>
              <p:cNvSpPr/>
              <p:nvPr/>
            </p:nvSpPr>
            <p:spPr>
              <a:xfrm flipH="1">
                <a:off x="2646036" y="3120581"/>
                <a:ext cx="144016" cy="144016"/>
              </a:xfrm>
              <a:prstGeom prst="rect">
                <a:avLst/>
              </a:prstGeom>
              <a:solidFill>
                <a:schemeClr val="accent3"/>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39" name="Rectangle 105"/>
              <p:cNvSpPr/>
              <p:nvPr/>
            </p:nvSpPr>
            <p:spPr>
              <a:xfrm flipH="1">
                <a:off x="2502020" y="3120581"/>
                <a:ext cx="144016" cy="144016"/>
              </a:xfrm>
              <a:prstGeom prst="rect">
                <a:avLst/>
              </a:prstGeom>
              <a:solidFill>
                <a:schemeClr val="accent3"/>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40" name="Rectangle 106"/>
              <p:cNvSpPr/>
              <p:nvPr/>
            </p:nvSpPr>
            <p:spPr>
              <a:xfrm flipH="1">
                <a:off x="2358004" y="3120581"/>
                <a:ext cx="144016" cy="144016"/>
              </a:xfrm>
              <a:prstGeom prst="rect">
                <a:avLst/>
              </a:prstGeom>
              <a:solidFill>
                <a:schemeClr val="accent3"/>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41" name="Rectangle 107"/>
              <p:cNvSpPr/>
              <p:nvPr/>
            </p:nvSpPr>
            <p:spPr>
              <a:xfrm flipH="1">
                <a:off x="2213988" y="3120581"/>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42" name="Rectangle 108"/>
              <p:cNvSpPr/>
              <p:nvPr/>
            </p:nvSpPr>
            <p:spPr>
              <a:xfrm flipH="1">
                <a:off x="2069972" y="3120581"/>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43" name="Rectangle 109"/>
              <p:cNvSpPr/>
              <p:nvPr/>
            </p:nvSpPr>
            <p:spPr>
              <a:xfrm flipH="1">
                <a:off x="1925956" y="3120581"/>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44" name="TextBox 153"/>
              <p:cNvSpPr txBox="1">
                <a:spLocks/>
              </p:cNvSpPr>
              <p:nvPr/>
            </p:nvSpPr>
            <p:spPr bwMode="auto">
              <a:xfrm>
                <a:off x="3418275" y="2839246"/>
                <a:ext cx="829223" cy="153888"/>
              </a:xfrm>
              <a:prstGeom prst="rect">
                <a:avLst/>
              </a:prstGeom>
              <a:noFill/>
            </p:spPr>
            <p:txBody>
              <a:bodyPr wrap="none" lIns="0" tIns="0" rIns="0" bIns="0" anchor="ctr">
                <a:normAutofit/>
                <a:scene3d>
                  <a:camera prst="orthographicFront"/>
                  <a:lightRig rig="threePt" dir="t"/>
                </a:scene3d>
                <a:sp3d contourW="12700"/>
              </a:bodyPr>
              <a:lstStyle/>
              <a:p>
                <a:pPr algn="r"/>
                <a:r>
                  <a:rPr lang="en-US" altLang="zh-CN"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endParaRPr>
              </a:p>
            </p:txBody>
          </p:sp>
          <p:sp>
            <p:nvSpPr>
              <p:cNvPr id="145" name="TextBox 154"/>
              <p:cNvSpPr txBox="1">
                <a:spLocks/>
              </p:cNvSpPr>
              <p:nvPr/>
            </p:nvSpPr>
            <p:spPr bwMode="auto">
              <a:xfrm>
                <a:off x="3418275" y="3115645"/>
                <a:ext cx="829223" cy="153888"/>
              </a:xfrm>
              <a:prstGeom prst="rect">
                <a:avLst/>
              </a:prstGeom>
              <a:noFill/>
            </p:spPr>
            <p:txBody>
              <a:bodyPr wrap="none" lIns="0" tIns="0" rIns="0" bIns="0" anchor="ctr">
                <a:normAutofit/>
                <a:scene3d>
                  <a:camera prst="orthographicFront"/>
                  <a:lightRig rig="threePt" dir="t"/>
                </a:scene3d>
                <a:sp3d contourW="12700"/>
              </a:bodyPr>
              <a:lstStyle/>
              <a:p>
                <a:pPr algn="r"/>
                <a:r>
                  <a:rPr lang="en-US" altLang="zh-CN"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4" name="Group 40"/>
            <p:cNvGrpSpPr/>
            <p:nvPr/>
          </p:nvGrpSpPr>
          <p:grpSpPr>
            <a:xfrm>
              <a:off x="1830921" y="3913758"/>
              <a:ext cx="2321542" cy="1049312"/>
              <a:chOff x="1925956" y="4046044"/>
              <a:chExt cx="2321542" cy="1049312"/>
            </a:xfrm>
          </p:grpSpPr>
          <p:sp>
            <p:nvSpPr>
              <p:cNvPr id="77" name="Rectangle 115"/>
              <p:cNvSpPr/>
              <p:nvPr/>
            </p:nvSpPr>
            <p:spPr>
              <a:xfrm flipH="1">
                <a:off x="3222100" y="4393871"/>
                <a:ext cx="144016" cy="144016"/>
              </a:xfrm>
              <a:prstGeom prst="rect">
                <a:avLst/>
              </a:prstGeom>
              <a:solidFill>
                <a:schemeClr val="accent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78" name="Rectangle 116"/>
              <p:cNvSpPr/>
              <p:nvPr/>
            </p:nvSpPr>
            <p:spPr>
              <a:xfrm flipH="1">
                <a:off x="3078084" y="4393871"/>
                <a:ext cx="144016" cy="144016"/>
              </a:xfrm>
              <a:prstGeom prst="rect">
                <a:avLst/>
              </a:prstGeom>
              <a:solidFill>
                <a:schemeClr val="accent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79" name="Rectangle 117"/>
              <p:cNvSpPr/>
              <p:nvPr/>
            </p:nvSpPr>
            <p:spPr>
              <a:xfrm flipH="1">
                <a:off x="2934068" y="4393871"/>
                <a:ext cx="144016" cy="144016"/>
              </a:xfrm>
              <a:prstGeom prst="rect">
                <a:avLst/>
              </a:prstGeom>
              <a:solidFill>
                <a:schemeClr val="accent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80" name="Rectangle 118"/>
              <p:cNvSpPr/>
              <p:nvPr/>
            </p:nvSpPr>
            <p:spPr>
              <a:xfrm flipH="1">
                <a:off x="2790052" y="4393871"/>
                <a:ext cx="144016" cy="144016"/>
              </a:xfrm>
              <a:prstGeom prst="rect">
                <a:avLst/>
              </a:prstGeom>
              <a:solidFill>
                <a:schemeClr val="accent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81" name="Rectangle 119"/>
              <p:cNvSpPr/>
              <p:nvPr/>
            </p:nvSpPr>
            <p:spPr>
              <a:xfrm flipH="1">
                <a:off x="2646036" y="4393871"/>
                <a:ext cx="144016" cy="144016"/>
              </a:xfrm>
              <a:prstGeom prst="rect">
                <a:avLst/>
              </a:prstGeom>
              <a:solidFill>
                <a:schemeClr val="accent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82" name="Rectangle 120"/>
              <p:cNvSpPr/>
              <p:nvPr/>
            </p:nvSpPr>
            <p:spPr>
              <a:xfrm flipH="1">
                <a:off x="2502020" y="4393871"/>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83" name="Rectangle 121"/>
              <p:cNvSpPr/>
              <p:nvPr/>
            </p:nvSpPr>
            <p:spPr>
              <a:xfrm flipH="1">
                <a:off x="2358004" y="4393871"/>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84" name="Rectangle 122"/>
              <p:cNvSpPr/>
              <p:nvPr/>
            </p:nvSpPr>
            <p:spPr>
              <a:xfrm flipH="1">
                <a:off x="2213988" y="4393871"/>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85" name="Rectangle 123"/>
              <p:cNvSpPr/>
              <p:nvPr/>
            </p:nvSpPr>
            <p:spPr>
              <a:xfrm flipH="1">
                <a:off x="2069972" y="4393871"/>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86" name="Rectangle 124"/>
              <p:cNvSpPr/>
              <p:nvPr/>
            </p:nvSpPr>
            <p:spPr>
              <a:xfrm flipH="1">
                <a:off x="1925956" y="4393871"/>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87" name="Rectangle 125"/>
              <p:cNvSpPr/>
              <p:nvPr/>
            </p:nvSpPr>
            <p:spPr>
              <a:xfrm flipH="1">
                <a:off x="3222100" y="4665333"/>
                <a:ext cx="144016" cy="144016"/>
              </a:xfrm>
              <a:prstGeom prst="rect">
                <a:avLst/>
              </a:prstGeom>
              <a:solidFill>
                <a:schemeClr val="accent2"/>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88" name="Rectangle 126"/>
              <p:cNvSpPr/>
              <p:nvPr/>
            </p:nvSpPr>
            <p:spPr>
              <a:xfrm flipH="1">
                <a:off x="3078084" y="4665333"/>
                <a:ext cx="144016" cy="144016"/>
              </a:xfrm>
              <a:prstGeom prst="rect">
                <a:avLst/>
              </a:prstGeom>
              <a:solidFill>
                <a:schemeClr val="accent2"/>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89" name="Rectangle 127"/>
              <p:cNvSpPr/>
              <p:nvPr/>
            </p:nvSpPr>
            <p:spPr>
              <a:xfrm flipH="1">
                <a:off x="2934068" y="4665333"/>
                <a:ext cx="144016" cy="144016"/>
              </a:xfrm>
              <a:prstGeom prst="rect">
                <a:avLst/>
              </a:prstGeom>
              <a:solidFill>
                <a:schemeClr val="accent2"/>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90" name="Rectangle 128"/>
              <p:cNvSpPr/>
              <p:nvPr/>
            </p:nvSpPr>
            <p:spPr>
              <a:xfrm flipH="1">
                <a:off x="2790052" y="4665333"/>
                <a:ext cx="144016" cy="144016"/>
              </a:xfrm>
              <a:prstGeom prst="rect">
                <a:avLst/>
              </a:prstGeom>
              <a:solidFill>
                <a:schemeClr val="accent2"/>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91" name="Rectangle 129"/>
              <p:cNvSpPr/>
              <p:nvPr/>
            </p:nvSpPr>
            <p:spPr>
              <a:xfrm flipH="1">
                <a:off x="2646036" y="4665333"/>
                <a:ext cx="144016" cy="144016"/>
              </a:xfrm>
              <a:prstGeom prst="rect">
                <a:avLst/>
              </a:prstGeom>
              <a:solidFill>
                <a:schemeClr val="accent2"/>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92" name="Rectangle 130"/>
              <p:cNvSpPr/>
              <p:nvPr/>
            </p:nvSpPr>
            <p:spPr>
              <a:xfrm flipH="1">
                <a:off x="2502020" y="4665333"/>
                <a:ext cx="144016" cy="144016"/>
              </a:xfrm>
              <a:prstGeom prst="rect">
                <a:avLst/>
              </a:prstGeom>
              <a:solidFill>
                <a:schemeClr val="accent2"/>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93" name="Rectangle 131"/>
              <p:cNvSpPr/>
              <p:nvPr/>
            </p:nvSpPr>
            <p:spPr>
              <a:xfrm flipH="1">
                <a:off x="2358004" y="4665333"/>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94" name="Rectangle 132"/>
              <p:cNvSpPr/>
              <p:nvPr/>
            </p:nvSpPr>
            <p:spPr>
              <a:xfrm flipH="1">
                <a:off x="2213988" y="4665333"/>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95" name="Rectangle 133"/>
              <p:cNvSpPr/>
              <p:nvPr/>
            </p:nvSpPr>
            <p:spPr>
              <a:xfrm flipH="1">
                <a:off x="2069972" y="4665333"/>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96" name="Rectangle 134"/>
              <p:cNvSpPr/>
              <p:nvPr/>
            </p:nvSpPr>
            <p:spPr>
              <a:xfrm flipH="1">
                <a:off x="1925956" y="4665333"/>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97" name="Rectangle 135"/>
              <p:cNvSpPr/>
              <p:nvPr/>
            </p:nvSpPr>
            <p:spPr>
              <a:xfrm flipH="1">
                <a:off x="3222100" y="4936796"/>
                <a:ext cx="144016" cy="144016"/>
              </a:xfrm>
              <a:prstGeom prst="rect">
                <a:avLst/>
              </a:prstGeom>
              <a:solidFill>
                <a:schemeClr val="accent3"/>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98" name="Rectangle 136"/>
              <p:cNvSpPr/>
              <p:nvPr/>
            </p:nvSpPr>
            <p:spPr>
              <a:xfrm flipH="1">
                <a:off x="3078084" y="4936796"/>
                <a:ext cx="144016" cy="144016"/>
              </a:xfrm>
              <a:prstGeom prst="rect">
                <a:avLst/>
              </a:prstGeom>
              <a:solidFill>
                <a:schemeClr val="accent3"/>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99" name="Rectangle 137"/>
              <p:cNvSpPr/>
              <p:nvPr/>
            </p:nvSpPr>
            <p:spPr>
              <a:xfrm flipH="1">
                <a:off x="2934068" y="4936796"/>
                <a:ext cx="144016" cy="144016"/>
              </a:xfrm>
              <a:prstGeom prst="rect">
                <a:avLst/>
              </a:prstGeom>
              <a:solidFill>
                <a:schemeClr val="accent3"/>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00" name="Rectangle 138"/>
              <p:cNvSpPr/>
              <p:nvPr/>
            </p:nvSpPr>
            <p:spPr>
              <a:xfrm flipH="1">
                <a:off x="2790052" y="4936796"/>
                <a:ext cx="144016" cy="144016"/>
              </a:xfrm>
              <a:prstGeom prst="rect">
                <a:avLst/>
              </a:prstGeom>
              <a:solidFill>
                <a:schemeClr val="accent3"/>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01" name="Rectangle 139"/>
              <p:cNvSpPr/>
              <p:nvPr/>
            </p:nvSpPr>
            <p:spPr>
              <a:xfrm flipH="1">
                <a:off x="2646036" y="493679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02" name="Rectangle 140"/>
              <p:cNvSpPr/>
              <p:nvPr/>
            </p:nvSpPr>
            <p:spPr>
              <a:xfrm flipH="1">
                <a:off x="2502020" y="493679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03" name="Rectangle 141"/>
              <p:cNvSpPr/>
              <p:nvPr/>
            </p:nvSpPr>
            <p:spPr>
              <a:xfrm flipH="1">
                <a:off x="2358004" y="493679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04" name="Rectangle 142"/>
              <p:cNvSpPr/>
              <p:nvPr/>
            </p:nvSpPr>
            <p:spPr>
              <a:xfrm flipH="1">
                <a:off x="2213988" y="493679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05" name="Rectangle 143"/>
              <p:cNvSpPr/>
              <p:nvPr/>
            </p:nvSpPr>
            <p:spPr>
              <a:xfrm flipH="1">
                <a:off x="2069972" y="493679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06" name="Rectangle 144"/>
              <p:cNvSpPr/>
              <p:nvPr/>
            </p:nvSpPr>
            <p:spPr>
              <a:xfrm flipH="1">
                <a:off x="1925956" y="493679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107" name="Group 6"/>
              <p:cNvGrpSpPr/>
              <p:nvPr/>
            </p:nvGrpSpPr>
            <p:grpSpPr>
              <a:xfrm>
                <a:off x="2447297" y="4046044"/>
                <a:ext cx="1800201" cy="1049312"/>
                <a:chOff x="2447297" y="4046044"/>
                <a:chExt cx="1800201" cy="1049312"/>
              </a:xfrm>
            </p:grpSpPr>
            <p:sp>
              <p:nvSpPr>
                <p:cNvPr id="108" name="TextBox 150"/>
                <p:cNvSpPr txBox="1">
                  <a:spLocks/>
                </p:cNvSpPr>
                <p:nvPr/>
              </p:nvSpPr>
              <p:spPr bwMode="auto">
                <a:xfrm>
                  <a:off x="2447297" y="4046044"/>
                  <a:ext cx="1800201" cy="215444"/>
                </a:xfrm>
                <a:prstGeom prst="rect">
                  <a:avLst/>
                </a:prstGeom>
                <a:noFill/>
              </p:spPr>
              <p:txBody>
                <a:bodyPr wrap="none" lIns="0" tIns="0" rIns="0" bIns="0" anchor="ctr">
                  <a:normAutofit/>
                  <a:scene3d>
                    <a:camera prst="orthographicFront"/>
                    <a:lightRig rig="threePt" dir="t"/>
                  </a:scene3d>
                  <a:sp3d contourW="12700"/>
                </a:bodyPr>
                <a:lstStyle/>
                <a:p>
                  <a:pPr algn="r"/>
                  <a:r>
                    <a:rPr lang="en-US" altLang="zh-CN" sz="14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4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endParaRPr>
                </a:p>
              </p:txBody>
            </p:sp>
            <p:sp>
              <p:nvSpPr>
                <p:cNvPr id="109" name="TextBox 155"/>
                <p:cNvSpPr txBox="1">
                  <a:spLocks/>
                </p:cNvSpPr>
                <p:nvPr/>
              </p:nvSpPr>
              <p:spPr bwMode="auto">
                <a:xfrm>
                  <a:off x="3418275" y="4398543"/>
                  <a:ext cx="829223" cy="153888"/>
                </a:xfrm>
                <a:prstGeom prst="rect">
                  <a:avLst/>
                </a:prstGeom>
                <a:noFill/>
              </p:spPr>
              <p:txBody>
                <a:bodyPr wrap="none" lIns="0" tIns="0" rIns="0" bIns="0" anchor="ctr">
                  <a:normAutofit/>
                  <a:scene3d>
                    <a:camera prst="orthographicFront"/>
                    <a:lightRig rig="threePt" dir="t"/>
                  </a:scene3d>
                  <a:sp3d contourW="12700"/>
                </a:bodyPr>
                <a:lstStyle/>
                <a:p>
                  <a:pPr algn="r"/>
                  <a:r>
                    <a:rPr lang="en-US" altLang="zh-CN"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0" name="TextBox 156"/>
                <p:cNvSpPr txBox="1">
                  <a:spLocks/>
                </p:cNvSpPr>
                <p:nvPr/>
              </p:nvSpPr>
              <p:spPr bwMode="auto">
                <a:xfrm>
                  <a:off x="3418275" y="4665069"/>
                  <a:ext cx="829223" cy="153888"/>
                </a:xfrm>
                <a:prstGeom prst="rect">
                  <a:avLst/>
                </a:prstGeom>
                <a:noFill/>
              </p:spPr>
              <p:txBody>
                <a:bodyPr wrap="none" lIns="0" tIns="0" rIns="0" bIns="0" anchor="ctr">
                  <a:normAutofit/>
                  <a:scene3d>
                    <a:camera prst="orthographicFront"/>
                    <a:lightRig rig="threePt" dir="t"/>
                  </a:scene3d>
                  <a:sp3d contourW="12700"/>
                </a:bodyPr>
                <a:lstStyle/>
                <a:p>
                  <a:pPr algn="r"/>
                  <a:r>
                    <a:rPr lang="en-US" altLang="zh-CN"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1" name="TextBox 157"/>
                <p:cNvSpPr txBox="1">
                  <a:spLocks/>
                </p:cNvSpPr>
                <p:nvPr/>
              </p:nvSpPr>
              <p:spPr bwMode="auto">
                <a:xfrm>
                  <a:off x="3418275" y="4941468"/>
                  <a:ext cx="829223" cy="153888"/>
                </a:xfrm>
                <a:prstGeom prst="rect">
                  <a:avLst/>
                </a:prstGeom>
                <a:noFill/>
              </p:spPr>
              <p:txBody>
                <a:bodyPr wrap="none" lIns="0" tIns="0" rIns="0" bIns="0" anchor="ctr">
                  <a:normAutofit/>
                  <a:scene3d>
                    <a:camera prst="orthographicFront"/>
                    <a:lightRig rig="threePt" dir="t"/>
                  </a:scene3d>
                  <a:sp3d contourW="12700"/>
                </a:bodyPr>
                <a:lstStyle/>
                <a:p>
                  <a:pPr algn="r"/>
                  <a:r>
                    <a:rPr lang="en-US" altLang="zh-CN"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endParaRPr>
                </a:p>
              </p:txBody>
            </p:sp>
          </p:grpSp>
        </p:grpSp>
        <p:grpSp>
          <p:nvGrpSpPr>
            <p:cNvPr id="5" name="Group 29"/>
            <p:cNvGrpSpPr/>
            <p:nvPr/>
          </p:nvGrpSpPr>
          <p:grpSpPr>
            <a:xfrm>
              <a:off x="8038969" y="3913758"/>
              <a:ext cx="2322111" cy="1049312"/>
              <a:chOff x="7943933" y="4046044"/>
              <a:chExt cx="2322111" cy="1049312"/>
            </a:xfrm>
          </p:grpSpPr>
          <p:sp>
            <p:nvSpPr>
              <p:cNvPr id="42" name="Rectangle 43"/>
              <p:cNvSpPr/>
              <p:nvPr/>
            </p:nvSpPr>
            <p:spPr>
              <a:xfrm>
                <a:off x="8825884" y="4393871"/>
                <a:ext cx="144016" cy="144016"/>
              </a:xfrm>
              <a:prstGeom prst="rect">
                <a:avLst/>
              </a:prstGeom>
              <a:solidFill>
                <a:schemeClr val="accent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3" name="Rectangle 44"/>
              <p:cNvSpPr/>
              <p:nvPr/>
            </p:nvSpPr>
            <p:spPr>
              <a:xfrm>
                <a:off x="8969900" y="4393871"/>
                <a:ext cx="144016" cy="144016"/>
              </a:xfrm>
              <a:prstGeom prst="rect">
                <a:avLst/>
              </a:prstGeom>
              <a:solidFill>
                <a:schemeClr val="accent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4" name="Rectangle 45"/>
              <p:cNvSpPr/>
              <p:nvPr/>
            </p:nvSpPr>
            <p:spPr>
              <a:xfrm>
                <a:off x="9113916" y="4393871"/>
                <a:ext cx="144016" cy="144016"/>
              </a:xfrm>
              <a:prstGeom prst="rect">
                <a:avLst/>
              </a:prstGeom>
              <a:solidFill>
                <a:schemeClr val="accent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5" name="Rectangle 46"/>
              <p:cNvSpPr/>
              <p:nvPr/>
            </p:nvSpPr>
            <p:spPr>
              <a:xfrm>
                <a:off x="9257932" y="4393871"/>
                <a:ext cx="144016" cy="144016"/>
              </a:xfrm>
              <a:prstGeom prst="rect">
                <a:avLst/>
              </a:prstGeom>
              <a:solidFill>
                <a:schemeClr val="accent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6" name="Rectangle 47"/>
              <p:cNvSpPr/>
              <p:nvPr/>
            </p:nvSpPr>
            <p:spPr>
              <a:xfrm>
                <a:off x="9401948" y="4393871"/>
                <a:ext cx="144016" cy="144016"/>
              </a:xfrm>
              <a:prstGeom prst="rect">
                <a:avLst/>
              </a:prstGeom>
              <a:solidFill>
                <a:schemeClr val="accent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7" name="Rectangle 48"/>
              <p:cNvSpPr/>
              <p:nvPr/>
            </p:nvSpPr>
            <p:spPr>
              <a:xfrm>
                <a:off x="9545964" y="4393871"/>
                <a:ext cx="144016" cy="144016"/>
              </a:xfrm>
              <a:prstGeom prst="rect">
                <a:avLst/>
              </a:prstGeom>
              <a:solidFill>
                <a:schemeClr val="accent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8" name="Rectangle 49"/>
              <p:cNvSpPr/>
              <p:nvPr/>
            </p:nvSpPr>
            <p:spPr>
              <a:xfrm>
                <a:off x="9689980" y="4393871"/>
                <a:ext cx="144016" cy="144016"/>
              </a:xfrm>
              <a:prstGeom prst="rect">
                <a:avLst/>
              </a:prstGeom>
              <a:solidFill>
                <a:schemeClr val="accent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9" name="Rectangle 50"/>
              <p:cNvSpPr/>
              <p:nvPr/>
            </p:nvSpPr>
            <p:spPr>
              <a:xfrm>
                <a:off x="9833996" y="4393871"/>
                <a:ext cx="144016" cy="144016"/>
              </a:xfrm>
              <a:prstGeom prst="rect">
                <a:avLst/>
              </a:prstGeom>
              <a:solidFill>
                <a:schemeClr val="accent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0" name="Rectangle 51"/>
              <p:cNvSpPr/>
              <p:nvPr/>
            </p:nvSpPr>
            <p:spPr>
              <a:xfrm>
                <a:off x="9978012" y="4393871"/>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1" name="Rectangle 52"/>
              <p:cNvSpPr/>
              <p:nvPr/>
            </p:nvSpPr>
            <p:spPr>
              <a:xfrm>
                <a:off x="10122028" y="4393871"/>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2" name="Rectangle 54"/>
              <p:cNvSpPr/>
              <p:nvPr/>
            </p:nvSpPr>
            <p:spPr>
              <a:xfrm>
                <a:off x="8825884" y="4665333"/>
                <a:ext cx="144016" cy="144016"/>
              </a:xfrm>
              <a:prstGeom prst="rect">
                <a:avLst/>
              </a:prstGeom>
              <a:solidFill>
                <a:schemeClr val="accent2"/>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3" name="Rectangle 55"/>
              <p:cNvSpPr/>
              <p:nvPr/>
            </p:nvSpPr>
            <p:spPr>
              <a:xfrm>
                <a:off x="8969900" y="4665333"/>
                <a:ext cx="144016" cy="144016"/>
              </a:xfrm>
              <a:prstGeom prst="rect">
                <a:avLst/>
              </a:prstGeom>
              <a:solidFill>
                <a:schemeClr val="accent2"/>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4" name="Rectangle 56"/>
              <p:cNvSpPr/>
              <p:nvPr/>
            </p:nvSpPr>
            <p:spPr>
              <a:xfrm>
                <a:off x="9113916" y="4665333"/>
                <a:ext cx="144016" cy="144016"/>
              </a:xfrm>
              <a:prstGeom prst="rect">
                <a:avLst/>
              </a:prstGeom>
              <a:solidFill>
                <a:schemeClr val="accent2"/>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5" name="Rectangle 57"/>
              <p:cNvSpPr/>
              <p:nvPr/>
            </p:nvSpPr>
            <p:spPr>
              <a:xfrm>
                <a:off x="9257932" y="4665333"/>
                <a:ext cx="144016" cy="144016"/>
              </a:xfrm>
              <a:prstGeom prst="rect">
                <a:avLst/>
              </a:prstGeom>
              <a:solidFill>
                <a:schemeClr val="accent2"/>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6" name="Rectangle 58"/>
              <p:cNvSpPr/>
              <p:nvPr/>
            </p:nvSpPr>
            <p:spPr>
              <a:xfrm>
                <a:off x="9401948" y="4665333"/>
                <a:ext cx="144016" cy="144016"/>
              </a:xfrm>
              <a:prstGeom prst="rect">
                <a:avLst/>
              </a:prstGeom>
              <a:solidFill>
                <a:schemeClr val="accent2"/>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7" name="Rectangle 59"/>
              <p:cNvSpPr/>
              <p:nvPr/>
            </p:nvSpPr>
            <p:spPr>
              <a:xfrm>
                <a:off x="9545964" y="4665333"/>
                <a:ext cx="144016" cy="144016"/>
              </a:xfrm>
              <a:prstGeom prst="rect">
                <a:avLst/>
              </a:prstGeom>
              <a:solidFill>
                <a:schemeClr val="accent2"/>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8" name="Rectangle 60"/>
              <p:cNvSpPr/>
              <p:nvPr/>
            </p:nvSpPr>
            <p:spPr>
              <a:xfrm>
                <a:off x="9689980" y="4665333"/>
                <a:ext cx="144016" cy="144016"/>
              </a:xfrm>
              <a:prstGeom prst="rect">
                <a:avLst/>
              </a:prstGeom>
              <a:solidFill>
                <a:schemeClr val="accent2"/>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9" name="Rectangle 61"/>
              <p:cNvSpPr/>
              <p:nvPr/>
            </p:nvSpPr>
            <p:spPr>
              <a:xfrm>
                <a:off x="9833996" y="4665333"/>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60" name="Rectangle 62"/>
              <p:cNvSpPr/>
              <p:nvPr/>
            </p:nvSpPr>
            <p:spPr>
              <a:xfrm>
                <a:off x="9978012" y="4665333"/>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61" name="Rectangle 63"/>
              <p:cNvSpPr/>
              <p:nvPr/>
            </p:nvSpPr>
            <p:spPr>
              <a:xfrm>
                <a:off x="10122028" y="4665333"/>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62" name="Rectangle 65"/>
              <p:cNvSpPr/>
              <p:nvPr/>
            </p:nvSpPr>
            <p:spPr>
              <a:xfrm>
                <a:off x="8825884" y="4936796"/>
                <a:ext cx="144016" cy="144016"/>
              </a:xfrm>
              <a:prstGeom prst="rect">
                <a:avLst/>
              </a:prstGeom>
              <a:solidFill>
                <a:schemeClr val="accent3"/>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63" name="Rectangle 66"/>
              <p:cNvSpPr/>
              <p:nvPr/>
            </p:nvSpPr>
            <p:spPr>
              <a:xfrm>
                <a:off x="8969900" y="4936796"/>
                <a:ext cx="144016" cy="144016"/>
              </a:xfrm>
              <a:prstGeom prst="rect">
                <a:avLst/>
              </a:prstGeom>
              <a:solidFill>
                <a:schemeClr val="accent3"/>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64" name="Rectangle 67"/>
              <p:cNvSpPr/>
              <p:nvPr/>
            </p:nvSpPr>
            <p:spPr>
              <a:xfrm>
                <a:off x="9113916" y="4936796"/>
                <a:ext cx="144016" cy="144016"/>
              </a:xfrm>
              <a:prstGeom prst="rect">
                <a:avLst/>
              </a:prstGeom>
              <a:solidFill>
                <a:schemeClr val="accent3"/>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65" name="Rectangle 68"/>
              <p:cNvSpPr/>
              <p:nvPr/>
            </p:nvSpPr>
            <p:spPr>
              <a:xfrm>
                <a:off x="9257932" y="4936796"/>
                <a:ext cx="144016" cy="144016"/>
              </a:xfrm>
              <a:prstGeom prst="rect">
                <a:avLst/>
              </a:prstGeom>
              <a:solidFill>
                <a:schemeClr val="accent3"/>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66" name="Rectangle 69"/>
              <p:cNvSpPr/>
              <p:nvPr/>
            </p:nvSpPr>
            <p:spPr>
              <a:xfrm>
                <a:off x="9401948" y="493679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67" name="Rectangle 70"/>
              <p:cNvSpPr/>
              <p:nvPr/>
            </p:nvSpPr>
            <p:spPr>
              <a:xfrm>
                <a:off x="9545964" y="493679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68" name="Rectangle 71"/>
              <p:cNvSpPr/>
              <p:nvPr/>
            </p:nvSpPr>
            <p:spPr>
              <a:xfrm>
                <a:off x="9689980" y="493679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69" name="Rectangle 72"/>
              <p:cNvSpPr/>
              <p:nvPr/>
            </p:nvSpPr>
            <p:spPr>
              <a:xfrm>
                <a:off x="9833996" y="493679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70" name="Rectangle 73"/>
              <p:cNvSpPr/>
              <p:nvPr/>
            </p:nvSpPr>
            <p:spPr>
              <a:xfrm>
                <a:off x="9978012" y="493679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71" name="Rectangle 74"/>
              <p:cNvSpPr/>
              <p:nvPr/>
            </p:nvSpPr>
            <p:spPr>
              <a:xfrm>
                <a:off x="10122028" y="493679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72" name="Group 7"/>
              <p:cNvGrpSpPr/>
              <p:nvPr/>
            </p:nvGrpSpPr>
            <p:grpSpPr>
              <a:xfrm>
                <a:off x="7943933" y="4046044"/>
                <a:ext cx="1800201" cy="1049312"/>
                <a:chOff x="7893939" y="4046044"/>
                <a:chExt cx="1800201" cy="1049312"/>
              </a:xfrm>
            </p:grpSpPr>
            <p:sp>
              <p:nvSpPr>
                <p:cNvPr id="73" name="TextBox 152"/>
                <p:cNvSpPr txBox="1">
                  <a:spLocks/>
                </p:cNvSpPr>
                <p:nvPr/>
              </p:nvSpPr>
              <p:spPr bwMode="auto">
                <a:xfrm>
                  <a:off x="7893939" y="4046044"/>
                  <a:ext cx="1800201" cy="215444"/>
                </a:xfrm>
                <a:prstGeom prst="rect">
                  <a:avLst/>
                </a:prstGeom>
                <a:noFill/>
              </p:spPr>
              <p:txBody>
                <a:bodyPr wrap="none" lIns="0" tIns="0" rIns="0" bIns="0" anchor="ctr" anchorCtr="0">
                  <a:normAutofit/>
                  <a:scene3d>
                    <a:camera prst="orthographicFront"/>
                    <a:lightRig rig="threePt" dir="t"/>
                  </a:scene3d>
                  <a:sp3d contourW="12700"/>
                </a:bodyPr>
                <a:lstStyle/>
                <a:p>
                  <a:pPr algn="l"/>
                  <a:r>
                    <a:rPr lang="en-US" altLang="zh-CN" sz="14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4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endParaRPr>
                </a:p>
              </p:txBody>
            </p:sp>
            <p:sp>
              <p:nvSpPr>
                <p:cNvPr id="74" name="TextBox 161"/>
                <p:cNvSpPr txBox="1">
                  <a:spLocks/>
                </p:cNvSpPr>
                <p:nvPr/>
              </p:nvSpPr>
              <p:spPr bwMode="auto">
                <a:xfrm>
                  <a:off x="7893939" y="4398543"/>
                  <a:ext cx="829223" cy="153888"/>
                </a:xfrm>
                <a:prstGeom prst="rect">
                  <a:avLst/>
                </a:prstGeom>
                <a:noFill/>
              </p:spPr>
              <p:txBody>
                <a:bodyPr wrap="none" lIns="0" tIns="0" rIns="0" bIns="0" anchor="ctr" anchorCtr="0">
                  <a:normAutofit/>
                  <a:scene3d>
                    <a:camera prst="orthographicFront"/>
                    <a:lightRig rig="threePt" dir="t"/>
                  </a:scene3d>
                  <a:sp3d contourW="12700"/>
                </a:bodyPr>
                <a:lstStyle/>
                <a:p>
                  <a:pPr algn="l"/>
                  <a:r>
                    <a:rPr lang="en-US" altLang="zh-CN"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endParaRPr>
                </a:p>
              </p:txBody>
            </p:sp>
            <p:sp>
              <p:nvSpPr>
                <p:cNvPr id="75" name="TextBox 162"/>
                <p:cNvSpPr txBox="1">
                  <a:spLocks/>
                </p:cNvSpPr>
                <p:nvPr/>
              </p:nvSpPr>
              <p:spPr bwMode="auto">
                <a:xfrm>
                  <a:off x="7893939" y="4665069"/>
                  <a:ext cx="829223" cy="153888"/>
                </a:xfrm>
                <a:prstGeom prst="rect">
                  <a:avLst/>
                </a:prstGeom>
                <a:noFill/>
              </p:spPr>
              <p:txBody>
                <a:bodyPr wrap="none" lIns="0" tIns="0" rIns="0" bIns="0" anchor="ctr" anchorCtr="0">
                  <a:normAutofit/>
                  <a:scene3d>
                    <a:camera prst="orthographicFront"/>
                    <a:lightRig rig="threePt" dir="t"/>
                  </a:scene3d>
                  <a:sp3d contourW="12700"/>
                </a:bodyPr>
                <a:lstStyle/>
                <a:p>
                  <a:pPr algn="l"/>
                  <a:r>
                    <a:rPr lang="en-US" altLang="zh-CN"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endParaRPr>
                </a:p>
              </p:txBody>
            </p:sp>
            <p:sp>
              <p:nvSpPr>
                <p:cNvPr id="76" name="TextBox 163"/>
                <p:cNvSpPr txBox="1">
                  <a:spLocks/>
                </p:cNvSpPr>
                <p:nvPr/>
              </p:nvSpPr>
              <p:spPr bwMode="auto">
                <a:xfrm>
                  <a:off x="7893939" y="4941468"/>
                  <a:ext cx="829223" cy="153888"/>
                </a:xfrm>
                <a:prstGeom prst="rect">
                  <a:avLst/>
                </a:prstGeom>
                <a:noFill/>
              </p:spPr>
              <p:txBody>
                <a:bodyPr wrap="none" lIns="0" tIns="0" rIns="0" bIns="0" anchor="ctr" anchorCtr="0">
                  <a:normAutofit/>
                  <a:scene3d>
                    <a:camera prst="orthographicFront"/>
                    <a:lightRig rig="threePt" dir="t"/>
                  </a:scene3d>
                  <a:sp3d contourW="12700"/>
                </a:bodyPr>
                <a:lstStyle/>
                <a:p>
                  <a:pPr algn="l"/>
                  <a:r>
                    <a:rPr lang="en-US" altLang="zh-CN"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endParaRPr>
                </a:p>
              </p:txBody>
            </p:sp>
          </p:grpSp>
        </p:grpSp>
        <p:grpSp>
          <p:nvGrpSpPr>
            <p:cNvPr id="6" name="Group 18"/>
            <p:cNvGrpSpPr/>
            <p:nvPr/>
          </p:nvGrpSpPr>
          <p:grpSpPr>
            <a:xfrm>
              <a:off x="8038969" y="1984626"/>
              <a:ext cx="2322111" cy="1049312"/>
              <a:chOff x="7943933" y="1984626"/>
              <a:chExt cx="2322111" cy="1049312"/>
            </a:xfrm>
          </p:grpSpPr>
          <p:sp>
            <p:nvSpPr>
              <p:cNvPr id="7" name="Rectangle 8"/>
              <p:cNvSpPr/>
              <p:nvPr/>
            </p:nvSpPr>
            <p:spPr>
              <a:xfrm>
                <a:off x="8825884" y="2342594"/>
                <a:ext cx="144016" cy="144016"/>
              </a:xfrm>
              <a:prstGeom prst="rect">
                <a:avLst/>
              </a:prstGeom>
              <a:solidFill>
                <a:schemeClr val="accent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8" name="Rectangle 9"/>
              <p:cNvSpPr/>
              <p:nvPr/>
            </p:nvSpPr>
            <p:spPr>
              <a:xfrm>
                <a:off x="8969900" y="2342594"/>
                <a:ext cx="144016" cy="144016"/>
              </a:xfrm>
              <a:prstGeom prst="rect">
                <a:avLst/>
              </a:prstGeom>
              <a:solidFill>
                <a:schemeClr val="accent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9" name="Rectangle 10"/>
              <p:cNvSpPr/>
              <p:nvPr/>
            </p:nvSpPr>
            <p:spPr>
              <a:xfrm>
                <a:off x="9113916" y="2342594"/>
                <a:ext cx="144016" cy="144016"/>
              </a:xfrm>
              <a:prstGeom prst="rect">
                <a:avLst/>
              </a:prstGeom>
              <a:solidFill>
                <a:schemeClr val="accent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0" name="Rectangle 11"/>
              <p:cNvSpPr/>
              <p:nvPr/>
            </p:nvSpPr>
            <p:spPr>
              <a:xfrm>
                <a:off x="9257932" y="2342594"/>
                <a:ext cx="144016" cy="144016"/>
              </a:xfrm>
              <a:prstGeom prst="rect">
                <a:avLst/>
              </a:prstGeom>
              <a:solidFill>
                <a:schemeClr val="accent1"/>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 name="Rectangle 12"/>
              <p:cNvSpPr/>
              <p:nvPr/>
            </p:nvSpPr>
            <p:spPr>
              <a:xfrm>
                <a:off x="9401948" y="2342594"/>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2" name="Rectangle 13"/>
              <p:cNvSpPr/>
              <p:nvPr/>
            </p:nvSpPr>
            <p:spPr>
              <a:xfrm>
                <a:off x="9545964" y="2342594"/>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3" name="Rectangle 14"/>
              <p:cNvSpPr/>
              <p:nvPr/>
            </p:nvSpPr>
            <p:spPr>
              <a:xfrm>
                <a:off x="9689980" y="2342594"/>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4" name="Rectangle 15"/>
              <p:cNvSpPr/>
              <p:nvPr/>
            </p:nvSpPr>
            <p:spPr>
              <a:xfrm>
                <a:off x="9833996" y="2342594"/>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5" name="Rectangle 16"/>
              <p:cNvSpPr/>
              <p:nvPr/>
            </p:nvSpPr>
            <p:spPr>
              <a:xfrm>
                <a:off x="9978012" y="2342594"/>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6" name="Rectangle 17"/>
              <p:cNvSpPr/>
              <p:nvPr/>
            </p:nvSpPr>
            <p:spPr>
              <a:xfrm>
                <a:off x="10122028" y="2342594"/>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7" name="Rectangle 19"/>
              <p:cNvSpPr/>
              <p:nvPr/>
            </p:nvSpPr>
            <p:spPr>
              <a:xfrm>
                <a:off x="8825884" y="2614056"/>
                <a:ext cx="144016" cy="144016"/>
              </a:xfrm>
              <a:prstGeom prst="rect">
                <a:avLst/>
              </a:prstGeom>
              <a:solidFill>
                <a:schemeClr val="accent2"/>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8" name="Rectangle 20"/>
              <p:cNvSpPr/>
              <p:nvPr/>
            </p:nvSpPr>
            <p:spPr>
              <a:xfrm>
                <a:off x="8969900" y="2614056"/>
                <a:ext cx="144016" cy="144016"/>
              </a:xfrm>
              <a:prstGeom prst="rect">
                <a:avLst/>
              </a:prstGeom>
              <a:solidFill>
                <a:schemeClr val="accent2"/>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9" name="Rectangle 21"/>
              <p:cNvSpPr/>
              <p:nvPr/>
            </p:nvSpPr>
            <p:spPr>
              <a:xfrm>
                <a:off x="9113916" y="2614056"/>
                <a:ext cx="144016" cy="144016"/>
              </a:xfrm>
              <a:prstGeom prst="rect">
                <a:avLst/>
              </a:prstGeom>
              <a:solidFill>
                <a:schemeClr val="accent2"/>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0" name="Rectangle 22"/>
              <p:cNvSpPr/>
              <p:nvPr/>
            </p:nvSpPr>
            <p:spPr>
              <a:xfrm>
                <a:off x="9257932" y="2614056"/>
                <a:ext cx="144016" cy="144016"/>
              </a:xfrm>
              <a:prstGeom prst="rect">
                <a:avLst/>
              </a:prstGeom>
              <a:solidFill>
                <a:schemeClr val="accent2"/>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1" name="Rectangle 23"/>
              <p:cNvSpPr/>
              <p:nvPr/>
            </p:nvSpPr>
            <p:spPr>
              <a:xfrm>
                <a:off x="9401948" y="2614056"/>
                <a:ext cx="144016" cy="144016"/>
              </a:xfrm>
              <a:prstGeom prst="rect">
                <a:avLst/>
              </a:prstGeom>
              <a:solidFill>
                <a:schemeClr val="accent2"/>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2" name="Rectangle 24"/>
              <p:cNvSpPr/>
              <p:nvPr/>
            </p:nvSpPr>
            <p:spPr>
              <a:xfrm>
                <a:off x="9545964" y="2614056"/>
                <a:ext cx="144016" cy="144016"/>
              </a:xfrm>
              <a:prstGeom prst="rect">
                <a:avLst/>
              </a:prstGeom>
              <a:solidFill>
                <a:schemeClr val="accent2"/>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3" name="Rectangle 25"/>
              <p:cNvSpPr/>
              <p:nvPr/>
            </p:nvSpPr>
            <p:spPr>
              <a:xfrm>
                <a:off x="9689980" y="261405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4" name="Rectangle 26"/>
              <p:cNvSpPr/>
              <p:nvPr/>
            </p:nvSpPr>
            <p:spPr>
              <a:xfrm>
                <a:off x="9833996" y="261405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5" name="Rectangle 27"/>
              <p:cNvSpPr/>
              <p:nvPr/>
            </p:nvSpPr>
            <p:spPr>
              <a:xfrm>
                <a:off x="9978012" y="261405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6" name="Rectangle 28"/>
              <p:cNvSpPr/>
              <p:nvPr/>
            </p:nvSpPr>
            <p:spPr>
              <a:xfrm>
                <a:off x="10122028" y="2614056"/>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7" name="Rectangle 30"/>
              <p:cNvSpPr/>
              <p:nvPr/>
            </p:nvSpPr>
            <p:spPr>
              <a:xfrm>
                <a:off x="8825884" y="2885519"/>
                <a:ext cx="144016" cy="144016"/>
              </a:xfrm>
              <a:prstGeom prst="rect">
                <a:avLst/>
              </a:prstGeom>
              <a:solidFill>
                <a:schemeClr val="accent3"/>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8" name="Rectangle 31"/>
              <p:cNvSpPr/>
              <p:nvPr/>
            </p:nvSpPr>
            <p:spPr>
              <a:xfrm>
                <a:off x="8969900" y="2885519"/>
                <a:ext cx="144016" cy="144016"/>
              </a:xfrm>
              <a:prstGeom prst="rect">
                <a:avLst/>
              </a:prstGeom>
              <a:solidFill>
                <a:schemeClr val="accent3"/>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9" name="Rectangle 32"/>
              <p:cNvSpPr/>
              <p:nvPr/>
            </p:nvSpPr>
            <p:spPr>
              <a:xfrm>
                <a:off x="9113916" y="2885519"/>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0" name="Rectangle 33"/>
              <p:cNvSpPr/>
              <p:nvPr/>
            </p:nvSpPr>
            <p:spPr>
              <a:xfrm>
                <a:off x="9257932" y="2885519"/>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1" name="Rectangle 34"/>
              <p:cNvSpPr/>
              <p:nvPr/>
            </p:nvSpPr>
            <p:spPr>
              <a:xfrm>
                <a:off x="9401948" y="2885519"/>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2" name="Rectangle 35"/>
              <p:cNvSpPr/>
              <p:nvPr/>
            </p:nvSpPr>
            <p:spPr>
              <a:xfrm>
                <a:off x="9545964" y="2885519"/>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3" name="Rectangle 36"/>
              <p:cNvSpPr/>
              <p:nvPr/>
            </p:nvSpPr>
            <p:spPr>
              <a:xfrm>
                <a:off x="9689980" y="2885519"/>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4" name="Rectangle 37"/>
              <p:cNvSpPr/>
              <p:nvPr/>
            </p:nvSpPr>
            <p:spPr>
              <a:xfrm>
                <a:off x="9833996" y="2885519"/>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5" name="Rectangle 38"/>
              <p:cNvSpPr/>
              <p:nvPr/>
            </p:nvSpPr>
            <p:spPr>
              <a:xfrm>
                <a:off x="9978012" y="2885519"/>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6" name="Rectangle 39"/>
              <p:cNvSpPr/>
              <p:nvPr/>
            </p:nvSpPr>
            <p:spPr>
              <a:xfrm>
                <a:off x="10122028" y="2885519"/>
                <a:ext cx="144016" cy="144016"/>
              </a:xfrm>
              <a:prstGeom prst="rect">
                <a:avLst/>
              </a:prstGeom>
              <a:no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37" name="Group 167"/>
              <p:cNvGrpSpPr/>
              <p:nvPr/>
            </p:nvGrpSpPr>
            <p:grpSpPr>
              <a:xfrm>
                <a:off x="7943933" y="1984626"/>
                <a:ext cx="1800201" cy="1049312"/>
                <a:chOff x="7893939" y="4046044"/>
                <a:chExt cx="1800201" cy="1049312"/>
              </a:xfrm>
            </p:grpSpPr>
            <p:sp>
              <p:nvSpPr>
                <p:cNvPr id="38" name="TextBox 168"/>
                <p:cNvSpPr txBox="1">
                  <a:spLocks/>
                </p:cNvSpPr>
                <p:nvPr/>
              </p:nvSpPr>
              <p:spPr bwMode="auto">
                <a:xfrm>
                  <a:off x="7893939" y="4046044"/>
                  <a:ext cx="1800201" cy="215444"/>
                </a:xfrm>
                <a:prstGeom prst="rect">
                  <a:avLst/>
                </a:prstGeom>
                <a:noFill/>
              </p:spPr>
              <p:txBody>
                <a:bodyPr wrap="none" lIns="0" tIns="0" rIns="0" bIns="0" anchor="ctr" anchorCtr="0">
                  <a:normAutofit/>
                  <a:scene3d>
                    <a:camera prst="orthographicFront"/>
                    <a:lightRig rig="threePt" dir="t"/>
                  </a:scene3d>
                  <a:sp3d contourW="12700"/>
                </a:bodyPr>
                <a:lstStyle/>
                <a:p>
                  <a:pPr algn="l"/>
                  <a:r>
                    <a:rPr lang="en-US" altLang="zh-CN" sz="14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4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endParaRPr>
                </a:p>
              </p:txBody>
            </p:sp>
            <p:sp>
              <p:nvSpPr>
                <p:cNvPr id="39" name="TextBox 169"/>
                <p:cNvSpPr txBox="1">
                  <a:spLocks/>
                </p:cNvSpPr>
                <p:nvPr/>
              </p:nvSpPr>
              <p:spPr bwMode="auto">
                <a:xfrm>
                  <a:off x="7893939" y="4398543"/>
                  <a:ext cx="829223" cy="153888"/>
                </a:xfrm>
                <a:prstGeom prst="rect">
                  <a:avLst/>
                </a:prstGeom>
                <a:noFill/>
              </p:spPr>
              <p:txBody>
                <a:bodyPr wrap="none" lIns="0" tIns="0" rIns="0" bIns="0" anchor="ctr" anchorCtr="0">
                  <a:normAutofit/>
                  <a:scene3d>
                    <a:camera prst="orthographicFront"/>
                    <a:lightRig rig="threePt" dir="t"/>
                  </a:scene3d>
                  <a:sp3d contourW="12700"/>
                </a:bodyPr>
                <a:lstStyle/>
                <a:p>
                  <a:pPr algn="l"/>
                  <a:r>
                    <a:rPr lang="en-US" altLang="zh-CN"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endParaRPr>
                </a:p>
              </p:txBody>
            </p:sp>
            <p:sp>
              <p:nvSpPr>
                <p:cNvPr id="40" name="TextBox 170"/>
                <p:cNvSpPr txBox="1">
                  <a:spLocks/>
                </p:cNvSpPr>
                <p:nvPr/>
              </p:nvSpPr>
              <p:spPr bwMode="auto">
                <a:xfrm>
                  <a:off x="7893939" y="4665069"/>
                  <a:ext cx="829223" cy="153888"/>
                </a:xfrm>
                <a:prstGeom prst="rect">
                  <a:avLst/>
                </a:prstGeom>
                <a:noFill/>
              </p:spPr>
              <p:txBody>
                <a:bodyPr wrap="none" lIns="0" tIns="0" rIns="0" bIns="0" anchor="ctr" anchorCtr="0">
                  <a:normAutofit/>
                  <a:scene3d>
                    <a:camera prst="orthographicFront"/>
                    <a:lightRig rig="threePt" dir="t"/>
                  </a:scene3d>
                  <a:sp3d contourW="12700"/>
                </a:bodyPr>
                <a:lstStyle/>
                <a:p>
                  <a:pPr algn="l"/>
                  <a:r>
                    <a:rPr lang="en-US" altLang="zh-CN"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endParaRPr>
                </a:p>
              </p:txBody>
            </p:sp>
            <p:sp>
              <p:nvSpPr>
                <p:cNvPr id="41" name="TextBox 171"/>
                <p:cNvSpPr txBox="1">
                  <a:spLocks/>
                </p:cNvSpPr>
                <p:nvPr/>
              </p:nvSpPr>
              <p:spPr bwMode="auto">
                <a:xfrm>
                  <a:off x="7893939" y="4941468"/>
                  <a:ext cx="829223" cy="153888"/>
                </a:xfrm>
                <a:prstGeom prst="rect">
                  <a:avLst/>
                </a:prstGeom>
                <a:noFill/>
              </p:spPr>
              <p:txBody>
                <a:bodyPr wrap="none" lIns="0" tIns="0" rIns="0" bIns="0" anchor="ctr" anchorCtr="0">
                  <a:normAutofit/>
                  <a:scene3d>
                    <a:camera prst="orthographicFront"/>
                    <a:lightRig rig="threePt" dir="t"/>
                  </a:scene3d>
                  <a:sp3d contourW="12700"/>
                </a:bodyPr>
                <a:lstStyle/>
                <a:p>
                  <a:pPr algn="l"/>
                  <a:r>
                    <a:rPr lang="en-US" altLang="zh-CN"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000" dirty="0">
                    <a:solidFill>
                      <a:schemeClr val="tx1">
                        <a:lumMod val="65000"/>
                        <a:lumOff val="35000"/>
                      </a:schemeClr>
                    </a:solidFill>
                    <a:effectLst/>
                    <a:latin typeface="inpin heiti" panose="00000500000000000000" pitchFamily="2" charset="-122"/>
                    <a:ea typeface="inpin heiti" panose="00000500000000000000" pitchFamily="2" charset="-122"/>
                    <a:sym typeface="inpin heiti" panose="00000500000000000000" pitchFamily="2" charset="-122"/>
                  </a:endParaRPr>
                </a:p>
              </p:txBody>
            </p:sp>
          </p:grpSp>
        </p:grpSp>
      </p:grpSp>
      <p:pic>
        <p:nvPicPr>
          <p:cNvPr id="146" name="图片占位符 16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210084" y="2066496"/>
            <a:ext cx="1698722" cy="1638238"/>
          </a:xfrm>
          <a:custGeom>
            <a:avLst/>
            <a:gdLst>
              <a:gd name="connsiteX0" fmla="*/ 849361 w 1698722"/>
              <a:gd name="connsiteY0" fmla="*/ 0 h 1698158"/>
              <a:gd name="connsiteX1" fmla="*/ 1698722 w 1698722"/>
              <a:gd name="connsiteY1" fmla="*/ 849079 h 1698158"/>
              <a:gd name="connsiteX2" fmla="*/ 849361 w 1698722"/>
              <a:gd name="connsiteY2" fmla="*/ 1698158 h 1698158"/>
              <a:gd name="connsiteX3" fmla="*/ 0 w 1698722"/>
              <a:gd name="connsiteY3" fmla="*/ 849079 h 1698158"/>
              <a:gd name="connsiteX4" fmla="*/ 849361 w 1698722"/>
              <a:gd name="connsiteY4" fmla="*/ 0 h 1698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8722" h="1698158">
                <a:moveTo>
                  <a:pt x="849361" y="0"/>
                </a:moveTo>
                <a:cubicBezTo>
                  <a:pt x="1318450" y="0"/>
                  <a:pt x="1698722" y="380146"/>
                  <a:pt x="1698722" y="849079"/>
                </a:cubicBezTo>
                <a:cubicBezTo>
                  <a:pt x="1698722" y="1318012"/>
                  <a:pt x="1318450" y="1698158"/>
                  <a:pt x="849361" y="1698158"/>
                </a:cubicBezTo>
                <a:cubicBezTo>
                  <a:pt x="380272" y="1698158"/>
                  <a:pt x="0" y="1318012"/>
                  <a:pt x="0" y="849079"/>
                </a:cubicBezTo>
                <a:cubicBezTo>
                  <a:pt x="0" y="380146"/>
                  <a:pt x="380272" y="0"/>
                  <a:pt x="849361" y="0"/>
                </a:cubicBezTo>
                <a:close/>
              </a:path>
            </a:pathLst>
          </a:custGeom>
        </p:spPr>
      </p:pic>
      <p:pic>
        <p:nvPicPr>
          <p:cNvPr id="147" name="图片占位符 1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187531" y="2066496"/>
            <a:ext cx="1698722" cy="1638238"/>
          </a:xfrm>
          <a:custGeom>
            <a:avLst/>
            <a:gdLst>
              <a:gd name="connsiteX0" fmla="*/ 849361 w 1698722"/>
              <a:gd name="connsiteY0" fmla="*/ 0 h 1698158"/>
              <a:gd name="connsiteX1" fmla="*/ 1698722 w 1698722"/>
              <a:gd name="connsiteY1" fmla="*/ 849079 h 1698158"/>
              <a:gd name="connsiteX2" fmla="*/ 849361 w 1698722"/>
              <a:gd name="connsiteY2" fmla="*/ 1698158 h 1698158"/>
              <a:gd name="connsiteX3" fmla="*/ 0 w 1698722"/>
              <a:gd name="connsiteY3" fmla="*/ 849079 h 1698158"/>
              <a:gd name="connsiteX4" fmla="*/ 849361 w 1698722"/>
              <a:gd name="connsiteY4" fmla="*/ 0 h 1698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8722" h="1698158">
                <a:moveTo>
                  <a:pt x="849361" y="0"/>
                </a:moveTo>
                <a:cubicBezTo>
                  <a:pt x="1318450" y="0"/>
                  <a:pt x="1698722" y="380146"/>
                  <a:pt x="1698722" y="849079"/>
                </a:cubicBezTo>
                <a:cubicBezTo>
                  <a:pt x="1698722" y="1318012"/>
                  <a:pt x="1318450" y="1698158"/>
                  <a:pt x="849361" y="1698158"/>
                </a:cubicBezTo>
                <a:cubicBezTo>
                  <a:pt x="380272" y="1698158"/>
                  <a:pt x="0" y="1318012"/>
                  <a:pt x="0" y="849079"/>
                </a:cubicBezTo>
                <a:cubicBezTo>
                  <a:pt x="0" y="380146"/>
                  <a:pt x="380272" y="0"/>
                  <a:pt x="849361" y="0"/>
                </a:cubicBezTo>
                <a:close/>
              </a:path>
            </a:pathLst>
          </a:custGeom>
        </p:spPr>
      </p:pic>
      <p:pic>
        <p:nvPicPr>
          <p:cNvPr id="148" name="图片占位符 17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196231" y="3973412"/>
            <a:ext cx="1698722" cy="1637645"/>
          </a:xfrm>
          <a:custGeom>
            <a:avLst/>
            <a:gdLst>
              <a:gd name="connsiteX0" fmla="*/ 849361 w 1698722"/>
              <a:gd name="connsiteY0" fmla="*/ 0 h 1698158"/>
              <a:gd name="connsiteX1" fmla="*/ 1698722 w 1698722"/>
              <a:gd name="connsiteY1" fmla="*/ 849079 h 1698158"/>
              <a:gd name="connsiteX2" fmla="*/ 849361 w 1698722"/>
              <a:gd name="connsiteY2" fmla="*/ 1698158 h 1698158"/>
              <a:gd name="connsiteX3" fmla="*/ 0 w 1698722"/>
              <a:gd name="connsiteY3" fmla="*/ 849079 h 1698158"/>
              <a:gd name="connsiteX4" fmla="*/ 849361 w 1698722"/>
              <a:gd name="connsiteY4" fmla="*/ 0 h 1698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8722" h="1698158">
                <a:moveTo>
                  <a:pt x="849361" y="0"/>
                </a:moveTo>
                <a:cubicBezTo>
                  <a:pt x="1318450" y="0"/>
                  <a:pt x="1698722" y="380146"/>
                  <a:pt x="1698722" y="849079"/>
                </a:cubicBezTo>
                <a:cubicBezTo>
                  <a:pt x="1698722" y="1318012"/>
                  <a:pt x="1318450" y="1698158"/>
                  <a:pt x="849361" y="1698158"/>
                </a:cubicBezTo>
                <a:cubicBezTo>
                  <a:pt x="380272" y="1698158"/>
                  <a:pt x="0" y="1318012"/>
                  <a:pt x="0" y="849079"/>
                </a:cubicBezTo>
                <a:cubicBezTo>
                  <a:pt x="0" y="380146"/>
                  <a:pt x="380272" y="0"/>
                  <a:pt x="849361" y="0"/>
                </a:cubicBezTo>
                <a:close/>
              </a:path>
            </a:pathLst>
          </a:custGeom>
        </p:spPr>
      </p:pic>
      <p:pic>
        <p:nvPicPr>
          <p:cNvPr id="149" name="图片占位符 16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229600" y="3981189"/>
            <a:ext cx="1674778" cy="1615146"/>
          </a:xfrm>
          <a:custGeom>
            <a:avLst/>
            <a:gdLst>
              <a:gd name="connsiteX0" fmla="*/ 849361 w 1674778"/>
              <a:gd name="connsiteY0" fmla="*/ 0 h 1698158"/>
              <a:gd name="connsiteX1" fmla="*/ 1631975 w 1674778"/>
              <a:gd name="connsiteY1" fmla="*/ 518580 h 1698158"/>
              <a:gd name="connsiteX2" fmla="*/ 1674778 w 1674778"/>
              <a:gd name="connsiteY2" fmla="*/ 656422 h 1698158"/>
              <a:gd name="connsiteX3" fmla="*/ 1674778 w 1674778"/>
              <a:gd name="connsiteY3" fmla="*/ 1041736 h 1698158"/>
              <a:gd name="connsiteX4" fmla="*/ 1631975 w 1674778"/>
              <a:gd name="connsiteY4" fmla="*/ 1179579 h 1698158"/>
              <a:gd name="connsiteX5" fmla="*/ 849361 w 1674778"/>
              <a:gd name="connsiteY5" fmla="*/ 1698158 h 1698158"/>
              <a:gd name="connsiteX6" fmla="*/ 0 w 1674778"/>
              <a:gd name="connsiteY6" fmla="*/ 849079 h 1698158"/>
              <a:gd name="connsiteX7" fmla="*/ 849361 w 1674778"/>
              <a:gd name="connsiteY7" fmla="*/ 0 h 169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74778" h="1698158">
                <a:moveTo>
                  <a:pt x="849361" y="0"/>
                </a:moveTo>
                <a:cubicBezTo>
                  <a:pt x="1201178" y="0"/>
                  <a:pt x="1503035" y="213832"/>
                  <a:pt x="1631975" y="518580"/>
                </a:cubicBezTo>
                <a:lnTo>
                  <a:pt x="1674778" y="656422"/>
                </a:lnTo>
                <a:lnTo>
                  <a:pt x="1674778" y="1041736"/>
                </a:lnTo>
                <a:lnTo>
                  <a:pt x="1631975" y="1179579"/>
                </a:lnTo>
                <a:cubicBezTo>
                  <a:pt x="1503035" y="1484326"/>
                  <a:pt x="1201178" y="1698158"/>
                  <a:pt x="849361" y="1698158"/>
                </a:cubicBezTo>
                <a:cubicBezTo>
                  <a:pt x="380272" y="1698158"/>
                  <a:pt x="0" y="1318012"/>
                  <a:pt x="0" y="849079"/>
                </a:cubicBezTo>
                <a:cubicBezTo>
                  <a:pt x="0" y="380146"/>
                  <a:pt x="380272" y="0"/>
                  <a:pt x="849361" y="0"/>
                </a:cubicBezTo>
                <a:close/>
              </a:path>
            </a:pathLst>
          </a:custGeom>
        </p:spPr>
      </p:pic>
      <p:grpSp>
        <p:nvGrpSpPr>
          <p:cNvPr id="150" name="组合 149"/>
          <p:cNvGrpSpPr/>
          <p:nvPr/>
        </p:nvGrpSpPr>
        <p:grpSpPr>
          <a:xfrm>
            <a:off x="464457" y="300521"/>
            <a:ext cx="11099571" cy="523220"/>
            <a:chOff x="464457" y="300521"/>
            <a:chExt cx="11099571" cy="523220"/>
          </a:xfrm>
        </p:grpSpPr>
        <p:sp>
          <p:nvSpPr>
            <p:cNvPr id="151" name="箭头: V 形 151"/>
            <p:cNvSpPr/>
            <p:nvPr/>
          </p:nvSpPr>
          <p:spPr>
            <a:xfrm>
              <a:off x="464457"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52" name="箭头: V 形 152"/>
            <p:cNvSpPr/>
            <p:nvPr/>
          </p:nvSpPr>
          <p:spPr>
            <a:xfrm>
              <a:off x="745335"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153" name="直接连接符 152"/>
            <p:cNvCxnSpPr>
              <a:cxnSpLocks/>
              <a:stCxn id="155" idx="3"/>
            </p:cNvCxnSpPr>
            <p:nvPr/>
          </p:nvCxnSpPr>
          <p:spPr>
            <a:xfrm>
              <a:off x="3769269" y="562131"/>
              <a:ext cx="7286446" cy="39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54" name="组合 153"/>
            <p:cNvGrpSpPr/>
            <p:nvPr/>
          </p:nvGrpSpPr>
          <p:grpSpPr>
            <a:xfrm>
              <a:off x="11239724" y="468469"/>
              <a:ext cx="324304" cy="187323"/>
              <a:chOff x="9419771" y="-562044"/>
              <a:chExt cx="551543" cy="187323"/>
            </a:xfrm>
          </p:grpSpPr>
          <p:cxnSp>
            <p:nvCxnSpPr>
              <p:cNvPr id="156" name="直接连接符 155"/>
              <p:cNvCxnSpPr/>
              <p:nvPr/>
            </p:nvCxnSpPr>
            <p:spPr>
              <a:xfrm>
                <a:off x="9419771" y="-562044"/>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157" name="直接连接符 156"/>
              <p:cNvCxnSpPr/>
              <p:nvPr/>
            </p:nvCxnSpPr>
            <p:spPr>
              <a:xfrm>
                <a:off x="9419771" y="-468382"/>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158" name="直接连接符 157"/>
              <p:cNvCxnSpPr/>
              <p:nvPr/>
            </p:nvCxnSpPr>
            <p:spPr>
              <a:xfrm>
                <a:off x="9419771" y="-374721"/>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grpSp>
        <p:sp>
          <p:nvSpPr>
            <p:cNvPr id="155" name="文本框 154"/>
            <p:cNvSpPr txBox="1"/>
            <p:nvPr/>
          </p:nvSpPr>
          <p:spPr>
            <a:xfrm>
              <a:off x="1189717" y="300521"/>
              <a:ext cx="2579552" cy="523220"/>
            </a:xfrm>
            <a:prstGeom prst="rect">
              <a:avLst/>
            </a:prstGeom>
            <a:noFill/>
          </p:spPr>
          <p:txBody>
            <a:bodyPr wrap="none" rtlCol="0">
              <a:spAutoFit/>
              <a:scene3d>
                <a:camera prst="orthographicFront"/>
                <a:lightRig rig="threePt" dir="t"/>
              </a:scene3d>
              <a:sp3d contourW="12700"/>
            </a:bodyPr>
            <a:lstStyle/>
            <a:p>
              <a:r>
                <a:rPr lang="en-US" altLang="zh-CN"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spTree>
    <p:extLst>
      <p:ext uri="{BB962C8B-B14F-4D97-AF65-F5344CB8AC3E}">
        <p14:creationId xmlns:p14="http://schemas.microsoft.com/office/powerpoint/2010/main" val="2187042339"/>
      </p:ext>
    </p:extLst>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146"/>
                                        </p:tgtEl>
                                        <p:attrNameLst>
                                          <p:attrName>style.visibility</p:attrName>
                                        </p:attrNameLst>
                                      </p:cBhvr>
                                      <p:to>
                                        <p:strVal val="visible"/>
                                      </p:to>
                                    </p:set>
                                    <p:anim calcmode="lin" valueType="num">
                                      <p:cBhvr>
                                        <p:cTn id="13" dur="500" fill="hold"/>
                                        <p:tgtEl>
                                          <p:spTgt spid="146"/>
                                        </p:tgtEl>
                                        <p:attrNameLst>
                                          <p:attrName>ppt_w</p:attrName>
                                        </p:attrNameLst>
                                      </p:cBhvr>
                                      <p:tavLst>
                                        <p:tav tm="0">
                                          <p:val>
                                            <p:fltVal val="0"/>
                                          </p:val>
                                        </p:tav>
                                        <p:tav tm="100000">
                                          <p:val>
                                            <p:strVal val="#ppt_w"/>
                                          </p:val>
                                        </p:tav>
                                      </p:tavLst>
                                    </p:anim>
                                    <p:anim calcmode="lin" valueType="num">
                                      <p:cBhvr>
                                        <p:cTn id="14" dur="500" fill="hold"/>
                                        <p:tgtEl>
                                          <p:spTgt spid="146"/>
                                        </p:tgtEl>
                                        <p:attrNameLst>
                                          <p:attrName>ppt_h</p:attrName>
                                        </p:attrNameLst>
                                      </p:cBhvr>
                                      <p:tavLst>
                                        <p:tav tm="0">
                                          <p:val>
                                            <p:fltVal val="0"/>
                                          </p:val>
                                        </p:tav>
                                        <p:tav tm="100000">
                                          <p:val>
                                            <p:strVal val="#ppt_h"/>
                                          </p:val>
                                        </p:tav>
                                      </p:tavLst>
                                    </p:anim>
                                    <p:animEffect transition="in" filter="fade">
                                      <p:cBhvr>
                                        <p:cTn id="15" dur="500"/>
                                        <p:tgtEl>
                                          <p:spTgt spid="146"/>
                                        </p:tgtEl>
                                      </p:cBhvr>
                                    </p:animEffect>
                                  </p:childTnLst>
                                </p:cTn>
                              </p:par>
                              <p:par>
                                <p:cTn id="16" presetID="53" presetClass="entr" presetSubtype="16" fill="hold" nodeType="withEffect">
                                  <p:stCondLst>
                                    <p:cond delay="0"/>
                                  </p:stCondLst>
                                  <p:childTnLst>
                                    <p:set>
                                      <p:cBhvr>
                                        <p:cTn id="17" dur="1" fill="hold">
                                          <p:stCondLst>
                                            <p:cond delay="0"/>
                                          </p:stCondLst>
                                        </p:cTn>
                                        <p:tgtEl>
                                          <p:spTgt spid="147"/>
                                        </p:tgtEl>
                                        <p:attrNameLst>
                                          <p:attrName>style.visibility</p:attrName>
                                        </p:attrNameLst>
                                      </p:cBhvr>
                                      <p:to>
                                        <p:strVal val="visible"/>
                                      </p:to>
                                    </p:set>
                                    <p:anim calcmode="lin" valueType="num">
                                      <p:cBhvr>
                                        <p:cTn id="18" dur="500" fill="hold"/>
                                        <p:tgtEl>
                                          <p:spTgt spid="147"/>
                                        </p:tgtEl>
                                        <p:attrNameLst>
                                          <p:attrName>ppt_w</p:attrName>
                                        </p:attrNameLst>
                                      </p:cBhvr>
                                      <p:tavLst>
                                        <p:tav tm="0">
                                          <p:val>
                                            <p:fltVal val="0"/>
                                          </p:val>
                                        </p:tav>
                                        <p:tav tm="100000">
                                          <p:val>
                                            <p:strVal val="#ppt_w"/>
                                          </p:val>
                                        </p:tav>
                                      </p:tavLst>
                                    </p:anim>
                                    <p:anim calcmode="lin" valueType="num">
                                      <p:cBhvr>
                                        <p:cTn id="19" dur="500" fill="hold"/>
                                        <p:tgtEl>
                                          <p:spTgt spid="147"/>
                                        </p:tgtEl>
                                        <p:attrNameLst>
                                          <p:attrName>ppt_h</p:attrName>
                                        </p:attrNameLst>
                                      </p:cBhvr>
                                      <p:tavLst>
                                        <p:tav tm="0">
                                          <p:val>
                                            <p:fltVal val="0"/>
                                          </p:val>
                                        </p:tav>
                                        <p:tav tm="100000">
                                          <p:val>
                                            <p:strVal val="#ppt_h"/>
                                          </p:val>
                                        </p:tav>
                                      </p:tavLst>
                                    </p:anim>
                                    <p:animEffect transition="in" filter="fade">
                                      <p:cBhvr>
                                        <p:cTn id="20" dur="500"/>
                                        <p:tgtEl>
                                          <p:spTgt spid="147"/>
                                        </p:tgtEl>
                                      </p:cBhvr>
                                    </p:animEffect>
                                  </p:childTnLst>
                                </p:cTn>
                              </p:par>
                              <p:par>
                                <p:cTn id="21" presetID="53" presetClass="entr" presetSubtype="16" fill="hold" nodeType="withEffect">
                                  <p:stCondLst>
                                    <p:cond delay="0"/>
                                  </p:stCondLst>
                                  <p:childTnLst>
                                    <p:set>
                                      <p:cBhvr>
                                        <p:cTn id="22" dur="1" fill="hold">
                                          <p:stCondLst>
                                            <p:cond delay="0"/>
                                          </p:stCondLst>
                                        </p:cTn>
                                        <p:tgtEl>
                                          <p:spTgt spid="148"/>
                                        </p:tgtEl>
                                        <p:attrNameLst>
                                          <p:attrName>style.visibility</p:attrName>
                                        </p:attrNameLst>
                                      </p:cBhvr>
                                      <p:to>
                                        <p:strVal val="visible"/>
                                      </p:to>
                                    </p:set>
                                    <p:anim calcmode="lin" valueType="num">
                                      <p:cBhvr>
                                        <p:cTn id="23" dur="500" fill="hold"/>
                                        <p:tgtEl>
                                          <p:spTgt spid="148"/>
                                        </p:tgtEl>
                                        <p:attrNameLst>
                                          <p:attrName>ppt_w</p:attrName>
                                        </p:attrNameLst>
                                      </p:cBhvr>
                                      <p:tavLst>
                                        <p:tav tm="0">
                                          <p:val>
                                            <p:fltVal val="0"/>
                                          </p:val>
                                        </p:tav>
                                        <p:tav tm="100000">
                                          <p:val>
                                            <p:strVal val="#ppt_w"/>
                                          </p:val>
                                        </p:tav>
                                      </p:tavLst>
                                    </p:anim>
                                    <p:anim calcmode="lin" valueType="num">
                                      <p:cBhvr>
                                        <p:cTn id="24" dur="500" fill="hold"/>
                                        <p:tgtEl>
                                          <p:spTgt spid="148"/>
                                        </p:tgtEl>
                                        <p:attrNameLst>
                                          <p:attrName>ppt_h</p:attrName>
                                        </p:attrNameLst>
                                      </p:cBhvr>
                                      <p:tavLst>
                                        <p:tav tm="0">
                                          <p:val>
                                            <p:fltVal val="0"/>
                                          </p:val>
                                        </p:tav>
                                        <p:tav tm="100000">
                                          <p:val>
                                            <p:strVal val="#ppt_h"/>
                                          </p:val>
                                        </p:tav>
                                      </p:tavLst>
                                    </p:anim>
                                    <p:animEffect transition="in" filter="fade">
                                      <p:cBhvr>
                                        <p:cTn id="25" dur="500"/>
                                        <p:tgtEl>
                                          <p:spTgt spid="148"/>
                                        </p:tgtEl>
                                      </p:cBhvr>
                                    </p:animEffect>
                                  </p:childTnLst>
                                </p:cTn>
                              </p:par>
                              <p:par>
                                <p:cTn id="26" presetID="53" presetClass="entr" presetSubtype="16" fill="hold" nodeType="withEffect">
                                  <p:stCondLst>
                                    <p:cond delay="0"/>
                                  </p:stCondLst>
                                  <p:childTnLst>
                                    <p:set>
                                      <p:cBhvr>
                                        <p:cTn id="27" dur="1" fill="hold">
                                          <p:stCondLst>
                                            <p:cond delay="0"/>
                                          </p:stCondLst>
                                        </p:cTn>
                                        <p:tgtEl>
                                          <p:spTgt spid="149"/>
                                        </p:tgtEl>
                                        <p:attrNameLst>
                                          <p:attrName>style.visibility</p:attrName>
                                        </p:attrNameLst>
                                      </p:cBhvr>
                                      <p:to>
                                        <p:strVal val="visible"/>
                                      </p:to>
                                    </p:set>
                                    <p:anim calcmode="lin" valueType="num">
                                      <p:cBhvr>
                                        <p:cTn id="28" dur="500" fill="hold"/>
                                        <p:tgtEl>
                                          <p:spTgt spid="149"/>
                                        </p:tgtEl>
                                        <p:attrNameLst>
                                          <p:attrName>ppt_w</p:attrName>
                                        </p:attrNameLst>
                                      </p:cBhvr>
                                      <p:tavLst>
                                        <p:tav tm="0">
                                          <p:val>
                                            <p:fltVal val="0"/>
                                          </p:val>
                                        </p:tav>
                                        <p:tav tm="100000">
                                          <p:val>
                                            <p:strVal val="#ppt_w"/>
                                          </p:val>
                                        </p:tav>
                                      </p:tavLst>
                                    </p:anim>
                                    <p:anim calcmode="lin" valueType="num">
                                      <p:cBhvr>
                                        <p:cTn id="29" dur="500" fill="hold"/>
                                        <p:tgtEl>
                                          <p:spTgt spid="149"/>
                                        </p:tgtEl>
                                        <p:attrNameLst>
                                          <p:attrName>ppt_h</p:attrName>
                                        </p:attrNameLst>
                                      </p:cBhvr>
                                      <p:tavLst>
                                        <p:tav tm="0">
                                          <p:val>
                                            <p:fltVal val="0"/>
                                          </p:val>
                                        </p:tav>
                                        <p:tav tm="100000">
                                          <p:val>
                                            <p:strVal val="#ppt_h"/>
                                          </p:val>
                                        </p:tav>
                                      </p:tavLst>
                                    </p:anim>
                                    <p:animEffect transition="in" filter="fade">
                                      <p:cBhvr>
                                        <p:cTn id="30" dur="500"/>
                                        <p:tgtEl>
                                          <p:spTgt spid="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718346" y="5268686"/>
            <a:ext cx="2444216" cy="58828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10" name="矩形 9"/>
          <p:cNvSpPr/>
          <p:nvPr/>
        </p:nvSpPr>
        <p:spPr>
          <a:xfrm>
            <a:off x="3496384" y="5268686"/>
            <a:ext cx="2444216" cy="58828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 name="矩形 10"/>
          <p:cNvSpPr/>
          <p:nvPr/>
        </p:nvSpPr>
        <p:spPr>
          <a:xfrm>
            <a:off x="6274422" y="5268686"/>
            <a:ext cx="2444216" cy="58828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12" name="矩形 11"/>
          <p:cNvSpPr/>
          <p:nvPr/>
        </p:nvSpPr>
        <p:spPr>
          <a:xfrm>
            <a:off x="9052459" y="5268686"/>
            <a:ext cx="2444216" cy="58828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13" name="TextBox 19"/>
          <p:cNvSpPr txBox="1"/>
          <p:nvPr/>
        </p:nvSpPr>
        <p:spPr>
          <a:xfrm>
            <a:off x="709839" y="5377285"/>
            <a:ext cx="2444433" cy="400110"/>
          </a:xfrm>
          <a:prstGeom prst="rect">
            <a:avLst/>
          </a:prstGeom>
          <a:noFill/>
        </p:spPr>
        <p:txBody>
          <a:bodyPr wrap="square" rtlCol="0">
            <a:spAutoFit/>
            <a:scene3d>
              <a:camera prst="orthographicFront"/>
              <a:lightRig rig="threePt" dir="t"/>
            </a:scene3d>
            <a:sp3d contourW="12700"/>
          </a:bodyPr>
          <a:lstStyle>
            <a:defPPr>
              <a:defRPr lang="zh-CN"/>
            </a:defPPr>
            <a:lvl1pPr>
              <a:defRPr sz="1200">
                <a:solidFill>
                  <a:schemeClr val="tx1">
                    <a:lumMod val="75000"/>
                    <a:lumOff val="25000"/>
                  </a:schemeClr>
                </a:solidFill>
                <a:latin typeface="EngraversGothic BT" panose="020B0507020203020204" pitchFamily="34" charset="0"/>
              </a:defRPr>
            </a:lvl1pPr>
          </a:lstStyle>
          <a:p>
            <a:pPr algn="ctr"/>
            <a:r>
              <a:rPr lang="en-US" altLang="zh-CN" sz="2000" dirty="0">
                <a:solidFill>
                  <a:schemeClr val="bg1"/>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en-US" sz="2000" dirty="0">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4" name="TextBox 19"/>
          <p:cNvSpPr txBox="1"/>
          <p:nvPr/>
        </p:nvSpPr>
        <p:spPr>
          <a:xfrm>
            <a:off x="3488093" y="5377285"/>
            <a:ext cx="2444433" cy="400110"/>
          </a:xfrm>
          <a:prstGeom prst="rect">
            <a:avLst/>
          </a:prstGeom>
          <a:noFill/>
        </p:spPr>
        <p:txBody>
          <a:bodyPr wrap="square" rtlCol="0">
            <a:spAutoFit/>
            <a:scene3d>
              <a:camera prst="orthographicFront"/>
              <a:lightRig rig="threePt" dir="t"/>
            </a:scene3d>
            <a:sp3d contourW="12700"/>
          </a:bodyPr>
          <a:lstStyle>
            <a:defPPr>
              <a:defRPr lang="zh-CN"/>
            </a:defPPr>
            <a:lvl1pPr>
              <a:defRPr sz="1200">
                <a:solidFill>
                  <a:schemeClr val="tx1">
                    <a:lumMod val="75000"/>
                    <a:lumOff val="25000"/>
                  </a:schemeClr>
                </a:solidFill>
                <a:latin typeface="EngraversGothic BT" panose="020B0507020203020204" pitchFamily="34" charset="0"/>
              </a:defRPr>
            </a:lvl1pPr>
          </a:lstStyle>
          <a:p>
            <a:pPr algn="ctr"/>
            <a:r>
              <a:rPr lang="en-US" altLang="zh-CN" sz="2000" dirty="0">
                <a:solidFill>
                  <a:schemeClr val="bg1"/>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en-US" sz="2000" dirty="0">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5" name="TextBox 19"/>
          <p:cNvSpPr txBox="1"/>
          <p:nvPr/>
        </p:nvSpPr>
        <p:spPr>
          <a:xfrm>
            <a:off x="6272571" y="5377285"/>
            <a:ext cx="2444433" cy="400110"/>
          </a:xfrm>
          <a:prstGeom prst="rect">
            <a:avLst/>
          </a:prstGeom>
          <a:noFill/>
        </p:spPr>
        <p:txBody>
          <a:bodyPr wrap="square" rtlCol="0">
            <a:spAutoFit/>
            <a:scene3d>
              <a:camera prst="orthographicFront"/>
              <a:lightRig rig="threePt" dir="t"/>
            </a:scene3d>
            <a:sp3d contourW="12700"/>
          </a:bodyPr>
          <a:lstStyle>
            <a:defPPr>
              <a:defRPr lang="zh-CN"/>
            </a:defPPr>
            <a:lvl1pPr>
              <a:defRPr sz="1200">
                <a:solidFill>
                  <a:schemeClr val="tx1">
                    <a:lumMod val="75000"/>
                    <a:lumOff val="25000"/>
                  </a:schemeClr>
                </a:solidFill>
                <a:latin typeface="EngraversGothic BT" panose="020B0507020203020204" pitchFamily="34" charset="0"/>
              </a:defRPr>
            </a:lvl1pPr>
          </a:lstStyle>
          <a:p>
            <a:pPr algn="ctr"/>
            <a:r>
              <a:rPr lang="en-US" altLang="zh-CN" sz="2000" dirty="0">
                <a:solidFill>
                  <a:schemeClr val="bg1"/>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en-US" sz="2000" dirty="0">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6" name="TextBox 19"/>
          <p:cNvSpPr txBox="1"/>
          <p:nvPr/>
        </p:nvSpPr>
        <p:spPr>
          <a:xfrm>
            <a:off x="9063489" y="5377285"/>
            <a:ext cx="2444433" cy="400110"/>
          </a:xfrm>
          <a:prstGeom prst="rect">
            <a:avLst/>
          </a:prstGeom>
          <a:noFill/>
        </p:spPr>
        <p:txBody>
          <a:bodyPr wrap="square" rtlCol="0">
            <a:spAutoFit/>
            <a:scene3d>
              <a:camera prst="orthographicFront"/>
              <a:lightRig rig="threePt" dir="t"/>
            </a:scene3d>
            <a:sp3d contourW="12700"/>
          </a:bodyPr>
          <a:lstStyle>
            <a:defPPr>
              <a:defRPr lang="zh-CN"/>
            </a:defPPr>
            <a:lvl1pPr>
              <a:defRPr sz="1200">
                <a:solidFill>
                  <a:schemeClr val="tx1">
                    <a:lumMod val="75000"/>
                    <a:lumOff val="25000"/>
                  </a:schemeClr>
                </a:solidFill>
                <a:latin typeface="EngraversGothic BT" panose="020B0507020203020204" pitchFamily="34" charset="0"/>
              </a:defRPr>
            </a:lvl1pPr>
          </a:lstStyle>
          <a:p>
            <a:pPr algn="ctr"/>
            <a:r>
              <a:rPr lang="en-US" altLang="zh-CN" sz="2000" dirty="0">
                <a:solidFill>
                  <a:schemeClr val="bg1"/>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en-US" sz="2000" dirty="0">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17" name="组合 16"/>
          <p:cNvGrpSpPr/>
          <p:nvPr/>
        </p:nvGrpSpPr>
        <p:grpSpPr>
          <a:xfrm>
            <a:off x="464457" y="300521"/>
            <a:ext cx="11099571" cy="523220"/>
            <a:chOff x="464457" y="300521"/>
            <a:chExt cx="11099571" cy="523220"/>
          </a:xfrm>
        </p:grpSpPr>
        <p:sp>
          <p:nvSpPr>
            <p:cNvPr id="18" name="箭头: V 形 151"/>
            <p:cNvSpPr/>
            <p:nvPr/>
          </p:nvSpPr>
          <p:spPr>
            <a:xfrm>
              <a:off x="464457"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9" name="箭头: V 形 152"/>
            <p:cNvSpPr/>
            <p:nvPr/>
          </p:nvSpPr>
          <p:spPr>
            <a:xfrm>
              <a:off x="745335"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20" name="直接连接符 19"/>
            <p:cNvCxnSpPr>
              <a:cxnSpLocks/>
              <a:stCxn id="23" idx="3"/>
            </p:cNvCxnSpPr>
            <p:nvPr/>
          </p:nvCxnSpPr>
          <p:spPr>
            <a:xfrm>
              <a:off x="3769269" y="562131"/>
              <a:ext cx="7286446" cy="39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21" name="组合 20"/>
            <p:cNvGrpSpPr/>
            <p:nvPr/>
          </p:nvGrpSpPr>
          <p:grpSpPr>
            <a:xfrm>
              <a:off x="11239724" y="468469"/>
              <a:ext cx="324304" cy="187323"/>
              <a:chOff x="9419771" y="-562044"/>
              <a:chExt cx="551543" cy="187323"/>
            </a:xfrm>
          </p:grpSpPr>
          <p:cxnSp>
            <p:nvCxnSpPr>
              <p:cNvPr id="25" name="直接连接符 24"/>
              <p:cNvCxnSpPr/>
              <p:nvPr/>
            </p:nvCxnSpPr>
            <p:spPr>
              <a:xfrm>
                <a:off x="9419771" y="-562044"/>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27" name="直接连接符 26"/>
              <p:cNvCxnSpPr/>
              <p:nvPr/>
            </p:nvCxnSpPr>
            <p:spPr>
              <a:xfrm>
                <a:off x="9419771" y="-468382"/>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a:xfrm>
                <a:off x="9419771" y="-374721"/>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grpSp>
        <p:sp>
          <p:nvSpPr>
            <p:cNvPr id="23" name="文本框 22"/>
            <p:cNvSpPr txBox="1"/>
            <p:nvPr/>
          </p:nvSpPr>
          <p:spPr>
            <a:xfrm>
              <a:off x="1189717" y="300521"/>
              <a:ext cx="2579552" cy="523220"/>
            </a:xfrm>
            <a:prstGeom prst="rect">
              <a:avLst/>
            </a:prstGeom>
            <a:noFill/>
          </p:spPr>
          <p:txBody>
            <a:bodyPr wrap="none" rtlCol="0">
              <a:spAutoFit/>
              <a:scene3d>
                <a:camera prst="orthographicFront"/>
                <a:lightRig rig="threePt" dir="t"/>
              </a:scene3d>
              <a:sp3d contourW="12700"/>
            </a:bodyPr>
            <a:lstStyle/>
            <a:p>
              <a:r>
                <a:rPr lang="en-US" altLang="zh-CN"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pic>
        <p:nvPicPr>
          <p:cNvPr id="32" name="图片占位符 31">
            <a:extLst>
              <a:ext uri="{FF2B5EF4-FFF2-40B4-BE49-F238E27FC236}">
                <a16:creationId xmlns:a16="http://schemas.microsoft.com/office/drawing/2014/main" id="{22C5311C-602D-F440-B0B6-3DA67307DF48}"/>
              </a:ext>
            </a:extLst>
          </p:cNvPr>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28828" r="28828"/>
          <a:stretch>
            <a:fillRect/>
          </a:stretch>
        </p:blipFill>
        <p:spPr>
          <a:xfrm>
            <a:off x="718346" y="1493645"/>
            <a:ext cx="2444216" cy="3846285"/>
          </a:xfrm>
        </p:spPr>
      </p:pic>
      <p:pic>
        <p:nvPicPr>
          <p:cNvPr id="34" name="图片占位符 33">
            <a:extLst>
              <a:ext uri="{FF2B5EF4-FFF2-40B4-BE49-F238E27FC236}">
                <a16:creationId xmlns:a16="http://schemas.microsoft.com/office/drawing/2014/main" id="{8C461A3F-9D9C-3548-92A5-45BE5AA8A465}"/>
              </a:ext>
            </a:extLst>
          </p:cNvPr>
          <p:cNvPicPr>
            <a:picLocks noGrp="1" noChangeAspect="1"/>
          </p:cNvPicPr>
          <p:nvPr>
            <p:ph type="pic" sz="quarter" idx="11"/>
          </p:nvPr>
        </p:nvPicPr>
        <p:blipFill>
          <a:blip r:embed="rId4" cstate="print">
            <a:extLst>
              <a:ext uri="{28A0092B-C50C-407E-A947-70E740481C1C}">
                <a14:useLocalDpi xmlns:a14="http://schemas.microsoft.com/office/drawing/2010/main" val="0"/>
              </a:ext>
            </a:extLst>
          </a:blip>
          <a:srcRect l="25436" r="25436"/>
          <a:stretch>
            <a:fillRect/>
          </a:stretch>
        </p:blipFill>
        <p:spPr>
          <a:xfrm>
            <a:off x="3496384" y="1493645"/>
            <a:ext cx="2444216" cy="3846285"/>
          </a:xfrm>
        </p:spPr>
      </p:pic>
      <p:pic>
        <p:nvPicPr>
          <p:cNvPr id="36" name="图片占位符 35">
            <a:extLst>
              <a:ext uri="{FF2B5EF4-FFF2-40B4-BE49-F238E27FC236}">
                <a16:creationId xmlns:a16="http://schemas.microsoft.com/office/drawing/2014/main" id="{223A60B0-1C6A-4644-9322-01014703F47B}"/>
              </a:ext>
            </a:extLst>
          </p:cNvPr>
          <p:cNvPicPr>
            <a:picLocks noGrp="1" noChangeAspect="1"/>
          </p:cNvPicPr>
          <p:nvPr>
            <p:ph type="pic" sz="quarter" idx="12"/>
          </p:nvPr>
        </p:nvPicPr>
        <p:blipFill>
          <a:blip r:embed="rId5" cstate="print">
            <a:extLst>
              <a:ext uri="{28A0092B-C50C-407E-A947-70E740481C1C}">
                <a14:useLocalDpi xmlns:a14="http://schemas.microsoft.com/office/drawing/2010/main" val="0"/>
              </a:ext>
            </a:extLst>
          </a:blip>
          <a:srcRect l="28825" r="28825"/>
          <a:stretch>
            <a:fillRect/>
          </a:stretch>
        </p:blipFill>
        <p:spPr>
          <a:xfrm>
            <a:off x="6274422" y="1493645"/>
            <a:ext cx="2444216" cy="3846285"/>
          </a:xfrm>
        </p:spPr>
      </p:pic>
      <p:pic>
        <p:nvPicPr>
          <p:cNvPr id="38" name="图片占位符 37">
            <a:extLst>
              <a:ext uri="{FF2B5EF4-FFF2-40B4-BE49-F238E27FC236}">
                <a16:creationId xmlns:a16="http://schemas.microsoft.com/office/drawing/2014/main" id="{1117EF71-4B28-BE4E-8738-458607949F3D}"/>
              </a:ext>
            </a:extLst>
          </p:cNvPr>
          <p:cNvPicPr>
            <a:picLocks noGrp="1" noChangeAspect="1"/>
          </p:cNvPicPr>
          <p:nvPr>
            <p:ph type="pic" sz="quarter" idx="13"/>
          </p:nvPr>
        </p:nvPicPr>
        <p:blipFill>
          <a:blip r:embed="rId6" cstate="print">
            <a:extLst>
              <a:ext uri="{28A0092B-C50C-407E-A947-70E740481C1C}">
                <a14:useLocalDpi xmlns:a14="http://schemas.microsoft.com/office/drawing/2010/main" val="0"/>
              </a:ext>
            </a:extLst>
          </a:blip>
          <a:srcRect l="28814" r="28814"/>
          <a:stretch>
            <a:fillRect/>
          </a:stretch>
        </p:blipFill>
        <p:spPr>
          <a:xfrm>
            <a:off x="9052459" y="1493645"/>
            <a:ext cx="2444216" cy="3846285"/>
          </a:xfrm>
        </p:spPr>
      </p:pic>
    </p:spTree>
    <p:extLst>
      <p:ext uri="{BB962C8B-B14F-4D97-AF65-F5344CB8AC3E}">
        <p14:creationId xmlns:p14="http://schemas.microsoft.com/office/powerpoint/2010/main" val="2867800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Tm="0">
        <p15:prstTrans prst="fallOve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p:cTn id="32" dur="500" fill="hold"/>
                                        <p:tgtEl>
                                          <p:spTgt spid="14"/>
                                        </p:tgtEl>
                                        <p:attrNameLst>
                                          <p:attrName>ppt_w</p:attrName>
                                        </p:attrNameLst>
                                      </p:cBhvr>
                                      <p:tavLst>
                                        <p:tav tm="0">
                                          <p:val>
                                            <p:fltVal val="0"/>
                                          </p:val>
                                        </p:tav>
                                        <p:tav tm="100000">
                                          <p:val>
                                            <p:strVal val="#ppt_w"/>
                                          </p:val>
                                        </p:tav>
                                      </p:tavLst>
                                    </p:anim>
                                    <p:anim calcmode="lin" valueType="num">
                                      <p:cBhvr>
                                        <p:cTn id="33" dur="500" fill="hold"/>
                                        <p:tgtEl>
                                          <p:spTgt spid="14"/>
                                        </p:tgtEl>
                                        <p:attrNameLst>
                                          <p:attrName>ppt_h</p:attrName>
                                        </p:attrNameLst>
                                      </p:cBhvr>
                                      <p:tavLst>
                                        <p:tav tm="0">
                                          <p:val>
                                            <p:fltVal val="0"/>
                                          </p:val>
                                        </p:tav>
                                        <p:tav tm="100000">
                                          <p:val>
                                            <p:strVal val="#ppt_h"/>
                                          </p:val>
                                        </p:tav>
                                      </p:tavLst>
                                    </p:anim>
                                    <p:animEffect transition="in" filter="fade">
                                      <p:cBhvr>
                                        <p:cTn id="34" dur="500"/>
                                        <p:tgtEl>
                                          <p:spTgt spid="14"/>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5"/>
                                        </p:tgtEl>
                                        <p:attrNameLst>
                                          <p:attrName>style.visibility</p:attrName>
                                        </p:attrNameLst>
                                      </p:cBhvr>
                                      <p:to>
                                        <p:strVal val="visible"/>
                                      </p:to>
                                    </p:set>
                                    <p:anim calcmode="lin" valueType="num">
                                      <p:cBhvr>
                                        <p:cTn id="37" dur="500" fill="hold"/>
                                        <p:tgtEl>
                                          <p:spTgt spid="15"/>
                                        </p:tgtEl>
                                        <p:attrNameLst>
                                          <p:attrName>ppt_w</p:attrName>
                                        </p:attrNameLst>
                                      </p:cBhvr>
                                      <p:tavLst>
                                        <p:tav tm="0">
                                          <p:val>
                                            <p:fltVal val="0"/>
                                          </p:val>
                                        </p:tav>
                                        <p:tav tm="100000">
                                          <p:val>
                                            <p:strVal val="#ppt_w"/>
                                          </p:val>
                                        </p:tav>
                                      </p:tavLst>
                                    </p:anim>
                                    <p:anim calcmode="lin" valueType="num">
                                      <p:cBhvr>
                                        <p:cTn id="38" dur="500" fill="hold"/>
                                        <p:tgtEl>
                                          <p:spTgt spid="15"/>
                                        </p:tgtEl>
                                        <p:attrNameLst>
                                          <p:attrName>ppt_h</p:attrName>
                                        </p:attrNameLst>
                                      </p:cBhvr>
                                      <p:tavLst>
                                        <p:tav tm="0">
                                          <p:val>
                                            <p:fltVal val="0"/>
                                          </p:val>
                                        </p:tav>
                                        <p:tav tm="100000">
                                          <p:val>
                                            <p:strVal val="#ppt_h"/>
                                          </p:val>
                                        </p:tav>
                                      </p:tavLst>
                                    </p:anim>
                                    <p:animEffect transition="in" filter="fade">
                                      <p:cBhvr>
                                        <p:cTn id="39" dur="500"/>
                                        <p:tgtEl>
                                          <p:spTgt spid="15"/>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p:bldP spid="14" grpId="0"/>
      <p:bldP spid="15" grpId="0"/>
      <p:bldP spid="1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直接连接符 6"/>
          <p:cNvCxnSpPr/>
          <p:nvPr/>
        </p:nvCxnSpPr>
        <p:spPr>
          <a:xfrm>
            <a:off x="4233140" y="1893210"/>
            <a:ext cx="0" cy="39624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a:xfrm>
            <a:off x="7958859" y="1893210"/>
            <a:ext cx="0" cy="39624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3" name="组合 12"/>
          <p:cNvGrpSpPr/>
          <p:nvPr/>
        </p:nvGrpSpPr>
        <p:grpSpPr>
          <a:xfrm>
            <a:off x="1050754" y="4361399"/>
            <a:ext cx="2639055" cy="806215"/>
            <a:chOff x="5394700" y="1317507"/>
            <a:chExt cx="2639055" cy="806215"/>
          </a:xfrm>
        </p:grpSpPr>
        <p:sp>
          <p:nvSpPr>
            <p:cNvPr id="14" name="TextBox 19"/>
            <p:cNvSpPr txBox="1"/>
            <p:nvPr/>
          </p:nvSpPr>
          <p:spPr>
            <a:xfrm>
              <a:off x="5394700" y="1317507"/>
              <a:ext cx="2444433" cy="400110"/>
            </a:xfrm>
            <a:prstGeom prst="rect">
              <a:avLst/>
            </a:prstGeom>
            <a:noFill/>
          </p:spPr>
          <p:txBody>
            <a:bodyPr wrap="square" rtlCol="0">
              <a:spAutoFit/>
              <a:scene3d>
                <a:camera prst="orthographicFront"/>
                <a:lightRig rig="threePt" dir="t"/>
              </a:scene3d>
              <a:sp3d contourW="12700"/>
            </a:bodyPr>
            <a:lstStyle>
              <a:defPPr>
                <a:defRPr lang="zh-CN"/>
              </a:defPPr>
              <a:lvl1pPr>
                <a:defRPr sz="1200">
                  <a:solidFill>
                    <a:schemeClr val="tx1">
                      <a:lumMod val="75000"/>
                      <a:lumOff val="25000"/>
                    </a:schemeClr>
                  </a:solidFill>
                  <a:latin typeface="EngraversGothic BT" panose="020B0507020203020204" pitchFamily="34" charset="0"/>
                </a:defRPr>
              </a:lvl1pPr>
            </a:lstStyle>
            <a:p>
              <a:r>
                <a:rPr lang="en-US" altLang="zh-CN" sz="2000" b="1" dirty="0">
                  <a:latin typeface="inpin heiti" panose="00000500000000000000" pitchFamily="2" charset="-122"/>
                  <a:ea typeface="inpin heiti" panose="00000500000000000000" pitchFamily="2" charset="-122"/>
                  <a:sym typeface="inpin heiti" panose="00000500000000000000" pitchFamily="2" charset="-122"/>
                </a:rPr>
                <a:t>Add title text</a:t>
              </a:r>
              <a:endParaRPr lang="en-US" sz="2000" b="1"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15" name="文本框 14"/>
            <p:cNvSpPr txBox="1"/>
            <p:nvPr/>
          </p:nvSpPr>
          <p:spPr>
            <a:xfrm>
              <a:off x="5394700" y="1662057"/>
              <a:ext cx="2639055" cy="461665"/>
            </a:xfrm>
            <a:prstGeom prst="rect">
              <a:avLst/>
            </a:prstGeom>
            <a:noFill/>
          </p:spPr>
          <p:txBody>
            <a:bodyPr wrap="square" rtlCol="0">
              <a:spAutoFit/>
              <a:scene3d>
                <a:camera prst="orthographicFront"/>
                <a:lightRig rig="threePt" dir="t"/>
              </a:scene3d>
              <a:sp3d contourW="12700"/>
            </a:bodyPr>
            <a:lstStyle/>
            <a:p>
              <a:r>
                <a:rPr lang="en-US" altLang="zh-CN" sz="1200" dirty="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grpSp>
      <p:grpSp>
        <p:nvGrpSpPr>
          <p:cNvPr id="16" name="组合 15"/>
          <p:cNvGrpSpPr/>
          <p:nvPr/>
        </p:nvGrpSpPr>
        <p:grpSpPr>
          <a:xfrm>
            <a:off x="4776471" y="4361399"/>
            <a:ext cx="2639055" cy="806215"/>
            <a:chOff x="5394700" y="1317507"/>
            <a:chExt cx="2639055" cy="806215"/>
          </a:xfrm>
        </p:grpSpPr>
        <p:sp>
          <p:nvSpPr>
            <p:cNvPr id="17" name="TextBox 19"/>
            <p:cNvSpPr txBox="1"/>
            <p:nvPr/>
          </p:nvSpPr>
          <p:spPr>
            <a:xfrm>
              <a:off x="5394700" y="1317507"/>
              <a:ext cx="2444433" cy="400110"/>
            </a:xfrm>
            <a:prstGeom prst="rect">
              <a:avLst/>
            </a:prstGeom>
            <a:noFill/>
          </p:spPr>
          <p:txBody>
            <a:bodyPr wrap="square" rtlCol="0">
              <a:spAutoFit/>
              <a:scene3d>
                <a:camera prst="orthographicFront"/>
                <a:lightRig rig="threePt" dir="t"/>
              </a:scene3d>
              <a:sp3d contourW="12700"/>
            </a:bodyPr>
            <a:lstStyle>
              <a:defPPr>
                <a:defRPr lang="zh-CN"/>
              </a:defPPr>
              <a:lvl1pPr>
                <a:defRPr sz="1200">
                  <a:solidFill>
                    <a:schemeClr val="tx1">
                      <a:lumMod val="75000"/>
                      <a:lumOff val="25000"/>
                    </a:schemeClr>
                  </a:solidFill>
                  <a:latin typeface="EngraversGothic BT" panose="020B0507020203020204" pitchFamily="34" charset="0"/>
                </a:defRPr>
              </a:lvl1pPr>
            </a:lstStyle>
            <a:p>
              <a:r>
                <a:rPr lang="en-US" altLang="zh-CN" sz="2000" b="1" dirty="0">
                  <a:latin typeface="inpin heiti" panose="00000500000000000000" pitchFamily="2" charset="-122"/>
                  <a:ea typeface="inpin heiti" panose="00000500000000000000" pitchFamily="2" charset="-122"/>
                  <a:sym typeface="inpin heiti" panose="00000500000000000000" pitchFamily="2" charset="-122"/>
                </a:rPr>
                <a:t>Add title text</a:t>
              </a:r>
              <a:endParaRPr lang="en-US" sz="2000" b="1"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18" name="文本框 17"/>
            <p:cNvSpPr txBox="1"/>
            <p:nvPr/>
          </p:nvSpPr>
          <p:spPr>
            <a:xfrm>
              <a:off x="5394700" y="1662057"/>
              <a:ext cx="2639055" cy="461665"/>
            </a:xfrm>
            <a:prstGeom prst="rect">
              <a:avLst/>
            </a:prstGeom>
            <a:noFill/>
          </p:spPr>
          <p:txBody>
            <a:bodyPr wrap="square" rtlCol="0">
              <a:spAutoFit/>
              <a:scene3d>
                <a:camera prst="orthographicFront"/>
                <a:lightRig rig="threePt" dir="t"/>
              </a:scene3d>
              <a:sp3d contourW="12700"/>
            </a:bodyPr>
            <a:lstStyle/>
            <a:p>
              <a:r>
                <a:rPr lang="en-US" altLang="zh-CN" sz="1200" dirty="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grpSp>
      <p:grpSp>
        <p:nvGrpSpPr>
          <p:cNvPr id="19" name="组合 18"/>
          <p:cNvGrpSpPr/>
          <p:nvPr/>
        </p:nvGrpSpPr>
        <p:grpSpPr>
          <a:xfrm>
            <a:off x="8502191" y="4361399"/>
            <a:ext cx="2639055" cy="806215"/>
            <a:chOff x="5394700" y="1317507"/>
            <a:chExt cx="2639055" cy="806215"/>
          </a:xfrm>
        </p:grpSpPr>
        <p:sp>
          <p:nvSpPr>
            <p:cNvPr id="20" name="TextBox 19"/>
            <p:cNvSpPr txBox="1"/>
            <p:nvPr/>
          </p:nvSpPr>
          <p:spPr>
            <a:xfrm>
              <a:off x="5394700" y="1317507"/>
              <a:ext cx="2444433" cy="400110"/>
            </a:xfrm>
            <a:prstGeom prst="rect">
              <a:avLst/>
            </a:prstGeom>
            <a:noFill/>
          </p:spPr>
          <p:txBody>
            <a:bodyPr wrap="square" rtlCol="0">
              <a:spAutoFit/>
              <a:scene3d>
                <a:camera prst="orthographicFront"/>
                <a:lightRig rig="threePt" dir="t"/>
              </a:scene3d>
              <a:sp3d contourW="12700"/>
            </a:bodyPr>
            <a:lstStyle>
              <a:defPPr>
                <a:defRPr lang="zh-CN"/>
              </a:defPPr>
              <a:lvl1pPr>
                <a:defRPr sz="1200">
                  <a:solidFill>
                    <a:schemeClr val="tx1">
                      <a:lumMod val="75000"/>
                      <a:lumOff val="25000"/>
                    </a:schemeClr>
                  </a:solidFill>
                  <a:latin typeface="EngraversGothic BT" panose="020B0507020203020204" pitchFamily="34" charset="0"/>
                </a:defRPr>
              </a:lvl1pPr>
            </a:lstStyle>
            <a:p>
              <a:r>
                <a:rPr lang="en-US" altLang="zh-CN" sz="2000" b="1" dirty="0">
                  <a:latin typeface="inpin heiti" panose="00000500000000000000" pitchFamily="2" charset="-122"/>
                  <a:ea typeface="inpin heiti" panose="00000500000000000000" pitchFamily="2" charset="-122"/>
                  <a:sym typeface="inpin heiti" panose="00000500000000000000" pitchFamily="2" charset="-122"/>
                </a:rPr>
                <a:t>Add title text</a:t>
              </a:r>
              <a:endParaRPr lang="en-US" sz="2000" b="1"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21" name="文本框 20"/>
            <p:cNvSpPr txBox="1"/>
            <p:nvPr/>
          </p:nvSpPr>
          <p:spPr>
            <a:xfrm>
              <a:off x="5394700" y="1662057"/>
              <a:ext cx="2639055" cy="461665"/>
            </a:xfrm>
            <a:prstGeom prst="rect">
              <a:avLst/>
            </a:prstGeom>
            <a:noFill/>
          </p:spPr>
          <p:txBody>
            <a:bodyPr wrap="square" rtlCol="0">
              <a:spAutoFit/>
              <a:scene3d>
                <a:camera prst="orthographicFront"/>
                <a:lightRig rig="threePt" dir="t"/>
              </a:scene3d>
              <a:sp3d contourW="12700"/>
            </a:bodyPr>
            <a:lstStyle/>
            <a:p>
              <a:r>
                <a:rPr lang="en-US" altLang="zh-CN" sz="1200" dirty="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grpSp>
      <p:pic>
        <p:nvPicPr>
          <p:cNvPr id="26" name="图片占位符 25"/>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tretch>
            <a:fillRect/>
          </a:stretch>
        </p:blipFill>
        <p:spPr>
          <a:xfrm>
            <a:off x="840966" y="1893210"/>
            <a:ext cx="3058631" cy="2038350"/>
          </a:xfrm>
        </p:spPr>
      </p:pic>
      <p:pic>
        <p:nvPicPr>
          <p:cNvPr id="28" name="图片占位符 27"/>
          <p:cNvPicPr>
            <a:picLocks noGrp="1" noChangeAspect="1"/>
          </p:cNvPicPr>
          <p:nvPr>
            <p:ph type="pic" sz="quarter" idx="11"/>
          </p:nvPr>
        </p:nvPicPr>
        <p:blipFill>
          <a:blip r:embed="rId4" cstate="print">
            <a:extLst>
              <a:ext uri="{28A0092B-C50C-407E-A947-70E740481C1C}">
                <a14:useLocalDpi xmlns:a14="http://schemas.microsoft.com/office/drawing/2010/main" val="0"/>
              </a:ext>
            </a:extLst>
          </a:blip>
          <a:stretch>
            <a:fillRect/>
          </a:stretch>
        </p:blipFill>
        <p:spPr>
          <a:xfrm>
            <a:off x="4567380" y="1893210"/>
            <a:ext cx="3057240" cy="2038350"/>
          </a:xfrm>
        </p:spPr>
      </p:pic>
      <p:pic>
        <p:nvPicPr>
          <p:cNvPr id="30" name="图片占位符 29"/>
          <p:cNvPicPr>
            <a:picLocks noGrp="1" noChangeAspect="1"/>
          </p:cNvPicPr>
          <p:nvPr>
            <p:ph type="pic" sz="quarter" idx="12"/>
          </p:nvPr>
        </p:nvPicPr>
        <p:blipFill>
          <a:blip r:embed="rId5" cstate="print">
            <a:extLst>
              <a:ext uri="{28A0092B-C50C-407E-A947-70E740481C1C}">
                <a14:useLocalDpi xmlns:a14="http://schemas.microsoft.com/office/drawing/2010/main" val="0"/>
              </a:ext>
            </a:extLst>
          </a:blip>
          <a:stretch>
            <a:fillRect/>
          </a:stretch>
        </p:blipFill>
        <p:spPr>
          <a:xfrm>
            <a:off x="8292958" y="1893210"/>
            <a:ext cx="3057525" cy="2038350"/>
          </a:xfrm>
        </p:spPr>
      </p:pic>
      <p:grpSp>
        <p:nvGrpSpPr>
          <p:cNvPr id="22" name="组合 21"/>
          <p:cNvGrpSpPr/>
          <p:nvPr/>
        </p:nvGrpSpPr>
        <p:grpSpPr>
          <a:xfrm>
            <a:off x="464457" y="300521"/>
            <a:ext cx="11099571" cy="523220"/>
            <a:chOff x="464457" y="300521"/>
            <a:chExt cx="11099571" cy="523220"/>
          </a:xfrm>
        </p:grpSpPr>
        <p:sp>
          <p:nvSpPr>
            <p:cNvPr id="23" name="箭头: V 形 151"/>
            <p:cNvSpPr/>
            <p:nvPr/>
          </p:nvSpPr>
          <p:spPr>
            <a:xfrm>
              <a:off x="464457"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4" name="箭头: V 形 152"/>
            <p:cNvSpPr/>
            <p:nvPr/>
          </p:nvSpPr>
          <p:spPr>
            <a:xfrm>
              <a:off x="745335"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25" name="直接连接符 24"/>
            <p:cNvCxnSpPr>
              <a:cxnSpLocks/>
              <a:stCxn id="29" idx="3"/>
            </p:cNvCxnSpPr>
            <p:nvPr/>
          </p:nvCxnSpPr>
          <p:spPr>
            <a:xfrm>
              <a:off x="3769269" y="562131"/>
              <a:ext cx="7286446" cy="39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27" name="组合 26"/>
            <p:cNvGrpSpPr/>
            <p:nvPr/>
          </p:nvGrpSpPr>
          <p:grpSpPr>
            <a:xfrm>
              <a:off x="11239724" y="468469"/>
              <a:ext cx="324304" cy="187323"/>
              <a:chOff x="9419771" y="-562044"/>
              <a:chExt cx="551543" cy="187323"/>
            </a:xfrm>
          </p:grpSpPr>
          <p:cxnSp>
            <p:nvCxnSpPr>
              <p:cNvPr id="31" name="直接连接符 30"/>
              <p:cNvCxnSpPr/>
              <p:nvPr/>
            </p:nvCxnSpPr>
            <p:spPr>
              <a:xfrm>
                <a:off x="9419771" y="-562044"/>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32" name="直接连接符 31"/>
              <p:cNvCxnSpPr/>
              <p:nvPr/>
            </p:nvCxnSpPr>
            <p:spPr>
              <a:xfrm>
                <a:off x="9419771" y="-468382"/>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33" name="直接连接符 32"/>
              <p:cNvCxnSpPr/>
              <p:nvPr/>
            </p:nvCxnSpPr>
            <p:spPr>
              <a:xfrm>
                <a:off x="9419771" y="-374721"/>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grpSp>
        <p:sp>
          <p:nvSpPr>
            <p:cNvPr id="29" name="文本框 28"/>
            <p:cNvSpPr txBox="1"/>
            <p:nvPr/>
          </p:nvSpPr>
          <p:spPr>
            <a:xfrm>
              <a:off x="1189717" y="300521"/>
              <a:ext cx="2579552" cy="523220"/>
            </a:xfrm>
            <a:prstGeom prst="rect">
              <a:avLst/>
            </a:prstGeom>
            <a:noFill/>
          </p:spPr>
          <p:txBody>
            <a:bodyPr wrap="none" rtlCol="0">
              <a:spAutoFit/>
              <a:scene3d>
                <a:camera prst="orthographicFront"/>
                <a:lightRig rig="threePt" dir="t"/>
              </a:scene3d>
              <a:sp3d contourW="12700"/>
            </a:bodyPr>
            <a:lstStyle/>
            <a:p>
              <a:r>
                <a:rPr lang="en-US" altLang="zh-CN"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spTree>
    <p:extLst>
      <p:ext uri="{BB962C8B-B14F-4D97-AF65-F5344CB8AC3E}">
        <p14:creationId xmlns:p14="http://schemas.microsoft.com/office/powerpoint/2010/main" val="10516425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Tm="0">
        <p15:prstTrans prst="fallOver"/>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1000" fill="hold"/>
                                        <p:tgtEl>
                                          <p:spTgt spid="26"/>
                                        </p:tgtEl>
                                        <p:attrNameLst>
                                          <p:attrName>ppt_w</p:attrName>
                                        </p:attrNameLst>
                                      </p:cBhvr>
                                      <p:tavLst>
                                        <p:tav tm="0">
                                          <p:val>
                                            <p:fltVal val="0"/>
                                          </p:val>
                                        </p:tav>
                                        <p:tav tm="100000">
                                          <p:val>
                                            <p:strVal val="#ppt_w"/>
                                          </p:val>
                                        </p:tav>
                                      </p:tavLst>
                                    </p:anim>
                                    <p:anim calcmode="lin" valueType="num">
                                      <p:cBhvr>
                                        <p:cTn id="8" dur="1000" fill="hold"/>
                                        <p:tgtEl>
                                          <p:spTgt spid="26"/>
                                        </p:tgtEl>
                                        <p:attrNameLst>
                                          <p:attrName>ppt_h</p:attrName>
                                        </p:attrNameLst>
                                      </p:cBhvr>
                                      <p:tavLst>
                                        <p:tav tm="0">
                                          <p:val>
                                            <p:fltVal val="0"/>
                                          </p:val>
                                        </p:tav>
                                        <p:tav tm="100000">
                                          <p:val>
                                            <p:strVal val="#ppt_h"/>
                                          </p:val>
                                        </p:tav>
                                      </p:tavLst>
                                    </p:anim>
                                    <p:anim calcmode="lin" valueType="num">
                                      <p:cBhvr>
                                        <p:cTn id="9" dur="1000" fill="hold"/>
                                        <p:tgtEl>
                                          <p:spTgt spid="26"/>
                                        </p:tgtEl>
                                        <p:attrNameLst>
                                          <p:attrName>style.rotation</p:attrName>
                                        </p:attrNameLst>
                                      </p:cBhvr>
                                      <p:tavLst>
                                        <p:tav tm="0">
                                          <p:val>
                                            <p:fltVal val="90"/>
                                          </p:val>
                                        </p:tav>
                                        <p:tav tm="100000">
                                          <p:val>
                                            <p:fltVal val="0"/>
                                          </p:val>
                                        </p:tav>
                                      </p:tavLst>
                                    </p:anim>
                                    <p:animEffect transition="in" filter="fade">
                                      <p:cBhvr>
                                        <p:cTn id="10" dur="1000"/>
                                        <p:tgtEl>
                                          <p:spTgt spid="26"/>
                                        </p:tgtEl>
                                      </p:cBhvr>
                                    </p:animEffect>
                                  </p:childTnLst>
                                </p:cTn>
                              </p:par>
                              <p:par>
                                <p:cTn id="11" presetID="31" presetClass="entr" presetSubtype="0" fill="hold" nodeType="with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p:cTn id="13" dur="1000" fill="hold"/>
                                        <p:tgtEl>
                                          <p:spTgt spid="28"/>
                                        </p:tgtEl>
                                        <p:attrNameLst>
                                          <p:attrName>ppt_w</p:attrName>
                                        </p:attrNameLst>
                                      </p:cBhvr>
                                      <p:tavLst>
                                        <p:tav tm="0">
                                          <p:val>
                                            <p:fltVal val="0"/>
                                          </p:val>
                                        </p:tav>
                                        <p:tav tm="100000">
                                          <p:val>
                                            <p:strVal val="#ppt_w"/>
                                          </p:val>
                                        </p:tav>
                                      </p:tavLst>
                                    </p:anim>
                                    <p:anim calcmode="lin" valueType="num">
                                      <p:cBhvr>
                                        <p:cTn id="14" dur="1000" fill="hold"/>
                                        <p:tgtEl>
                                          <p:spTgt spid="28"/>
                                        </p:tgtEl>
                                        <p:attrNameLst>
                                          <p:attrName>ppt_h</p:attrName>
                                        </p:attrNameLst>
                                      </p:cBhvr>
                                      <p:tavLst>
                                        <p:tav tm="0">
                                          <p:val>
                                            <p:fltVal val="0"/>
                                          </p:val>
                                        </p:tav>
                                        <p:tav tm="100000">
                                          <p:val>
                                            <p:strVal val="#ppt_h"/>
                                          </p:val>
                                        </p:tav>
                                      </p:tavLst>
                                    </p:anim>
                                    <p:anim calcmode="lin" valueType="num">
                                      <p:cBhvr>
                                        <p:cTn id="15" dur="1000" fill="hold"/>
                                        <p:tgtEl>
                                          <p:spTgt spid="28"/>
                                        </p:tgtEl>
                                        <p:attrNameLst>
                                          <p:attrName>style.rotation</p:attrName>
                                        </p:attrNameLst>
                                      </p:cBhvr>
                                      <p:tavLst>
                                        <p:tav tm="0">
                                          <p:val>
                                            <p:fltVal val="90"/>
                                          </p:val>
                                        </p:tav>
                                        <p:tav tm="100000">
                                          <p:val>
                                            <p:fltVal val="0"/>
                                          </p:val>
                                        </p:tav>
                                      </p:tavLst>
                                    </p:anim>
                                    <p:animEffect transition="in" filter="fade">
                                      <p:cBhvr>
                                        <p:cTn id="16" dur="1000"/>
                                        <p:tgtEl>
                                          <p:spTgt spid="28"/>
                                        </p:tgtEl>
                                      </p:cBhvr>
                                    </p:animEffect>
                                  </p:childTnLst>
                                </p:cTn>
                              </p:par>
                              <p:par>
                                <p:cTn id="17" presetID="31" presetClass="entr" presetSubtype="0" fill="hold" nodeType="withEffect">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cBhvr>
                                        <p:cTn id="19" dur="1000" fill="hold"/>
                                        <p:tgtEl>
                                          <p:spTgt spid="30"/>
                                        </p:tgtEl>
                                        <p:attrNameLst>
                                          <p:attrName>ppt_w</p:attrName>
                                        </p:attrNameLst>
                                      </p:cBhvr>
                                      <p:tavLst>
                                        <p:tav tm="0">
                                          <p:val>
                                            <p:fltVal val="0"/>
                                          </p:val>
                                        </p:tav>
                                        <p:tav tm="100000">
                                          <p:val>
                                            <p:strVal val="#ppt_w"/>
                                          </p:val>
                                        </p:tav>
                                      </p:tavLst>
                                    </p:anim>
                                    <p:anim calcmode="lin" valueType="num">
                                      <p:cBhvr>
                                        <p:cTn id="20" dur="1000" fill="hold"/>
                                        <p:tgtEl>
                                          <p:spTgt spid="30"/>
                                        </p:tgtEl>
                                        <p:attrNameLst>
                                          <p:attrName>ppt_h</p:attrName>
                                        </p:attrNameLst>
                                      </p:cBhvr>
                                      <p:tavLst>
                                        <p:tav tm="0">
                                          <p:val>
                                            <p:fltVal val="0"/>
                                          </p:val>
                                        </p:tav>
                                        <p:tav tm="100000">
                                          <p:val>
                                            <p:strVal val="#ppt_h"/>
                                          </p:val>
                                        </p:tav>
                                      </p:tavLst>
                                    </p:anim>
                                    <p:anim calcmode="lin" valueType="num">
                                      <p:cBhvr>
                                        <p:cTn id="21" dur="1000" fill="hold"/>
                                        <p:tgtEl>
                                          <p:spTgt spid="30"/>
                                        </p:tgtEl>
                                        <p:attrNameLst>
                                          <p:attrName>style.rotation</p:attrName>
                                        </p:attrNameLst>
                                      </p:cBhvr>
                                      <p:tavLst>
                                        <p:tav tm="0">
                                          <p:val>
                                            <p:fltVal val="90"/>
                                          </p:val>
                                        </p:tav>
                                        <p:tav tm="100000">
                                          <p:val>
                                            <p:fltVal val="0"/>
                                          </p:val>
                                        </p:tav>
                                      </p:tavLst>
                                    </p:anim>
                                    <p:animEffect transition="in" filter="fade">
                                      <p:cBhvr>
                                        <p:cTn id="22" dur="1000"/>
                                        <p:tgtEl>
                                          <p:spTgt spid="30"/>
                                        </p:tgtEl>
                                      </p:cBhvr>
                                    </p:animEffect>
                                  </p:childTnLst>
                                </p:cTn>
                              </p:par>
                            </p:childTnLst>
                          </p:cTn>
                        </p:par>
                        <p:par>
                          <p:cTn id="23" fill="hold">
                            <p:stCondLst>
                              <p:cond delay="1000"/>
                            </p:stCondLst>
                            <p:childTnLst>
                              <p:par>
                                <p:cTn id="24" presetID="22" presetClass="entr" presetSubtype="1" fill="hold"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up)">
                                      <p:cBhvr>
                                        <p:cTn id="26" dur="500"/>
                                        <p:tgtEl>
                                          <p:spTgt spid="7"/>
                                        </p:tgtEl>
                                      </p:cBhvr>
                                    </p:animEffect>
                                  </p:childTnLst>
                                </p:cTn>
                              </p:par>
                              <p:par>
                                <p:cTn id="27" presetID="22" presetClass="entr" presetSubtype="1" fill="hold"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wipe(up)">
                                      <p:cBhvr>
                                        <p:cTn id="29" dur="500"/>
                                        <p:tgtEl>
                                          <p:spTgt spid="8"/>
                                        </p:tgtEl>
                                      </p:cBhvr>
                                    </p:animEffect>
                                  </p:childTnLst>
                                </p:cTn>
                              </p:par>
                            </p:childTnLst>
                          </p:cTn>
                        </p:par>
                        <p:par>
                          <p:cTn id="30" fill="hold">
                            <p:stCondLst>
                              <p:cond delay="1500"/>
                            </p:stCondLst>
                            <p:childTnLst>
                              <p:par>
                                <p:cTn id="31" presetID="14" presetClass="entr" presetSubtype="10"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randombar(horizontal)">
                                      <p:cBhvr>
                                        <p:cTn id="33" dur="500"/>
                                        <p:tgtEl>
                                          <p:spTgt spid="13"/>
                                        </p:tgtEl>
                                      </p:cBhvr>
                                    </p:animEffect>
                                  </p:childTnLst>
                                </p:cTn>
                              </p:par>
                            </p:childTnLst>
                          </p:cTn>
                        </p:par>
                        <p:par>
                          <p:cTn id="34" fill="hold">
                            <p:stCondLst>
                              <p:cond delay="2000"/>
                            </p:stCondLst>
                            <p:childTnLst>
                              <p:par>
                                <p:cTn id="35" presetID="14" presetClass="entr" presetSubtype="10" fill="hold" nodeType="after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randombar(horizontal)">
                                      <p:cBhvr>
                                        <p:cTn id="37" dur="500"/>
                                        <p:tgtEl>
                                          <p:spTgt spid="16"/>
                                        </p:tgtEl>
                                      </p:cBhvr>
                                    </p:animEffect>
                                  </p:childTnLst>
                                </p:cTn>
                              </p:par>
                            </p:childTnLst>
                          </p:cTn>
                        </p:par>
                        <p:par>
                          <p:cTn id="38" fill="hold">
                            <p:stCondLst>
                              <p:cond delay="2500"/>
                            </p:stCondLst>
                            <p:childTnLst>
                              <p:par>
                                <p:cTn id="39" presetID="14" presetClass="entr" presetSubtype="10" fill="hold"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randombar(horizontal)">
                                      <p:cBhvr>
                                        <p:cTn id="4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rotWithShape="1">
          <a:blip r:embed="rId3" cstate="print">
            <a:extLst>
              <a:ext uri="{28A0092B-C50C-407E-A947-70E740481C1C}">
                <a14:useLocalDpi xmlns:a14="http://schemas.microsoft.com/office/drawing/2010/main" val="0"/>
              </a:ext>
            </a:extLst>
          </a:blip>
          <a:srcRect t="10791" r="20277"/>
          <a:stretch/>
        </p:blipFill>
        <p:spPr>
          <a:xfrm>
            <a:off x="7088608" y="0"/>
            <a:ext cx="5103392" cy="6877050"/>
          </a:xfrm>
          <a:prstGeom prst="rect">
            <a:avLst/>
          </a:prstGeom>
        </p:spPr>
      </p:pic>
      <p:pic>
        <p:nvPicPr>
          <p:cNvPr id="3" name="图片 2"/>
          <p:cNvPicPr>
            <a:picLocks noChangeAspect="1"/>
          </p:cNvPicPr>
          <p:nvPr/>
        </p:nvPicPr>
        <p:blipFill rotWithShape="1">
          <a:blip r:embed="rId4" cstate="print">
            <a:extLst>
              <a:ext uri="{28A0092B-C50C-407E-A947-70E740481C1C}">
                <a14:useLocalDpi xmlns:a14="http://schemas.microsoft.com/office/drawing/2010/main" val="0"/>
              </a:ext>
            </a:extLst>
          </a:blip>
          <a:srcRect l="34851" t="30171"/>
          <a:stretch/>
        </p:blipFill>
        <p:spPr>
          <a:xfrm>
            <a:off x="0" y="0"/>
            <a:ext cx="2478219" cy="3399033"/>
          </a:xfrm>
          <a:prstGeom prst="rect">
            <a:avLst/>
          </a:prstGeom>
        </p:spPr>
      </p:pic>
      <p:sp>
        <p:nvSpPr>
          <p:cNvPr id="4" name="文本框 3"/>
          <p:cNvSpPr txBox="1"/>
          <p:nvPr/>
        </p:nvSpPr>
        <p:spPr>
          <a:xfrm>
            <a:off x="2145720" y="3536012"/>
            <a:ext cx="3950825" cy="769441"/>
          </a:xfrm>
          <a:prstGeom prst="rect">
            <a:avLst/>
          </a:prstGeom>
          <a:noFill/>
        </p:spPr>
        <p:txBody>
          <a:bodyPr wrap="none" rtlCol="0">
            <a:spAutoFit/>
            <a:scene3d>
              <a:camera prst="orthographicFront"/>
              <a:lightRig rig="threePt" dir="t"/>
            </a:scene3d>
            <a:sp3d contourW="12700"/>
          </a:bodyPr>
          <a:lstStyle/>
          <a:p>
            <a:r>
              <a:rPr lang="en-US" altLang="zh-CN" sz="44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44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 name="文本框 4"/>
          <p:cNvSpPr txBox="1"/>
          <p:nvPr/>
        </p:nvSpPr>
        <p:spPr>
          <a:xfrm>
            <a:off x="2145720" y="4317214"/>
            <a:ext cx="5610352" cy="338554"/>
          </a:xfrm>
          <a:prstGeom prst="rect">
            <a:avLst/>
          </a:prstGeom>
          <a:noFill/>
        </p:spPr>
        <p:txBody>
          <a:bodyPr wrap="square" rtlCol="0">
            <a:spAutoFit/>
            <a:scene3d>
              <a:camera prst="orthographicFront"/>
              <a:lightRig rig="threePt" dir="t"/>
            </a:scene3d>
            <a:sp3d contourW="12700"/>
          </a:bodyPr>
          <a:lstStyle/>
          <a:p>
            <a:r>
              <a:rPr lang="en-US" altLang="zh-CN" sz="1600" dirty="0">
                <a:solidFill>
                  <a:schemeClr val="bg1">
                    <a:lumMod val="65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sp>
        <p:nvSpPr>
          <p:cNvPr id="6" name="文本框 5"/>
          <p:cNvSpPr txBox="1"/>
          <p:nvPr/>
        </p:nvSpPr>
        <p:spPr>
          <a:xfrm>
            <a:off x="2145720" y="2825566"/>
            <a:ext cx="2545890" cy="769441"/>
          </a:xfrm>
          <a:prstGeom prst="rect">
            <a:avLst/>
          </a:prstGeom>
          <a:noFill/>
        </p:spPr>
        <p:txBody>
          <a:bodyPr wrap="none" rtlCol="0">
            <a:spAutoFit/>
            <a:scene3d>
              <a:camera prst="orthographicFront"/>
              <a:lightRig rig="threePt" dir="t"/>
            </a:scene3d>
            <a:sp3d contourW="12700"/>
          </a:bodyPr>
          <a:lstStyle/>
          <a:p>
            <a:r>
              <a:rPr lang="en-US" altLang="zh-CN" sz="4400" b="1" dirty="0">
                <a:solidFill>
                  <a:schemeClr val="accent1"/>
                </a:solidFill>
                <a:latin typeface="inpin heiti" panose="00000500000000000000" pitchFamily="2" charset="-122"/>
                <a:ea typeface="inpin heiti" panose="00000500000000000000" pitchFamily="2" charset="-122"/>
                <a:sym typeface="inpin heiti" panose="00000500000000000000" pitchFamily="2" charset="-122"/>
              </a:rPr>
              <a:t>PART 04</a:t>
            </a:r>
            <a:endParaRPr lang="zh-CN" altLang="en-US" sz="4400" b="1" dirty="0">
              <a:solidFill>
                <a:schemeClr val="accent1"/>
              </a:solidFill>
              <a:latin typeface="inpin heiti" panose="00000500000000000000" pitchFamily="2" charset="-122"/>
              <a:ea typeface="inpin heiti" panose="00000500000000000000" pitchFamily="2" charset="-122"/>
              <a:sym typeface="inpin heiti" panose="00000500000000000000" pitchFamily="2" charset="-122"/>
            </a:endParaRPr>
          </a:p>
        </p:txBody>
      </p:sp>
    </p:spTree>
    <p:extLst>
      <p:ext uri="{BB962C8B-B14F-4D97-AF65-F5344CB8AC3E}">
        <p14:creationId xmlns:p14="http://schemas.microsoft.com/office/powerpoint/2010/main" val="11972853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Tm="0">
        <p15:prstTrans prst="drap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ppt_x</p:attrName>
                                        </p:attrNameLst>
                                      </p:cBhvr>
                                      <p:tavLst>
                                        <p:tav tm="0">
                                          <p:val>
                                            <p:strVal val="#ppt_x-#ppt_w*1.125000"/>
                                          </p:val>
                                        </p:tav>
                                        <p:tav tm="100000">
                                          <p:val>
                                            <p:strVal val="#ppt_x"/>
                                          </p:val>
                                        </p:tav>
                                      </p:tavLst>
                                    </p:anim>
                                    <p:animEffect transition="in" filter="wipe(right)">
                                      <p:cBhvr>
                                        <p:cTn id="8" dur="500"/>
                                        <p:tgtEl>
                                          <p:spTgt spid="6"/>
                                        </p:tgtEl>
                                      </p:cBhvr>
                                    </p:animEffect>
                                  </p:childTnLst>
                                </p:cTn>
                              </p:par>
                            </p:childTnLst>
                          </p:cTn>
                        </p:par>
                        <p:par>
                          <p:cTn id="9" fill="hold">
                            <p:stCondLst>
                              <p:cond delay="500"/>
                            </p:stCondLst>
                            <p:childTnLst>
                              <p:par>
                                <p:cTn id="10" presetID="42"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6"/>
          <p:cNvSpPr>
            <a:spLocks/>
          </p:cNvSpPr>
          <p:nvPr/>
        </p:nvSpPr>
        <p:spPr bwMode="auto">
          <a:xfrm>
            <a:off x="5481340" y="2205357"/>
            <a:ext cx="1199467" cy="1042233"/>
          </a:xfrm>
          <a:custGeom>
            <a:avLst/>
            <a:gdLst>
              <a:gd name="T0" fmla="*/ 0 w 267"/>
              <a:gd name="T1" fmla="*/ 232 h 232"/>
              <a:gd name="T2" fmla="*/ 135 w 267"/>
              <a:gd name="T3" fmla="*/ 0 h 232"/>
              <a:gd name="T4" fmla="*/ 267 w 267"/>
              <a:gd name="T5" fmla="*/ 232 h 232"/>
              <a:gd name="T6" fmla="*/ 0 w 267"/>
              <a:gd name="T7" fmla="*/ 232 h 232"/>
            </a:gdLst>
            <a:ahLst/>
            <a:cxnLst>
              <a:cxn ang="0">
                <a:pos x="T0" y="T1"/>
              </a:cxn>
              <a:cxn ang="0">
                <a:pos x="T2" y="T3"/>
              </a:cxn>
              <a:cxn ang="0">
                <a:pos x="T4" y="T5"/>
              </a:cxn>
              <a:cxn ang="0">
                <a:pos x="T6" y="T7"/>
              </a:cxn>
            </a:cxnLst>
            <a:rect l="0" t="0" r="r" b="b"/>
            <a:pathLst>
              <a:path w="267" h="232">
                <a:moveTo>
                  <a:pt x="0" y="232"/>
                </a:moveTo>
                <a:lnTo>
                  <a:pt x="135" y="0"/>
                </a:lnTo>
                <a:lnTo>
                  <a:pt x="267" y="232"/>
                </a:lnTo>
                <a:lnTo>
                  <a:pt x="0" y="232"/>
                </a:lnTo>
                <a:close/>
              </a:path>
            </a:pathLst>
          </a:custGeom>
          <a:solidFill>
            <a:schemeClr val="accent1"/>
          </a:solidFill>
          <a:ln w="5" cap="flat">
            <a:noFill/>
            <a:prstDash val="solid"/>
            <a:miter lim="800000"/>
            <a:headEnd/>
            <a:tailEnd/>
          </a:ln>
        </p:spPr>
        <p:txBody>
          <a:bodyPr vert="horz" wrap="square" lIns="91440" tIns="45720" rIns="91440" bIns="45720" numCol="1" anchor="b" anchorCtr="0" compatLnSpc="1">
            <a:prstTxWarp prst="textNoShape">
              <a:avLst/>
            </a:prstTxWarp>
          </a:bodyPr>
          <a:lstStyle/>
          <a:p>
            <a:pPr algn="ctr"/>
            <a:r>
              <a:rPr lang="en-US" altLang="zh-CN" sz="1400" dirty="0">
                <a:solidFill>
                  <a:schemeClr val="bg1"/>
                </a:solidFill>
                <a:latin typeface="inpin heiti" panose="00000500000000000000" pitchFamily="2" charset="-122"/>
                <a:ea typeface="inpin heiti" panose="00000500000000000000" pitchFamily="2" charset="-122"/>
                <a:sym typeface="inpin heiti" panose="00000500000000000000" pitchFamily="2" charset="-122"/>
              </a:rPr>
              <a:t>Add title</a:t>
            </a:r>
            <a:endParaRPr lang="zh-CN" altLang="en-US" sz="1400" dirty="0">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 name="Freeform 7"/>
          <p:cNvSpPr>
            <a:spLocks/>
          </p:cNvSpPr>
          <p:nvPr/>
        </p:nvSpPr>
        <p:spPr bwMode="auto">
          <a:xfrm>
            <a:off x="5068039" y="3467719"/>
            <a:ext cx="2026066" cy="489671"/>
          </a:xfrm>
          <a:custGeom>
            <a:avLst/>
            <a:gdLst>
              <a:gd name="T0" fmla="*/ 0 w 451"/>
              <a:gd name="T1" fmla="*/ 109 h 109"/>
              <a:gd name="T2" fmla="*/ 64 w 451"/>
              <a:gd name="T3" fmla="*/ 0 h 109"/>
              <a:gd name="T4" fmla="*/ 387 w 451"/>
              <a:gd name="T5" fmla="*/ 0 h 109"/>
              <a:gd name="T6" fmla="*/ 451 w 451"/>
              <a:gd name="T7" fmla="*/ 109 h 109"/>
              <a:gd name="T8" fmla="*/ 0 w 451"/>
              <a:gd name="T9" fmla="*/ 109 h 109"/>
            </a:gdLst>
            <a:ahLst/>
            <a:cxnLst>
              <a:cxn ang="0">
                <a:pos x="T0" y="T1"/>
              </a:cxn>
              <a:cxn ang="0">
                <a:pos x="T2" y="T3"/>
              </a:cxn>
              <a:cxn ang="0">
                <a:pos x="T4" y="T5"/>
              </a:cxn>
              <a:cxn ang="0">
                <a:pos x="T6" y="T7"/>
              </a:cxn>
              <a:cxn ang="0">
                <a:pos x="T8" y="T9"/>
              </a:cxn>
            </a:cxnLst>
            <a:rect l="0" t="0" r="r" b="b"/>
            <a:pathLst>
              <a:path w="451" h="109">
                <a:moveTo>
                  <a:pt x="0" y="109"/>
                </a:moveTo>
                <a:lnTo>
                  <a:pt x="64" y="0"/>
                </a:lnTo>
                <a:lnTo>
                  <a:pt x="387" y="0"/>
                </a:lnTo>
                <a:lnTo>
                  <a:pt x="451" y="109"/>
                </a:lnTo>
                <a:lnTo>
                  <a:pt x="0" y="109"/>
                </a:lnTo>
                <a:close/>
              </a:path>
            </a:pathLst>
          </a:custGeom>
          <a:solidFill>
            <a:schemeClr val="accent2"/>
          </a:solidFill>
          <a:ln w="5"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r>
              <a:rPr lang="en-US" altLang="zh-CN" sz="1600" dirty="0">
                <a:solidFill>
                  <a:schemeClr val="bg1"/>
                </a:solidFill>
                <a:latin typeface="inpin heiti" panose="00000500000000000000" pitchFamily="2" charset="-122"/>
                <a:ea typeface="inpin heiti" panose="00000500000000000000" pitchFamily="2" charset="-122"/>
                <a:sym typeface="inpin heiti" panose="00000500000000000000" pitchFamily="2" charset="-122"/>
              </a:rPr>
              <a:t>Add title</a:t>
            </a:r>
            <a:endParaRPr lang="zh-CN" altLang="en-US" sz="1600" dirty="0">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6" name="Freeform 8"/>
          <p:cNvSpPr>
            <a:spLocks/>
          </p:cNvSpPr>
          <p:nvPr/>
        </p:nvSpPr>
        <p:spPr bwMode="auto">
          <a:xfrm>
            <a:off x="4663726" y="4182005"/>
            <a:ext cx="2843679" cy="485178"/>
          </a:xfrm>
          <a:custGeom>
            <a:avLst/>
            <a:gdLst>
              <a:gd name="T0" fmla="*/ 0 w 633"/>
              <a:gd name="T1" fmla="*/ 108 h 108"/>
              <a:gd name="T2" fmla="*/ 62 w 633"/>
              <a:gd name="T3" fmla="*/ 0 h 108"/>
              <a:gd name="T4" fmla="*/ 570 w 633"/>
              <a:gd name="T5" fmla="*/ 0 h 108"/>
              <a:gd name="T6" fmla="*/ 633 w 633"/>
              <a:gd name="T7" fmla="*/ 108 h 108"/>
              <a:gd name="T8" fmla="*/ 0 w 633"/>
              <a:gd name="T9" fmla="*/ 108 h 108"/>
            </a:gdLst>
            <a:ahLst/>
            <a:cxnLst>
              <a:cxn ang="0">
                <a:pos x="T0" y="T1"/>
              </a:cxn>
              <a:cxn ang="0">
                <a:pos x="T2" y="T3"/>
              </a:cxn>
              <a:cxn ang="0">
                <a:pos x="T4" y="T5"/>
              </a:cxn>
              <a:cxn ang="0">
                <a:pos x="T6" y="T7"/>
              </a:cxn>
              <a:cxn ang="0">
                <a:pos x="T8" y="T9"/>
              </a:cxn>
            </a:cxnLst>
            <a:rect l="0" t="0" r="r" b="b"/>
            <a:pathLst>
              <a:path w="633" h="108">
                <a:moveTo>
                  <a:pt x="0" y="108"/>
                </a:moveTo>
                <a:lnTo>
                  <a:pt x="62" y="0"/>
                </a:lnTo>
                <a:lnTo>
                  <a:pt x="570" y="0"/>
                </a:lnTo>
                <a:lnTo>
                  <a:pt x="633" y="108"/>
                </a:lnTo>
                <a:lnTo>
                  <a:pt x="0" y="108"/>
                </a:lnTo>
                <a:close/>
              </a:path>
            </a:pathLst>
          </a:custGeom>
          <a:solidFill>
            <a:schemeClr val="accent1"/>
          </a:solidFill>
          <a:ln w="5"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r>
              <a:rPr lang="en-US" altLang="zh-CN" dirty="0">
                <a:solidFill>
                  <a:schemeClr val="bg1"/>
                </a:solidFill>
                <a:latin typeface="inpin heiti" panose="00000500000000000000" pitchFamily="2" charset="-122"/>
                <a:ea typeface="inpin heiti" panose="00000500000000000000" pitchFamily="2" charset="-122"/>
                <a:sym typeface="inpin heiti" panose="00000500000000000000" pitchFamily="2" charset="-122"/>
              </a:rPr>
              <a:t>Add title</a:t>
            </a:r>
            <a:endParaRPr lang="zh-CN" altLang="en-US" dirty="0">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7" name="Freeform 9"/>
          <p:cNvSpPr>
            <a:spLocks/>
          </p:cNvSpPr>
          <p:nvPr/>
        </p:nvSpPr>
        <p:spPr bwMode="auto">
          <a:xfrm>
            <a:off x="4039283" y="4891802"/>
            <a:ext cx="4097053" cy="862538"/>
          </a:xfrm>
          <a:custGeom>
            <a:avLst/>
            <a:gdLst>
              <a:gd name="T0" fmla="*/ 0 w 912"/>
              <a:gd name="T1" fmla="*/ 192 h 192"/>
              <a:gd name="T2" fmla="*/ 111 w 912"/>
              <a:gd name="T3" fmla="*/ 0 h 192"/>
              <a:gd name="T4" fmla="*/ 801 w 912"/>
              <a:gd name="T5" fmla="*/ 0 h 192"/>
              <a:gd name="T6" fmla="*/ 912 w 912"/>
              <a:gd name="T7" fmla="*/ 192 h 192"/>
              <a:gd name="T8" fmla="*/ 0 w 912"/>
              <a:gd name="T9" fmla="*/ 192 h 192"/>
            </a:gdLst>
            <a:ahLst/>
            <a:cxnLst>
              <a:cxn ang="0">
                <a:pos x="T0" y="T1"/>
              </a:cxn>
              <a:cxn ang="0">
                <a:pos x="T2" y="T3"/>
              </a:cxn>
              <a:cxn ang="0">
                <a:pos x="T4" y="T5"/>
              </a:cxn>
              <a:cxn ang="0">
                <a:pos x="T6" y="T7"/>
              </a:cxn>
              <a:cxn ang="0">
                <a:pos x="T8" y="T9"/>
              </a:cxn>
            </a:cxnLst>
            <a:rect l="0" t="0" r="r" b="b"/>
            <a:pathLst>
              <a:path w="912" h="192">
                <a:moveTo>
                  <a:pt x="0" y="192"/>
                </a:moveTo>
                <a:lnTo>
                  <a:pt x="111" y="0"/>
                </a:lnTo>
                <a:lnTo>
                  <a:pt x="801" y="0"/>
                </a:lnTo>
                <a:lnTo>
                  <a:pt x="912" y="192"/>
                </a:lnTo>
                <a:lnTo>
                  <a:pt x="0" y="192"/>
                </a:lnTo>
                <a:close/>
              </a:path>
            </a:pathLst>
          </a:custGeom>
          <a:solidFill>
            <a:schemeClr val="accent2"/>
          </a:solidFill>
          <a:ln w="5"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r>
              <a:rPr lang="en-US" altLang="zh-CN" sz="2000" dirty="0">
                <a:solidFill>
                  <a:schemeClr val="bg1"/>
                </a:solidFill>
                <a:latin typeface="inpin heiti" panose="00000500000000000000" pitchFamily="2" charset="-122"/>
                <a:ea typeface="inpin heiti" panose="00000500000000000000" pitchFamily="2" charset="-122"/>
                <a:sym typeface="inpin heiti" panose="00000500000000000000" pitchFamily="2" charset="-122"/>
              </a:rPr>
              <a:t>Add title</a:t>
            </a:r>
            <a:endParaRPr lang="zh-CN" altLang="en-US" sz="2000" dirty="0">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8" name="Freeform 10"/>
          <p:cNvSpPr>
            <a:spLocks/>
          </p:cNvSpPr>
          <p:nvPr/>
        </p:nvSpPr>
        <p:spPr bwMode="auto">
          <a:xfrm>
            <a:off x="5481339" y="3247589"/>
            <a:ext cx="1325254" cy="220128"/>
          </a:xfrm>
          <a:custGeom>
            <a:avLst/>
            <a:gdLst>
              <a:gd name="T0" fmla="*/ 0 w 295"/>
              <a:gd name="T1" fmla="*/ 0 h 49"/>
              <a:gd name="T2" fmla="*/ 206 w 295"/>
              <a:gd name="T3" fmla="*/ 0 h 49"/>
              <a:gd name="T4" fmla="*/ 295 w 295"/>
              <a:gd name="T5" fmla="*/ 49 h 49"/>
              <a:gd name="T6" fmla="*/ 90 w 295"/>
              <a:gd name="T7" fmla="*/ 49 h 49"/>
              <a:gd name="T8" fmla="*/ 0 w 295"/>
              <a:gd name="T9" fmla="*/ 0 h 49"/>
            </a:gdLst>
            <a:ahLst/>
            <a:cxnLst>
              <a:cxn ang="0">
                <a:pos x="T0" y="T1"/>
              </a:cxn>
              <a:cxn ang="0">
                <a:pos x="T2" y="T3"/>
              </a:cxn>
              <a:cxn ang="0">
                <a:pos x="T4" y="T5"/>
              </a:cxn>
              <a:cxn ang="0">
                <a:pos x="T6" y="T7"/>
              </a:cxn>
              <a:cxn ang="0">
                <a:pos x="T8" y="T9"/>
              </a:cxn>
            </a:cxnLst>
            <a:rect l="0" t="0" r="r" b="b"/>
            <a:pathLst>
              <a:path w="295" h="49">
                <a:moveTo>
                  <a:pt x="0" y="0"/>
                </a:moveTo>
                <a:lnTo>
                  <a:pt x="206" y="0"/>
                </a:lnTo>
                <a:lnTo>
                  <a:pt x="295" y="49"/>
                </a:lnTo>
                <a:lnTo>
                  <a:pt x="90" y="49"/>
                </a:lnTo>
                <a:lnTo>
                  <a:pt x="0" y="0"/>
                </a:lnTo>
                <a:close/>
              </a:path>
            </a:pathLst>
          </a:custGeom>
          <a:solidFill>
            <a:schemeClr val="bg1">
              <a:lumMod val="85000"/>
            </a:schemeClr>
          </a:solidFill>
          <a:ln w="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9" name="Freeform 11"/>
          <p:cNvSpPr>
            <a:spLocks/>
          </p:cNvSpPr>
          <p:nvPr/>
        </p:nvSpPr>
        <p:spPr bwMode="auto">
          <a:xfrm>
            <a:off x="5068039" y="3957387"/>
            <a:ext cx="2156344" cy="224619"/>
          </a:xfrm>
          <a:custGeom>
            <a:avLst/>
            <a:gdLst>
              <a:gd name="T0" fmla="*/ 0 w 480"/>
              <a:gd name="T1" fmla="*/ 0 h 50"/>
              <a:gd name="T2" fmla="*/ 333 w 480"/>
              <a:gd name="T3" fmla="*/ 0 h 50"/>
              <a:gd name="T4" fmla="*/ 480 w 480"/>
              <a:gd name="T5" fmla="*/ 50 h 50"/>
              <a:gd name="T6" fmla="*/ 146 w 480"/>
              <a:gd name="T7" fmla="*/ 50 h 50"/>
              <a:gd name="T8" fmla="*/ 0 w 480"/>
              <a:gd name="T9" fmla="*/ 0 h 50"/>
            </a:gdLst>
            <a:ahLst/>
            <a:cxnLst>
              <a:cxn ang="0">
                <a:pos x="T0" y="T1"/>
              </a:cxn>
              <a:cxn ang="0">
                <a:pos x="T2" y="T3"/>
              </a:cxn>
              <a:cxn ang="0">
                <a:pos x="T4" y="T5"/>
              </a:cxn>
              <a:cxn ang="0">
                <a:pos x="T6" y="T7"/>
              </a:cxn>
              <a:cxn ang="0">
                <a:pos x="T8" y="T9"/>
              </a:cxn>
            </a:cxnLst>
            <a:rect l="0" t="0" r="r" b="b"/>
            <a:pathLst>
              <a:path w="480" h="50">
                <a:moveTo>
                  <a:pt x="0" y="0"/>
                </a:moveTo>
                <a:lnTo>
                  <a:pt x="333" y="0"/>
                </a:lnTo>
                <a:lnTo>
                  <a:pt x="480" y="50"/>
                </a:lnTo>
                <a:lnTo>
                  <a:pt x="146" y="50"/>
                </a:lnTo>
                <a:lnTo>
                  <a:pt x="0" y="0"/>
                </a:lnTo>
                <a:close/>
              </a:path>
            </a:pathLst>
          </a:custGeom>
          <a:solidFill>
            <a:schemeClr val="bg1">
              <a:lumMod val="85000"/>
            </a:schemeClr>
          </a:solidFill>
          <a:ln w="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10" name="Freeform 12"/>
          <p:cNvSpPr>
            <a:spLocks/>
          </p:cNvSpPr>
          <p:nvPr/>
        </p:nvSpPr>
        <p:spPr bwMode="auto">
          <a:xfrm>
            <a:off x="4663726" y="4667184"/>
            <a:ext cx="2973957" cy="224619"/>
          </a:xfrm>
          <a:custGeom>
            <a:avLst/>
            <a:gdLst>
              <a:gd name="T0" fmla="*/ 0 w 662"/>
              <a:gd name="T1" fmla="*/ 0 h 50"/>
              <a:gd name="T2" fmla="*/ 461 w 662"/>
              <a:gd name="T3" fmla="*/ 0 h 50"/>
              <a:gd name="T4" fmla="*/ 662 w 662"/>
              <a:gd name="T5" fmla="*/ 50 h 50"/>
              <a:gd name="T6" fmla="*/ 201 w 662"/>
              <a:gd name="T7" fmla="*/ 50 h 50"/>
              <a:gd name="T8" fmla="*/ 0 w 662"/>
              <a:gd name="T9" fmla="*/ 0 h 50"/>
            </a:gdLst>
            <a:ahLst/>
            <a:cxnLst>
              <a:cxn ang="0">
                <a:pos x="T0" y="T1"/>
              </a:cxn>
              <a:cxn ang="0">
                <a:pos x="T2" y="T3"/>
              </a:cxn>
              <a:cxn ang="0">
                <a:pos x="T4" y="T5"/>
              </a:cxn>
              <a:cxn ang="0">
                <a:pos x="T6" y="T7"/>
              </a:cxn>
              <a:cxn ang="0">
                <a:pos x="T8" y="T9"/>
              </a:cxn>
            </a:cxnLst>
            <a:rect l="0" t="0" r="r" b="b"/>
            <a:pathLst>
              <a:path w="662" h="50">
                <a:moveTo>
                  <a:pt x="0" y="0"/>
                </a:moveTo>
                <a:lnTo>
                  <a:pt x="461" y="0"/>
                </a:lnTo>
                <a:lnTo>
                  <a:pt x="662" y="50"/>
                </a:lnTo>
                <a:lnTo>
                  <a:pt x="201" y="50"/>
                </a:lnTo>
                <a:lnTo>
                  <a:pt x="0" y="0"/>
                </a:lnTo>
                <a:close/>
              </a:path>
            </a:pathLst>
          </a:custGeom>
          <a:solidFill>
            <a:schemeClr val="bg1">
              <a:lumMod val="85000"/>
            </a:schemeClr>
          </a:solidFill>
          <a:ln w="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 name="Oval 13"/>
          <p:cNvSpPr>
            <a:spLocks noChangeArrowheads="1"/>
          </p:cNvSpPr>
          <p:nvPr/>
        </p:nvSpPr>
        <p:spPr bwMode="auto">
          <a:xfrm>
            <a:off x="962003" y="2243457"/>
            <a:ext cx="489671" cy="489671"/>
          </a:xfrm>
          <a:prstGeom prst="ellipse">
            <a:avLst/>
          </a:prstGeom>
          <a:solidFill>
            <a:schemeClr val="accent1"/>
          </a:solidFill>
          <a:ln w="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12" name="Oval 14"/>
          <p:cNvSpPr>
            <a:spLocks noChangeArrowheads="1"/>
          </p:cNvSpPr>
          <p:nvPr/>
        </p:nvSpPr>
        <p:spPr bwMode="auto">
          <a:xfrm>
            <a:off x="962003" y="3505819"/>
            <a:ext cx="489671" cy="480687"/>
          </a:xfrm>
          <a:prstGeom prst="ellipse">
            <a:avLst/>
          </a:prstGeom>
          <a:solidFill>
            <a:schemeClr val="accent2"/>
          </a:solidFill>
          <a:ln w="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13" name="Oval 15"/>
          <p:cNvSpPr>
            <a:spLocks noChangeArrowheads="1"/>
          </p:cNvSpPr>
          <p:nvPr/>
        </p:nvSpPr>
        <p:spPr bwMode="auto">
          <a:xfrm>
            <a:off x="962003" y="4759192"/>
            <a:ext cx="489671" cy="489671"/>
          </a:xfrm>
          <a:prstGeom prst="ellipse">
            <a:avLst/>
          </a:prstGeom>
          <a:solidFill>
            <a:schemeClr val="accent3"/>
          </a:solidFill>
          <a:ln w="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14" name="Oval 16"/>
          <p:cNvSpPr>
            <a:spLocks noChangeArrowheads="1"/>
          </p:cNvSpPr>
          <p:nvPr/>
        </p:nvSpPr>
        <p:spPr bwMode="auto">
          <a:xfrm>
            <a:off x="10746412" y="2243457"/>
            <a:ext cx="485177" cy="489671"/>
          </a:xfrm>
          <a:prstGeom prst="ellipse">
            <a:avLst/>
          </a:prstGeom>
          <a:solidFill>
            <a:schemeClr val="accent1"/>
          </a:solidFill>
          <a:ln w="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15" name="Oval 17"/>
          <p:cNvSpPr>
            <a:spLocks noChangeArrowheads="1"/>
          </p:cNvSpPr>
          <p:nvPr/>
        </p:nvSpPr>
        <p:spPr bwMode="auto">
          <a:xfrm>
            <a:off x="10746412" y="3505819"/>
            <a:ext cx="485177" cy="480687"/>
          </a:xfrm>
          <a:prstGeom prst="ellipse">
            <a:avLst/>
          </a:prstGeom>
          <a:solidFill>
            <a:schemeClr val="accent4"/>
          </a:solidFill>
          <a:ln w="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16" name="Oval 18"/>
          <p:cNvSpPr>
            <a:spLocks noChangeArrowheads="1"/>
          </p:cNvSpPr>
          <p:nvPr/>
        </p:nvSpPr>
        <p:spPr bwMode="auto">
          <a:xfrm>
            <a:off x="10746412" y="4759192"/>
            <a:ext cx="485177" cy="489671"/>
          </a:xfrm>
          <a:prstGeom prst="ellipse">
            <a:avLst/>
          </a:prstGeom>
          <a:solidFill>
            <a:schemeClr val="accent3"/>
          </a:solidFill>
          <a:ln w="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19" name="Freeform 6"/>
          <p:cNvSpPr>
            <a:spLocks noEditPoints="1"/>
          </p:cNvSpPr>
          <p:nvPr/>
        </p:nvSpPr>
        <p:spPr bwMode="auto">
          <a:xfrm>
            <a:off x="10826771" y="3583934"/>
            <a:ext cx="324456" cy="324454"/>
          </a:xfrm>
          <a:custGeom>
            <a:avLst/>
            <a:gdLst>
              <a:gd name="T0" fmla="*/ 0 w 140"/>
              <a:gd name="T1" fmla="*/ 70 h 140"/>
              <a:gd name="T2" fmla="*/ 140 w 140"/>
              <a:gd name="T3" fmla="*/ 70 h 140"/>
              <a:gd name="T4" fmla="*/ 70 w 140"/>
              <a:gd name="T5" fmla="*/ 130 h 140"/>
              <a:gd name="T6" fmla="*/ 70 w 140"/>
              <a:gd name="T7" fmla="*/ 10 h 140"/>
              <a:gd name="T8" fmla="*/ 70 w 140"/>
              <a:gd name="T9" fmla="*/ 130 h 140"/>
              <a:gd name="T10" fmla="*/ 97 w 140"/>
              <a:gd name="T11" fmla="*/ 48 h 140"/>
              <a:gd name="T12" fmla="*/ 90 w 140"/>
              <a:gd name="T13" fmla="*/ 58 h 140"/>
              <a:gd name="T14" fmla="*/ 70 w 140"/>
              <a:gd name="T15" fmla="*/ 15 h 140"/>
              <a:gd name="T16" fmla="*/ 70 w 140"/>
              <a:gd name="T17" fmla="*/ 125 h 140"/>
              <a:gd name="T18" fmla="*/ 70 w 140"/>
              <a:gd name="T19" fmla="*/ 15 h 140"/>
              <a:gd name="T20" fmla="*/ 70 w 140"/>
              <a:gd name="T21" fmla="*/ 16 h 140"/>
              <a:gd name="T22" fmla="*/ 72 w 140"/>
              <a:gd name="T23" fmla="*/ 26 h 140"/>
              <a:gd name="T24" fmla="*/ 68 w 140"/>
              <a:gd name="T25" fmla="*/ 26 h 140"/>
              <a:gd name="T26" fmla="*/ 79 w 140"/>
              <a:gd name="T27" fmla="*/ 45 h 140"/>
              <a:gd name="T28" fmla="*/ 73 w 140"/>
              <a:gd name="T29" fmla="*/ 45 h 140"/>
              <a:gd name="T30" fmla="*/ 67 w 140"/>
              <a:gd name="T31" fmla="*/ 49 h 140"/>
              <a:gd name="T32" fmla="*/ 76 w 140"/>
              <a:gd name="T33" fmla="*/ 40 h 140"/>
              <a:gd name="T34" fmla="*/ 84 w 140"/>
              <a:gd name="T35" fmla="*/ 48 h 140"/>
              <a:gd name="T36" fmla="*/ 80 w 140"/>
              <a:gd name="T37" fmla="*/ 55 h 140"/>
              <a:gd name="T38" fmla="*/ 73 w 140"/>
              <a:gd name="T39" fmla="*/ 60 h 140"/>
              <a:gd name="T40" fmla="*/ 84 w 140"/>
              <a:gd name="T41" fmla="*/ 61 h 140"/>
              <a:gd name="T42" fmla="*/ 67 w 140"/>
              <a:gd name="T43" fmla="*/ 65 h 140"/>
              <a:gd name="T44" fmla="*/ 72 w 140"/>
              <a:gd name="T45" fmla="*/ 55 h 140"/>
              <a:gd name="T46" fmla="*/ 79 w 140"/>
              <a:gd name="T47" fmla="*/ 50 h 140"/>
              <a:gd name="T48" fmla="*/ 79 w 140"/>
              <a:gd name="T49" fmla="*/ 45 h 140"/>
              <a:gd name="T50" fmla="*/ 44 w 140"/>
              <a:gd name="T51" fmla="*/ 37 h 140"/>
              <a:gd name="T52" fmla="*/ 57 w 140"/>
              <a:gd name="T53" fmla="*/ 54 h 140"/>
              <a:gd name="T54" fmla="*/ 36 w 140"/>
              <a:gd name="T55" fmla="*/ 43 h 140"/>
              <a:gd name="T56" fmla="*/ 26 w 140"/>
              <a:gd name="T57" fmla="*/ 72 h 140"/>
              <a:gd name="T58" fmla="*/ 17 w 140"/>
              <a:gd name="T59" fmla="*/ 70 h 140"/>
              <a:gd name="T60" fmla="*/ 26 w 140"/>
              <a:gd name="T61" fmla="*/ 68 h 140"/>
              <a:gd name="T62" fmla="*/ 26 w 140"/>
              <a:gd name="T63" fmla="*/ 72 h 140"/>
              <a:gd name="T64" fmla="*/ 70 w 140"/>
              <a:gd name="T65" fmla="*/ 124 h 140"/>
              <a:gd name="T66" fmla="*/ 68 w 140"/>
              <a:gd name="T67" fmla="*/ 114 h 140"/>
              <a:gd name="T68" fmla="*/ 72 w 140"/>
              <a:gd name="T69" fmla="*/ 114 h 140"/>
              <a:gd name="T70" fmla="*/ 70 w 140"/>
              <a:gd name="T71" fmla="*/ 107 h 140"/>
              <a:gd name="T72" fmla="*/ 31 w 140"/>
              <a:gd name="T73" fmla="*/ 56 h 140"/>
              <a:gd name="T74" fmla="*/ 49 w 140"/>
              <a:gd name="T75" fmla="*/ 61 h 140"/>
              <a:gd name="T76" fmla="*/ 49 w 140"/>
              <a:gd name="T77" fmla="*/ 68 h 140"/>
              <a:gd name="T78" fmla="*/ 73 w 140"/>
              <a:gd name="T79" fmla="*/ 90 h 140"/>
              <a:gd name="T80" fmla="*/ 70 w 140"/>
              <a:gd name="T81" fmla="*/ 107 h 140"/>
              <a:gd name="T82" fmla="*/ 75 w 140"/>
              <a:gd name="T83" fmla="*/ 89 h 140"/>
              <a:gd name="T84" fmla="*/ 83 w 140"/>
              <a:gd name="T85" fmla="*/ 83 h 140"/>
              <a:gd name="T86" fmla="*/ 96 w 140"/>
              <a:gd name="T87" fmla="*/ 99 h 140"/>
              <a:gd name="T88" fmla="*/ 104 w 140"/>
              <a:gd name="T89" fmla="*/ 62 h 140"/>
              <a:gd name="T90" fmla="*/ 101 w 140"/>
              <a:gd name="T91" fmla="*/ 66 h 140"/>
              <a:gd name="T92" fmla="*/ 97 w 140"/>
              <a:gd name="T93" fmla="*/ 62 h 140"/>
              <a:gd name="T94" fmla="*/ 86 w 140"/>
              <a:gd name="T95" fmla="*/ 57 h 140"/>
              <a:gd name="T96" fmla="*/ 101 w 140"/>
              <a:gd name="T97" fmla="*/ 40 h 140"/>
              <a:gd name="T98" fmla="*/ 104 w 140"/>
              <a:gd name="T99" fmla="*/ 58 h 140"/>
              <a:gd name="T100" fmla="*/ 122 w 140"/>
              <a:gd name="T101" fmla="*/ 72 h 140"/>
              <a:gd name="T102" fmla="*/ 112 w 140"/>
              <a:gd name="T103" fmla="*/ 70 h 140"/>
              <a:gd name="T104" fmla="*/ 122 w 140"/>
              <a:gd name="T105" fmla="*/ 68 h 140"/>
              <a:gd name="T106" fmla="*/ 122 w 140"/>
              <a:gd name="T107" fmla="*/ 7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140">
                <a:moveTo>
                  <a:pt x="70" y="0"/>
                </a:moveTo>
                <a:cubicBezTo>
                  <a:pt x="32" y="0"/>
                  <a:pt x="0" y="31"/>
                  <a:pt x="0" y="70"/>
                </a:cubicBezTo>
                <a:cubicBezTo>
                  <a:pt x="0" y="109"/>
                  <a:pt x="32" y="140"/>
                  <a:pt x="70" y="140"/>
                </a:cubicBezTo>
                <a:cubicBezTo>
                  <a:pt x="109" y="140"/>
                  <a:pt x="140" y="109"/>
                  <a:pt x="140" y="70"/>
                </a:cubicBezTo>
                <a:cubicBezTo>
                  <a:pt x="140" y="31"/>
                  <a:pt x="109" y="0"/>
                  <a:pt x="70" y="0"/>
                </a:cubicBezTo>
                <a:close/>
                <a:moveTo>
                  <a:pt x="70" y="130"/>
                </a:moveTo>
                <a:cubicBezTo>
                  <a:pt x="37" y="130"/>
                  <a:pt x="11" y="103"/>
                  <a:pt x="11" y="70"/>
                </a:cubicBezTo>
                <a:cubicBezTo>
                  <a:pt x="11" y="37"/>
                  <a:pt x="37" y="10"/>
                  <a:pt x="70" y="10"/>
                </a:cubicBezTo>
                <a:cubicBezTo>
                  <a:pt x="103" y="10"/>
                  <a:pt x="130" y="37"/>
                  <a:pt x="130" y="70"/>
                </a:cubicBezTo>
                <a:cubicBezTo>
                  <a:pt x="130" y="103"/>
                  <a:pt x="103" y="130"/>
                  <a:pt x="70" y="130"/>
                </a:cubicBezTo>
                <a:close/>
                <a:moveTo>
                  <a:pt x="96" y="48"/>
                </a:moveTo>
                <a:cubicBezTo>
                  <a:pt x="97" y="48"/>
                  <a:pt x="97" y="48"/>
                  <a:pt x="97" y="48"/>
                </a:cubicBezTo>
                <a:cubicBezTo>
                  <a:pt x="97" y="58"/>
                  <a:pt x="97" y="58"/>
                  <a:pt x="97" y="58"/>
                </a:cubicBezTo>
                <a:cubicBezTo>
                  <a:pt x="90" y="58"/>
                  <a:pt x="90" y="58"/>
                  <a:pt x="90" y="58"/>
                </a:cubicBezTo>
                <a:lnTo>
                  <a:pt x="96" y="48"/>
                </a:lnTo>
                <a:close/>
                <a:moveTo>
                  <a:pt x="70" y="15"/>
                </a:moveTo>
                <a:cubicBezTo>
                  <a:pt x="40" y="15"/>
                  <a:pt x="15" y="40"/>
                  <a:pt x="15" y="70"/>
                </a:cubicBezTo>
                <a:cubicBezTo>
                  <a:pt x="15" y="100"/>
                  <a:pt x="40" y="125"/>
                  <a:pt x="70" y="125"/>
                </a:cubicBezTo>
                <a:cubicBezTo>
                  <a:pt x="101" y="125"/>
                  <a:pt x="125" y="100"/>
                  <a:pt x="125" y="70"/>
                </a:cubicBezTo>
                <a:cubicBezTo>
                  <a:pt x="125" y="40"/>
                  <a:pt x="101" y="15"/>
                  <a:pt x="70" y="15"/>
                </a:cubicBezTo>
                <a:close/>
                <a:moveTo>
                  <a:pt x="68" y="19"/>
                </a:moveTo>
                <a:cubicBezTo>
                  <a:pt x="68" y="17"/>
                  <a:pt x="69" y="16"/>
                  <a:pt x="70" y="16"/>
                </a:cubicBezTo>
                <a:cubicBezTo>
                  <a:pt x="71" y="16"/>
                  <a:pt x="72" y="17"/>
                  <a:pt x="72" y="19"/>
                </a:cubicBezTo>
                <a:cubicBezTo>
                  <a:pt x="72" y="26"/>
                  <a:pt x="72" y="26"/>
                  <a:pt x="72" y="26"/>
                </a:cubicBezTo>
                <a:cubicBezTo>
                  <a:pt x="72" y="27"/>
                  <a:pt x="71" y="28"/>
                  <a:pt x="70" y="28"/>
                </a:cubicBezTo>
                <a:cubicBezTo>
                  <a:pt x="69" y="28"/>
                  <a:pt x="68" y="27"/>
                  <a:pt x="68" y="26"/>
                </a:cubicBezTo>
                <a:lnTo>
                  <a:pt x="68" y="19"/>
                </a:lnTo>
                <a:close/>
                <a:moveTo>
                  <a:pt x="79" y="45"/>
                </a:moveTo>
                <a:cubicBezTo>
                  <a:pt x="78" y="44"/>
                  <a:pt x="77" y="44"/>
                  <a:pt x="76" y="44"/>
                </a:cubicBezTo>
                <a:cubicBezTo>
                  <a:pt x="75" y="44"/>
                  <a:pt x="74" y="44"/>
                  <a:pt x="73" y="45"/>
                </a:cubicBezTo>
                <a:cubicBezTo>
                  <a:pt x="72" y="46"/>
                  <a:pt x="72" y="47"/>
                  <a:pt x="72" y="49"/>
                </a:cubicBezTo>
                <a:cubicBezTo>
                  <a:pt x="67" y="49"/>
                  <a:pt x="67" y="49"/>
                  <a:pt x="67" y="49"/>
                </a:cubicBezTo>
                <a:cubicBezTo>
                  <a:pt x="67" y="46"/>
                  <a:pt x="68" y="44"/>
                  <a:pt x="69" y="43"/>
                </a:cubicBezTo>
                <a:cubicBezTo>
                  <a:pt x="71" y="41"/>
                  <a:pt x="73" y="40"/>
                  <a:pt x="76" y="40"/>
                </a:cubicBezTo>
                <a:cubicBezTo>
                  <a:pt x="79" y="40"/>
                  <a:pt x="81" y="41"/>
                  <a:pt x="82" y="42"/>
                </a:cubicBezTo>
                <a:cubicBezTo>
                  <a:pt x="84" y="44"/>
                  <a:pt x="84" y="46"/>
                  <a:pt x="84" y="48"/>
                </a:cubicBezTo>
                <a:cubicBezTo>
                  <a:pt x="84" y="50"/>
                  <a:pt x="84" y="51"/>
                  <a:pt x="83" y="52"/>
                </a:cubicBezTo>
                <a:cubicBezTo>
                  <a:pt x="82" y="53"/>
                  <a:pt x="81" y="54"/>
                  <a:pt x="80" y="55"/>
                </a:cubicBezTo>
                <a:cubicBezTo>
                  <a:pt x="75" y="59"/>
                  <a:pt x="75" y="59"/>
                  <a:pt x="75" y="59"/>
                </a:cubicBezTo>
                <a:cubicBezTo>
                  <a:pt x="74" y="59"/>
                  <a:pt x="74" y="59"/>
                  <a:pt x="73" y="60"/>
                </a:cubicBezTo>
                <a:cubicBezTo>
                  <a:pt x="73" y="60"/>
                  <a:pt x="73" y="61"/>
                  <a:pt x="73" y="61"/>
                </a:cubicBezTo>
                <a:cubicBezTo>
                  <a:pt x="84" y="61"/>
                  <a:pt x="84" y="61"/>
                  <a:pt x="84" y="61"/>
                </a:cubicBezTo>
                <a:cubicBezTo>
                  <a:pt x="84" y="65"/>
                  <a:pt x="84" y="65"/>
                  <a:pt x="84" y="65"/>
                </a:cubicBezTo>
                <a:cubicBezTo>
                  <a:pt x="67" y="65"/>
                  <a:pt x="67" y="65"/>
                  <a:pt x="67" y="65"/>
                </a:cubicBezTo>
                <a:cubicBezTo>
                  <a:pt x="67" y="64"/>
                  <a:pt x="67" y="62"/>
                  <a:pt x="68" y="60"/>
                </a:cubicBezTo>
                <a:cubicBezTo>
                  <a:pt x="68" y="58"/>
                  <a:pt x="70" y="57"/>
                  <a:pt x="72" y="55"/>
                </a:cubicBezTo>
                <a:cubicBezTo>
                  <a:pt x="77" y="52"/>
                  <a:pt x="77" y="52"/>
                  <a:pt x="77" y="52"/>
                </a:cubicBezTo>
                <a:cubicBezTo>
                  <a:pt x="77" y="51"/>
                  <a:pt x="78" y="51"/>
                  <a:pt x="79" y="50"/>
                </a:cubicBezTo>
                <a:cubicBezTo>
                  <a:pt x="79" y="50"/>
                  <a:pt x="80" y="49"/>
                  <a:pt x="80" y="48"/>
                </a:cubicBezTo>
                <a:cubicBezTo>
                  <a:pt x="80" y="47"/>
                  <a:pt x="79" y="46"/>
                  <a:pt x="79" y="45"/>
                </a:cubicBezTo>
                <a:close/>
                <a:moveTo>
                  <a:pt x="36" y="43"/>
                </a:moveTo>
                <a:cubicBezTo>
                  <a:pt x="39" y="41"/>
                  <a:pt x="42" y="37"/>
                  <a:pt x="44" y="37"/>
                </a:cubicBezTo>
                <a:cubicBezTo>
                  <a:pt x="47" y="41"/>
                  <a:pt x="51" y="45"/>
                  <a:pt x="54" y="50"/>
                </a:cubicBezTo>
                <a:cubicBezTo>
                  <a:pt x="56" y="51"/>
                  <a:pt x="57" y="52"/>
                  <a:pt x="57" y="54"/>
                </a:cubicBezTo>
                <a:cubicBezTo>
                  <a:pt x="57" y="56"/>
                  <a:pt x="53" y="58"/>
                  <a:pt x="51" y="60"/>
                </a:cubicBezTo>
                <a:cubicBezTo>
                  <a:pt x="46" y="54"/>
                  <a:pt x="41" y="49"/>
                  <a:pt x="36" y="43"/>
                </a:cubicBezTo>
                <a:cubicBezTo>
                  <a:pt x="36" y="43"/>
                  <a:pt x="36" y="43"/>
                  <a:pt x="36" y="43"/>
                </a:cubicBezTo>
                <a:close/>
                <a:moveTo>
                  <a:pt x="26" y="72"/>
                </a:moveTo>
                <a:cubicBezTo>
                  <a:pt x="19" y="72"/>
                  <a:pt x="19" y="72"/>
                  <a:pt x="19" y="72"/>
                </a:cubicBezTo>
                <a:cubicBezTo>
                  <a:pt x="18" y="72"/>
                  <a:pt x="17" y="71"/>
                  <a:pt x="17" y="70"/>
                </a:cubicBezTo>
                <a:cubicBezTo>
                  <a:pt x="17" y="69"/>
                  <a:pt x="18" y="68"/>
                  <a:pt x="19" y="68"/>
                </a:cubicBezTo>
                <a:cubicBezTo>
                  <a:pt x="26" y="68"/>
                  <a:pt x="26" y="68"/>
                  <a:pt x="26" y="68"/>
                </a:cubicBezTo>
                <a:cubicBezTo>
                  <a:pt x="27" y="68"/>
                  <a:pt x="28" y="69"/>
                  <a:pt x="28" y="70"/>
                </a:cubicBezTo>
                <a:cubicBezTo>
                  <a:pt x="28" y="71"/>
                  <a:pt x="27" y="72"/>
                  <a:pt x="26" y="72"/>
                </a:cubicBezTo>
                <a:close/>
                <a:moveTo>
                  <a:pt x="72" y="121"/>
                </a:moveTo>
                <a:cubicBezTo>
                  <a:pt x="72" y="123"/>
                  <a:pt x="71" y="124"/>
                  <a:pt x="70" y="124"/>
                </a:cubicBezTo>
                <a:cubicBezTo>
                  <a:pt x="69" y="124"/>
                  <a:pt x="68" y="123"/>
                  <a:pt x="68" y="121"/>
                </a:cubicBezTo>
                <a:cubicBezTo>
                  <a:pt x="68" y="114"/>
                  <a:pt x="68" y="114"/>
                  <a:pt x="68" y="114"/>
                </a:cubicBezTo>
                <a:cubicBezTo>
                  <a:pt x="68" y="113"/>
                  <a:pt x="69" y="112"/>
                  <a:pt x="70" y="112"/>
                </a:cubicBezTo>
                <a:cubicBezTo>
                  <a:pt x="71" y="112"/>
                  <a:pt x="72" y="113"/>
                  <a:pt x="72" y="114"/>
                </a:cubicBezTo>
                <a:lnTo>
                  <a:pt x="72" y="121"/>
                </a:lnTo>
                <a:close/>
                <a:moveTo>
                  <a:pt x="70" y="107"/>
                </a:moveTo>
                <a:cubicBezTo>
                  <a:pt x="65" y="105"/>
                  <a:pt x="59" y="102"/>
                  <a:pt x="46" y="87"/>
                </a:cubicBezTo>
                <a:cubicBezTo>
                  <a:pt x="33" y="71"/>
                  <a:pt x="31" y="60"/>
                  <a:pt x="31" y="56"/>
                </a:cubicBezTo>
                <a:cubicBezTo>
                  <a:pt x="31" y="52"/>
                  <a:pt x="32" y="48"/>
                  <a:pt x="34" y="44"/>
                </a:cubicBezTo>
                <a:cubicBezTo>
                  <a:pt x="39" y="50"/>
                  <a:pt x="44" y="56"/>
                  <a:pt x="49" y="61"/>
                </a:cubicBezTo>
                <a:cubicBezTo>
                  <a:pt x="49" y="62"/>
                  <a:pt x="48" y="63"/>
                  <a:pt x="48" y="64"/>
                </a:cubicBezTo>
                <a:cubicBezTo>
                  <a:pt x="48" y="64"/>
                  <a:pt x="49" y="67"/>
                  <a:pt x="49" y="68"/>
                </a:cubicBezTo>
                <a:cubicBezTo>
                  <a:pt x="52" y="74"/>
                  <a:pt x="59" y="82"/>
                  <a:pt x="65" y="87"/>
                </a:cubicBezTo>
                <a:cubicBezTo>
                  <a:pt x="68" y="89"/>
                  <a:pt x="71" y="92"/>
                  <a:pt x="73" y="90"/>
                </a:cubicBezTo>
                <a:cubicBezTo>
                  <a:pt x="78" y="96"/>
                  <a:pt x="83" y="102"/>
                  <a:pt x="88" y="108"/>
                </a:cubicBezTo>
                <a:cubicBezTo>
                  <a:pt x="82" y="109"/>
                  <a:pt x="76" y="109"/>
                  <a:pt x="70" y="107"/>
                </a:cubicBezTo>
                <a:close/>
                <a:moveTo>
                  <a:pt x="90" y="106"/>
                </a:moveTo>
                <a:cubicBezTo>
                  <a:pt x="85" y="100"/>
                  <a:pt x="80" y="94"/>
                  <a:pt x="75" y="89"/>
                </a:cubicBezTo>
                <a:cubicBezTo>
                  <a:pt x="75" y="88"/>
                  <a:pt x="75" y="88"/>
                  <a:pt x="75" y="88"/>
                </a:cubicBezTo>
                <a:cubicBezTo>
                  <a:pt x="78" y="86"/>
                  <a:pt x="81" y="82"/>
                  <a:pt x="83" y="83"/>
                </a:cubicBezTo>
                <a:cubicBezTo>
                  <a:pt x="84" y="83"/>
                  <a:pt x="85" y="86"/>
                  <a:pt x="86" y="87"/>
                </a:cubicBezTo>
                <a:cubicBezTo>
                  <a:pt x="89" y="90"/>
                  <a:pt x="94" y="95"/>
                  <a:pt x="96" y="99"/>
                </a:cubicBezTo>
                <a:cubicBezTo>
                  <a:pt x="97" y="101"/>
                  <a:pt x="93" y="104"/>
                  <a:pt x="90" y="106"/>
                </a:cubicBezTo>
                <a:close/>
                <a:moveTo>
                  <a:pt x="104" y="62"/>
                </a:moveTo>
                <a:cubicBezTo>
                  <a:pt x="101" y="62"/>
                  <a:pt x="101" y="62"/>
                  <a:pt x="101" y="62"/>
                </a:cubicBezTo>
                <a:cubicBezTo>
                  <a:pt x="101" y="66"/>
                  <a:pt x="101" y="66"/>
                  <a:pt x="101" y="66"/>
                </a:cubicBezTo>
                <a:cubicBezTo>
                  <a:pt x="97" y="66"/>
                  <a:pt x="97" y="66"/>
                  <a:pt x="97" y="66"/>
                </a:cubicBezTo>
                <a:cubicBezTo>
                  <a:pt x="97" y="62"/>
                  <a:pt x="97" y="62"/>
                  <a:pt x="97" y="62"/>
                </a:cubicBezTo>
                <a:cubicBezTo>
                  <a:pt x="86" y="62"/>
                  <a:pt x="86" y="62"/>
                  <a:pt x="86" y="62"/>
                </a:cubicBezTo>
                <a:cubicBezTo>
                  <a:pt x="86" y="57"/>
                  <a:pt x="86" y="57"/>
                  <a:pt x="86" y="57"/>
                </a:cubicBezTo>
                <a:cubicBezTo>
                  <a:pt x="96" y="40"/>
                  <a:pt x="96" y="40"/>
                  <a:pt x="96" y="40"/>
                </a:cubicBezTo>
                <a:cubicBezTo>
                  <a:pt x="101" y="40"/>
                  <a:pt x="101" y="40"/>
                  <a:pt x="101" y="40"/>
                </a:cubicBezTo>
                <a:cubicBezTo>
                  <a:pt x="101" y="58"/>
                  <a:pt x="101" y="58"/>
                  <a:pt x="101" y="58"/>
                </a:cubicBezTo>
                <a:cubicBezTo>
                  <a:pt x="104" y="58"/>
                  <a:pt x="104" y="58"/>
                  <a:pt x="104" y="58"/>
                </a:cubicBezTo>
                <a:lnTo>
                  <a:pt x="104" y="62"/>
                </a:lnTo>
                <a:close/>
                <a:moveTo>
                  <a:pt x="122" y="72"/>
                </a:moveTo>
                <a:cubicBezTo>
                  <a:pt x="114" y="72"/>
                  <a:pt x="114" y="72"/>
                  <a:pt x="114" y="72"/>
                </a:cubicBezTo>
                <a:cubicBezTo>
                  <a:pt x="113" y="72"/>
                  <a:pt x="112" y="71"/>
                  <a:pt x="112" y="70"/>
                </a:cubicBezTo>
                <a:cubicBezTo>
                  <a:pt x="112" y="69"/>
                  <a:pt x="113" y="68"/>
                  <a:pt x="114" y="68"/>
                </a:cubicBezTo>
                <a:cubicBezTo>
                  <a:pt x="122" y="68"/>
                  <a:pt x="122" y="68"/>
                  <a:pt x="122" y="68"/>
                </a:cubicBezTo>
                <a:cubicBezTo>
                  <a:pt x="123" y="68"/>
                  <a:pt x="124" y="69"/>
                  <a:pt x="124" y="70"/>
                </a:cubicBezTo>
                <a:cubicBezTo>
                  <a:pt x="124" y="71"/>
                  <a:pt x="123" y="72"/>
                  <a:pt x="122" y="7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20" name="Freeform 7"/>
          <p:cNvSpPr>
            <a:spLocks noEditPoints="1"/>
          </p:cNvSpPr>
          <p:nvPr/>
        </p:nvSpPr>
        <p:spPr bwMode="auto">
          <a:xfrm>
            <a:off x="1049404" y="3611951"/>
            <a:ext cx="324456" cy="277404"/>
          </a:xfrm>
          <a:custGeom>
            <a:avLst/>
            <a:gdLst>
              <a:gd name="T0" fmla="*/ 0 w 140"/>
              <a:gd name="T1" fmla="*/ 113 h 120"/>
              <a:gd name="T2" fmla="*/ 15 w 140"/>
              <a:gd name="T3" fmla="*/ 99 h 120"/>
              <a:gd name="T4" fmla="*/ 27 w 140"/>
              <a:gd name="T5" fmla="*/ 0 h 120"/>
              <a:gd name="T6" fmla="*/ 42 w 140"/>
              <a:gd name="T7" fmla="*/ 0 h 120"/>
              <a:gd name="T8" fmla="*/ 42 w 140"/>
              <a:gd name="T9" fmla="*/ 0 h 120"/>
              <a:gd name="T10" fmla="*/ 67 w 140"/>
              <a:gd name="T11" fmla="*/ 99 h 120"/>
              <a:gd name="T12" fmla="*/ 73 w 140"/>
              <a:gd name="T13" fmla="*/ 99 h 120"/>
              <a:gd name="T14" fmla="*/ 97 w 140"/>
              <a:gd name="T15" fmla="*/ 99 h 120"/>
              <a:gd name="T16" fmla="*/ 107 w 140"/>
              <a:gd name="T17" fmla="*/ 0 h 120"/>
              <a:gd name="T18" fmla="*/ 107 w 140"/>
              <a:gd name="T19" fmla="*/ 0 h 120"/>
              <a:gd name="T20" fmla="*/ 119 w 140"/>
              <a:gd name="T21" fmla="*/ 99 h 120"/>
              <a:gd name="T22" fmla="*/ 128 w 140"/>
              <a:gd name="T23" fmla="*/ 0 h 120"/>
              <a:gd name="T24" fmla="*/ 135 w 140"/>
              <a:gd name="T25" fmla="*/ 113 h 120"/>
              <a:gd name="T26" fmla="*/ 51 w 140"/>
              <a:gd name="T27" fmla="*/ 0 h 120"/>
              <a:gd name="T28" fmla="*/ 51 w 140"/>
              <a:gd name="T29" fmla="*/ 0 h 120"/>
              <a:gd name="T30" fmla="*/ 28 w 140"/>
              <a:gd name="T31" fmla="*/ 118 h 120"/>
              <a:gd name="T32" fmla="*/ 14 w 140"/>
              <a:gd name="T33" fmla="*/ 120 h 120"/>
              <a:gd name="T34" fmla="*/ 27 w 140"/>
              <a:gd name="T35" fmla="*/ 105 h 120"/>
              <a:gd name="T36" fmla="*/ 28 w 140"/>
              <a:gd name="T37" fmla="*/ 113 h 120"/>
              <a:gd name="T38" fmla="*/ 23 w 140"/>
              <a:gd name="T39" fmla="*/ 109 h 120"/>
              <a:gd name="T40" fmla="*/ 19 w 140"/>
              <a:gd name="T41" fmla="*/ 110 h 120"/>
              <a:gd name="T42" fmla="*/ 19 w 140"/>
              <a:gd name="T43" fmla="*/ 113 h 120"/>
              <a:gd name="T44" fmla="*/ 24 w 140"/>
              <a:gd name="T45" fmla="*/ 115 h 120"/>
              <a:gd name="T46" fmla="*/ 40 w 140"/>
              <a:gd name="T47" fmla="*/ 118 h 120"/>
              <a:gd name="T48" fmla="*/ 34 w 140"/>
              <a:gd name="T49" fmla="*/ 120 h 120"/>
              <a:gd name="T50" fmla="*/ 40 w 140"/>
              <a:gd name="T51" fmla="*/ 104 h 120"/>
              <a:gd name="T52" fmla="*/ 36 w 140"/>
              <a:gd name="T53" fmla="*/ 114 h 120"/>
              <a:gd name="T54" fmla="*/ 57 w 140"/>
              <a:gd name="T55" fmla="*/ 120 h 120"/>
              <a:gd name="T56" fmla="*/ 53 w 140"/>
              <a:gd name="T57" fmla="*/ 113 h 120"/>
              <a:gd name="T58" fmla="*/ 47 w 140"/>
              <a:gd name="T59" fmla="*/ 120 h 120"/>
              <a:gd name="T60" fmla="*/ 59 w 140"/>
              <a:gd name="T61" fmla="*/ 105 h 120"/>
              <a:gd name="T62" fmla="*/ 59 w 140"/>
              <a:gd name="T63" fmla="*/ 112 h 120"/>
              <a:gd name="T64" fmla="*/ 60 w 140"/>
              <a:gd name="T65" fmla="*/ 115 h 120"/>
              <a:gd name="T66" fmla="*/ 54 w 140"/>
              <a:gd name="T67" fmla="*/ 107 h 120"/>
              <a:gd name="T68" fmla="*/ 55 w 140"/>
              <a:gd name="T69" fmla="*/ 110 h 120"/>
              <a:gd name="T70" fmla="*/ 71 w 140"/>
              <a:gd name="T71" fmla="*/ 116 h 120"/>
              <a:gd name="T72" fmla="*/ 71 w 140"/>
              <a:gd name="T73" fmla="*/ 108 h 120"/>
              <a:gd name="T74" fmla="*/ 78 w 140"/>
              <a:gd name="T75" fmla="*/ 109 h 120"/>
              <a:gd name="T76" fmla="*/ 63 w 140"/>
              <a:gd name="T77" fmla="*/ 112 h 120"/>
              <a:gd name="T78" fmla="*/ 71 w 140"/>
              <a:gd name="T79" fmla="*/ 120 h 120"/>
              <a:gd name="T80" fmla="*/ 78 w 140"/>
              <a:gd name="T81" fmla="*/ 115 h 120"/>
              <a:gd name="T82" fmla="*/ 96 w 140"/>
              <a:gd name="T83" fmla="*/ 112 h 120"/>
              <a:gd name="T84" fmla="*/ 88 w 140"/>
              <a:gd name="T85" fmla="*/ 120 h 120"/>
              <a:gd name="T86" fmla="*/ 80 w 140"/>
              <a:gd name="T87" fmla="*/ 112 h 120"/>
              <a:gd name="T88" fmla="*/ 91 w 140"/>
              <a:gd name="T89" fmla="*/ 112 h 120"/>
              <a:gd name="T90" fmla="*/ 84 w 140"/>
              <a:gd name="T91" fmla="*/ 112 h 120"/>
              <a:gd name="T92" fmla="*/ 91 w 140"/>
              <a:gd name="T93" fmla="*/ 112 h 120"/>
              <a:gd name="T94" fmla="*/ 110 w 140"/>
              <a:gd name="T95" fmla="*/ 118 h 120"/>
              <a:gd name="T96" fmla="*/ 98 w 140"/>
              <a:gd name="T97" fmla="*/ 120 h 120"/>
              <a:gd name="T98" fmla="*/ 109 w 140"/>
              <a:gd name="T99" fmla="*/ 105 h 120"/>
              <a:gd name="T100" fmla="*/ 107 w 140"/>
              <a:gd name="T101" fmla="*/ 109 h 120"/>
              <a:gd name="T102" fmla="*/ 104 w 140"/>
              <a:gd name="T103" fmla="*/ 116 h 120"/>
              <a:gd name="T104" fmla="*/ 120 w 140"/>
              <a:gd name="T105" fmla="*/ 113 h 120"/>
              <a:gd name="T106" fmla="*/ 120 w 140"/>
              <a:gd name="T107" fmla="*/ 108 h 120"/>
              <a:gd name="T108" fmla="*/ 115 w 140"/>
              <a:gd name="T109" fmla="*/ 118 h 120"/>
              <a:gd name="T110" fmla="*/ 128 w 140"/>
              <a:gd name="T111" fmla="*/ 11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20">
                <a:moveTo>
                  <a:pt x="0" y="0"/>
                </a:moveTo>
                <a:cubicBezTo>
                  <a:pt x="7" y="0"/>
                  <a:pt x="7" y="0"/>
                  <a:pt x="7" y="0"/>
                </a:cubicBezTo>
                <a:cubicBezTo>
                  <a:pt x="7" y="113"/>
                  <a:pt x="7" y="113"/>
                  <a:pt x="7" y="113"/>
                </a:cubicBezTo>
                <a:cubicBezTo>
                  <a:pt x="0" y="113"/>
                  <a:pt x="0" y="113"/>
                  <a:pt x="0" y="113"/>
                </a:cubicBezTo>
                <a:lnTo>
                  <a:pt x="0" y="0"/>
                </a:lnTo>
                <a:close/>
                <a:moveTo>
                  <a:pt x="21" y="0"/>
                </a:moveTo>
                <a:cubicBezTo>
                  <a:pt x="15" y="0"/>
                  <a:pt x="15" y="0"/>
                  <a:pt x="15" y="0"/>
                </a:cubicBezTo>
                <a:cubicBezTo>
                  <a:pt x="15" y="99"/>
                  <a:pt x="15" y="99"/>
                  <a:pt x="15" y="99"/>
                </a:cubicBezTo>
                <a:cubicBezTo>
                  <a:pt x="21" y="99"/>
                  <a:pt x="21" y="99"/>
                  <a:pt x="21" y="99"/>
                </a:cubicBezTo>
                <a:lnTo>
                  <a:pt x="21" y="0"/>
                </a:lnTo>
                <a:close/>
                <a:moveTo>
                  <a:pt x="31" y="0"/>
                </a:moveTo>
                <a:cubicBezTo>
                  <a:pt x="27" y="0"/>
                  <a:pt x="27" y="0"/>
                  <a:pt x="27" y="0"/>
                </a:cubicBezTo>
                <a:cubicBezTo>
                  <a:pt x="27" y="99"/>
                  <a:pt x="27" y="99"/>
                  <a:pt x="27" y="99"/>
                </a:cubicBezTo>
                <a:cubicBezTo>
                  <a:pt x="31" y="99"/>
                  <a:pt x="31" y="99"/>
                  <a:pt x="31" y="99"/>
                </a:cubicBezTo>
                <a:lnTo>
                  <a:pt x="31" y="0"/>
                </a:lnTo>
                <a:close/>
                <a:moveTo>
                  <a:pt x="42" y="0"/>
                </a:moveTo>
                <a:cubicBezTo>
                  <a:pt x="37" y="0"/>
                  <a:pt x="37" y="0"/>
                  <a:pt x="37" y="0"/>
                </a:cubicBezTo>
                <a:cubicBezTo>
                  <a:pt x="37" y="99"/>
                  <a:pt x="37" y="99"/>
                  <a:pt x="37" y="99"/>
                </a:cubicBezTo>
                <a:cubicBezTo>
                  <a:pt x="42" y="99"/>
                  <a:pt x="42" y="99"/>
                  <a:pt x="42" y="99"/>
                </a:cubicBezTo>
                <a:lnTo>
                  <a:pt x="42" y="0"/>
                </a:lnTo>
                <a:close/>
                <a:moveTo>
                  <a:pt x="67" y="0"/>
                </a:moveTo>
                <a:cubicBezTo>
                  <a:pt x="61" y="0"/>
                  <a:pt x="61" y="0"/>
                  <a:pt x="61" y="0"/>
                </a:cubicBezTo>
                <a:cubicBezTo>
                  <a:pt x="61" y="99"/>
                  <a:pt x="61" y="99"/>
                  <a:pt x="61" y="99"/>
                </a:cubicBezTo>
                <a:cubicBezTo>
                  <a:pt x="67" y="99"/>
                  <a:pt x="67" y="99"/>
                  <a:pt x="67" y="99"/>
                </a:cubicBezTo>
                <a:lnTo>
                  <a:pt x="67" y="0"/>
                </a:lnTo>
                <a:close/>
                <a:moveTo>
                  <a:pt x="77" y="0"/>
                </a:moveTo>
                <a:cubicBezTo>
                  <a:pt x="73" y="0"/>
                  <a:pt x="73" y="0"/>
                  <a:pt x="73" y="0"/>
                </a:cubicBezTo>
                <a:cubicBezTo>
                  <a:pt x="73" y="99"/>
                  <a:pt x="73" y="99"/>
                  <a:pt x="73" y="99"/>
                </a:cubicBezTo>
                <a:cubicBezTo>
                  <a:pt x="77" y="99"/>
                  <a:pt x="77" y="99"/>
                  <a:pt x="77" y="99"/>
                </a:cubicBezTo>
                <a:lnTo>
                  <a:pt x="77" y="0"/>
                </a:lnTo>
                <a:close/>
                <a:moveTo>
                  <a:pt x="88" y="99"/>
                </a:moveTo>
                <a:cubicBezTo>
                  <a:pt x="97" y="99"/>
                  <a:pt x="97" y="99"/>
                  <a:pt x="97" y="99"/>
                </a:cubicBezTo>
                <a:cubicBezTo>
                  <a:pt x="97" y="0"/>
                  <a:pt x="97" y="0"/>
                  <a:pt x="97" y="0"/>
                </a:cubicBezTo>
                <a:cubicBezTo>
                  <a:pt x="88" y="0"/>
                  <a:pt x="88" y="0"/>
                  <a:pt x="88" y="0"/>
                </a:cubicBezTo>
                <a:lnTo>
                  <a:pt x="88" y="99"/>
                </a:lnTo>
                <a:close/>
                <a:moveTo>
                  <a:pt x="107" y="0"/>
                </a:moveTo>
                <a:cubicBezTo>
                  <a:pt x="105" y="0"/>
                  <a:pt x="105" y="0"/>
                  <a:pt x="105" y="0"/>
                </a:cubicBezTo>
                <a:cubicBezTo>
                  <a:pt x="105" y="99"/>
                  <a:pt x="105" y="99"/>
                  <a:pt x="105" y="99"/>
                </a:cubicBezTo>
                <a:cubicBezTo>
                  <a:pt x="107" y="99"/>
                  <a:pt x="107" y="99"/>
                  <a:pt x="107" y="99"/>
                </a:cubicBezTo>
                <a:lnTo>
                  <a:pt x="107" y="0"/>
                </a:lnTo>
                <a:close/>
                <a:moveTo>
                  <a:pt x="119" y="0"/>
                </a:moveTo>
                <a:cubicBezTo>
                  <a:pt x="112" y="0"/>
                  <a:pt x="112" y="0"/>
                  <a:pt x="112" y="0"/>
                </a:cubicBezTo>
                <a:cubicBezTo>
                  <a:pt x="112" y="99"/>
                  <a:pt x="112" y="99"/>
                  <a:pt x="112" y="99"/>
                </a:cubicBezTo>
                <a:cubicBezTo>
                  <a:pt x="119" y="99"/>
                  <a:pt x="119" y="99"/>
                  <a:pt x="119" y="99"/>
                </a:cubicBezTo>
                <a:lnTo>
                  <a:pt x="119" y="0"/>
                </a:lnTo>
                <a:close/>
                <a:moveTo>
                  <a:pt x="124" y="99"/>
                </a:moveTo>
                <a:cubicBezTo>
                  <a:pt x="128" y="99"/>
                  <a:pt x="128" y="99"/>
                  <a:pt x="128" y="99"/>
                </a:cubicBezTo>
                <a:cubicBezTo>
                  <a:pt x="128" y="0"/>
                  <a:pt x="128" y="0"/>
                  <a:pt x="128" y="0"/>
                </a:cubicBezTo>
                <a:cubicBezTo>
                  <a:pt x="124" y="0"/>
                  <a:pt x="124" y="0"/>
                  <a:pt x="124" y="0"/>
                </a:cubicBezTo>
                <a:lnTo>
                  <a:pt x="124" y="99"/>
                </a:lnTo>
                <a:close/>
                <a:moveTo>
                  <a:pt x="135" y="0"/>
                </a:moveTo>
                <a:cubicBezTo>
                  <a:pt x="135" y="113"/>
                  <a:pt x="135" y="113"/>
                  <a:pt x="135" y="113"/>
                </a:cubicBezTo>
                <a:cubicBezTo>
                  <a:pt x="140" y="113"/>
                  <a:pt x="140" y="113"/>
                  <a:pt x="140" y="113"/>
                </a:cubicBezTo>
                <a:cubicBezTo>
                  <a:pt x="140" y="0"/>
                  <a:pt x="140" y="0"/>
                  <a:pt x="140" y="0"/>
                </a:cubicBezTo>
                <a:lnTo>
                  <a:pt x="135" y="0"/>
                </a:lnTo>
                <a:close/>
                <a:moveTo>
                  <a:pt x="51" y="0"/>
                </a:moveTo>
                <a:cubicBezTo>
                  <a:pt x="49" y="0"/>
                  <a:pt x="49" y="0"/>
                  <a:pt x="49" y="0"/>
                </a:cubicBezTo>
                <a:cubicBezTo>
                  <a:pt x="49" y="99"/>
                  <a:pt x="49" y="99"/>
                  <a:pt x="49" y="99"/>
                </a:cubicBezTo>
                <a:cubicBezTo>
                  <a:pt x="51" y="99"/>
                  <a:pt x="51" y="99"/>
                  <a:pt x="51" y="99"/>
                </a:cubicBezTo>
                <a:lnTo>
                  <a:pt x="51" y="0"/>
                </a:lnTo>
                <a:close/>
                <a:moveTo>
                  <a:pt x="28" y="113"/>
                </a:moveTo>
                <a:cubicBezTo>
                  <a:pt x="28" y="113"/>
                  <a:pt x="28" y="114"/>
                  <a:pt x="28" y="115"/>
                </a:cubicBezTo>
                <a:cubicBezTo>
                  <a:pt x="28" y="116"/>
                  <a:pt x="28" y="117"/>
                  <a:pt x="28" y="117"/>
                </a:cubicBezTo>
                <a:cubicBezTo>
                  <a:pt x="28" y="118"/>
                  <a:pt x="28" y="118"/>
                  <a:pt x="28" y="118"/>
                </a:cubicBezTo>
                <a:cubicBezTo>
                  <a:pt x="27" y="118"/>
                  <a:pt x="27" y="119"/>
                  <a:pt x="26" y="119"/>
                </a:cubicBezTo>
                <a:cubicBezTo>
                  <a:pt x="26" y="119"/>
                  <a:pt x="25" y="119"/>
                  <a:pt x="25" y="119"/>
                </a:cubicBezTo>
                <a:cubicBezTo>
                  <a:pt x="24" y="120"/>
                  <a:pt x="23" y="120"/>
                  <a:pt x="22" y="120"/>
                </a:cubicBezTo>
                <a:cubicBezTo>
                  <a:pt x="14" y="120"/>
                  <a:pt x="14" y="120"/>
                  <a:pt x="14" y="120"/>
                </a:cubicBezTo>
                <a:cubicBezTo>
                  <a:pt x="14" y="118"/>
                  <a:pt x="14" y="118"/>
                  <a:pt x="14" y="118"/>
                </a:cubicBezTo>
                <a:cubicBezTo>
                  <a:pt x="14" y="104"/>
                  <a:pt x="14" y="104"/>
                  <a:pt x="14" y="104"/>
                </a:cubicBezTo>
                <a:cubicBezTo>
                  <a:pt x="23" y="104"/>
                  <a:pt x="23" y="104"/>
                  <a:pt x="23" y="104"/>
                </a:cubicBezTo>
                <a:cubicBezTo>
                  <a:pt x="25" y="104"/>
                  <a:pt x="26" y="105"/>
                  <a:pt x="27" y="105"/>
                </a:cubicBezTo>
                <a:cubicBezTo>
                  <a:pt x="27" y="106"/>
                  <a:pt x="28" y="107"/>
                  <a:pt x="28" y="108"/>
                </a:cubicBezTo>
                <a:cubicBezTo>
                  <a:pt x="28" y="109"/>
                  <a:pt x="27" y="110"/>
                  <a:pt x="27" y="110"/>
                </a:cubicBezTo>
                <a:cubicBezTo>
                  <a:pt x="27" y="111"/>
                  <a:pt x="26" y="111"/>
                  <a:pt x="25" y="111"/>
                </a:cubicBezTo>
                <a:cubicBezTo>
                  <a:pt x="26" y="112"/>
                  <a:pt x="27" y="112"/>
                  <a:pt x="28" y="113"/>
                </a:cubicBezTo>
                <a:close/>
                <a:moveTo>
                  <a:pt x="19" y="110"/>
                </a:moveTo>
                <a:cubicBezTo>
                  <a:pt x="21" y="110"/>
                  <a:pt x="21" y="110"/>
                  <a:pt x="21" y="110"/>
                </a:cubicBezTo>
                <a:cubicBezTo>
                  <a:pt x="22" y="110"/>
                  <a:pt x="22" y="110"/>
                  <a:pt x="23" y="110"/>
                </a:cubicBezTo>
                <a:cubicBezTo>
                  <a:pt x="23" y="110"/>
                  <a:pt x="23" y="109"/>
                  <a:pt x="23" y="109"/>
                </a:cubicBezTo>
                <a:cubicBezTo>
                  <a:pt x="23" y="108"/>
                  <a:pt x="23" y="108"/>
                  <a:pt x="23" y="108"/>
                </a:cubicBezTo>
                <a:cubicBezTo>
                  <a:pt x="22" y="107"/>
                  <a:pt x="22" y="107"/>
                  <a:pt x="21" y="107"/>
                </a:cubicBezTo>
                <a:cubicBezTo>
                  <a:pt x="19" y="107"/>
                  <a:pt x="19" y="107"/>
                  <a:pt x="19" y="107"/>
                </a:cubicBezTo>
                <a:lnTo>
                  <a:pt x="19" y="110"/>
                </a:lnTo>
                <a:close/>
                <a:moveTo>
                  <a:pt x="24" y="115"/>
                </a:moveTo>
                <a:cubicBezTo>
                  <a:pt x="24" y="114"/>
                  <a:pt x="24" y="114"/>
                  <a:pt x="23" y="114"/>
                </a:cubicBezTo>
                <a:cubicBezTo>
                  <a:pt x="23" y="113"/>
                  <a:pt x="22" y="113"/>
                  <a:pt x="21" y="113"/>
                </a:cubicBezTo>
                <a:cubicBezTo>
                  <a:pt x="19" y="113"/>
                  <a:pt x="19" y="113"/>
                  <a:pt x="19" y="113"/>
                </a:cubicBezTo>
                <a:cubicBezTo>
                  <a:pt x="19" y="116"/>
                  <a:pt x="19" y="116"/>
                  <a:pt x="19" y="116"/>
                </a:cubicBezTo>
                <a:cubicBezTo>
                  <a:pt x="21" y="116"/>
                  <a:pt x="21" y="116"/>
                  <a:pt x="21" y="116"/>
                </a:cubicBezTo>
                <a:cubicBezTo>
                  <a:pt x="22" y="116"/>
                  <a:pt x="23" y="116"/>
                  <a:pt x="23" y="116"/>
                </a:cubicBezTo>
                <a:cubicBezTo>
                  <a:pt x="24" y="116"/>
                  <a:pt x="24" y="115"/>
                  <a:pt x="24" y="115"/>
                </a:cubicBezTo>
                <a:close/>
                <a:moveTo>
                  <a:pt x="45" y="118"/>
                </a:moveTo>
                <a:cubicBezTo>
                  <a:pt x="46" y="120"/>
                  <a:pt x="46" y="120"/>
                  <a:pt x="46" y="120"/>
                </a:cubicBezTo>
                <a:cubicBezTo>
                  <a:pt x="41" y="120"/>
                  <a:pt x="41" y="120"/>
                  <a:pt x="41" y="120"/>
                </a:cubicBezTo>
                <a:cubicBezTo>
                  <a:pt x="40" y="118"/>
                  <a:pt x="40" y="118"/>
                  <a:pt x="40" y="118"/>
                </a:cubicBezTo>
                <a:cubicBezTo>
                  <a:pt x="40" y="117"/>
                  <a:pt x="40" y="117"/>
                  <a:pt x="40" y="117"/>
                </a:cubicBezTo>
                <a:cubicBezTo>
                  <a:pt x="35" y="117"/>
                  <a:pt x="35" y="117"/>
                  <a:pt x="35" y="117"/>
                </a:cubicBezTo>
                <a:cubicBezTo>
                  <a:pt x="34" y="118"/>
                  <a:pt x="34" y="118"/>
                  <a:pt x="34" y="118"/>
                </a:cubicBezTo>
                <a:cubicBezTo>
                  <a:pt x="34" y="120"/>
                  <a:pt x="34" y="120"/>
                  <a:pt x="34" y="120"/>
                </a:cubicBezTo>
                <a:cubicBezTo>
                  <a:pt x="29" y="120"/>
                  <a:pt x="29" y="120"/>
                  <a:pt x="29" y="120"/>
                </a:cubicBezTo>
                <a:cubicBezTo>
                  <a:pt x="30" y="118"/>
                  <a:pt x="30" y="118"/>
                  <a:pt x="30" y="118"/>
                </a:cubicBezTo>
                <a:cubicBezTo>
                  <a:pt x="35" y="104"/>
                  <a:pt x="35" y="104"/>
                  <a:pt x="35" y="104"/>
                </a:cubicBezTo>
                <a:cubicBezTo>
                  <a:pt x="40" y="104"/>
                  <a:pt x="40" y="104"/>
                  <a:pt x="40" y="104"/>
                </a:cubicBezTo>
                <a:lnTo>
                  <a:pt x="45" y="118"/>
                </a:lnTo>
                <a:close/>
                <a:moveTo>
                  <a:pt x="39" y="114"/>
                </a:moveTo>
                <a:cubicBezTo>
                  <a:pt x="37" y="108"/>
                  <a:pt x="37" y="108"/>
                  <a:pt x="37" y="108"/>
                </a:cubicBezTo>
                <a:cubicBezTo>
                  <a:pt x="36" y="114"/>
                  <a:pt x="36" y="114"/>
                  <a:pt x="36" y="114"/>
                </a:cubicBezTo>
                <a:lnTo>
                  <a:pt x="39" y="114"/>
                </a:lnTo>
                <a:close/>
                <a:moveTo>
                  <a:pt x="62" y="118"/>
                </a:moveTo>
                <a:cubicBezTo>
                  <a:pt x="62" y="120"/>
                  <a:pt x="62" y="120"/>
                  <a:pt x="62" y="120"/>
                </a:cubicBezTo>
                <a:cubicBezTo>
                  <a:pt x="57" y="120"/>
                  <a:pt x="57" y="120"/>
                  <a:pt x="57" y="120"/>
                </a:cubicBezTo>
                <a:cubicBezTo>
                  <a:pt x="56" y="118"/>
                  <a:pt x="56" y="118"/>
                  <a:pt x="56" y="118"/>
                </a:cubicBezTo>
                <a:cubicBezTo>
                  <a:pt x="55" y="115"/>
                  <a:pt x="55" y="115"/>
                  <a:pt x="55" y="115"/>
                </a:cubicBezTo>
                <a:cubicBezTo>
                  <a:pt x="54" y="114"/>
                  <a:pt x="54" y="114"/>
                  <a:pt x="54" y="114"/>
                </a:cubicBezTo>
                <a:cubicBezTo>
                  <a:pt x="53" y="114"/>
                  <a:pt x="53" y="113"/>
                  <a:pt x="53" y="113"/>
                </a:cubicBezTo>
                <a:cubicBezTo>
                  <a:pt x="52" y="113"/>
                  <a:pt x="52" y="113"/>
                  <a:pt x="52" y="113"/>
                </a:cubicBezTo>
                <a:cubicBezTo>
                  <a:pt x="52" y="118"/>
                  <a:pt x="52" y="118"/>
                  <a:pt x="52" y="118"/>
                </a:cubicBezTo>
                <a:cubicBezTo>
                  <a:pt x="52" y="120"/>
                  <a:pt x="52" y="120"/>
                  <a:pt x="52" y="120"/>
                </a:cubicBezTo>
                <a:cubicBezTo>
                  <a:pt x="47" y="120"/>
                  <a:pt x="47" y="120"/>
                  <a:pt x="47" y="120"/>
                </a:cubicBezTo>
                <a:cubicBezTo>
                  <a:pt x="47" y="118"/>
                  <a:pt x="47" y="118"/>
                  <a:pt x="47" y="118"/>
                </a:cubicBezTo>
                <a:cubicBezTo>
                  <a:pt x="47" y="104"/>
                  <a:pt x="47" y="104"/>
                  <a:pt x="47" y="104"/>
                </a:cubicBezTo>
                <a:cubicBezTo>
                  <a:pt x="55" y="104"/>
                  <a:pt x="55" y="104"/>
                  <a:pt x="55" y="104"/>
                </a:cubicBezTo>
                <a:cubicBezTo>
                  <a:pt x="57" y="104"/>
                  <a:pt x="58" y="104"/>
                  <a:pt x="59" y="105"/>
                </a:cubicBezTo>
                <a:cubicBezTo>
                  <a:pt x="59" y="105"/>
                  <a:pt x="60" y="105"/>
                  <a:pt x="61" y="106"/>
                </a:cubicBezTo>
                <a:cubicBezTo>
                  <a:pt x="61" y="107"/>
                  <a:pt x="61" y="108"/>
                  <a:pt x="61" y="109"/>
                </a:cubicBezTo>
                <a:cubicBezTo>
                  <a:pt x="61" y="109"/>
                  <a:pt x="61" y="110"/>
                  <a:pt x="61" y="111"/>
                </a:cubicBezTo>
                <a:cubicBezTo>
                  <a:pt x="60" y="111"/>
                  <a:pt x="60" y="112"/>
                  <a:pt x="59" y="112"/>
                </a:cubicBezTo>
                <a:cubicBezTo>
                  <a:pt x="59" y="112"/>
                  <a:pt x="58" y="113"/>
                  <a:pt x="57" y="113"/>
                </a:cubicBezTo>
                <a:cubicBezTo>
                  <a:pt x="58" y="113"/>
                  <a:pt x="58" y="113"/>
                  <a:pt x="59" y="113"/>
                </a:cubicBezTo>
                <a:cubicBezTo>
                  <a:pt x="59" y="114"/>
                  <a:pt x="59" y="114"/>
                  <a:pt x="59" y="114"/>
                </a:cubicBezTo>
                <a:cubicBezTo>
                  <a:pt x="60" y="115"/>
                  <a:pt x="60" y="115"/>
                  <a:pt x="60" y="115"/>
                </a:cubicBezTo>
                <a:lnTo>
                  <a:pt x="62" y="118"/>
                </a:lnTo>
                <a:close/>
                <a:moveTo>
                  <a:pt x="56" y="109"/>
                </a:moveTo>
                <a:cubicBezTo>
                  <a:pt x="56" y="108"/>
                  <a:pt x="56" y="108"/>
                  <a:pt x="56" y="108"/>
                </a:cubicBezTo>
                <a:cubicBezTo>
                  <a:pt x="56" y="108"/>
                  <a:pt x="55" y="107"/>
                  <a:pt x="54" y="107"/>
                </a:cubicBezTo>
                <a:cubicBezTo>
                  <a:pt x="52" y="107"/>
                  <a:pt x="52" y="107"/>
                  <a:pt x="52" y="107"/>
                </a:cubicBezTo>
                <a:cubicBezTo>
                  <a:pt x="52" y="110"/>
                  <a:pt x="52" y="110"/>
                  <a:pt x="52" y="110"/>
                </a:cubicBezTo>
                <a:cubicBezTo>
                  <a:pt x="54" y="110"/>
                  <a:pt x="54" y="110"/>
                  <a:pt x="54" y="110"/>
                </a:cubicBezTo>
                <a:cubicBezTo>
                  <a:pt x="54" y="110"/>
                  <a:pt x="55" y="110"/>
                  <a:pt x="55" y="110"/>
                </a:cubicBezTo>
                <a:cubicBezTo>
                  <a:pt x="56" y="110"/>
                  <a:pt x="56" y="110"/>
                  <a:pt x="56" y="110"/>
                </a:cubicBezTo>
                <a:cubicBezTo>
                  <a:pt x="56" y="110"/>
                  <a:pt x="56" y="109"/>
                  <a:pt x="56" y="109"/>
                </a:cubicBezTo>
                <a:close/>
                <a:moveTo>
                  <a:pt x="73" y="116"/>
                </a:moveTo>
                <a:cubicBezTo>
                  <a:pt x="72" y="116"/>
                  <a:pt x="72" y="116"/>
                  <a:pt x="71" y="116"/>
                </a:cubicBezTo>
                <a:cubicBezTo>
                  <a:pt x="70" y="116"/>
                  <a:pt x="69" y="116"/>
                  <a:pt x="69" y="115"/>
                </a:cubicBezTo>
                <a:cubicBezTo>
                  <a:pt x="68" y="115"/>
                  <a:pt x="68" y="114"/>
                  <a:pt x="68" y="112"/>
                </a:cubicBezTo>
                <a:cubicBezTo>
                  <a:pt x="68" y="111"/>
                  <a:pt x="68" y="109"/>
                  <a:pt x="68" y="109"/>
                </a:cubicBezTo>
                <a:cubicBezTo>
                  <a:pt x="69" y="108"/>
                  <a:pt x="70" y="108"/>
                  <a:pt x="71" y="108"/>
                </a:cubicBezTo>
                <a:cubicBezTo>
                  <a:pt x="71" y="108"/>
                  <a:pt x="72" y="108"/>
                  <a:pt x="72" y="108"/>
                </a:cubicBezTo>
                <a:cubicBezTo>
                  <a:pt x="73" y="108"/>
                  <a:pt x="73" y="108"/>
                  <a:pt x="73" y="109"/>
                </a:cubicBezTo>
                <a:cubicBezTo>
                  <a:pt x="73" y="109"/>
                  <a:pt x="74" y="109"/>
                  <a:pt x="74" y="110"/>
                </a:cubicBezTo>
                <a:cubicBezTo>
                  <a:pt x="78" y="109"/>
                  <a:pt x="78" y="109"/>
                  <a:pt x="78" y="109"/>
                </a:cubicBezTo>
                <a:cubicBezTo>
                  <a:pt x="77" y="107"/>
                  <a:pt x="77" y="106"/>
                  <a:pt x="75" y="105"/>
                </a:cubicBezTo>
                <a:cubicBezTo>
                  <a:pt x="74" y="104"/>
                  <a:pt x="73" y="104"/>
                  <a:pt x="71" y="104"/>
                </a:cubicBezTo>
                <a:cubicBezTo>
                  <a:pt x="68" y="104"/>
                  <a:pt x="66" y="105"/>
                  <a:pt x="65" y="106"/>
                </a:cubicBezTo>
                <a:cubicBezTo>
                  <a:pt x="64" y="107"/>
                  <a:pt x="63" y="109"/>
                  <a:pt x="63" y="112"/>
                </a:cubicBezTo>
                <a:cubicBezTo>
                  <a:pt x="63" y="114"/>
                  <a:pt x="63" y="115"/>
                  <a:pt x="64" y="117"/>
                </a:cubicBezTo>
                <a:cubicBezTo>
                  <a:pt x="64" y="117"/>
                  <a:pt x="65" y="117"/>
                  <a:pt x="65" y="118"/>
                </a:cubicBezTo>
                <a:cubicBezTo>
                  <a:pt x="66" y="118"/>
                  <a:pt x="66" y="119"/>
                  <a:pt x="67" y="119"/>
                </a:cubicBezTo>
                <a:cubicBezTo>
                  <a:pt x="68" y="120"/>
                  <a:pt x="69" y="120"/>
                  <a:pt x="71" y="120"/>
                </a:cubicBezTo>
                <a:cubicBezTo>
                  <a:pt x="72" y="120"/>
                  <a:pt x="74" y="120"/>
                  <a:pt x="74" y="119"/>
                </a:cubicBezTo>
                <a:cubicBezTo>
                  <a:pt x="75" y="119"/>
                  <a:pt x="76" y="118"/>
                  <a:pt x="76" y="118"/>
                </a:cubicBezTo>
                <a:cubicBezTo>
                  <a:pt x="77" y="118"/>
                  <a:pt x="77" y="118"/>
                  <a:pt x="77" y="118"/>
                </a:cubicBezTo>
                <a:cubicBezTo>
                  <a:pt x="77" y="117"/>
                  <a:pt x="78" y="116"/>
                  <a:pt x="78" y="115"/>
                </a:cubicBezTo>
                <a:cubicBezTo>
                  <a:pt x="74" y="113"/>
                  <a:pt x="74" y="113"/>
                  <a:pt x="74" y="113"/>
                </a:cubicBezTo>
                <a:cubicBezTo>
                  <a:pt x="74" y="114"/>
                  <a:pt x="73" y="115"/>
                  <a:pt x="73" y="116"/>
                </a:cubicBezTo>
                <a:close/>
                <a:moveTo>
                  <a:pt x="94" y="106"/>
                </a:moveTo>
                <a:cubicBezTo>
                  <a:pt x="95" y="107"/>
                  <a:pt x="96" y="109"/>
                  <a:pt x="96" y="112"/>
                </a:cubicBezTo>
                <a:cubicBezTo>
                  <a:pt x="96" y="114"/>
                  <a:pt x="95" y="115"/>
                  <a:pt x="95" y="116"/>
                </a:cubicBezTo>
                <a:cubicBezTo>
                  <a:pt x="94" y="117"/>
                  <a:pt x="94" y="117"/>
                  <a:pt x="94" y="118"/>
                </a:cubicBezTo>
                <a:cubicBezTo>
                  <a:pt x="93" y="118"/>
                  <a:pt x="93" y="119"/>
                  <a:pt x="92" y="119"/>
                </a:cubicBezTo>
                <a:cubicBezTo>
                  <a:pt x="91" y="120"/>
                  <a:pt x="90" y="120"/>
                  <a:pt x="88" y="120"/>
                </a:cubicBezTo>
                <a:cubicBezTo>
                  <a:pt x="86" y="120"/>
                  <a:pt x="85" y="120"/>
                  <a:pt x="84" y="119"/>
                </a:cubicBezTo>
                <a:cubicBezTo>
                  <a:pt x="83" y="119"/>
                  <a:pt x="82" y="118"/>
                  <a:pt x="82" y="118"/>
                </a:cubicBezTo>
                <a:cubicBezTo>
                  <a:pt x="81" y="117"/>
                  <a:pt x="81" y="117"/>
                  <a:pt x="81" y="116"/>
                </a:cubicBezTo>
                <a:cubicBezTo>
                  <a:pt x="80" y="115"/>
                  <a:pt x="80" y="114"/>
                  <a:pt x="80" y="112"/>
                </a:cubicBezTo>
                <a:cubicBezTo>
                  <a:pt x="80" y="109"/>
                  <a:pt x="80" y="107"/>
                  <a:pt x="82" y="106"/>
                </a:cubicBezTo>
                <a:cubicBezTo>
                  <a:pt x="83" y="105"/>
                  <a:pt x="85" y="104"/>
                  <a:pt x="88" y="104"/>
                </a:cubicBezTo>
                <a:cubicBezTo>
                  <a:pt x="90" y="104"/>
                  <a:pt x="92" y="105"/>
                  <a:pt x="94" y="106"/>
                </a:cubicBezTo>
                <a:close/>
                <a:moveTo>
                  <a:pt x="91" y="112"/>
                </a:moveTo>
                <a:cubicBezTo>
                  <a:pt x="91" y="110"/>
                  <a:pt x="91" y="109"/>
                  <a:pt x="90" y="109"/>
                </a:cubicBezTo>
                <a:cubicBezTo>
                  <a:pt x="89" y="108"/>
                  <a:pt x="89" y="108"/>
                  <a:pt x="88" y="108"/>
                </a:cubicBezTo>
                <a:cubicBezTo>
                  <a:pt x="87" y="108"/>
                  <a:pt x="86" y="108"/>
                  <a:pt x="85" y="109"/>
                </a:cubicBezTo>
                <a:cubicBezTo>
                  <a:pt x="85" y="109"/>
                  <a:pt x="84" y="110"/>
                  <a:pt x="84" y="112"/>
                </a:cubicBezTo>
                <a:cubicBezTo>
                  <a:pt x="84" y="114"/>
                  <a:pt x="85" y="115"/>
                  <a:pt x="85" y="115"/>
                </a:cubicBezTo>
                <a:cubicBezTo>
                  <a:pt x="86" y="116"/>
                  <a:pt x="87" y="116"/>
                  <a:pt x="88" y="116"/>
                </a:cubicBezTo>
                <a:cubicBezTo>
                  <a:pt x="89" y="116"/>
                  <a:pt x="89" y="116"/>
                  <a:pt x="90" y="115"/>
                </a:cubicBezTo>
                <a:cubicBezTo>
                  <a:pt x="91" y="115"/>
                  <a:pt x="91" y="113"/>
                  <a:pt x="91" y="112"/>
                </a:cubicBezTo>
                <a:close/>
                <a:moveTo>
                  <a:pt x="112" y="109"/>
                </a:moveTo>
                <a:cubicBezTo>
                  <a:pt x="112" y="110"/>
                  <a:pt x="112" y="111"/>
                  <a:pt x="112" y="112"/>
                </a:cubicBezTo>
                <a:cubicBezTo>
                  <a:pt x="112" y="114"/>
                  <a:pt x="112" y="115"/>
                  <a:pt x="112" y="116"/>
                </a:cubicBezTo>
                <a:cubicBezTo>
                  <a:pt x="112" y="117"/>
                  <a:pt x="111" y="117"/>
                  <a:pt x="110" y="118"/>
                </a:cubicBezTo>
                <a:cubicBezTo>
                  <a:pt x="110" y="118"/>
                  <a:pt x="110" y="118"/>
                  <a:pt x="110" y="118"/>
                </a:cubicBezTo>
                <a:cubicBezTo>
                  <a:pt x="110" y="119"/>
                  <a:pt x="109" y="119"/>
                  <a:pt x="108" y="119"/>
                </a:cubicBezTo>
                <a:cubicBezTo>
                  <a:pt x="107" y="119"/>
                  <a:pt x="106" y="120"/>
                  <a:pt x="105" y="120"/>
                </a:cubicBezTo>
                <a:cubicBezTo>
                  <a:pt x="98" y="120"/>
                  <a:pt x="98" y="120"/>
                  <a:pt x="98" y="120"/>
                </a:cubicBezTo>
                <a:cubicBezTo>
                  <a:pt x="98" y="118"/>
                  <a:pt x="98" y="118"/>
                  <a:pt x="98" y="118"/>
                </a:cubicBezTo>
                <a:cubicBezTo>
                  <a:pt x="98" y="104"/>
                  <a:pt x="98" y="104"/>
                  <a:pt x="98" y="104"/>
                </a:cubicBezTo>
                <a:cubicBezTo>
                  <a:pt x="105" y="104"/>
                  <a:pt x="105" y="104"/>
                  <a:pt x="105" y="104"/>
                </a:cubicBezTo>
                <a:cubicBezTo>
                  <a:pt x="107" y="104"/>
                  <a:pt x="108" y="104"/>
                  <a:pt x="109" y="105"/>
                </a:cubicBezTo>
                <a:cubicBezTo>
                  <a:pt x="110" y="105"/>
                  <a:pt x="110" y="106"/>
                  <a:pt x="111" y="106"/>
                </a:cubicBezTo>
                <a:cubicBezTo>
                  <a:pt x="111" y="107"/>
                  <a:pt x="112" y="108"/>
                  <a:pt x="112" y="109"/>
                </a:cubicBezTo>
                <a:close/>
                <a:moveTo>
                  <a:pt x="108" y="112"/>
                </a:moveTo>
                <a:cubicBezTo>
                  <a:pt x="108" y="110"/>
                  <a:pt x="107" y="109"/>
                  <a:pt x="107" y="109"/>
                </a:cubicBezTo>
                <a:cubicBezTo>
                  <a:pt x="106" y="108"/>
                  <a:pt x="105" y="108"/>
                  <a:pt x="104" y="108"/>
                </a:cubicBezTo>
                <a:cubicBezTo>
                  <a:pt x="103" y="108"/>
                  <a:pt x="103" y="108"/>
                  <a:pt x="103" y="108"/>
                </a:cubicBezTo>
                <a:cubicBezTo>
                  <a:pt x="103" y="116"/>
                  <a:pt x="103" y="116"/>
                  <a:pt x="103" y="116"/>
                </a:cubicBezTo>
                <a:cubicBezTo>
                  <a:pt x="104" y="116"/>
                  <a:pt x="104" y="116"/>
                  <a:pt x="104" y="116"/>
                </a:cubicBezTo>
                <a:cubicBezTo>
                  <a:pt x="105" y="116"/>
                  <a:pt x="106" y="116"/>
                  <a:pt x="106" y="116"/>
                </a:cubicBezTo>
                <a:cubicBezTo>
                  <a:pt x="107" y="116"/>
                  <a:pt x="107" y="115"/>
                  <a:pt x="107" y="115"/>
                </a:cubicBezTo>
                <a:cubicBezTo>
                  <a:pt x="108" y="114"/>
                  <a:pt x="108" y="113"/>
                  <a:pt x="108" y="112"/>
                </a:cubicBezTo>
                <a:close/>
                <a:moveTo>
                  <a:pt x="120" y="113"/>
                </a:moveTo>
                <a:cubicBezTo>
                  <a:pt x="127" y="113"/>
                  <a:pt x="127" y="113"/>
                  <a:pt x="127" y="113"/>
                </a:cubicBezTo>
                <a:cubicBezTo>
                  <a:pt x="127" y="110"/>
                  <a:pt x="127" y="110"/>
                  <a:pt x="127" y="110"/>
                </a:cubicBezTo>
                <a:cubicBezTo>
                  <a:pt x="120" y="110"/>
                  <a:pt x="120" y="110"/>
                  <a:pt x="120" y="110"/>
                </a:cubicBezTo>
                <a:cubicBezTo>
                  <a:pt x="120" y="108"/>
                  <a:pt x="120" y="108"/>
                  <a:pt x="120" y="108"/>
                </a:cubicBezTo>
                <a:cubicBezTo>
                  <a:pt x="128" y="108"/>
                  <a:pt x="128" y="108"/>
                  <a:pt x="128" y="108"/>
                </a:cubicBezTo>
                <a:cubicBezTo>
                  <a:pt x="128" y="104"/>
                  <a:pt x="128" y="104"/>
                  <a:pt x="128" y="104"/>
                </a:cubicBezTo>
                <a:cubicBezTo>
                  <a:pt x="115" y="104"/>
                  <a:pt x="115" y="104"/>
                  <a:pt x="115" y="104"/>
                </a:cubicBezTo>
                <a:cubicBezTo>
                  <a:pt x="115" y="118"/>
                  <a:pt x="115" y="118"/>
                  <a:pt x="115" y="118"/>
                </a:cubicBezTo>
                <a:cubicBezTo>
                  <a:pt x="115" y="120"/>
                  <a:pt x="115" y="120"/>
                  <a:pt x="115" y="120"/>
                </a:cubicBezTo>
                <a:cubicBezTo>
                  <a:pt x="128" y="120"/>
                  <a:pt x="128" y="120"/>
                  <a:pt x="128" y="120"/>
                </a:cubicBezTo>
                <a:cubicBezTo>
                  <a:pt x="128" y="118"/>
                  <a:pt x="128" y="118"/>
                  <a:pt x="128" y="118"/>
                </a:cubicBezTo>
                <a:cubicBezTo>
                  <a:pt x="128" y="116"/>
                  <a:pt x="128" y="116"/>
                  <a:pt x="128" y="116"/>
                </a:cubicBezTo>
                <a:cubicBezTo>
                  <a:pt x="120" y="116"/>
                  <a:pt x="120" y="116"/>
                  <a:pt x="120" y="116"/>
                </a:cubicBezTo>
                <a:lnTo>
                  <a:pt x="120" y="11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21" name="Freeform 8"/>
          <p:cNvSpPr>
            <a:spLocks noEditPoints="1"/>
          </p:cNvSpPr>
          <p:nvPr/>
        </p:nvSpPr>
        <p:spPr bwMode="auto">
          <a:xfrm>
            <a:off x="10877918" y="4840819"/>
            <a:ext cx="307790" cy="326414"/>
          </a:xfrm>
          <a:custGeom>
            <a:avLst/>
            <a:gdLst>
              <a:gd name="T0" fmla="*/ 71 w 133"/>
              <a:gd name="T1" fmla="*/ 114 h 141"/>
              <a:gd name="T2" fmla="*/ 13 w 133"/>
              <a:gd name="T3" fmla="*/ 113 h 141"/>
              <a:gd name="T4" fmla="*/ 9 w 133"/>
              <a:gd name="T5" fmla="*/ 15 h 141"/>
              <a:gd name="T6" fmla="*/ 78 w 133"/>
              <a:gd name="T7" fmla="*/ 11 h 141"/>
              <a:gd name="T8" fmla="*/ 82 w 133"/>
              <a:gd name="T9" fmla="*/ 87 h 141"/>
              <a:gd name="T10" fmla="*/ 89 w 133"/>
              <a:gd name="T11" fmla="*/ 86 h 141"/>
              <a:gd name="T12" fmla="*/ 91 w 133"/>
              <a:gd name="T13" fmla="*/ 13 h 141"/>
              <a:gd name="T14" fmla="*/ 13 w 133"/>
              <a:gd name="T15" fmla="*/ 0 h 141"/>
              <a:gd name="T16" fmla="*/ 0 w 133"/>
              <a:gd name="T17" fmla="*/ 120 h 141"/>
              <a:gd name="T18" fmla="*/ 62 w 133"/>
              <a:gd name="T19" fmla="*/ 133 h 141"/>
              <a:gd name="T20" fmla="*/ 70 w 133"/>
              <a:gd name="T21" fmla="*/ 114 h 141"/>
              <a:gd name="T22" fmla="*/ 52 w 133"/>
              <a:gd name="T23" fmla="*/ 4 h 141"/>
              <a:gd name="T24" fmla="*/ 52 w 133"/>
              <a:gd name="T25" fmla="*/ 6 h 141"/>
              <a:gd name="T26" fmla="*/ 38 w 133"/>
              <a:gd name="T27" fmla="*/ 5 h 141"/>
              <a:gd name="T28" fmla="*/ 46 w 133"/>
              <a:gd name="T29" fmla="*/ 129 h 141"/>
              <a:gd name="T30" fmla="*/ 46 w 133"/>
              <a:gd name="T31" fmla="*/ 117 h 141"/>
              <a:gd name="T32" fmla="*/ 46 w 133"/>
              <a:gd name="T33" fmla="*/ 129 h 141"/>
              <a:gd name="T34" fmla="*/ 63 w 133"/>
              <a:gd name="T35" fmla="*/ 71 h 141"/>
              <a:gd name="T36" fmla="*/ 68 w 133"/>
              <a:gd name="T37" fmla="*/ 49 h 141"/>
              <a:gd name="T38" fmla="*/ 27 w 133"/>
              <a:gd name="T39" fmla="*/ 69 h 141"/>
              <a:gd name="T40" fmla="*/ 57 w 133"/>
              <a:gd name="T41" fmla="*/ 54 h 141"/>
              <a:gd name="T42" fmla="*/ 61 w 133"/>
              <a:gd name="T43" fmla="*/ 54 h 141"/>
              <a:gd name="T44" fmla="*/ 59 w 133"/>
              <a:gd name="T45" fmla="*/ 66 h 141"/>
              <a:gd name="T46" fmla="*/ 57 w 133"/>
              <a:gd name="T47" fmla="*/ 54 h 141"/>
              <a:gd name="T48" fmla="*/ 50 w 133"/>
              <a:gd name="T49" fmla="*/ 52 h 141"/>
              <a:gd name="T50" fmla="*/ 52 w 133"/>
              <a:gd name="T51" fmla="*/ 64 h 141"/>
              <a:gd name="T52" fmla="*/ 48 w 133"/>
              <a:gd name="T53" fmla="*/ 64 h 141"/>
              <a:gd name="T54" fmla="*/ 39 w 133"/>
              <a:gd name="T55" fmla="*/ 54 h 141"/>
              <a:gd name="T56" fmla="*/ 43 w 133"/>
              <a:gd name="T57" fmla="*/ 54 h 141"/>
              <a:gd name="T58" fmla="*/ 41 w 133"/>
              <a:gd name="T59" fmla="*/ 66 h 141"/>
              <a:gd name="T60" fmla="*/ 39 w 133"/>
              <a:gd name="T61" fmla="*/ 54 h 141"/>
              <a:gd name="T62" fmla="*/ 32 w 133"/>
              <a:gd name="T63" fmla="*/ 52 h 141"/>
              <a:gd name="T64" fmla="*/ 34 w 133"/>
              <a:gd name="T65" fmla="*/ 64 h 141"/>
              <a:gd name="T66" fmla="*/ 30 w 133"/>
              <a:gd name="T67" fmla="*/ 64 h 141"/>
              <a:gd name="T68" fmla="*/ 68 w 133"/>
              <a:gd name="T69" fmla="*/ 48 h 141"/>
              <a:gd name="T70" fmla="*/ 19 w 133"/>
              <a:gd name="T71" fmla="*/ 44 h 141"/>
              <a:gd name="T72" fmla="*/ 28 w 133"/>
              <a:gd name="T73" fmla="*/ 40 h 141"/>
              <a:gd name="T74" fmla="*/ 38 w 133"/>
              <a:gd name="T75" fmla="*/ 28 h 141"/>
              <a:gd name="T76" fmla="*/ 41 w 133"/>
              <a:gd name="T77" fmla="*/ 31 h 141"/>
              <a:gd name="T78" fmla="*/ 30 w 133"/>
              <a:gd name="T79" fmla="*/ 40 h 141"/>
              <a:gd name="T80" fmla="*/ 52 w 133"/>
              <a:gd name="T81" fmla="*/ 32 h 141"/>
              <a:gd name="T82" fmla="*/ 50 w 133"/>
              <a:gd name="T83" fmla="*/ 28 h 141"/>
              <a:gd name="T84" fmla="*/ 53 w 133"/>
              <a:gd name="T85" fmla="*/ 31 h 141"/>
              <a:gd name="T86" fmla="*/ 68 w 133"/>
              <a:gd name="T87" fmla="*/ 40 h 141"/>
              <a:gd name="T88" fmla="*/ 68 w 133"/>
              <a:gd name="T89" fmla="*/ 48 h 141"/>
              <a:gd name="T90" fmla="*/ 128 w 133"/>
              <a:gd name="T91" fmla="*/ 127 h 141"/>
              <a:gd name="T92" fmla="*/ 102 w 133"/>
              <a:gd name="T93" fmla="*/ 138 h 141"/>
              <a:gd name="T94" fmla="*/ 97 w 133"/>
              <a:gd name="T95" fmla="*/ 139 h 141"/>
              <a:gd name="T96" fmla="*/ 64 w 133"/>
              <a:gd name="T97" fmla="*/ 124 h 141"/>
              <a:gd name="T98" fmla="*/ 84 w 133"/>
              <a:gd name="T99" fmla="*/ 123 h 141"/>
              <a:gd name="T100" fmla="*/ 81 w 133"/>
              <a:gd name="T101" fmla="*/ 119 h 141"/>
              <a:gd name="T102" fmla="*/ 62 w 133"/>
              <a:gd name="T103" fmla="*/ 79 h 141"/>
              <a:gd name="T104" fmla="*/ 83 w 133"/>
              <a:gd name="T105" fmla="*/ 101 h 141"/>
              <a:gd name="T106" fmla="*/ 93 w 133"/>
              <a:gd name="T107" fmla="*/ 94 h 141"/>
              <a:gd name="T108" fmla="*/ 95 w 133"/>
              <a:gd name="T109" fmla="*/ 88 h 141"/>
              <a:gd name="T110" fmla="*/ 105 w 133"/>
              <a:gd name="T111" fmla="*/ 92 h 141"/>
              <a:gd name="T112" fmla="*/ 115 w 133"/>
              <a:gd name="T113" fmla="*/ 86 h 141"/>
              <a:gd name="T114" fmla="*/ 125 w 133"/>
              <a:gd name="T115" fmla="*/ 101 h 141"/>
              <a:gd name="T116" fmla="*/ 130 w 133"/>
              <a:gd name="T117" fmla="*/ 12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3" h="141">
                <a:moveTo>
                  <a:pt x="70" y="114"/>
                </a:moveTo>
                <a:cubicBezTo>
                  <a:pt x="70" y="114"/>
                  <a:pt x="70" y="114"/>
                  <a:pt x="71" y="114"/>
                </a:cubicBezTo>
                <a:cubicBezTo>
                  <a:pt x="70" y="113"/>
                  <a:pt x="70" y="113"/>
                  <a:pt x="70" y="113"/>
                </a:cubicBezTo>
                <a:cubicBezTo>
                  <a:pt x="13" y="113"/>
                  <a:pt x="13" y="113"/>
                  <a:pt x="13" y="113"/>
                </a:cubicBezTo>
                <a:cubicBezTo>
                  <a:pt x="11" y="113"/>
                  <a:pt x="9" y="111"/>
                  <a:pt x="9" y="109"/>
                </a:cubicBezTo>
                <a:cubicBezTo>
                  <a:pt x="9" y="15"/>
                  <a:pt x="9" y="15"/>
                  <a:pt x="9" y="15"/>
                </a:cubicBezTo>
                <a:cubicBezTo>
                  <a:pt x="9" y="13"/>
                  <a:pt x="11" y="11"/>
                  <a:pt x="13" y="11"/>
                </a:cubicBezTo>
                <a:cubicBezTo>
                  <a:pt x="78" y="11"/>
                  <a:pt x="78" y="11"/>
                  <a:pt x="78" y="11"/>
                </a:cubicBezTo>
                <a:cubicBezTo>
                  <a:pt x="80" y="11"/>
                  <a:pt x="82" y="13"/>
                  <a:pt x="82" y="15"/>
                </a:cubicBezTo>
                <a:cubicBezTo>
                  <a:pt x="82" y="87"/>
                  <a:pt x="82" y="87"/>
                  <a:pt x="82" y="87"/>
                </a:cubicBezTo>
                <a:cubicBezTo>
                  <a:pt x="83" y="86"/>
                  <a:pt x="85" y="86"/>
                  <a:pt x="87" y="86"/>
                </a:cubicBezTo>
                <a:cubicBezTo>
                  <a:pt x="88" y="86"/>
                  <a:pt x="89" y="86"/>
                  <a:pt x="89" y="86"/>
                </a:cubicBezTo>
                <a:cubicBezTo>
                  <a:pt x="90" y="85"/>
                  <a:pt x="90" y="84"/>
                  <a:pt x="91" y="84"/>
                </a:cubicBezTo>
                <a:cubicBezTo>
                  <a:pt x="91" y="13"/>
                  <a:pt x="91" y="13"/>
                  <a:pt x="91" y="13"/>
                </a:cubicBezTo>
                <a:cubicBezTo>
                  <a:pt x="91" y="6"/>
                  <a:pt x="85" y="0"/>
                  <a:pt x="78" y="0"/>
                </a:cubicBezTo>
                <a:cubicBezTo>
                  <a:pt x="13" y="0"/>
                  <a:pt x="13" y="0"/>
                  <a:pt x="13" y="0"/>
                </a:cubicBezTo>
                <a:cubicBezTo>
                  <a:pt x="6" y="0"/>
                  <a:pt x="0" y="6"/>
                  <a:pt x="0" y="13"/>
                </a:cubicBezTo>
                <a:cubicBezTo>
                  <a:pt x="0" y="120"/>
                  <a:pt x="0" y="120"/>
                  <a:pt x="0" y="120"/>
                </a:cubicBezTo>
                <a:cubicBezTo>
                  <a:pt x="0" y="127"/>
                  <a:pt x="6" y="133"/>
                  <a:pt x="13" y="133"/>
                </a:cubicBezTo>
                <a:cubicBezTo>
                  <a:pt x="62" y="133"/>
                  <a:pt x="62" y="133"/>
                  <a:pt x="62" y="133"/>
                </a:cubicBezTo>
                <a:cubicBezTo>
                  <a:pt x="59" y="131"/>
                  <a:pt x="58" y="127"/>
                  <a:pt x="59" y="123"/>
                </a:cubicBezTo>
                <a:cubicBezTo>
                  <a:pt x="60" y="118"/>
                  <a:pt x="64" y="114"/>
                  <a:pt x="70" y="114"/>
                </a:cubicBezTo>
                <a:close/>
                <a:moveTo>
                  <a:pt x="39" y="4"/>
                </a:moveTo>
                <a:cubicBezTo>
                  <a:pt x="52" y="4"/>
                  <a:pt x="52" y="4"/>
                  <a:pt x="52" y="4"/>
                </a:cubicBezTo>
                <a:cubicBezTo>
                  <a:pt x="53" y="4"/>
                  <a:pt x="53" y="4"/>
                  <a:pt x="53" y="5"/>
                </a:cubicBezTo>
                <a:cubicBezTo>
                  <a:pt x="53" y="6"/>
                  <a:pt x="53" y="6"/>
                  <a:pt x="52" y="6"/>
                </a:cubicBezTo>
                <a:cubicBezTo>
                  <a:pt x="39" y="6"/>
                  <a:pt x="39" y="6"/>
                  <a:pt x="39" y="6"/>
                </a:cubicBezTo>
                <a:cubicBezTo>
                  <a:pt x="38" y="6"/>
                  <a:pt x="38" y="6"/>
                  <a:pt x="38" y="5"/>
                </a:cubicBezTo>
                <a:cubicBezTo>
                  <a:pt x="38" y="4"/>
                  <a:pt x="38" y="4"/>
                  <a:pt x="39" y="4"/>
                </a:cubicBezTo>
                <a:close/>
                <a:moveTo>
                  <a:pt x="46" y="129"/>
                </a:moveTo>
                <a:cubicBezTo>
                  <a:pt x="42" y="129"/>
                  <a:pt x="39" y="126"/>
                  <a:pt x="39" y="123"/>
                </a:cubicBezTo>
                <a:cubicBezTo>
                  <a:pt x="39" y="120"/>
                  <a:pt x="42" y="117"/>
                  <a:pt x="46" y="117"/>
                </a:cubicBezTo>
                <a:cubicBezTo>
                  <a:pt x="49" y="117"/>
                  <a:pt x="52" y="120"/>
                  <a:pt x="52" y="123"/>
                </a:cubicBezTo>
                <a:cubicBezTo>
                  <a:pt x="52" y="126"/>
                  <a:pt x="49" y="129"/>
                  <a:pt x="46" y="129"/>
                </a:cubicBezTo>
                <a:close/>
                <a:moveTo>
                  <a:pt x="28" y="71"/>
                </a:moveTo>
                <a:cubicBezTo>
                  <a:pt x="63" y="71"/>
                  <a:pt x="63" y="71"/>
                  <a:pt x="63" y="71"/>
                </a:cubicBezTo>
                <a:cubicBezTo>
                  <a:pt x="63" y="71"/>
                  <a:pt x="64" y="70"/>
                  <a:pt x="64" y="69"/>
                </a:cubicBezTo>
                <a:cubicBezTo>
                  <a:pt x="68" y="49"/>
                  <a:pt x="68" y="49"/>
                  <a:pt x="68" y="49"/>
                </a:cubicBezTo>
                <a:cubicBezTo>
                  <a:pt x="23" y="49"/>
                  <a:pt x="23" y="49"/>
                  <a:pt x="23" y="49"/>
                </a:cubicBezTo>
                <a:cubicBezTo>
                  <a:pt x="27" y="69"/>
                  <a:pt x="27" y="69"/>
                  <a:pt x="27" y="69"/>
                </a:cubicBezTo>
                <a:cubicBezTo>
                  <a:pt x="27" y="70"/>
                  <a:pt x="28" y="71"/>
                  <a:pt x="28" y="71"/>
                </a:cubicBezTo>
                <a:close/>
                <a:moveTo>
                  <a:pt x="57" y="54"/>
                </a:moveTo>
                <a:cubicBezTo>
                  <a:pt x="57" y="53"/>
                  <a:pt x="58" y="52"/>
                  <a:pt x="59" y="52"/>
                </a:cubicBezTo>
                <a:cubicBezTo>
                  <a:pt x="60" y="52"/>
                  <a:pt x="61" y="53"/>
                  <a:pt x="61" y="54"/>
                </a:cubicBezTo>
                <a:cubicBezTo>
                  <a:pt x="61" y="64"/>
                  <a:pt x="61" y="64"/>
                  <a:pt x="61" y="64"/>
                </a:cubicBezTo>
                <a:cubicBezTo>
                  <a:pt x="61" y="65"/>
                  <a:pt x="60" y="66"/>
                  <a:pt x="59" y="66"/>
                </a:cubicBezTo>
                <a:cubicBezTo>
                  <a:pt x="58" y="66"/>
                  <a:pt x="57" y="65"/>
                  <a:pt x="57" y="64"/>
                </a:cubicBezTo>
                <a:lnTo>
                  <a:pt x="57" y="54"/>
                </a:lnTo>
                <a:close/>
                <a:moveTo>
                  <a:pt x="48" y="54"/>
                </a:moveTo>
                <a:cubicBezTo>
                  <a:pt x="48" y="53"/>
                  <a:pt x="49" y="52"/>
                  <a:pt x="50" y="52"/>
                </a:cubicBezTo>
                <a:cubicBezTo>
                  <a:pt x="51" y="52"/>
                  <a:pt x="52" y="53"/>
                  <a:pt x="52" y="54"/>
                </a:cubicBezTo>
                <a:cubicBezTo>
                  <a:pt x="52" y="64"/>
                  <a:pt x="52" y="64"/>
                  <a:pt x="52" y="64"/>
                </a:cubicBezTo>
                <a:cubicBezTo>
                  <a:pt x="52" y="65"/>
                  <a:pt x="51" y="66"/>
                  <a:pt x="50" y="66"/>
                </a:cubicBezTo>
                <a:cubicBezTo>
                  <a:pt x="49" y="66"/>
                  <a:pt x="48" y="65"/>
                  <a:pt x="48" y="64"/>
                </a:cubicBezTo>
                <a:lnTo>
                  <a:pt x="48" y="54"/>
                </a:lnTo>
                <a:close/>
                <a:moveTo>
                  <a:pt x="39" y="54"/>
                </a:moveTo>
                <a:cubicBezTo>
                  <a:pt x="39" y="53"/>
                  <a:pt x="40" y="52"/>
                  <a:pt x="41" y="52"/>
                </a:cubicBezTo>
                <a:cubicBezTo>
                  <a:pt x="42" y="52"/>
                  <a:pt x="43" y="53"/>
                  <a:pt x="43" y="54"/>
                </a:cubicBezTo>
                <a:cubicBezTo>
                  <a:pt x="43" y="64"/>
                  <a:pt x="43" y="64"/>
                  <a:pt x="43" y="64"/>
                </a:cubicBezTo>
                <a:cubicBezTo>
                  <a:pt x="43" y="65"/>
                  <a:pt x="42" y="66"/>
                  <a:pt x="41" y="66"/>
                </a:cubicBezTo>
                <a:cubicBezTo>
                  <a:pt x="40" y="66"/>
                  <a:pt x="39" y="65"/>
                  <a:pt x="39" y="64"/>
                </a:cubicBezTo>
                <a:lnTo>
                  <a:pt x="39" y="54"/>
                </a:lnTo>
                <a:close/>
                <a:moveTo>
                  <a:pt x="30" y="54"/>
                </a:moveTo>
                <a:cubicBezTo>
                  <a:pt x="30" y="53"/>
                  <a:pt x="31" y="52"/>
                  <a:pt x="32" y="52"/>
                </a:cubicBezTo>
                <a:cubicBezTo>
                  <a:pt x="33" y="52"/>
                  <a:pt x="34" y="53"/>
                  <a:pt x="34" y="54"/>
                </a:cubicBezTo>
                <a:cubicBezTo>
                  <a:pt x="34" y="64"/>
                  <a:pt x="34" y="64"/>
                  <a:pt x="34" y="64"/>
                </a:cubicBezTo>
                <a:cubicBezTo>
                  <a:pt x="34" y="65"/>
                  <a:pt x="33" y="66"/>
                  <a:pt x="32" y="66"/>
                </a:cubicBezTo>
                <a:cubicBezTo>
                  <a:pt x="31" y="66"/>
                  <a:pt x="30" y="65"/>
                  <a:pt x="30" y="64"/>
                </a:cubicBezTo>
                <a:lnTo>
                  <a:pt x="30" y="54"/>
                </a:lnTo>
                <a:close/>
                <a:moveTo>
                  <a:pt x="68" y="48"/>
                </a:moveTo>
                <a:cubicBezTo>
                  <a:pt x="23" y="48"/>
                  <a:pt x="23" y="48"/>
                  <a:pt x="23" y="48"/>
                </a:cubicBezTo>
                <a:cubicBezTo>
                  <a:pt x="21" y="48"/>
                  <a:pt x="19" y="46"/>
                  <a:pt x="19" y="44"/>
                </a:cubicBezTo>
                <a:cubicBezTo>
                  <a:pt x="19" y="42"/>
                  <a:pt x="21" y="40"/>
                  <a:pt x="23" y="40"/>
                </a:cubicBezTo>
                <a:cubicBezTo>
                  <a:pt x="28" y="40"/>
                  <a:pt x="28" y="40"/>
                  <a:pt x="28" y="40"/>
                </a:cubicBezTo>
                <a:cubicBezTo>
                  <a:pt x="38" y="31"/>
                  <a:pt x="38" y="31"/>
                  <a:pt x="38" y="31"/>
                </a:cubicBezTo>
                <a:cubicBezTo>
                  <a:pt x="37" y="30"/>
                  <a:pt x="37" y="29"/>
                  <a:pt x="38" y="28"/>
                </a:cubicBezTo>
                <a:cubicBezTo>
                  <a:pt x="39" y="27"/>
                  <a:pt x="40" y="27"/>
                  <a:pt x="41" y="28"/>
                </a:cubicBezTo>
                <a:cubicBezTo>
                  <a:pt x="42" y="29"/>
                  <a:pt x="42" y="31"/>
                  <a:pt x="41" y="31"/>
                </a:cubicBezTo>
                <a:cubicBezTo>
                  <a:pt x="41" y="32"/>
                  <a:pt x="40" y="32"/>
                  <a:pt x="39" y="32"/>
                </a:cubicBezTo>
                <a:cubicBezTo>
                  <a:pt x="30" y="40"/>
                  <a:pt x="30" y="40"/>
                  <a:pt x="30" y="40"/>
                </a:cubicBezTo>
                <a:cubicBezTo>
                  <a:pt x="61" y="40"/>
                  <a:pt x="61" y="40"/>
                  <a:pt x="61" y="40"/>
                </a:cubicBezTo>
                <a:cubicBezTo>
                  <a:pt x="52" y="32"/>
                  <a:pt x="52" y="32"/>
                  <a:pt x="52" y="32"/>
                </a:cubicBezTo>
                <a:cubicBezTo>
                  <a:pt x="51" y="32"/>
                  <a:pt x="50" y="32"/>
                  <a:pt x="50" y="31"/>
                </a:cubicBezTo>
                <a:cubicBezTo>
                  <a:pt x="49" y="31"/>
                  <a:pt x="49" y="29"/>
                  <a:pt x="50" y="28"/>
                </a:cubicBezTo>
                <a:cubicBezTo>
                  <a:pt x="51" y="27"/>
                  <a:pt x="52" y="27"/>
                  <a:pt x="53" y="28"/>
                </a:cubicBezTo>
                <a:cubicBezTo>
                  <a:pt x="54" y="29"/>
                  <a:pt x="54" y="30"/>
                  <a:pt x="53" y="31"/>
                </a:cubicBezTo>
                <a:cubicBezTo>
                  <a:pt x="63" y="40"/>
                  <a:pt x="63" y="40"/>
                  <a:pt x="63" y="40"/>
                </a:cubicBezTo>
                <a:cubicBezTo>
                  <a:pt x="68" y="40"/>
                  <a:pt x="68" y="40"/>
                  <a:pt x="68" y="40"/>
                </a:cubicBezTo>
                <a:cubicBezTo>
                  <a:pt x="71" y="40"/>
                  <a:pt x="72" y="42"/>
                  <a:pt x="72" y="44"/>
                </a:cubicBezTo>
                <a:cubicBezTo>
                  <a:pt x="72" y="46"/>
                  <a:pt x="71" y="48"/>
                  <a:pt x="68" y="48"/>
                </a:cubicBezTo>
                <a:close/>
                <a:moveTo>
                  <a:pt x="130" y="120"/>
                </a:moveTo>
                <a:cubicBezTo>
                  <a:pt x="131" y="122"/>
                  <a:pt x="130" y="126"/>
                  <a:pt x="128" y="127"/>
                </a:cubicBezTo>
                <a:cubicBezTo>
                  <a:pt x="109" y="139"/>
                  <a:pt x="109" y="139"/>
                  <a:pt x="109" y="139"/>
                </a:cubicBezTo>
                <a:cubicBezTo>
                  <a:pt x="107" y="141"/>
                  <a:pt x="104" y="140"/>
                  <a:pt x="102" y="138"/>
                </a:cubicBezTo>
                <a:cubicBezTo>
                  <a:pt x="102" y="138"/>
                  <a:pt x="101" y="138"/>
                  <a:pt x="101" y="139"/>
                </a:cubicBezTo>
                <a:cubicBezTo>
                  <a:pt x="100" y="139"/>
                  <a:pt x="98" y="139"/>
                  <a:pt x="97" y="139"/>
                </a:cubicBezTo>
                <a:cubicBezTo>
                  <a:pt x="69" y="132"/>
                  <a:pt x="69" y="132"/>
                  <a:pt x="69" y="132"/>
                </a:cubicBezTo>
                <a:cubicBezTo>
                  <a:pt x="66" y="131"/>
                  <a:pt x="64" y="128"/>
                  <a:pt x="64" y="124"/>
                </a:cubicBezTo>
                <a:cubicBezTo>
                  <a:pt x="65" y="121"/>
                  <a:pt x="68" y="119"/>
                  <a:pt x="71" y="120"/>
                </a:cubicBezTo>
                <a:cubicBezTo>
                  <a:pt x="84" y="123"/>
                  <a:pt x="84" y="123"/>
                  <a:pt x="84" y="123"/>
                </a:cubicBezTo>
                <a:cubicBezTo>
                  <a:pt x="83" y="122"/>
                  <a:pt x="83" y="122"/>
                  <a:pt x="83" y="122"/>
                </a:cubicBezTo>
                <a:cubicBezTo>
                  <a:pt x="81" y="119"/>
                  <a:pt x="81" y="119"/>
                  <a:pt x="81" y="119"/>
                </a:cubicBezTo>
                <a:cubicBezTo>
                  <a:pt x="61" y="88"/>
                  <a:pt x="61" y="88"/>
                  <a:pt x="61" y="88"/>
                </a:cubicBezTo>
                <a:cubicBezTo>
                  <a:pt x="59" y="85"/>
                  <a:pt x="59" y="81"/>
                  <a:pt x="62" y="79"/>
                </a:cubicBezTo>
                <a:cubicBezTo>
                  <a:pt x="65" y="77"/>
                  <a:pt x="68" y="78"/>
                  <a:pt x="70" y="81"/>
                </a:cubicBezTo>
                <a:cubicBezTo>
                  <a:pt x="83" y="101"/>
                  <a:pt x="83" y="101"/>
                  <a:pt x="83" y="101"/>
                </a:cubicBezTo>
                <a:cubicBezTo>
                  <a:pt x="81" y="98"/>
                  <a:pt x="82" y="94"/>
                  <a:pt x="84" y="92"/>
                </a:cubicBezTo>
                <a:cubicBezTo>
                  <a:pt x="87" y="91"/>
                  <a:pt x="91" y="92"/>
                  <a:pt x="93" y="94"/>
                </a:cubicBezTo>
                <a:cubicBezTo>
                  <a:pt x="94" y="96"/>
                  <a:pt x="94" y="96"/>
                  <a:pt x="94" y="96"/>
                </a:cubicBezTo>
                <a:cubicBezTo>
                  <a:pt x="92" y="93"/>
                  <a:pt x="93" y="89"/>
                  <a:pt x="95" y="88"/>
                </a:cubicBezTo>
                <a:cubicBezTo>
                  <a:pt x="98" y="86"/>
                  <a:pt x="102" y="87"/>
                  <a:pt x="104" y="90"/>
                </a:cubicBezTo>
                <a:cubicBezTo>
                  <a:pt x="105" y="92"/>
                  <a:pt x="105" y="92"/>
                  <a:pt x="105" y="92"/>
                </a:cubicBezTo>
                <a:cubicBezTo>
                  <a:pt x="103" y="89"/>
                  <a:pt x="104" y="85"/>
                  <a:pt x="107" y="84"/>
                </a:cubicBezTo>
                <a:cubicBezTo>
                  <a:pt x="109" y="82"/>
                  <a:pt x="113" y="83"/>
                  <a:pt x="115" y="86"/>
                </a:cubicBezTo>
                <a:cubicBezTo>
                  <a:pt x="120" y="94"/>
                  <a:pt x="120" y="94"/>
                  <a:pt x="120" y="94"/>
                </a:cubicBezTo>
                <a:cubicBezTo>
                  <a:pt x="125" y="101"/>
                  <a:pt x="125" y="101"/>
                  <a:pt x="125" y="101"/>
                </a:cubicBezTo>
                <a:cubicBezTo>
                  <a:pt x="130" y="109"/>
                  <a:pt x="130" y="109"/>
                  <a:pt x="130" y="109"/>
                </a:cubicBezTo>
                <a:cubicBezTo>
                  <a:pt x="133" y="113"/>
                  <a:pt x="132" y="117"/>
                  <a:pt x="130" y="1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22" name="Freeform 11"/>
          <p:cNvSpPr>
            <a:spLocks noEditPoints="1"/>
          </p:cNvSpPr>
          <p:nvPr/>
        </p:nvSpPr>
        <p:spPr bwMode="auto">
          <a:xfrm>
            <a:off x="1074996" y="4831507"/>
            <a:ext cx="263682" cy="345038"/>
          </a:xfrm>
          <a:custGeom>
            <a:avLst/>
            <a:gdLst>
              <a:gd name="T0" fmla="*/ 95 w 114"/>
              <a:gd name="T1" fmla="*/ 99 h 149"/>
              <a:gd name="T2" fmla="*/ 93 w 114"/>
              <a:gd name="T3" fmla="*/ 98 h 149"/>
              <a:gd name="T4" fmla="*/ 89 w 114"/>
              <a:gd name="T5" fmla="*/ 96 h 149"/>
              <a:gd name="T6" fmla="*/ 74 w 114"/>
              <a:gd name="T7" fmla="*/ 85 h 149"/>
              <a:gd name="T8" fmla="*/ 90 w 114"/>
              <a:gd name="T9" fmla="*/ 58 h 149"/>
              <a:gd name="T10" fmla="*/ 57 w 114"/>
              <a:gd name="T11" fmla="*/ 1 h 149"/>
              <a:gd name="T12" fmla="*/ 19 w 114"/>
              <a:gd name="T13" fmla="*/ 41 h 149"/>
              <a:gd name="T14" fmla="*/ 42 w 114"/>
              <a:gd name="T15" fmla="*/ 87 h 149"/>
              <a:gd name="T16" fmla="*/ 25 w 114"/>
              <a:gd name="T17" fmla="*/ 96 h 149"/>
              <a:gd name="T18" fmla="*/ 21 w 114"/>
              <a:gd name="T19" fmla="*/ 98 h 149"/>
              <a:gd name="T20" fmla="*/ 19 w 114"/>
              <a:gd name="T21" fmla="*/ 99 h 149"/>
              <a:gd name="T22" fmla="*/ 0 w 114"/>
              <a:gd name="T23" fmla="*/ 123 h 149"/>
              <a:gd name="T24" fmla="*/ 1 w 114"/>
              <a:gd name="T25" fmla="*/ 149 h 149"/>
              <a:gd name="T26" fmla="*/ 113 w 114"/>
              <a:gd name="T27" fmla="*/ 149 h 149"/>
              <a:gd name="T28" fmla="*/ 114 w 114"/>
              <a:gd name="T29" fmla="*/ 147 h 149"/>
              <a:gd name="T30" fmla="*/ 95 w 114"/>
              <a:gd name="T31" fmla="*/ 99 h 149"/>
              <a:gd name="T32" fmla="*/ 82 w 114"/>
              <a:gd name="T33" fmla="*/ 28 h 149"/>
              <a:gd name="T34" fmla="*/ 30 w 114"/>
              <a:gd name="T35" fmla="*/ 26 h 149"/>
              <a:gd name="T36" fmla="*/ 40 w 114"/>
              <a:gd name="T37" fmla="*/ 74 h 149"/>
              <a:gd name="T38" fmla="*/ 33 w 114"/>
              <a:gd name="T39" fmla="*/ 61 h 149"/>
              <a:gd name="T40" fmla="*/ 43 w 114"/>
              <a:gd name="T41" fmla="*/ 25 h 149"/>
              <a:gd name="T42" fmla="*/ 62 w 114"/>
              <a:gd name="T43" fmla="*/ 42 h 149"/>
              <a:gd name="T44" fmla="*/ 50 w 114"/>
              <a:gd name="T45" fmla="*/ 29 h 149"/>
              <a:gd name="T46" fmla="*/ 77 w 114"/>
              <a:gd name="T47" fmla="*/ 43 h 149"/>
              <a:gd name="T48" fmla="*/ 80 w 114"/>
              <a:gd name="T49" fmla="*/ 47 h 149"/>
              <a:gd name="T50" fmla="*/ 67 w 114"/>
              <a:gd name="T51" fmla="*/ 68 h 149"/>
              <a:gd name="T52" fmla="*/ 56 w 114"/>
              <a:gd name="T53" fmla="*/ 70 h 149"/>
              <a:gd name="T54" fmla="*/ 67 w 114"/>
              <a:gd name="T55" fmla="*/ 70 h 149"/>
              <a:gd name="T56" fmla="*/ 81 w 114"/>
              <a:gd name="T57" fmla="*/ 50 h 149"/>
              <a:gd name="T58" fmla="*/ 82 w 114"/>
              <a:gd name="T59" fmla="*/ 57 h 149"/>
              <a:gd name="T60" fmla="*/ 73 w 114"/>
              <a:gd name="T61" fmla="*/ 74 h 149"/>
              <a:gd name="T62" fmla="*/ 73 w 114"/>
              <a:gd name="T63" fmla="*/ 74 h 149"/>
              <a:gd name="T64" fmla="*/ 57 w 114"/>
              <a:gd name="T65" fmla="*/ 85 h 149"/>
              <a:gd name="T66" fmla="*/ 42 w 114"/>
              <a:gd name="T67" fmla="*/ 76 h 149"/>
              <a:gd name="T68" fmla="*/ 79 w 114"/>
              <a:gd name="T69" fmla="*/ 99 h 149"/>
              <a:gd name="T70" fmla="*/ 57 w 114"/>
              <a:gd name="T71" fmla="*/ 113 h 149"/>
              <a:gd name="T72" fmla="*/ 36 w 114"/>
              <a:gd name="T73" fmla="*/ 100 h 149"/>
              <a:gd name="T74" fmla="*/ 41 w 114"/>
              <a:gd name="T75" fmla="*/ 93 h 149"/>
              <a:gd name="T76" fmla="*/ 42 w 114"/>
              <a:gd name="T77" fmla="*/ 92 h 149"/>
              <a:gd name="T78" fmla="*/ 42 w 114"/>
              <a:gd name="T79" fmla="*/ 91 h 149"/>
              <a:gd name="T80" fmla="*/ 43 w 114"/>
              <a:gd name="T81" fmla="*/ 86 h 149"/>
              <a:gd name="T82" fmla="*/ 53 w 114"/>
              <a:gd name="T83" fmla="*/ 86 h 149"/>
              <a:gd name="T84" fmla="*/ 57 w 114"/>
              <a:gd name="T85" fmla="*/ 87 h 149"/>
              <a:gd name="T86" fmla="*/ 73 w 114"/>
              <a:gd name="T87" fmla="*/ 76 h 149"/>
              <a:gd name="T88" fmla="*/ 74 w 114"/>
              <a:gd name="T89" fmla="*/ 92 h 149"/>
              <a:gd name="T90" fmla="*/ 74 w 114"/>
              <a:gd name="T91" fmla="*/ 92 h 149"/>
              <a:gd name="T92" fmla="*/ 75 w 114"/>
              <a:gd name="T93" fmla="*/ 93 h 149"/>
              <a:gd name="T94" fmla="*/ 82 w 114"/>
              <a:gd name="T95" fmla="*/ 9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4" h="149">
                <a:moveTo>
                  <a:pt x="95" y="99"/>
                </a:moveTo>
                <a:cubicBezTo>
                  <a:pt x="95" y="99"/>
                  <a:pt x="95" y="99"/>
                  <a:pt x="95" y="99"/>
                </a:cubicBezTo>
                <a:cubicBezTo>
                  <a:pt x="95" y="99"/>
                  <a:pt x="94" y="98"/>
                  <a:pt x="94" y="98"/>
                </a:cubicBezTo>
                <a:cubicBezTo>
                  <a:pt x="93" y="98"/>
                  <a:pt x="93" y="98"/>
                  <a:pt x="93" y="98"/>
                </a:cubicBezTo>
                <a:cubicBezTo>
                  <a:pt x="92" y="97"/>
                  <a:pt x="90" y="97"/>
                  <a:pt x="89" y="96"/>
                </a:cubicBezTo>
                <a:cubicBezTo>
                  <a:pt x="89" y="96"/>
                  <a:pt x="89" y="96"/>
                  <a:pt x="89" y="96"/>
                </a:cubicBezTo>
                <a:cubicBezTo>
                  <a:pt x="84" y="94"/>
                  <a:pt x="80" y="93"/>
                  <a:pt x="75" y="92"/>
                </a:cubicBezTo>
                <a:cubicBezTo>
                  <a:pt x="75" y="90"/>
                  <a:pt x="74" y="88"/>
                  <a:pt x="74" y="85"/>
                </a:cubicBezTo>
                <a:cubicBezTo>
                  <a:pt x="79" y="85"/>
                  <a:pt x="93" y="81"/>
                  <a:pt x="92" y="79"/>
                </a:cubicBezTo>
                <a:cubicBezTo>
                  <a:pt x="87" y="74"/>
                  <a:pt x="89" y="64"/>
                  <a:pt x="90" y="58"/>
                </a:cubicBezTo>
                <a:cubicBezTo>
                  <a:pt x="92" y="44"/>
                  <a:pt x="94" y="38"/>
                  <a:pt x="89" y="22"/>
                </a:cubicBezTo>
                <a:cubicBezTo>
                  <a:pt x="85" y="11"/>
                  <a:pt x="72" y="0"/>
                  <a:pt x="57" y="1"/>
                </a:cubicBezTo>
                <a:cubicBezTo>
                  <a:pt x="51" y="1"/>
                  <a:pt x="46" y="3"/>
                  <a:pt x="40" y="7"/>
                </a:cubicBezTo>
                <a:cubicBezTo>
                  <a:pt x="27" y="9"/>
                  <a:pt x="18" y="20"/>
                  <a:pt x="19" y="41"/>
                </a:cubicBezTo>
                <a:cubicBezTo>
                  <a:pt x="20" y="52"/>
                  <a:pt x="29" y="65"/>
                  <a:pt x="21" y="79"/>
                </a:cubicBezTo>
                <a:cubicBezTo>
                  <a:pt x="19" y="81"/>
                  <a:pt x="34" y="88"/>
                  <a:pt x="42" y="87"/>
                </a:cubicBezTo>
                <a:cubicBezTo>
                  <a:pt x="42" y="89"/>
                  <a:pt x="41" y="90"/>
                  <a:pt x="41" y="91"/>
                </a:cubicBezTo>
                <a:cubicBezTo>
                  <a:pt x="35" y="92"/>
                  <a:pt x="30" y="94"/>
                  <a:pt x="25" y="96"/>
                </a:cubicBezTo>
                <a:cubicBezTo>
                  <a:pt x="25" y="96"/>
                  <a:pt x="25" y="96"/>
                  <a:pt x="25" y="96"/>
                </a:cubicBezTo>
                <a:cubicBezTo>
                  <a:pt x="24" y="97"/>
                  <a:pt x="22" y="97"/>
                  <a:pt x="21" y="98"/>
                </a:cubicBezTo>
                <a:cubicBezTo>
                  <a:pt x="21" y="98"/>
                  <a:pt x="21" y="98"/>
                  <a:pt x="20" y="98"/>
                </a:cubicBezTo>
                <a:cubicBezTo>
                  <a:pt x="20" y="98"/>
                  <a:pt x="19" y="99"/>
                  <a:pt x="19" y="99"/>
                </a:cubicBezTo>
                <a:cubicBezTo>
                  <a:pt x="19" y="99"/>
                  <a:pt x="19" y="99"/>
                  <a:pt x="19" y="99"/>
                </a:cubicBezTo>
                <a:cubicBezTo>
                  <a:pt x="7" y="105"/>
                  <a:pt x="0" y="114"/>
                  <a:pt x="0" y="123"/>
                </a:cubicBezTo>
                <a:cubicBezTo>
                  <a:pt x="0" y="149"/>
                  <a:pt x="0" y="149"/>
                  <a:pt x="0" y="149"/>
                </a:cubicBezTo>
                <a:cubicBezTo>
                  <a:pt x="0" y="149"/>
                  <a:pt x="1" y="149"/>
                  <a:pt x="1" y="149"/>
                </a:cubicBezTo>
                <a:cubicBezTo>
                  <a:pt x="1" y="149"/>
                  <a:pt x="1" y="149"/>
                  <a:pt x="1" y="149"/>
                </a:cubicBezTo>
                <a:cubicBezTo>
                  <a:pt x="113" y="149"/>
                  <a:pt x="113" y="149"/>
                  <a:pt x="113" y="149"/>
                </a:cubicBezTo>
                <a:cubicBezTo>
                  <a:pt x="113" y="149"/>
                  <a:pt x="113" y="148"/>
                  <a:pt x="113" y="148"/>
                </a:cubicBezTo>
                <a:cubicBezTo>
                  <a:pt x="113" y="147"/>
                  <a:pt x="114" y="147"/>
                  <a:pt x="114" y="147"/>
                </a:cubicBezTo>
                <a:cubicBezTo>
                  <a:pt x="114" y="123"/>
                  <a:pt x="114" y="123"/>
                  <a:pt x="114" y="123"/>
                </a:cubicBezTo>
                <a:cubicBezTo>
                  <a:pt x="114" y="114"/>
                  <a:pt x="107" y="105"/>
                  <a:pt x="95" y="99"/>
                </a:cubicBezTo>
                <a:close/>
                <a:moveTo>
                  <a:pt x="59" y="7"/>
                </a:moveTo>
                <a:cubicBezTo>
                  <a:pt x="70" y="8"/>
                  <a:pt x="78" y="17"/>
                  <a:pt x="82" y="28"/>
                </a:cubicBezTo>
                <a:cubicBezTo>
                  <a:pt x="77" y="20"/>
                  <a:pt x="69" y="14"/>
                  <a:pt x="59" y="12"/>
                </a:cubicBezTo>
                <a:cubicBezTo>
                  <a:pt x="47" y="11"/>
                  <a:pt x="36" y="17"/>
                  <a:pt x="30" y="26"/>
                </a:cubicBezTo>
                <a:cubicBezTo>
                  <a:pt x="34" y="13"/>
                  <a:pt x="46" y="5"/>
                  <a:pt x="59" y="7"/>
                </a:cubicBezTo>
                <a:close/>
                <a:moveTo>
                  <a:pt x="40" y="74"/>
                </a:moveTo>
                <a:cubicBezTo>
                  <a:pt x="40" y="73"/>
                  <a:pt x="40" y="73"/>
                  <a:pt x="40" y="73"/>
                </a:cubicBezTo>
                <a:cubicBezTo>
                  <a:pt x="37" y="69"/>
                  <a:pt x="34" y="65"/>
                  <a:pt x="33" y="61"/>
                </a:cubicBezTo>
                <a:cubicBezTo>
                  <a:pt x="32" y="56"/>
                  <a:pt x="32" y="52"/>
                  <a:pt x="33" y="47"/>
                </a:cubicBezTo>
                <a:cubicBezTo>
                  <a:pt x="34" y="39"/>
                  <a:pt x="37" y="32"/>
                  <a:pt x="43" y="25"/>
                </a:cubicBezTo>
                <a:cubicBezTo>
                  <a:pt x="44" y="28"/>
                  <a:pt x="46" y="30"/>
                  <a:pt x="48" y="33"/>
                </a:cubicBezTo>
                <a:cubicBezTo>
                  <a:pt x="51" y="37"/>
                  <a:pt x="56" y="41"/>
                  <a:pt x="62" y="42"/>
                </a:cubicBezTo>
                <a:cubicBezTo>
                  <a:pt x="59" y="40"/>
                  <a:pt x="55" y="37"/>
                  <a:pt x="52" y="32"/>
                </a:cubicBezTo>
                <a:cubicBezTo>
                  <a:pt x="52" y="31"/>
                  <a:pt x="51" y="30"/>
                  <a:pt x="50" y="29"/>
                </a:cubicBezTo>
                <a:cubicBezTo>
                  <a:pt x="51" y="30"/>
                  <a:pt x="52" y="31"/>
                  <a:pt x="53" y="32"/>
                </a:cubicBezTo>
                <a:cubicBezTo>
                  <a:pt x="62" y="39"/>
                  <a:pt x="73" y="42"/>
                  <a:pt x="77" y="43"/>
                </a:cubicBezTo>
                <a:cubicBezTo>
                  <a:pt x="72" y="40"/>
                  <a:pt x="68" y="37"/>
                  <a:pt x="64" y="33"/>
                </a:cubicBezTo>
                <a:cubicBezTo>
                  <a:pt x="70" y="36"/>
                  <a:pt x="75" y="39"/>
                  <a:pt x="80" y="47"/>
                </a:cubicBezTo>
                <a:cubicBezTo>
                  <a:pt x="80" y="47"/>
                  <a:pt x="80" y="47"/>
                  <a:pt x="80" y="47"/>
                </a:cubicBezTo>
                <a:cubicBezTo>
                  <a:pt x="80" y="56"/>
                  <a:pt x="74" y="64"/>
                  <a:pt x="67" y="68"/>
                </a:cubicBezTo>
                <a:cubicBezTo>
                  <a:pt x="66" y="66"/>
                  <a:pt x="64" y="65"/>
                  <a:pt x="62" y="65"/>
                </a:cubicBezTo>
                <a:cubicBezTo>
                  <a:pt x="59" y="65"/>
                  <a:pt x="56" y="67"/>
                  <a:pt x="56" y="70"/>
                </a:cubicBezTo>
                <a:cubicBezTo>
                  <a:pt x="56" y="72"/>
                  <a:pt x="59" y="74"/>
                  <a:pt x="62" y="74"/>
                </a:cubicBezTo>
                <a:cubicBezTo>
                  <a:pt x="65" y="74"/>
                  <a:pt x="67" y="72"/>
                  <a:pt x="67" y="70"/>
                </a:cubicBezTo>
                <a:cubicBezTo>
                  <a:pt x="67" y="69"/>
                  <a:pt x="67" y="69"/>
                  <a:pt x="67" y="69"/>
                </a:cubicBezTo>
                <a:cubicBezTo>
                  <a:pt x="75" y="65"/>
                  <a:pt x="80" y="58"/>
                  <a:pt x="81" y="50"/>
                </a:cubicBezTo>
                <a:cubicBezTo>
                  <a:pt x="81" y="50"/>
                  <a:pt x="81" y="50"/>
                  <a:pt x="81" y="50"/>
                </a:cubicBezTo>
                <a:cubicBezTo>
                  <a:pt x="82" y="52"/>
                  <a:pt x="82" y="54"/>
                  <a:pt x="82" y="57"/>
                </a:cubicBezTo>
                <a:cubicBezTo>
                  <a:pt x="81" y="62"/>
                  <a:pt x="78" y="68"/>
                  <a:pt x="74" y="73"/>
                </a:cubicBezTo>
                <a:cubicBezTo>
                  <a:pt x="74" y="73"/>
                  <a:pt x="74" y="73"/>
                  <a:pt x="73" y="74"/>
                </a:cubicBezTo>
                <a:cubicBezTo>
                  <a:pt x="73" y="74"/>
                  <a:pt x="73" y="74"/>
                  <a:pt x="73" y="74"/>
                </a:cubicBezTo>
                <a:cubicBezTo>
                  <a:pt x="73" y="74"/>
                  <a:pt x="73" y="74"/>
                  <a:pt x="73" y="74"/>
                </a:cubicBezTo>
                <a:cubicBezTo>
                  <a:pt x="68" y="80"/>
                  <a:pt x="63" y="84"/>
                  <a:pt x="59" y="85"/>
                </a:cubicBezTo>
                <a:cubicBezTo>
                  <a:pt x="58" y="85"/>
                  <a:pt x="58" y="86"/>
                  <a:pt x="57" y="85"/>
                </a:cubicBezTo>
                <a:cubicBezTo>
                  <a:pt x="57" y="85"/>
                  <a:pt x="56" y="85"/>
                  <a:pt x="56" y="85"/>
                </a:cubicBezTo>
                <a:cubicBezTo>
                  <a:pt x="52" y="85"/>
                  <a:pt x="47" y="81"/>
                  <a:pt x="42" y="76"/>
                </a:cubicBezTo>
                <a:cubicBezTo>
                  <a:pt x="42" y="75"/>
                  <a:pt x="41" y="74"/>
                  <a:pt x="40" y="74"/>
                </a:cubicBezTo>
                <a:close/>
                <a:moveTo>
                  <a:pt x="79" y="99"/>
                </a:moveTo>
                <a:cubicBezTo>
                  <a:pt x="78" y="99"/>
                  <a:pt x="78" y="99"/>
                  <a:pt x="78" y="100"/>
                </a:cubicBezTo>
                <a:cubicBezTo>
                  <a:pt x="72" y="106"/>
                  <a:pt x="65" y="113"/>
                  <a:pt x="57" y="113"/>
                </a:cubicBezTo>
                <a:cubicBezTo>
                  <a:pt x="50" y="113"/>
                  <a:pt x="43" y="107"/>
                  <a:pt x="37" y="101"/>
                </a:cubicBezTo>
                <a:cubicBezTo>
                  <a:pt x="37" y="100"/>
                  <a:pt x="37" y="100"/>
                  <a:pt x="36" y="100"/>
                </a:cubicBezTo>
                <a:cubicBezTo>
                  <a:pt x="35" y="98"/>
                  <a:pt x="33" y="97"/>
                  <a:pt x="32" y="95"/>
                </a:cubicBezTo>
                <a:cubicBezTo>
                  <a:pt x="35" y="94"/>
                  <a:pt x="38" y="94"/>
                  <a:pt x="41" y="93"/>
                </a:cubicBezTo>
                <a:cubicBezTo>
                  <a:pt x="41" y="93"/>
                  <a:pt x="42" y="93"/>
                  <a:pt x="42" y="93"/>
                </a:cubicBezTo>
                <a:cubicBezTo>
                  <a:pt x="42" y="93"/>
                  <a:pt x="42" y="93"/>
                  <a:pt x="42" y="92"/>
                </a:cubicBezTo>
                <a:cubicBezTo>
                  <a:pt x="42" y="92"/>
                  <a:pt x="42" y="92"/>
                  <a:pt x="42" y="92"/>
                </a:cubicBezTo>
                <a:cubicBezTo>
                  <a:pt x="42" y="92"/>
                  <a:pt x="42" y="92"/>
                  <a:pt x="42" y="91"/>
                </a:cubicBezTo>
                <a:cubicBezTo>
                  <a:pt x="42" y="91"/>
                  <a:pt x="42" y="91"/>
                  <a:pt x="42" y="91"/>
                </a:cubicBezTo>
                <a:cubicBezTo>
                  <a:pt x="43" y="90"/>
                  <a:pt x="43" y="88"/>
                  <a:pt x="43" y="86"/>
                </a:cubicBezTo>
                <a:cubicBezTo>
                  <a:pt x="43" y="83"/>
                  <a:pt x="43" y="80"/>
                  <a:pt x="42" y="78"/>
                </a:cubicBezTo>
                <a:cubicBezTo>
                  <a:pt x="46" y="81"/>
                  <a:pt x="50" y="84"/>
                  <a:pt x="53" y="86"/>
                </a:cubicBezTo>
                <a:cubicBezTo>
                  <a:pt x="55" y="86"/>
                  <a:pt x="56" y="87"/>
                  <a:pt x="57" y="87"/>
                </a:cubicBezTo>
                <a:cubicBezTo>
                  <a:pt x="57" y="87"/>
                  <a:pt x="57" y="87"/>
                  <a:pt x="57" y="87"/>
                </a:cubicBezTo>
                <a:cubicBezTo>
                  <a:pt x="59" y="87"/>
                  <a:pt x="61" y="86"/>
                  <a:pt x="62" y="85"/>
                </a:cubicBezTo>
                <a:cubicBezTo>
                  <a:pt x="66" y="83"/>
                  <a:pt x="69" y="80"/>
                  <a:pt x="73" y="76"/>
                </a:cubicBezTo>
                <a:cubicBezTo>
                  <a:pt x="73" y="79"/>
                  <a:pt x="73" y="85"/>
                  <a:pt x="73" y="85"/>
                </a:cubicBezTo>
                <a:cubicBezTo>
                  <a:pt x="73" y="85"/>
                  <a:pt x="73" y="90"/>
                  <a:pt x="74" y="92"/>
                </a:cubicBezTo>
                <a:cubicBezTo>
                  <a:pt x="74" y="92"/>
                  <a:pt x="74" y="92"/>
                  <a:pt x="74" y="92"/>
                </a:cubicBezTo>
                <a:cubicBezTo>
                  <a:pt x="74" y="92"/>
                  <a:pt x="74" y="92"/>
                  <a:pt x="74" y="92"/>
                </a:cubicBezTo>
                <a:cubicBezTo>
                  <a:pt x="74" y="93"/>
                  <a:pt x="74" y="93"/>
                  <a:pt x="74" y="93"/>
                </a:cubicBezTo>
                <a:cubicBezTo>
                  <a:pt x="74" y="93"/>
                  <a:pt x="75" y="93"/>
                  <a:pt x="75" y="93"/>
                </a:cubicBezTo>
                <a:cubicBezTo>
                  <a:pt x="75" y="93"/>
                  <a:pt x="75" y="94"/>
                  <a:pt x="76" y="94"/>
                </a:cubicBezTo>
                <a:cubicBezTo>
                  <a:pt x="78" y="94"/>
                  <a:pt x="80" y="94"/>
                  <a:pt x="82" y="95"/>
                </a:cubicBezTo>
                <a:cubicBezTo>
                  <a:pt x="81" y="96"/>
                  <a:pt x="80" y="98"/>
                  <a:pt x="79" y="9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23" name="Freeform 26"/>
          <p:cNvSpPr>
            <a:spLocks noEditPoints="1"/>
          </p:cNvSpPr>
          <p:nvPr/>
        </p:nvSpPr>
        <p:spPr bwMode="auto">
          <a:xfrm>
            <a:off x="1070586" y="2324822"/>
            <a:ext cx="272502" cy="326414"/>
          </a:xfrm>
          <a:custGeom>
            <a:avLst/>
            <a:gdLst>
              <a:gd name="T0" fmla="*/ 11 w 118"/>
              <a:gd name="T1" fmla="*/ 90 h 141"/>
              <a:gd name="T2" fmla="*/ 13 w 118"/>
              <a:gd name="T3" fmla="*/ 121 h 141"/>
              <a:gd name="T4" fmla="*/ 13 w 118"/>
              <a:gd name="T5" fmla="*/ 61 h 141"/>
              <a:gd name="T6" fmla="*/ 16 w 118"/>
              <a:gd name="T7" fmla="*/ 130 h 141"/>
              <a:gd name="T8" fmla="*/ 13 w 118"/>
              <a:gd name="T9" fmla="*/ 110 h 141"/>
              <a:gd name="T10" fmla="*/ 101 w 118"/>
              <a:gd name="T11" fmla="*/ 112 h 141"/>
              <a:gd name="T12" fmla="*/ 101 w 118"/>
              <a:gd name="T13" fmla="*/ 55 h 141"/>
              <a:gd name="T14" fmla="*/ 107 w 118"/>
              <a:gd name="T15" fmla="*/ 127 h 141"/>
              <a:gd name="T16" fmla="*/ 0 w 118"/>
              <a:gd name="T17" fmla="*/ 127 h 141"/>
              <a:gd name="T18" fmla="*/ 73 w 118"/>
              <a:gd name="T19" fmla="*/ 3 h 141"/>
              <a:gd name="T20" fmla="*/ 114 w 118"/>
              <a:gd name="T21" fmla="*/ 62 h 141"/>
              <a:gd name="T22" fmla="*/ 69 w 118"/>
              <a:gd name="T23" fmla="*/ 48 h 141"/>
              <a:gd name="T24" fmla="*/ 47 w 118"/>
              <a:gd name="T25" fmla="*/ 48 h 141"/>
              <a:gd name="T26" fmla="*/ 53 w 118"/>
              <a:gd name="T27" fmla="*/ 40 h 141"/>
              <a:gd name="T28" fmla="*/ 60 w 118"/>
              <a:gd name="T29" fmla="*/ 47 h 141"/>
              <a:gd name="T30" fmla="*/ 78 w 118"/>
              <a:gd name="T31" fmla="*/ 28 h 141"/>
              <a:gd name="T32" fmla="*/ 75 w 118"/>
              <a:gd name="T33" fmla="*/ 25 h 141"/>
              <a:gd name="T34" fmla="*/ 74 w 118"/>
              <a:gd name="T35" fmla="*/ 25 h 141"/>
              <a:gd name="T36" fmla="*/ 71 w 118"/>
              <a:gd name="T37" fmla="*/ 25 h 141"/>
              <a:gd name="T38" fmla="*/ 69 w 118"/>
              <a:gd name="T39" fmla="*/ 27 h 141"/>
              <a:gd name="T40" fmla="*/ 68 w 118"/>
              <a:gd name="T41" fmla="*/ 30 h 141"/>
              <a:gd name="T42" fmla="*/ 68 w 118"/>
              <a:gd name="T43" fmla="*/ 32 h 141"/>
              <a:gd name="T44" fmla="*/ 69 w 118"/>
              <a:gd name="T45" fmla="*/ 34 h 141"/>
              <a:gd name="T46" fmla="*/ 71 w 118"/>
              <a:gd name="T47" fmla="*/ 35 h 141"/>
              <a:gd name="T48" fmla="*/ 72 w 118"/>
              <a:gd name="T49" fmla="*/ 35 h 141"/>
              <a:gd name="T50" fmla="*/ 74 w 118"/>
              <a:gd name="T51" fmla="*/ 35 h 141"/>
              <a:gd name="T52" fmla="*/ 75 w 118"/>
              <a:gd name="T53" fmla="*/ 35 h 141"/>
              <a:gd name="T54" fmla="*/ 77 w 118"/>
              <a:gd name="T55" fmla="*/ 34 h 141"/>
              <a:gd name="T56" fmla="*/ 78 w 118"/>
              <a:gd name="T57" fmla="*/ 32 h 141"/>
              <a:gd name="T58" fmla="*/ 93 w 118"/>
              <a:gd name="T59" fmla="*/ 45 h 141"/>
              <a:gd name="T60" fmla="*/ 64 w 118"/>
              <a:gd name="T61" fmla="*/ 6 h 141"/>
              <a:gd name="T62" fmla="*/ 63 w 118"/>
              <a:gd name="T63" fmla="*/ 12 h 141"/>
              <a:gd name="T64" fmla="*/ 72 w 118"/>
              <a:gd name="T65" fmla="*/ 11 h 141"/>
              <a:gd name="T66" fmla="*/ 92 w 118"/>
              <a:gd name="T67" fmla="*/ 41 h 141"/>
              <a:gd name="T68" fmla="*/ 93 w 118"/>
              <a:gd name="T69" fmla="*/ 45 h 141"/>
              <a:gd name="T70" fmla="*/ 111 w 118"/>
              <a:gd name="T71" fmla="*/ 105 h 141"/>
              <a:gd name="T72" fmla="*/ 97 w 118"/>
              <a:gd name="T73" fmla="*/ 128 h 141"/>
              <a:gd name="T74" fmla="*/ 78 w 118"/>
              <a:gd name="T75" fmla="*/ 130 h 141"/>
              <a:gd name="T76" fmla="*/ 11 w 118"/>
              <a:gd name="T77" fmla="*/ 79 h 141"/>
              <a:gd name="T78" fmla="*/ 100 w 118"/>
              <a:gd name="T79" fmla="*/ 126 h 141"/>
              <a:gd name="T80" fmla="*/ 64 w 118"/>
              <a:gd name="T81" fmla="*/ 59 h 141"/>
              <a:gd name="T82" fmla="*/ 78 w 118"/>
              <a:gd name="T83" fmla="*/ 59 h 141"/>
              <a:gd name="T84" fmla="*/ 61 w 118"/>
              <a:gd name="T85" fmla="*/ 130 h 141"/>
              <a:gd name="T86" fmla="*/ 75 w 118"/>
              <a:gd name="T87" fmla="*/ 61 h 141"/>
              <a:gd name="T88" fmla="*/ 101 w 118"/>
              <a:gd name="T89" fmla="*/ 76 h 141"/>
              <a:gd name="T90" fmla="*/ 103 w 118"/>
              <a:gd name="T91" fmla="*/ 65 h 141"/>
              <a:gd name="T92" fmla="*/ 23 w 118"/>
              <a:gd name="T93" fmla="*/ 61 h 141"/>
              <a:gd name="T94" fmla="*/ 23 w 118"/>
              <a:gd name="T95" fmla="*/ 61 h 141"/>
              <a:gd name="T96" fmla="*/ 27 w 118"/>
              <a:gd name="T97" fmla="*/ 128 h 141"/>
              <a:gd name="T98" fmla="*/ 30 w 118"/>
              <a:gd name="T99" fmla="*/ 128 h 141"/>
              <a:gd name="T100" fmla="*/ 36 w 118"/>
              <a:gd name="T101" fmla="*/ 61 h 141"/>
              <a:gd name="T102" fmla="*/ 54 w 118"/>
              <a:gd name="T103" fmla="*/ 61 h 141"/>
              <a:gd name="T104" fmla="*/ 47 w 118"/>
              <a:gd name="T105" fmla="*/ 128 h 141"/>
              <a:gd name="T106" fmla="*/ 84 w 118"/>
              <a:gd name="T107" fmla="*/ 8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8" h="141">
                <a:moveTo>
                  <a:pt x="11" y="93"/>
                </a:moveTo>
                <a:cubicBezTo>
                  <a:pt x="13" y="93"/>
                  <a:pt x="13" y="93"/>
                  <a:pt x="13" y="93"/>
                </a:cubicBezTo>
                <a:cubicBezTo>
                  <a:pt x="13" y="100"/>
                  <a:pt x="13" y="100"/>
                  <a:pt x="13" y="100"/>
                </a:cubicBezTo>
                <a:cubicBezTo>
                  <a:pt x="11" y="100"/>
                  <a:pt x="11" y="100"/>
                  <a:pt x="11" y="100"/>
                </a:cubicBezTo>
                <a:lnTo>
                  <a:pt x="11" y="93"/>
                </a:lnTo>
                <a:close/>
                <a:moveTo>
                  <a:pt x="11" y="90"/>
                </a:moveTo>
                <a:cubicBezTo>
                  <a:pt x="13" y="90"/>
                  <a:pt x="13" y="90"/>
                  <a:pt x="13" y="90"/>
                </a:cubicBezTo>
                <a:cubicBezTo>
                  <a:pt x="13" y="82"/>
                  <a:pt x="13" y="82"/>
                  <a:pt x="13" y="82"/>
                </a:cubicBezTo>
                <a:cubicBezTo>
                  <a:pt x="11" y="82"/>
                  <a:pt x="11" y="82"/>
                  <a:pt x="11" y="82"/>
                </a:cubicBezTo>
                <a:lnTo>
                  <a:pt x="11" y="90"/>
                </a:lnTo>
                <a:close/>
                <a:moveTo>
                  <a:pt x="11" y="121"/>
                </a:moveTo>
                <a:cubicBezTo>
                  <a:pt x="13" y="121"/>
                  <a:pt x="13" y="121"/>
                  <a:pt x="13" y="121"/>
                </a:cubicBezTo>
                <a:cubicBezTo>
                  <a:pt x="13" y="113"/>
                  <a:pt x="13" y="113"/>
                  <a:pt x="13" y="113"/>
                </a:cubicBezTo>
                <a:cubicBezTo>
                  <a:pt x="11" y="113"/>
                  <a:pt x="11" y="113"/>
                  <a:pt x="11" y="113"/>
                </a:cubicBezTo>
                <a:lnTo>
                  <a:pt x="11" y="121"/>
                </a:lnTo>
                <a:close/>
                <a:moveTo>
                  <a:pt x="13" y="65"/>
                </a:moveTo>
                <a:cubicBezTo>
                  <a:pt x="13" y="64"/>
                  <a:pt x="14" y="63"/>
                  <a:pt x="14" y="63"/>
                </a:cubicBezTo>
                <a:cubicBezTo>
                  <a:pt x="13" y="61"/>
                  <a:pt x="13" y="61"/>
                  <a:pt x="13" y="61"/>
                </a:cubicBezTo>
                <a:cubicBezTo>
                  <a:pt x="12" y="62"/>
                  <a:pt x="11" y="64"/>
                  <a:pt x="11" y="65"/>
                </a:cubicBezTo>
                <a:cubicBezTo>
                  <a:pt x="11" y="69"/>
                  <a:pt x="11" y="69"/>
                  <a:pt x="11" y="69"/>
                </a:cubicBezTo>
                <a:cubicBezTo>
                  <a:pt x="13" y="69"/>
                  <a:pt x="13" y="69"/>
                  <a:pt x="13" y="69"/>
                </a:cubicBezTo>
                <a:lnTo>
                  <a:pt x="13" y="65"/>
                </a:lnTo>
                <a:close/>
                <a:moveTo>
                  <a:pt x="11" y="124"/>
                </a:moveTo>
                <a:cubicBezTo>
                  <a:pt x="11" y="127"/>
                  <a:pt x="14" y="129"/>
                  <a:pt x="16" y="130"/>
                </a:cubicBezTo>
                <a:cubicBezTo>
                  <a:pt x="17" y="128"/>
                  <a:pt x="17" y="128"/>
                  <a:pt x="17" y="128"/>
                </a:cubicBezTo>
                <a:cubicBezTo>
                  <a:pt x="15" y="127"/>
                  <a:pt x="13" y="126"/>
                  <a:pt x="13" y="124"/>
                </a:cubicBezTo>
                <a:cubicBezTo>
                  <a:pt x="13" y="124"/>
                  <a:pt x="13" y="124"/>
                  <a:pt x="13" y="124"/>
                </a:cubicBezTo>
                <a:cubicBezTo>
                  <a:pt x="11" y="124"/>
                  <a:pt x="11" y="124"/>
                  <a:pt x="11" y="124"/>
                </a:cubicBezTo>
                <a:close/>
                <a:moveTo>
                  <a:pt x="11" y="110"/>
                </a:moveTo>
                <a:cubicBezTo>
                  <a:pt x="13" y="110"/>
                  <a:pt x="13" y="110"/>
                  <a:pt x="13" y="110"/>
                </a:cubicBezTo>
                <a:cubicBezTo>
                  <a:pt x="13" y="103"/>
                  <a:pt x="13" y="103"/>
                  <a:pt x="13" y="103"/>
                </a:cubicBezTo>
                <a:cubicBezTo>
                  <a:pt x="11" y="103"/>
                  <a:pt x="11" y="103"/>
                  <a:pt x="11" y="103"/>
                </a:cubicBezTo>
                <a:lnTo>
                  <a:pt x="11" y="110"/>
                </a:lnTo>
                <a:close/>
                <a:moveTo>
                  <a:pt x="103" y="116"/>
                </a:moveTo>
                <a:cubicBezTo>
                  <a:pt x="101" y="116"/>
                  <a:pt x="101" y="116"/>
                  <a:pt x="101" y="116"/>
                </a:cubicBezTo>
                <a:cubicBezTo>
                  <a:pt x="101" y="112"/>
                  <a:pt x="101" y="112"/>
                  <a:pt x="101" y="112"/>
                </a:cubicBezTo>
                <a:cubicBezTo>
                  <a:pt x="83" y="112"/>
                  <a:pt x="83" y="112"/>
                  <a:pt x="83" y="112"/>
                </a:cubicBezTo>
                <a:cubicBezTo>
                  <a:pt x="73" y="112"/>
                  <a:pt x="65" y="104"/>
                  <a:pt x="65" y="94"/>
                </a:cubicBezTo>
                <a:cubicBezTo>
                  <a:pt x="65" y="84"/>
                  <a:pt x="73" y="76"/>
                  <a:pt x="83" y="76"/>
                </a:cubicBezTo>
                <a:cubicBezTo>
                  <a:pt x="107" y="76"/>
                  <a:pt x="107" y="76"/>
                  <a:pt x="107" y="76"/>
                </a:cubicBezTo>
                <a:cubicBezTo>
                  <a:pt x="107" y="62"/>
                  <a:pt x="107" y="62"/>
                  <a:pt x="107" y="62"/>
                </a:cubicBezTo>
                <a:cubicBezTo>
                  <a:pt x="107" y="58"/>
                  <a:pt x="104" y="55"/>
                  <a:pt x="101" y="55"/>
                </a:cubicBezTo>
                <a:cubicBezTo>
                  <a:pt x="14" y="55"/>
                  <a:pt x="14" y="55"/>
                  <a:pt x="14" y="55"/>
                </a:cubicBezTo>
                <a:cubicBezTo>
                  <a:pt x="10" y="55"/>
                  <a:pt x="7" y="58"/>
                  <a:pt x="7" y="62"/>
                </a:cubicBezTo>
                <a:cubicBezTo>
                  <a:pt x="7" y="127"/>
                  <a:pt x="7" y="127"/>
                  <a:pt x="7" y="127"/>
                </a:cubicBezTo>
                <a:cubicBezTo>
                  <a:pt x="7" y="131"/>
                  <a:pt x="10" y="134"/>
                  <a:pt x="14" y="134"/>
                </a:cubicBezTo>
                <a:cubicBezTo>
                  <a:pt x="101" y="134"/>
                  <a:pt x="101" y="134"/>
                  <a:pt x="101" y="134"/>
                </a:cubicBezTo>
                <a:cubicBezTo>
                  <a:pt x="104" y="134"/>
                  <a:pt x="107" y="131"/>
                  <a:pt x="107" y="127"/>
                </a:cubicBezTo>
                <a:cubicBezTo>
                  <a:pt x="107" y="113"/>
                  <a:pt x="107" y="113"/>
                  <a:pt x="107" y="113"/>
                </a:cubicBezTo>
                <a:cubicBezTo>
                  <a:pt x="114" y="113"/>
                  <a:pt x="114" y="113"/>
                  <a:pt x="114" y="113"/>
                </a:cubicBezTo>
                <a:cubicBezTo>
                  <a:pt x="114" y="127"/>
                  <a:pt x="114" y="127"/>
                  <a:pt x="114" y="127"/>
                </a:cubicBezTo>
                <a:cubicBezTo>
                  <a:pt x="114" y="135"/>
                  <a:pt x="108" y="141"/>
                  <a:pt x="101" y="141"/>
                </a:cubicBezTo>
                <a:cubicBezTo>
                  <a:pt x="14" y="141"/>
                  <a:pt x="14" y="141"/>
                  <a:pt x="14" y="141"/>
                </a:cubicBezTo>
                <a:cubicBezTo>
                  <a:pt x="6" y="141"/>
                  <a:pt x="0" y="135"/>
                  <a:pt x="0" y="127"/>
                </a:cubicBezTo>
                <a:cubicBezTo>
                  <a:pt x="0" y="62"/>
                  <a:pt x="0" y="62"/>
                  <a:pt x="0" y="62"/>
                </a:cubicBezTo>
                <a:cubicBezTo>
                  <a:pt x="0" y="54"/>
                  <a:pt x="6" y="48"/>
                  <a:pt x="14" y="48"/>
                </a:cubicBezTo>
                <a:cubicBezTo>
                  <a:pt x="19" y="48"/>
                  <a:pt x="19" y="48"/>
                  <a:pt x="19" y="48"/>
                </a:cubicBezTo>
                <a:cubicBezTo>
                  <a:pt x="22" y="45"/>
                  <a:pt x="22" y="45"/>
                  <a:pt x="22" y="45"/>
                </a:cubicBezTo>
                <a:cubicBezTo>
                  <a:pt x="64" y="3"/>
                  <a:pt x="64" y="3"/>
                  <a:pt x="64" y="3"/>
                </a:cubicBezTo>
                <a:cubicBezTo>
                  <a:pt x="66" y="0"/>
                  <a:pt x="70" y="0"/>
                  <a:pt x="73" y="3"/>
                </a:cubicBezTo>
                <a:cubicBezTo>
                  <a:pt x="101" y="32"/>
                  <a:pt x="101" y="32"/>
                  <a:pt x="101" y="32"/>
                </a:cubicBezTo>
                <a:cubicBezTo>
                  <a:pt x="104" y="34"/>
                  <a:pt x="104" y="38"/>
                  <a:pt x="101" y="41"/>
                </a:cubicBezTo>
                <a:cubicBezTo>
                  <a:pt x="96" y="46"/>
                  <a:pt x="96" y="46"/>
                  <a:pt x="96" y="46"/>
                </a:cubicBezTo>
                <a:cubicBezTo>
                  <a:pt x="94" y="48"/>
                  <a:pt x="94" y="48"/>
                  <a:pt x="94" y="48"/>
                </a:cubicBezTo>
                <a:cubicBezTo>
                  <a:pt x="101" y="48"/>
                  <a:pt x="101" y="48"/>
                  <a:pt x="101" y="48"/>
                </a:cubicBezTo>
                <a:cubicBezTo>
                  <a:pt x="108" y="48"/>
                  <a:pt x="114" y="54"/>
                  <a:pt x="114" y="62"/>
                </a:cubicBezTo>
                <a:cubicBezTo>
                  <a:pt x="114" y="76"/>
                  <a:pt x="114" y="76"/>
                  <a:pt x="114" y="76"/>
                </a:cubicBezTo>
                <a:cubicBezTo>
                  <a:pt x="118" y="76"/>
                  <a:pt x="118" y="76"/>
                  <a:pt x="118" y="76"/>
                </a:cubicBezTo>
                <a:cubicBezTo>
                  <a:pt x="118" y="112"/>
                  <a:pt x="118" y="112"/>
                  <a:pt x="118" y="112"/>
                </a:cubicBezTo>
                <a:cubicBezTo>
                  <a:pt x="103" y="112"/>
                  <a:pt x="103" y="112"/>
                  <a:pt x="103" y="112"/>
                </a:cubicBezTo>
                <a:lnTo>
                  <a:pt x="103" y="116"/>
                </a:lnTo>
                <a:close/>
                <a:moveTo>
                  <a:pt x="69" y="48"/>
                </a:moveTo>
                <a:cubicBezTo>
                  <a:pt x="69" y="47"/>
                  <a:pt x="69" y="46"/>
                  <a:pt x="69" y="45"/>
                </a:cubicBezTo>
                <a:cubicBezTo>
                  <a:pt x="69" y="42"/>
                  <a:pt x="68" y="40"/>
                  <a:pt x="66" y="38"/>
                </a:cubicBezTo>
                <a:cubicBezTo>
                  <a:pt x="60" y="32"/>
                  <a:pt x="50" y="33"/>
                  <a:pt x="44" y="39"/>
                </a:cubicBezTo>
                <a:cubicBezTo>
                  <a:pt x="42" y="41"/>
                  <a:pt x="41" y="43"/>
                  <a:pt x="40" y="45"/>
                </a:cubicBezTo>
                <a:cubicBezTo>
                  <a:pt x="40" y="46"/>
                  <a:pt x="39" y="47"/>
                  <a:pt x="39" y="48"/>
                </a:cubicBezTo>
                <a:cubicBezTo>
                  <a:pt x="47" y="48"/>
                  <a:pt x="47" y="48"/>
                  <a:pt x="47" y="48"/>
                </a:cubicBezTo>
                <a:cubicBezTo>
                  <a:pt x="47" y="47"/>
                  <a:pt x="47" y="46"/>
                  <a:pt x="48" y="45"/>
                </a:cubicBezTo>
                <a:cubicBezTo>
                  <a:pt x="48" y="45"/>
                  <a:pt x="48" y="44"/>
                  <a:pt x="48" y="44"/>
                </a:cubicBezTo>
                <a:cubicBezTo>
                  <a:pt x="46" y="42"/>
                  <a:pt x="46" y="42"/>
                  <a:pt x="46" y="42"/>
                </a:cubicBezTo>
                <a:cubicBezTo>
                  <a:pt x="48" y="41"/>
                  <a:pt x="48" y="41"/>
                  <a:pt x="48" y="41"/>
                </a:cubicBezTo>
                <a:cubicBezTo>
                  <a:pt x="50" y="42"/>
                  <a:pt x="50" y="42"/>
                  <a:pt x="50" y="42"/>
                </a:cubicBezTo>
                <a:cubicBezTo>
                  <a:pt x="51" y="41"/>
                  <a:pt x="52" y="41"/>
                  <a:pt x="53" y="40"/>
                </a:cubicBezTo>
                <a:cubicBezTo>
                  <a:pt x="54" y="43"/>
                  <a:pt x="54" y="43"/>
                  <a:pt x="54" y="43"/>
                </a:cubicBezTo>
                <a:cubicBezTo>
                  <a:pt x="54" y="43"/>
                  <a:pt x="52" y="43"/>
                  <a:pt x="51" y="45"/>
                </a:cubicBezTo>
                <a:cubicBezTo>
                  <a:pt x="51" y="45"/>
                  <a:pt x="51" y="45"/>
                  <a:pt x="51" y="45"/>
                </a:cubicBezTo>
                <a:cubicBezTo>
                  <a:pt x="50" y="46"/>
                  <a:pt x="50" y="47"/>
                  <a:pt x="50" y="47"/>
                </a:cubicBezTo>
                <a:cubicBezTo>
                  <a:pt x="51" y="48"/>
                  <a:pt x="52" y="48"/>
                  <a:pt x="54" y="47"/>
                </a:cubicBezTo>
                <a:cubicBezTo>
                  <a:pt x="57" y="45"/>
                  <a:pt x="59" y="45"/>
                  <a:pt x="60" y="47"/>
                </a:cubicBezTo>
                <a:cubicBezTo>
                  <a:pt x="61" y="47"/>
                  <a:pt x="61" y="48"/>
                  <a:pt x="61" y="48"/>
                </a:cubicBezTo>
                <a:lnTo>
                  <a:pt x="69" y="48"/>
                </a:lnTo>
                <a:close/>
                <a:moveTo>
                  <a:pt x="79" y="30"/>
                </a:moveTo>
                <a:cubicBezTo>
                  <a:pt x="79" y="30"/>
                  <a:pt x="79" y="29"/>
                  <a:pt x="79" y="28"/>
                </a:cubicBezTo>
                <a:cubicBezTo>
                  <a:pt x="78" y="28"/>
                  <a:pt x="78" y="28"/>
                  <a:pt x="78" y="28"/>
                </a:cubicBezTo>
                <a:cubicBezTo>
                  <a:pt x="78" y="28"/>
                  <a:pt x="78" y="28"/>
                  <a:pt x="78" y="28"/>
                </a:cubicBezTo>
                <a:cubicBezTo>
                  <a:pt x="78" y="28"/>
                  <a:pt x="78" y="28"/>
                  <a:pt x="78" y="28"/>
                </a:cubicBezTo>
                <a:cubicBezTo>
                  <a:pt x="78" y="27"/>
                  <a:pt x="78" y="27"/>
                  <a:pt x="78" y="27"/>
                </a:cubicBezTo>
                <a:cubicBezTo>
                  <a:pt x="78" y="27"/>
                  <a:pt x="78" y="27"/>
                  <a:pt x="78" y="27"/>
                </a:cubicBezTo>
                <a:cubicBezTo>
                  <a:pt x="78" y="27"/>
                  <a:pt x="78" y="27"/>
                  <a:pt x="78" y="27"/>
                </a:cubicBezTo>
                <a:cubicBezTo>
                  <a:pt x="77" y="27"/>
                  <a:pt x="77" y="26"/>
                  <a:pt x="77" y="26"/>
                </a:cubicBezTo>
                <a:cubicBezTo>
                  <a:pt x="77" y="26"/>
                  <a:pt x="76" y="25"/>
                  <a:pt x="75" y="25"/>
                </a:cubicBezTo>
                <a:cubicBezTo>
                  <a:pt x="75" y="25"/>
                  <a:pt x="75" y="25"/>
                  <a:pt x="75" y="25"/>
                </a:cubicBezTo>
                <a:cubicBezTo>
                  <a:pt x="75" y="25"/>
                  <a:pt x="75" y="25"/>
                  <a:pt x="75" y="25"/>
                </a:cubicBezTo>
                <a:cubicBezTo>
                  <a:pt x="75" y="25"/>
                  <a:pt x="75" y="25"/>
                  <a:pt x="74" y="25"/>
                </a:cubicBezTo>
                <a:cubicBezTo>
                  <a:pt x="74" y="25"/>
                  <a:pt x="74" y="25"/>
                  <a:pt x="74" y="25"/>
                </a:cubicBezTo>
                <a:cubicBezTo>
                  <a:pt x="74" y="25"/>
                  <a:pt x="74" y="25"/>
                  <a:pt x="74" y="25"/>
                </a:cubicBezTo>
                <a:cubicBezTo>
                  <a:pt x="74" y="25"/>
                  <a:pt x="74" y="25"/>
                  <a:pt x="74" y="25"/>
                </a:cubicBezTo>
                <a:cubicBezTo>
                  <a:pt x="73" y="24"/>
                  <a:pt x="73" y="24"/>
                  <a:pt x="73" y="25"/>
                </a:cubicBezTo>
                <a:cubicBezTo>
                  <a:pt x="73" y="25"/>
                  <a:pt x="73" y="25"/>
                  <a:pt x="73" y="25"/>
                </a:cubicBezTo>
                <a:cubicBezTo>
                  <a:pt x="73" y="25"/>
                  <a:pt x="72" y="25"/>
                  <a:pt x="72" y="25"/>
                </a:cubicBezTo>
                <a:cubicBezTo>
                  <a:pt x="72" y="25"/>
                  <a:pt x="72" y="25"/>
                  <a:pt x="72" y="25"/>
                </a:cubicBezTo>
                <a:cubicBezTo>
                  <a:pt x="72" y="25"/>
                  <a:pt x="72" y="25"/>
                  <a:pt x="71" y="25"/>
                </a:cubicBezTo>
                <a:cubicBezTo>
                  <a:pt x="71" y="25"/>
                  <a:pt x="71" y="25"/>
                  <a:pt x="71" y="25"/>
                </a:cubicBezTo>
                <a:cubicBezTo>
                  <a:pt x="71" y="25"/>
                  <a:pt x="71" y="25"/>
                  <a:pt x="71" y="25"/>
                </a:cubicBezTo>
                <a:cubicBezTo>
                  <a:pt x="71" y="25"/>
                  <a:pt x="71" y="25"/>
                  <a:pt x="71" y="25"/>
                </a:cubicBezTo>
                <a:cubicBezTo>
                  <a:pt x="70" y="25"/>
                  <a:pt x="70" y="25"/>
                  <a:pt x="70" y="26"/>
                </a:cubicBezTo>
                <a:cubicBezTo>
                  <a:pt x="70" y="26"/>
                  <a:pt x="70" y="26"/>
                  <a:pt x="70" y="26"/>
                </a:cubicBezTo>
                <a:cubicBezTo>
                  <a:pt x="70" y="26"/>
                  <a:pt x="69" y="26"/>
                  <a:pt x="69" y="26"/>
                </a:cubicBezTo>
                <a:cubicBezTo>
                  <a:pt x="69" y="26"/>
                  <a:pt x="69" y="27"/>
                  <a:pt x="69" y="27"/>
                </a:cubicBezTo>
                <a:cubicBezTo>
                  <a:pt x="69" y="27"/>
                  <a:pt x="69" y="27"/>
                  <a:pt x="69" y="27"/>
                </a:cubicBezTo>
                <a:cubicBezTo>
                  <a:pt x="68" y="27"/>
                  <a:pt x="68" y="27"/>
                  <a:pt x="68" y="28"/>
                </a:cubicBezTo>
                <a:cubicBezTo>
                  <a:pt x="68" y="28"/>
                  <a:pt x="68" y="28"/>
                  <a:pt x="68" y="28"/>
                </a:cubicBezTo>
                <a:cubicBezTo>
                  <a:pt x="68" y="28"/>
                  <a:pt x="68" y="28"/>
                  <a:pt x="68" y="29"/>
                </a:cubicBezTo>
                <a:cubicBezTo>
                  <a:pt x="68" y="29"/>
                  <a:pt x="68" y="29"/>
                  <a:pt x="68" y="29"/>
                </a:cubicBezTo>
                <a:cubicBezTo>
                  <a:pt x="68" y="29"/>
                  <a:pt x="68" y="29"/>
                  <a:pt x="68" y="30"/>
                </a:cubicBezTo>
                <a:cubicBezTo>
                  <a:pt x="68" y="30"/>
                  <a:pt x="68" y="30"/>
                  <a:pt x="68" y="30"/>
                </a:cubicBezTo>
                <a:cubicBezTo>
                  <a:pt x="68" y="30"/>
                  <a:pt x="68" y="30"/>
                  <a:pt x="68" y="31"/>
                </a:cubicBezTo>
                <a:cubicBezTo>
                  <a:pt x="68" y="31"/>
                  <a:pt x="68" y="31"/>
                  <a:pt x="68" y="31"/>
                </a:cubicBezTo>
                <a:cubicBezTo>
                  <a:pt x="68" y="31"/>
                  <a:pt x="68" y="31"/>
                  <a:pt x="68" y="32"/>
                </a:cubicBezTo>
                <a:cubicBezTo>
                  <a:pt x="68" y="32"/>
                  <a:pt x="68" y="32"/>
                  <a:pt x="68" y="32"/>
                </a:cubicBezTo>
                <a:cubicBezTo>
                  <a:pt x="68" y="32"/>
                  <a:pt x="68" y="32"/>
                  <a:pt x="68" y="32"/>
                </a:cubicBezTo>
                <a:cubicBezTo>
                  <a:pt x="68" y="32"/>
                  <a:pt x="68" y="33"/>
                  <a:pt x="68" y="33"/>
                </a:cubicBezTo>
                <a:cubicBezTo>
                  <a:pt x="68" y="33"/>
                  <a:pt x="69" y="33"/>
                  <a:pt x="69" y="33"/>
                </a:cubicBezTo>
                <a:cubicBezTo>
                  <a:pt x="69" y="33"/>
                  <a:pt x="69" y="33"/>
                  <a:pt x="69" y="33"/>
                </a:cubicBezTo>
                <a:cubicBezTo>
                  <a:pt x="69" y="33"/>
                  <a:pt x="69" y="33"/>
                  <a:pt x="69" y="33"/>
                </a:cubicBezTo>
                <a:cubicBezTo>
                  <a:pt x="69" y="34"/>
                  <a:pt x="69" y="34"/>
                  <a:pt x="69" y="34"/>
                </a:cubicBezTo>
                <a:cubicBezTo>
                  <a:pt x="69" y="34"/>
                  <a:pt x="69" y="34"/>
                  <a:pt x="69" y="34"/>
                </a:cubicBezTo>
                <a:cubicBezTo>
                  <a:pt x="69" y="34"/>
                  <a:pt x="70" y="34"/>
                  <a:pt x="70" y="34"/>
                </a:cubicBezTo>
                <a:cubicBezTo>
                  <a:pt x="70" y="34"/>
                  <a:pt x="70" y="34"/>
                  <a:pt x="70" y="34"/>
                </a:cubicBezTo>
                <a:cubicBezTo>
                  <a:pt x="70" y="34"/>
                  <a:pt x="70" y="35"/>
                  <a:pt x="70" y="35"/>
                </a:cubicBezTo>
                <a:cubicBezTo>
                  <a:pt x="70" y="35"/>
                  <a:pt x="70" y="35"/>
                  <a:pt x="70" y="35"/>
                </a:cubicBezTo>
                <a:cubicBezTo>
                  <a:pt x="70" y="35"/>
                  <a:pt x="71" y="35"/>
                  <a:pt x="71" y="35"/>
                </a:cubicBezTo>
                <a:cubicBezTo>
                  <a:pt x="71" y="35"/>
                  <a:pt x="71" y="35"/>
                  <a:pt x="71" y="35"/>
                </a:cubicBezTo>
                <a:cubicBezTo>
                  <a:pt x="71" y="35"/>
                  <a:pt x="71" y="35"/>
                  <a:pt x="71" y="35"/>
                </a:cubicBezTo>
                <a:cubicBezTo>
                  <a:pt x="71" y="35"/>
                  <a:pt x="71" y="35"/>
                  <a:pt x="71" y="35"/>
                </a:cubicBezTo>
                <a:cubicBezTo>
                  <a:pt x="71" y="35"/>
                  <a:pt x="71" y="35"/>
                  <a:pt x="72" y="35"/>
                </a:cubicBezTo>
                <a:cubicBezTo>
                  <a:pt x="72" y="35"/>
                  <a:pt x="72" y="35"/>
                  <a:pt x="72" y="35"/>
                </a:cubicBezTo>
                <a:cubicBezTo>
                  <a:pt x="72" y="35"/>
                  <a:pt x="72" y="35"/>
                  <a:pt x="72" y="35"/>
                </a:cubicBezTo>
                <a:cubicBezTo>
                  <a:pt x="72" y="35"/>
                  <a:pt x="72" y="35"/>
                  <a:pt x="72" y="35"/>
                </a:cubicBezTo>
                <a:cubicBezTo>
                  <a:pt x="72" y="35"/>
                  <a:pt x="73" y="35"/>
                  <a:pt x="73" y="35"/>
                </a:cubicBezTo>
                <a:cubicBezTo>
                  <a:pt x="73" y="35"/>
                  <a:pt x="73" y="35"/>
                  <a:pt x="73" y="35"/>
                </a:cubicBezTo>
                <a:cubicBezTo>
                  <a:pt x="73" y="35"/>
                  <a:pt x="73" y="36"/>
                  <a:pt x="73" y="36"/>
                </a:cubicBezTo>
                <a:cubicBezTo>
                  <a:pt x="73" y="36"/>
                  <a:pt x="73" y="36"/>
                  <a:pt x="73" y="35"/>
                </a:cubicBezTo>
                <a:cubicBezTo>
                  <a:pt x="73" y="36"/>
                  <a:pt x="73" y="36"/>
                  <a:pt x="73" y="35"/>
                </a:cubicBezTo>
                <a:cubicBezTo>
                  <a:pt x="73" y="35"/>
                  <a:pt x="74" y="35"/>
                  <a:pt x="74" y="35"/>
                </a:cubicBezTo>
                <a:cubicBezTo>
                  <a:pt x="74" y="35"/>
                  <a:pt x="74" y="35"/>
                  <a:pt x="74" y="35"/>
                </a:cubicBezTo>
                <a:cubicBezTo>
                  <a:pt x="74" y="35"/>
                  <a:pt x="74" y="35"/>
                  <a:pt x="74" y="35"/>
                </a:cubicBezTo>
                <a:cubicBezTo>
                  <a:pt x="74" y="35"/>
                  <a:pt x="74" y="35"/>
                  <a:pt x="74" y="35"/>
                </a:cubicBezTo>
                <a:cubicBezTo>
                  <a:pt x="75" y="35"/>
                  <a:pt x="75" y="35"/>
                  <a:pt x="75" y="35"/>
                </a:cubicBezTo>
                <a:cubicBezTo>
                  <a:pt x="75" y="35"/>
                  <a:pt x="75" y="35"/>
                  <a:pt x="75" y="35"/>
                </a:cubicBezTo>
                <a:cubicBezTo>
                  <a:pt x="75" y="35"/>
                  <a:pt x="75" y="35"/>
                  <a:pt x="75" y="35"/>
                </a:cubicBezTo>
                <a:cubicBezTo>
                  <a:pt x="75" y="35"/>
                  <a:pt x="75" y="35"/>
                  <a:pt x="75" y="35"/>
                </a:cubicBezTo>
                <a:cubicBezTo>
                  <a:pt x="76" y="35"/>
                  <a:pt x="76" y="35"/>
                  <a:pt x="76" y="35"/>
                </a:cubicBezTo>
                <a:cubicBezTo>
                  <a:pt x="76" y="35"/>
                  <a:pt x="76" y="35"/>
                  <a:pt x="76" y="35"/>
                </a:cubicBezTo>
                <a:cubicBezTo>
                  <a:pt x="76" y="35"/>
                  <a:pt x="76" y="35"/>
                  <a:pt x="76" y="35"/>
                </a:cubicBezTo>
                <a:cubicBezTo>
                  <a:pt x="76" y="35"/>
                  <a:pt x="76" y="35"/>
                  <a:pt x="76" y="34"/>
                </a:cubicBezTo>
                <a:cubicBezTo>
                  <a:pt x="76" y="34"/>
                  <a:pt x="77" y="34"/>
                  <a:pt x="77" y="34"/>
                </a:cubicBezTo>
                <a:cubicBezTo>
                  <a:pt x="77" y="34"/>
                  <a:pt x="77" y="34"/>
                  <a:pt x="77" y="34"/>
                </a:cubicBezTo>
                <a:cubicBezTo>
                  <a:pt x="77" y="34"/>
                  <a:pt x="77" y="34"/>
                  <a:pt x="77" y="34"/>
                </a:cubicBezTo>
                <a:cubicBezTo>
                  <a:pt x="77" y="34"/>
                  <a:pt x="77" y="34"/>
                  <a:pt x="77" y="34"/>
                </a:cubicBezTo>
                <a:cubicBezTo>
                  <a:pt x="77" y="34"/>
                  <a:pt x="78" y="33"/>
                  <a:pt x="78" y="33"/>
                </a:cubicBezTo>
                <a:cubicBezTo>
                  <a:pt x="78" y="33"/>
                  <a:pt x="78" y="33"/>
                  <a:pt x="78" y="33"/>
                </a:cubicBezTo>
                <a:cubicBezTo>
                  <a:pt x="78" y="33"/>
                  <a:pt x="78" y="33"/>
                  <a:pt x="78" y="32"/>
                </a:cubicBezTo>
                <a:cubicBezTo>
                  <a:pt x="78" y="32"/>
                  <a:pt x="78" y="32"/>
                  <a:pt x="78" y="32"/>
                </a:cubicBezTo>
                <a:cubicBezTo>
                  <a:pt x="78" y="32"/>
                  <a:pt x="78" y="32"/>
                  <a:pt x="79" y="31"/>
                </a:cubicBezTo>
                <a:cubicBezTo>
                  <a:pt x="79" y="31"/>
                  <a:pt x="79" y="31"/>
                  <a:pt x="79" y="31"/>
                </a:cubicBezTo>
                <a:cubicBezTo>
                  <a:pt x="79" y="31"/>
                  <a:pt x="79" y="31"/>
                  <a:pt x="79" y="30"/>
                </a:cubicBezTo>
                <a:cubicBezTo>
                  <a:pt x="79" y="30"/>
                  <a:pt x="79" y="30"/>
                  <a:pt x="79" y="30"/>
                </a:cubicBezTo>
                <a:close/>
                <a:moveTo>
                  <a:pt x="93" y="45"/>
                </a:moveTo>
                <a:cubicBezTo>
                  <a:pt x="99" y="39"/>
                  <a:pt x="99" y="39"/>
                  <a:pt x="99" y="39"/>
                </a:cubicBezTo>
                <a:cubicBezTo>
                  <a:pt x="99" y="39"/>
                  <a:pt x="99" y="39"/>
                  <a:pt x="99" y="39"/>
                </a:cubicBezTo>
                <a:cubicBezTo>
                  <a:pt x="100" y="38"/>
                  <a:pt x="100" y="35"/>
                  <a:pt x="99" y="34"/>
                </a:cubicBezTo>
                <a:cubicBezTo>
                  <a:pt x="71" y="6"/>
                  <a:pt x="71" y="6"/>
                  <a:pt x="71" y="6"/>
                </a:cubicBezTo>
                <a:cubicBezTo>
                  <a:pt x="69" y="4"/>
                  <a:pt x="67" y="4"/>
                  <a:pt x="65" y="6"/>
                </a:cubicBezTo>
                <a:cubicBezTo>
                  <a:pt x="64" y="6"/>
                  <a:pt x="64" y="6"/>
                  <a:pt x="64" y="6"/>
                </a:cubicBezTo>
                <a:cubicBezTo>
                  <a:pt x="26" y="45"/>
                  <a:pt x="26" y="45"/>
                  <a:pt x="26" y="45"/>
                </a:cubicBezTo>
                <a:cubicBezTo>
                  <a:pt x="23" y="48"/>
                  <a:pt x="23" y="48"/>
                  <a:pt x="23" y="48"/>
                </a:cubicBezTo>
                <a:cubicBezTo>
                  <a:pt x="27" y="48"/>
                  <a:pt x="27" y="48"/>
                  <a:pt x="27" y="48"/>
                </a:cubicBezTo>
                <a:cubicBezTo>
                  <a:pt x="30" y="45"/>
                  <a:pt x="30" y="45"/>
                  <a:pt x="30" y="45"/>
                </a:cubicBezTo>
                <a:cubicBezTo>
                  <a:pt x="63" y="12"/>
                  <a:pt x="63" y="12"/>
                  <a:pt x="63" y="12"/>
                </a:cubicBezTo>
                <a:cubicBezTo>
                  <a:pt x="63" y="12"/>
                  <a:pt x="63" y="12"/>
                  <a:pt x="63" y="12"/>
                </a:cubicBezTo>
                <a:cubicBezTo>
                  <a:pt x="63" y="12"/>
                  <a:pt x="64" y="12"/>
                  <a:pt x="64" y="12"/>
                </a:cubicBezTo>
                <a:cubicBezTo>
                  <a:pt x="64" y="12"/>
                  <a:pt x="64" y="13"/>
                  <a:pt x="64" y="13"/>
                </a:cubicBezTo>
                <a:cubicBezTo>
                  <a:pt x="66" y="14"/>
                  <a:pt x="69" y="14"/>
                  <a:pt x="71" y="12"/>
                </a:cubicBezTo>
                <a:cubicBezTo>
                  <a:pt x="71" y="12"/>
                  <a:pt x="71" y="12"/>
                  <a:pt x="71" y="12"/>
                </a:cubicBezTo>
                <a:cubicBezTo>
                  <a:pt x="71" y="11"/>
                  <a:pt x="72" y="11"/>
                  <a:pt x="72" y="11"/>
                </a:cubicBezTo>
                <a:cubicBezTo>
                  <a:pt x="72" y="11"/>
                  <a:pt x="72" y="11"/>
                  <a:pt x="72" y="11"/>
                </a:cubicBezTo>
                <a:cubicBezTo>
                  <a:pt x="93" y="32"/>
                  <a:pt x="93" y="32"/>
                  <a:pt x="93" y="32"/>
                </a:cubicBezTo>
                <a:cubicBezTo>
                  <a:pt x="93" y="32"/>
                  <a:pt x="93" y="32"/>
                  <a:pt x="93" y="32"/>
                </a:cubicBezTo>
                <a:cubicBezTo>
                  <a:pt x="93" y="33"/>
                  <a:pt x="93" y="33"/>
                  <a:pt x="93" y="33"/>
                </a:cubicBezTo>
                <a:cubicBezTo>
                  <a:pt x="92" y="33"/>
                  <a:pt x="92" y="33"/>
                  <a:pt x="92" y="34"/>
                </a:cubicBezTo>
                <a:cubicBezTo>
                  <a:pt x="90" y="35"/>
                  <a:pt x="90" y="38"/>
                  <a:pt x="91" y="40"/>
                </a:cubicBezTo>
                <a:cubicBezTo>
                  <a:pt x="92" y="40"/>
                  <a:pt x="92" y="40"/>
                  <a:pt x="92" y="41"/>
                </a:cubicBezTo>
                <a:cubicBezTo>
                  <a:pt x="92" y="41"/>
                  <a:pt x="93" y="41"/>
                  <a:pt x="93" y="41"/>
                </a:cubicBezTo>
                <a:cubicBezTo>
                  <a:pt x="93" y="41"/>
                  <a:pt x="93" y="41"/>
                  <a:pt x="92" y="41"/>
                </a:cubicBezTo>
                <a:cubicBezTo>
                  <a:pt x="89" y="45"/>
                  <a:pt x="89" y="45"/>
                  <a:pt x="89" y="45"/>
                </a:cubicBezTo>
                <a:cubicBezTo>
                  <a:pt x="86" y="48"/>
                  <a:pt x="86" y="48"/>
                  <a:pt x="86" y="48"/>
                </a:cubicBezTo>
                <a:cubicBezTo>
                  <a:pt x="90" y="48"/>
                  <a:pt x="90" y="48"/>
                  <a:pt x="90" y="48"/>
                </a:cubicBezTo>
                <a:lnTo>
                  <a:pt x="93" y="45"/>
                </a:lnTo>
                <a:close/>
                <a:moveTo>
                  <a:pt x="111" y="105"/>
                </a:moveTo>
                <a:cubicBezTo>
                  <a:pt x="111" y="84"/>
                  <a:pt x="111" y="84"/>
                  <a:pt x="111" y="84"/>
                </a:cubicBezTo>
                <a:cubicBezTo>
                  <a:pt x="83" y="84"/>
                  <a:pt x="83" y="84"/>
                  <a:pt x="83" y="84"/>
                </a:cubicBezTo>
                <a:cubicBezTo>
                  <a:pt x="77" y="84"/>
                  <a:pt x="72" y="88"/>
                  <a:pt x="72" y="94"/>
                </a:cubicBezTo>
                <a:cubicBezTo>
                  <a:pt x="72" y="100"/>
                  <a:pt x="77" y="105"/>
                  <a:pt x="83" y="105"/>
                </a:cubicBezTo>
                <a:lnTo>
                  <a:pt x="111" y="105"/>
                </a:lnTo>
                <a:close/>
                <a:moveTo>
                  <a:pt x="92" y="128"/>
                </a:moveTo>
                <a:cubicBezTo>
                  <a:pt x="92" y="130"/>
                  <a:pt x="92" y="130"/>
                  <a:pt x="92" y="130"/>
                </a:cubicBezTo>
                <a:cubicBezTo>
                  <a:pt x="97" y="130"/>
                  <a:pt x="97" y="130"/>
                  <a:pt x="97" y="130"/>
                </a:cubicBezTo>
                <a:cubicBezTo>
                  <a:pt x="98" y="130"/>
                  <a:pt x="99" y="130"/>
                  <a:pt x="99" y="129"/>
                </a:cubicBezTo>
                <a:cubicBezTo>
                  <a:pt x="99" y="128"/>
                  <a:pt x="99" y="128"/>
                  <a:pt x="99" y="128"/>
                </a:cubicBezTo>
                <a:cubicBezTo>
                  <a:pt x="98" y="128"/>
                  <a:pt x="97" y="128"/>
                  <a:pt x="97" y="128"/>
                </a:cubicBezTo>
                <a:lnTo>
                  <a:pt x="92" y="128"/>
                </a:lnTo>
                <a:close/>
                <a:moveTo>
                  <a:pt x="78" y="130"/>
                </a:moveTo>
                <a:cubicBezTo>
                  <a:pt x="78" y="128"/>
                  <a:pt x="78" y="128"/>
                  <a:pt x="78" y="128"/>
                </a:cubicBezTo>
                <a:cubicBezTo>
                  <a:pt x="71" y="128"/>
                  <a:pt x="71" y="128"/>
                  <a:pt x="71" y="128"/>
                </a:cubicBezTo>
                <a:cubicBezTo>
                  <a:pt x="71" y="130"/>
                  <a:pt x="71" y="130"/>
                  <a:pt x="71" y="130"/>
                </a:cubicBezTo>
                <a:lnTo>
                  <a:pt x="78" y="130"/>
                </a:lnTo>
                <a:close/>
                <a:moveTo>
                  <a:pt x="82" y="130"/>
                </a:moveTo>
                <a:cubicBezTo>
                  <a:pt x="89" y="130"/>
                  <a:pt x="89" y="130"/>
                  <a:pt x="89" y="130"/>
                </a:cubicBezTo>
                <a:cubicBezTo>
                  <a:pt x="89" y="128"/>
                  <a:pt x="89" y="128"/>
                  <a:pt x="89" y="128"/>
                </a:cubicBezTo>
                <a:cubicBezTo>
                  <a:pt x="82" y="128"/>
                  <a:pt x="82" y="128"/>
                  <a:pt x="82" y="128"/>
                </a:cubicBezTo>
                <a:lnTo>
                  <a:pt x="82" y="130"/>
                </a:lnTo>
                <a:close/>
                <a:moveTo>
                  <a:pt x="11" y="79"/>
                </a:moveTo>
                <a:cubicBezTo>
                  <a:pt x="13" y="79"/>
                  <a:pt x="13" y="79"/>
                  <a:pt x="13" y="79"/>
                </a:cubicBezTo>
                <a:cubicBezTo>
                  <a:pt x="13" y="72"/>
                  <a:pt x="13" y="72"/>
                  <a:pt x="13" y="72"/>
                </a:cubicBezTo>
                <a:cubicBezTo>
                  <a:pt x="11" y="72"/>
                  <a:pt x="11" y="72"/>
                  <a:pt x="11" y="72"/>
                </a:cubicBezTo>
                <a:lnTo>
                  <a:pt x="11" y="79"/>
                </a:lnTo>
                <a:close/>
                <a:moveTo>
                  <a:pt x="101" y="124"/>
                </a:moveTo>
                <a:cubicBezTo>
                  <a:pt x="101" y="125"/>
                  <a:pt x="101" y="125"/>
                  <a:pt x="100" y="126"/>
                </a:cubicBezTo>
                <a:cubicBezTo>
                  <a:pt x="102" y="127"/>
                  <a:pt x="102" y="127"/>
                  <a:pt x="102" y="127"/>
                </a:cubicBezTo>
                <a:cubicBezTo>
                  <a:pt x="103" y="126"/>
                  <a:pt x="103" y="125"/>
                  <a:pt x="103" y="124"/>
                </a:cubicBezTo>
                <a:cubicBezTo>
                  <a:pt x="103" y="119"/>
                  <a:pt x="103" y="119"/>
                  <a:pt x="103" y="119"/>
                </a:cubicBezTo>
                <a:cubicBezTo>
                  <a:pt x="101" y="119"/>
                  <a:pt x="101" y="119"/>
                  <a:pt x="101" y="119"/>
                </a:cubicBezTo>
                <a:lnTo>
                  <a:pt x="101" y="124"/>
                </a:lnTo>
                <a:close/>
                <a:moveTo>
                  <a:pt x="64" y="59"/>
                </a:moveTo>
                <a:cubicBezTo>
                  <a:pt x="57" y="59"/>
                  <a:pt x="57" y="59"/>
                  <a:pt x="57" y="59"/>
                </a:cubicBezTo>
                <a:cubicBezTo>
                  <a:pt x="57" y="61"/>
                  <a:pt x="57" y="61"/>
                  <a:pt x="57" y="61"/>
                </a:cubicBezTo>
                <a:cubicBezTo>
                  <a:pt x="64" y="61"/>
                  <a:pt x="64" y="61"/>
                  <a:pt x="64" y="61"/>
                </a:cubicBezTo>
                <a:lnTo>
                  <a:pt x="64" y="59"/>
                </a:lnTo>
                <a:close/>
                <a:moveTo>
                  <a:pt x="85" y="59"/>
                </a:moveTo>
                <a:cubicBezTo>
                  <a:pt x="78" y="59"/>
                  <a:pt x="78" y="59"/>
                  <a:pt x="78" y="59"/>
                </a:cubicBezTo>
                <a:cubicBezTo>
                  <a:pt x="78" y="61"/>
                  <a:pt x="78" y="61"/>
                  <a:pt x="78" y="61"/>
                </a:cubicBezTo>
                <a:cubicBezTo>
                  <a:pt x="85" y="61"/>
                  <a:pt x="85" y="61"/>
                  <a:pt x="85" y="61"/>
                </a:cubicBezTo>
                <a:lnTo>
                  <a:pt x="85" y="59"/>
                </a:lnTo>
                <a:close/>
                <a:moveTo>
                  <a:pt x="68" y="128"/>
                </a:moveTo>
                <a:cubicBezTo>
                  <a:pt x="61" y="128"/>
                  <a:pt x="61" y="128"/>
                  <a:pt x="61" y="128"/>
                </a:cubicBezTo>
                <a:cubicBezTo>
                  <a:pt x="61" y="130"/>
                  <a:pt x="61" y="130"/>
                  <a:pt x="61" y="130"/>
                </a:cubicBezTo>
                <a:cubicBezTo>
                  <a:pt x="68" y="130"/>
                  <a:pt x="68" y="130"/>
                  <a:pt x="68" y="130"/>
                </a:cubicBezTo>
                <a:lnTo>
                  <a:pt x="68" y="128"/>
                </a:lnTo>
                <a:close/>
                <a:moveTo>
                  <a:pt x="75" y="59"/>
                </a:moveTo>
                <a:cubicBezTo>
                  <a:pt x="67" y="59"/>
                  <a:pt x="67" y="59"/>
                  <a:pt x="67" y="59"/>
                </a:cubicBezTo>
                <a:cubicBezTo>
                  <a:pt x="67" y="61"/>
                  <a:pt x="67" y="61"/>
                  <a:pt x="67" y="61"/>
                </a:cubicBezTo>
                <a:cubicBezTo>
                  <a:pt x="75" y="61"/>
                  <a:pt x="75" y="61"/>
                  <a:pt x="75" y="61"/>
                </a:cubicBezTo>
                <a:lnTo>
                  <a:pt x="75" y="59"/>
                </a:lnTo>
                <a:close/>
                <a:moveTo>
                  <a:pt x="101" y="76"/>
                </a:moveTo>
                <a:cubicBezTo>
                  <a:pt x="103" y="76"/>
                  <a:pt x="103" y="76"/>
                  <a:pt x="103" y="76"/>
                </a:cubicBezTo>
                <a:cubicBezTo>
                  <a:pt x="103" y="69"/>
                  <a:pt x="103" y="69"/>
                  <a:pt x="103" y="69"/>
                </a:cubicBezTo>
                <a:cubicBezTo>
                  <a:pt x="101" y="69"/>
                  <a:pt x="101" y="69"/>
                  <a:pt x="101" y="69"/>
                </a:cubicBezTo>
                <a:lnTo>
                  <a:pt x="101" y="76"/>
                </a:lnTo>
                <a:close/>
                <a:moveTo>
                  <a:pt x="88" y="59"/>
                </a:moveTo>
                <a:cubicBezTo>
                  <a:pt x="88" y="61"/>
                  <a:pt x="88" y="61"/>
                  <a:pt x="88" y="61"/>
                </a:cubicBezTo>
                <a:cubicBezTo>
                  <a:pt x="95" y="61"/>
                  <a:pt x="95" y="61"/>
                  <a:pt x="95" y="61"/>
                </a:cubicBezTo>
                <a:cubicBezTo>
                  <a:pt x="95" y="59"/>
                  <a:pt x="95" y="59"/>
                  <a:pt x="95" y="59"/>
                </a:cubicBezTo>
                <a:lnTo>
                  <a:pt x="88" y="59"/>
                </a:lnTo>
                <a:close/>
                <a:moveTo>
                  <a:pt x="103" y="65"/>
                </a:moveTo>
                <a:cubicBezTo>
                  <a:pt x="103" y="62"/>
                  <a:pt x="101" y="60"/>
                  <a:pt x="98" y="59"/>
                </a:cubicBezTo>
                <a:cubicBezTo>
                  <a:pt x="98" y="61"/>
                  <a:pt x="98" y="61"/>
                  <a:pt x="98" y="61"/>
                </a:cubicBezTo>
                <a:cubicBezTo>
                  <a:pt x="100" y="62"/>
                  <a:pt x="101" y="63"/>
                  <a:pt x="101" y="65"/>
                </a:cubicBezTo>
                <a:cubicBezTo>
                  <a:pt x="101" y="65"/>
                  <a:pt x="101" y="65"/>
                  <a:pt x="101" y="65"/>
                </a:cubicBezTo>
                <a:cubicBezTo>
                  <a:pt x="103" y="65"/>
                  <a:pt x="103" y="65"/>
                  <a:pt x="103" y="65"/>
                </a:cubicBezTo>
                <a:close/>
                <a:moveTo>
                  <a:pt x="23" y="61"/>
                </a:moveTo>
                <a:cubicBezTo>
                  <a:pt x="23" y="59"/>
                  <a:pt x="23" y="59"/>
                  <a:pt x="23" y="59"/>
                </a:cubicBezTo>
                <a:cubicBezTo>
                  <a:pt x="18" y="59"/>
                  <a:pt x="18" y="59"/>
                  <a:pt x="18" y="59"/>
                </a:cubicBezTo>
                <a:cubicBezTo>
                  <a:pt x="17" y="59"/>
                  <a:pt x="16" y="59"/>
                  <a:pt x="15" y="59"/>
                </a:cubicBezTo>
                <a:cubicBezTo>
                  <a:pt x="16" y="61"/>
                  <a:pt x="16" y="61"/>
                  <a:pt x="16" y="61"/>
                </a:cubicBezTo>
                <a:cubicBezTo>
                  <a:pt x="17" y="61"/>
                  <a:pt x="17" y="61"/>
                  <a:pt x="18" y="61"/>
                </a:cubicBezTo>
                <a:lnTo>
                  <a:pt x="23" y="61"/>
                </a:lnTo>
                <a:close/>
                <a:moveTo>
                  <a:pt x="33" y="59"/>
                </a:moveTo>
                <a:cubicBezTo>
                  <a:pt x="26" y="59"/>
                  <a:pt x="26" y="59"/>
                  <a:pt x="26" y="59"/>
                </a:cubicBezTo>
                <a:cubicBezTo>
                  <a:pt x="26" y="61"/>
                  <a:pt x="26" y="61"/>
                  <a:pt x="26" y="61"/>
                </a:cubicBezTo>
                <a:cubicBezTo>
                  <a:pt x="33" y="61"/>
                  <a:pt x="33" y="61"/>
                  <a:pt x="33" y="61"/>
                </a:cubicBezTo>
                <a:lnTo>
                  <a:pt x="33" y="59"/>
                </a:lnTo>
                <a:close/>
                <a:moveTo>
                  <a:pt x="27" y="128"/>
                </a:moveTo>
                <a:cubicBezTo>
                  <a:pt x="20" y="128"/>
                  <a:pt x="20" y="128"/>
                  <a:pt x="20" y="128"/>
                </a:cubicBezTo>
                <a:cubicBezTo>
                  <a:pt x="20" y="130"/>
                  <a:pt x="20" y="130"/>
                  <a:pt x="20" y="130"/>
                </a:cubicBezTo>
                <a:cubicBezTo>
                  <a:pt x="27" y="130"/>
                  <a:pt x="27" y="130"/>
                  <a:pt x="27" y="130"/>
                </a:cubicBezTo>
                <a:lnTo>
                  <a:pt x="27" y="128"/>
                </a:lnTo>
                <a:close/>
                <a:moveTo>
                  <a:pt x="37" y="128"/>
                </a:moveTo>
                <a:cubicBezTo>
                  <a:pt x="30" y="128"/>
                  <a:pt x="30" y="128"/>
                  <a:pt x="30" y="128"/>
                </a:cubicBezTo>
                <a:cubicBezTo>
                  <a:pt x="30" y="130"/>
                  <a:pt x="30" y="130"/>
                  <a:pt x="30" y="130"/>
                </a:cubicBezTo>
                <a:cubicBezTo>
                  <a:pt x="37" y="130"/>
                  <a:pt x="37" y="130"/>
                  <a:pt x="37" y="130"/>
                </a:cubicBezTo>
                <a:lnTo>
                  <a:pt x="37" y="128"/>
                </a:lnTo>
                <a:close/>
                <a:moveTo>
                  <a:pt x="44" y="59"/>
                </a:moveTo>
                <a:cubicBezTo>
                  <a:pt x="36" y="59"/>
                  <a:pt x="36" y="59"/>
                  <a:pt x="36" y="59"/>
                </a:cubicBezTo>
                <a:cubicBezTo>
                  <a:pt x="36" y="61"/>
                  <a:pt x="36" y="61"/>
                  <a:pt x="36" y="61"/>
                </a:cubicBezTo>
                <a:cubicBezTo>
                  <a:pt x="44" y="61"/>
                  <a:pt x="44" y="61"/>
                  <a:pt x="44" y="61"/>
                </a:cubicBezTo>
                <a:lnTo>
                  <a:pt x="44" y="59"/>
                </a:lnTo>
                <a:close/>
                <a:moveTo>
                  <a:pt x="54" y="59"/>
                </a:moveTo>
                <a:cubicBezTo>
                  <a:pt x="47" y="59"/>
                  <a:pt x="47" y="59"/>
                  <a:pt x="47" y="59"/>
                </a:cubicBezTo>
                <a:cubicBezTo>
                  <a:pt x="47" y="61"/>
                  <a:pt x="47" y="61"/>
                  <a:pt x="47" y="61"/>
                </a:cubicBezTo>
                <a:cubicBezTo>
                  <a:pt x="54" y="61"/>
                  <a:pt x="54" y="61"/>
                  <a:pt x="54" y="61"/>
                </a:cubicBezTo>
                <a:lnTo>
                  <a:pt x="54" y="59"/>
                </a:lnTo>
                <a:close/>
                <a:moveTo>
                  <a:pt x="47" y="128"/>
                </a:moveTo>
                <a:cubicBezTo>
                  <a:pt x="40" y="128"/>
                  <a:pt x="40" y="128"/>
                  <a:pt x="40" y="128"/>
                </a:cubicBezTo>
                <a:cubicBezTo>
                  <a:pt x="40" y="130"/>
                  <a:pt x="40" y="130"/>
                  <a:pt x="40" y="130"/>
                </a:cubicBezTo>
                <a:cubicBezTo>
                  <a:pt x="47" y="130"/>
                  <a:pt x="47" y="130"/>
                  <a:pt x="47" y="130"/>
                </a:cubicBezTo>
                <a:lnTo>
                  <a:pt x="47" y="128"/>
                </a:lnTo>
                <a:close/>
                <a:moveTo>
                  <a:pt x="58" y="128"/>
                </a:moveTo>
                <a:cubicBezTo>
                  <a:pt x="51" y="128"/>
                  <a:pt x="51" y="128"/>
                  <a:pt x="51" y="128"/>
                </a:cubicBezTo>
                <a:cubicBezTo>
                  <a:pt x="51" y="130"/>
                  <a:pt x="51" y="130"/>
                  <a:pt x="51" y="130"/>
                </a:cubicBezTo>
                <a:cubicBezTo>
                  <a:pt x="58" y="130"/>
                  <a:pt x="58" y="130"/>
                  <a:pt x="58" y="130"/>
                </a:cubicBezTo>
                <a:lnTo>
                  <a:pt x="58" y="128"/>
                </a:lnTo>
                <a:close/>
                <a:moveTo>
                  <a:pt x="84" y="88"/>
                </a:moveTo>
                <a:cubicBezTo>
                  <a:pt x="81" y="88"/>
                  <a:pt x="78" y="91"/>
                  <a:pt x="78" y="94"/>
                </a:cubicBezTo>
                <a:cubicBezTo>
                  <a:pt x="78" y="98"/>
                  <a:pt x="81" y="100"/>
                  <a:pt x="84" y="100"/>
                </a:cubicBezTo>
                <a:cubicBezTo>
                  <a:pt x="88" y="100"/>
                  <a:pt x="91" y="98"/>
                  <a:pt x="91" y="94"/>
                </a:cubicBezTo>
                <a:cubicBezTo>
                  <a:pt x="91" y="91"/>
                  <a:pt x="88" y="88"/>
                  <a:pt x="84" y="8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24" name="Freeform 30"/>
          <p:cNvSpPr>
            <a:spLocks noEditPoints="1"/>
          </p:cNvSpPr>
          <p:nvPr/>
        </p:nvSpPr>
        <p:spPr bwMode="auto">
          <a:xfrm>
            <a:off x="10826771" y="2370174"/>
            <a:ext cx="324456" cy="236234"/>
          </a:xfrm>
          <a:custGeom>
            <a:avLst/>
            <a:gdLst>
              <a:gd name="T0" fmla="*/ 9 w 140"/>
              <a:gd name="T1" fmla="*/ 0 h 102"/>
              <a:gd name="T2" fmla="*/ 0 w 140"/>
              <a:gd name="T3" fmla="*/ 93 h 102"/>
              <a:gd name="T4" fmla="*/ 131 w 140"/>
              <a:gd name="T5" fmla="*/ 102 h 102"/>
              <a:gd name="T6" fmla="*/ 140 w 140"/>
              <a:gd name="T7" fmla="*/ 9 h 102"/>
              <a:gd name="T8" fmla="*/ 136 w 140"/>
              <a:gd name="T9" fmla="*/ 93 h 102"/>
              <a:gd name="T10" fmla="*/ 9 w 140"/>
              <a:gd name="T11" fmla="*/ 98 h 102"/>
              <a:gd name="T12" fmla="*/ 4 w 140"/>
              <a:gd name="T13" fmla="*/ 9 h 102"/>
              <a:gd name="T14" fmla="*/ 131 w 140"/>
              <a:gd name="T15" fmla="*/ 4 h 102"/>
              <a:gd name="T16" fmla="*/ 136 w 140"/>
              <a:gd name="T17" fmla="*/ 93 h 102"/>
              <a:gd name="T18" fmla="*/ 129 w 140"/>
              <a:gd name="T19" fmla="*/ 11 h 102"/>
              <a:gd name="T20" fmla="*/ 11 w 140"/>
              <a:gd name="T21" fmla="*/ 32 h 102"/>
              <a:gd name="T22" fmla="*/ 11 w 140"/>
              <a:gd name="T23" fmla="*/ 70 h 102"/>
              <a:gd name="T24" fmla="*/ 129 w 140"/>
              <a:gd name="T25" fmla="*/ 91 h 102"/>
              <a:gd name="T26" fmla="*/ 11 w 140"/>
              <a:gd name="T27" fmla="*/ 70 h 102"/>
              <a:gd name="T28" fmla="*/ 51 w 140"/>
              <a:gd name="T29" fmla="*/ 65 h 102"/>
              <a:gd name="T30" fmla="*/ 62 w 140"/>
              <a:gd name="T31" fmla="*/ 37 h 102"/>
              <a:gd name="T32" fmla="*/ 49 w 140"/>
              <a:gd name="T33" fmla="*/ 37 h 102"/>
              <a:gd name="T34" fmla="*/ 39 w 140"/>
              <a:gd name="T35" fmla="*/ 65 h 102"/>
              <a:gd name="T36" fmla="*/ 28 w 140"/>
              <a:gd name="T37" fmla="*/ 37 h 102"/>
              <a:gd name="T38" fmla="*/ 38 w 140"/>
              <a:gd name="T39" fmla="*/ 58 h 102"/>
              <a:gd name="T40" fmla="*/ 95 w 140"/>
              <a:gd name="T41" fmla="*/ 59 h 102"/>
              <a:gd name="T42" fmla="*/ 106 w 140"/>
              <a:gd name="T43" fmla="*/ 65 h 102"/>
              <a:gd name="T44" fmla="*/ 107 w 140"/>
              <a:gd name="T45" fmla="*/ 37 h 102"/>
              <a:gd name="T46" fmla="*/ 86 w 140"/>
              <a:gd name="T47" fmla="*/ 65 h 102"/>
              <a:gd name="T48" fmla="*/ 95 w 140"/>
              <a:gd name="T49" fmla="*/ 59 h 102"/>
              <a:gd name="T50" fmla="*/ 105 w 140"/>
              <a:gd name="T51" fmla="*/ 54 h 102"/>
              <a:gd name="T52" fmla="*/ 103 w 140"/>
              <a:gd name="T53" fmla="*/ 43 h 102"/>
              <a:gd name="T54" fmla="*/ 79 w 140"/>
              <a:gd name="T55" fmla="*/ 57 h 102"/>
              <a:gd name="T56" fmla="*/ 74 w 140"/>
              <a:gd name="T57" fmla="*/ 53 h 102"/>
              <a:gd name="T58" fmla="*/ 67 w 140"/>
              <a:gd name="T59" fmla="*/ 48 h 102"/>
              <a:gd name="T60" fmla="*/ 69 w 140"/>
              <a:gd name="T61" fmla="*/ 39 h 102"/>
              <a:gd name="T62" fmla="*/ 83 w 140"/>
              <a:gd name="T63" fmla="*/ 39 h 102"/>
              <a:gd name="T64" fmla="*/ 81 w 140"/>
              <a:gd name="T65" fmla="*/ 45 h 102"/>
              <a:gd name="T66" fmla="*/ 76 w 140"/>
              <a:gd name="T67" fmla="*/ 41 h 102"/>
              <a:gd name="T68" fmla="*/ 72 w 140"/>
              <a:gd name="T69" fmla="*/ 44 h 102"/>
              <a:gd name="T70" fmla="*/ 77 w 140"/>
              <a:gd name="T71" fmla="*/ 48 h 102"/>
              <a:gd name="T72" fmla="*/ 84 w 140"/>
              <a:gd name="T73" fmla="*/ 56 h 102"/>
              <a:gd name="T74" fmla="*/ 74 w 140"/>
              <a:gd name="T75" fmla="*/ 65 h 102"/>
              <a:gd name="T76" fmla="*/ 64 w 140"/>
              <a:gd name="T77" fmla="*/ 61 h 102"/>
              <a:gd name="T78" fmla="*/ 68 w 140"/>
              <a:gd name="T79" fmla="*/ 56 h 102"/>
              <a:gd name="T80" fmla="*/ 74 w 140"/>
              <a:gd name="T81" fmla="*/ 6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0" h="102">
                <a:moveTo>
                  <a:pt x="131" y="0"/>
                </a:moveTo>
                <a:cubicBezTo>
                  <a:pt x="9" y="0"/>
                  <a:pt x="9" y="0"/>
                  <a:pt x="9" y="0"/>
                </a:cubicBezTo>
                <a:cubicBezTo>
                  <a:pt x="4" y="0"/>
                  <a:pt x="0" y="4"/>
                  <a:pt x="0" y="9"/>
                </a:cubicBezTo>
                <a:cubicBezTo>
                  <a:pt x="0" y="93"/>
                  <a:pt x="0" y="93"/>
                  <a:pt x="0" y="93"/>
                </a:cubicBezTo>
                <a:cubicBezTo>
                  <a:pt x="0" y="98"/>
                  <a:pt x="4" y="102"/>
                  <a:pt x="9" y="102"/>
                </a:cubicBezTo>
                <a:cubicBezTo>
                  <a:pt x="131" y="102"/>
                  <a:pt x="131" y="102"/>
                  <a:pt x="131" y="102"/>
                </a:cubicBezTo>
                <a:cubicBezTo>
                  <a:pt x="136" y="102"/>
                  <a:pt x="140" y="98"/>
                  <a:pt x="140" y="93"/>
                </a:cubicBezTo>
                <a:cubicBezTo>
                  <a:pt x="140" y="9"/>
                  <a:pt x="140" y="9"/>
                  <a:pt x="140" y="9"/>
                </a:cubicBezTo>
                <a:cubicBezTo>
                  <a:pt x="140" y="4"/>
                  <a:pt x="136" y="0"/>
                  <a:pt x="131" y="0"/>
                </a:cubicBezTo>
                <a:close/>
                <a:moveTo>
                  <a:pt x="136" y="93"/>
                </a:moveTo>
                <a:cubicBezTo>
                  <a:pt x="136" y="96"/>
                  <a:pt x="134" y="98"/>
                  <a:pt x="131" y="98"/>
                </a:cubicBezTo>
                <a:cubicBezTo>
                  <a:pt x="9" y="98"/>
                  <a:pt x="9" y="98"/>
                  <a:pt x="9" y="98"/>
                </a:cubicBezTo>
                <a:cubicBezTo>
                  <a:pt x="6" y="98"/>
                  <a:pt x="4" y="96"/>
                  <a:pt x="4" y="93"/>
                </a:cubicBezTo>
                <a:cubicBezTo>
                  <a:pt x="4" y="9"/>
                  <a:pt x="4" y="9"/>
                  <a:pt x="4" y="9"/>
                </a:cubicBezTo>
                <a:cubicBezTo>
                  <a:pt x="4" y="6"/>
                  <a:pt x="6" y="4"/>
                  <a:pt x="9" y="4"/>
                </a:cubicBezTo>
                <a:cubicBezTo>
                  <a:pt x="131" y="4"/>
                  <a:pt x="131" y="4"/>
                  <a:pt x="131" y="4"/>
                </a:cubicBezTo>
                <a:cubicBezTo>
                  <a:pt x="134" y="4"/>
                  <a:pt x="136" y="6"/>
                  <a:pt x="136" y="9"/>
                </a:cubicBezTo>
                <a:lnTo>
                  <a:pt x="136" y="93"/>
                </a:lnTo>
                <a:close/>
                <a:moveTo>
                  <a:pt x="11" y="11"/>
                </a:moveTo>
                <a:cubicBezTo>
                  <a:pt x="129" y="11"/>
                  <a:pt x="129" y="11"/>
                  <a:pt x="129" y="11"/>
                </a:cubicBezTo>
                <a:cubicBezTo>
                  <a:pt x="129" y="32"/>
                  <a:pt x="129" y="32"/>
                  <a:pt x="129" y="32"/>
                </a:cubicBezTo>
                <a:cubicBezTo>
                  <a:pt x="11" y="32"/>
                  <a:pt x="11" y="32"/>
                  <a:pt x="11" y="32"/>
                </a:cubicBezTo>
                <a:lnTo>
                  <a:pt x="11" y="11"/>
                </a:lnTo>
                <a:close/>
                <a:moveTo>
                  <a:pt x="11" y="70"/>
                </a:moveTo>
                <a:cubicBezTo>
                  <a:pt x="129" y="70"/>
                  <a:pt x="129" y="70"/>
                  <a:pt x="129" y="70"/>
                </a:cubicBezTo>
                <a:cubicBezTo>
                  <a:pt x="129" y="91"/>
                  <a:pt x="129" y="91"/>
                  <a:pt x="129" y="91"/>
                </a:cubicBezTo>
                <a:cubicBezTo>
                  <a:pt x="11" y="91"/>
                  <a:pt x="11" y="91"/>
                  <a:pt x="11" y="91"/>
                </a:cubicBezTo>
                <a:lnTo>
                  <a:pt x="11" y="70"/>
                </a:lnTo>
                <a:close/>
                <a:moveTo>
                  <a:pt x="57" y="65"/>
                </a:moveTo>
                <a:cubicBezTo>
                  <a:pt x="51" y="65"/>
                  <a:pt x="51" y="65"/>
                  <a:pt x="51" y="65"/>
                </a:cubicBezTo>
                <a:cubicBezTo>
                  <a:pt x="57" y="37"/>
                  <a:pt x="57" y="37"/>
                  <a:pt x="57" y="37"/>
                </a:cubicBezTo>
                <a:cubicBezTo>
                  <a:pt x="62" y="37"/>
                  <a:pt x="62" y="37"/>
                  <a:pt x="62" y="37"/>
                </a:cubicBezTo>
                <a:lnTo>
                  <a:pt x="57" y="65"/>
                </a:lnTo>
                <a:close/>
                <a:moveTo>
                  <a:pt x="49" y="37"/>
                </a:moveTo>
                <a:cubicBezTo>
                  <a:pt x="55" y="37"/>
                  <a:pt x="55" y="37"/>
                  <a:pt x="55" y="37"/>
                </a:cubicBezTo>
                <a:cubicBezTo>
                  <a:pt x="39" y="65"/>
                  <a:pt x="39" y="65"/>
                  <a:pt x="39" y="65"/>
                </a:cubicBezTo>
                <a:cubicBezTo>
                  <a:pt x="33" y="65"/>
                  <a:pt x="33" y="65"/>
                  <a:pt x="33" y="65"/>
                </a:cubicBezTo>
                <a:cubicBezTo>
                  <a:pt x="28" y="37"/>
                  <a:pt x="28" y="37"/>
                  <a:pt x="28" y="37"/>
                </a:cubicBezTo>
                <a:cubicBezTo>
                  <a:pt x="34" y="37"/>
                  <a:pt x="34" y="37"/>
                  <a:pt x="34" y="37"/>
                </a:cubicBezTo>
                <a:cubicBezTo>
                  <a:pt x="38" y="58"/>
                  <a:pt x="38" y="58"/>
                  <a:pt x="38" y="58"/>
                </a:cubicBezTo>
                <a:lnTo>
                  <a:pt x="49" y="37"/>
                </a:lnTo>
                <a:close/>
                <a:moveTo>
                  <a:pt x="95" y="59"/>
                </a:moveTo>
                <a:cubicBezTo>
                  <a:pt x="106" y="59"/>
                  <a:pt x="106" y="59"/>
                  <a:pt x="106" y="59"/>
                </a:cubicBezTo>
                <a:cubicBezTo>
                  <a:pt x="106" y="65"/>
                  <a:pt x="106" y="65"/>
                  <a:pt x="106" y="65"/>
                </a:cubicBezTo>
                <a:cubicBezTo>
                  <a:pt x="112" y="65"/>
                  <a:pt x="112" y="65"/>
                  <a:pt x="112" y="65"/>
                </a:cubicBezTo>
                <a:cubicBezTo>
                  <a:pt x="107" y="37"/>
                  <a:pt x="107" y="37"/>
                  <a:pt x="107" y="37"/>
                </a:cubicBezTo>
                <a:cubicBezTo>
                  <a:pt x="101" y="37"/>
                  <a:pt x="101" y="37"/>
                  <a:pt x="101" y="37"/>
                </a:cubicBezTo>
                <a:cubicBezTo>
                  <a:pt x="86" y="65"/>
                  <a:pt x="86" y="65"/>
                  <a:pt x="86" y="65"/>
                </a:cubicBezTo>
                <a:cubicBezTo>
                  <a:pt x="91" y="65"/>
                  <a:pt x="91" y="65"/>
                  <a:pt x="91" y="65"/>
                </a:cubicBezTo>
                <a:lnTo>
                  <a:pt x="95" y="59"/>
                </a:lnTo>
                <a:close/>
                <a:moveTo>
                  <a:pt x="103" y="43"/>
                </a:moveTo>
                <a:cubicBezTo>
                  <a:pt x="105" y="54"/>
                  <a:pt x="105" y="54"/>
                  <a:pt x="105" y="54"/>
                </a:cubicBezTo>
                <a:cubicBezTo>
                  <a:pt x="97" y="54"/>
                  <a:pt x="97" y="54"/>
                  <a:pt x="97" y="54"/>
                </a:cubicBezTo>
                <a:lnTo>
                  <a:pt x="103" y="43"/>
                </a:lnTo>
                <a:close/>
                <a:moveTo>
                  <a:pt x="78" y="59"/>
                </a:moveTo>
                <a:cubicBezTo>
                  <a:pt x="78" y="59"/>
                  <a:pt x="79" y="58"/>
                  <a:pt x="79" y="57"/>
                </a:cubicBezTo>
                <a:cubicBezTo>
                  <a:pt x="79" y="56"/>
                  <a:pt x="79" y="56"/>
                  <a:pt x="78" y="55"/>
                </a:cubicBezTo>
                <a:cubicBezTo>
                  <a:pt x="77" y="55"/>
                  <a:pt x="76" y="54"/>
                  <a:pt x="74" y="53"/>
                </a:cubicBezTo>
                <a:cubicBezTo>
                  <a:pt x="72" y="52"/>
                  <a:pt x="70" y="51"/>
                  <a:pt x="69" y="51"/>
                </a:cubicBezTo>
                <a:cubicBezTo>
                  <a:pt x="68" y="50"/>
                  <a:pt x="68" y="49"/>
                  <a:pt x="67" y="48"/>
                </a:cubicBezTo>
                <a:cubicBezTo>
                  <a:pt x="66" y="47"/>
                  <a:pt x="66" y="46"/>
                  <a:pt x="66" y="45"/>
                </a:cubicBezTo>
                <a:cubicBezTo>
                  <a:pt x="66" y="43"/>
                  <a:pt x="67" y="41"/>
                  <a:pt x="69" y="39"/>
                </a:cubicBezTo>
                <a:cubicBezTo>
                  <a:pt x="70" y="38"/>
                  <a:pt x="73" y="37"/>
                  <a:pt x="76" y="37"/>
                </a:cubicBezTo>
                <a:cubicBezTo>
                  <a:pt x="79" y="37"/>
                  <a:pt x="82" y="38"/>
                  <a:pt x="83" y="39"/>
                </a:cubicBezTo>
                <a:cubicBezTo>
                  <a:pt x="85" y="41"/>
                  <a:pt x="86" y="43"/>
                  <a:pt x="86" y="45"/>
                </a:cubicBezTo>
                <a:cubicBezTo>
                  <a:pt x="81" y="45"/>
                  <a:pt x="81" y="45"/>
                  <a:pt x="81" y="45"/>
                </a:cubicBezTo>
                <a:cubicBezTo>
                  <a:pt x="81" y="44"/>
                  <a:pt x="80" y="43"/>
                  <a:pt x="79" y="42"/>
                </a:cubicBezTo>
                <a:cubicBezTo>
                  <a:pt x="79" y="42"/>
                  <a:pt x="77" y="41"/>
                  <a:pt x="76" y="41"/>
                </a:cubicBezTo>
                <a:cubicBezTo>
                  <a:pt x="74" y="41"/>
                  <a:pt x="73" y="42"/>
                  <a:pt x="73" y="42"/>
                </a:cubicBezTo>
                <a:cubicBezTo>
                  <a:pt x="72" y="43"/>
                  <a:pt x="72" y="43"/>
                  <a:pt x="72" y="44"/>
                </a:cubicBezTo>
                <a:cubicBezTo>
                  <a:pt x="72" y="45"/>
                  <a:pt x="72" y="46"/>
                  <a:pt x="72" y="46"/>
                </a:cubicBezTo>
                <a:cubicBezTo>
                  <a:pt x="73" y="47"/>
                  <a:pt x="74" y="47"/>
                  <a:pt x="77" y="48"/>
                </a:cubicBezTo>
                <a:cubicBezTo>
                  <a:pt x="80" y="50"/>
                  <a:pt x="82" y="51"/>
                  <a:pt x="83" y="52"/>
                </a:cubicBezTo>
                <a:cubicBezTo>
                  <a:pt x="84" y="53"/>
                  <a:pt x="84" y="54"/>
                  <a:pt x="84" y="56"/>
                </a:cubicBezTo>
                <a:cubicBezTo>
                  <a:pt x="84" y="59"/>
                  <a:pt x="84" y="61"/>
                  <a:pt x="82" y="63"/>
                </a:cubicBezTo>
                <a:cubicBezTo>
                  <a:pt x="80" y="64"/>
                  <a:pt x="77" y="65"/>
                  <a:pt x="74" y="65"/>
                </a:cubicBezTo>
                <a:cubicBezTo>
                  <a:pt x="71" y="65"/>
                  <a:pt x="69" y="65"/>
                  <a:pt x="67" y="64"/>
                </a:cubicBezTo>
                <a:cubicBezTo>
                  <a:pt x="66" y="63"/>
                  <a:pt x="64" y="62"/>
                  <a:pt x="64" y="61"/>
                </a:cubicBezTo>
                <a:cubicBezTo>
                  <a:pt x="63" y="59"/>
                  <a:pt x="63" y="58"/>
                  <a:pt x="63" y="56"/>
                </a:cubicBezTo>
                <a:cubicBezTo>
                  <a:pt x="68" y="56"/>
                  <a:pt x="68" y="56"/>
                  <a:pt x="68" y="56"/>
                </a:cubicBezTo>
                <a:cubicBezTo>
                  <a:pt x="68" y="57"/>
                  <a:pt x="69" y="58"/>
                  <a:pt x="69" y="59"/>
                </a:cubicBezTo>
                <a:cubicBezTo>
                  <a:pt x="70" y="60"/>
                  <a:pt x="71" y="60"/>
                  <a:pt x="74" y="60"/>
                </a:cubicBezTo>
                <a:cubicBezTo>
                  <a:pt x="75" y="60"/>
                  <a:pt x="77" y="60"/>
                  <a:pt x="78"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25" name="TextBox 24"/>
          <p:cNvSpPr txBox="1"/>
          <p:nvPr/>
        </p:nvSpPr>
        <p:spPr>
          <a:xfrm>
            <a:off x="1559496" y="2240685"/>
            <a:ext cx="2952328" cy="626197"/>
          </a:xfrm>
          <a:prstGeom prst="rect">
            <a:avLst/>
          </a:prstGeom>
          <a:noFill/>
        </p:spPr>
        <p:txBody>
          <a:bodyPr wrap="square" rtlCol="0">
            <a:spAutoFit/>
            <a:scene3d>
              <a:camera prst="orthographicFront"/>
              <a:lightRig rig="threePt" dir="t"/>
            </a:scene3d>
            <a:sp3d contourW="12700"/>
          </a:bodyPr>
          <a:lstStyle/>
          <a:p>
            <a:pPr>
              <a:lnSpc>
                <a:spcPct val="130000"/>
              </a:lnSpc>
            </a:pPr>
            <a:r>
              <a:rPr lang="en-US" altLang="zh-CN" sz="14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endParaRPr lang="zh-CN" altLang="en-US" sz="14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6" name="TextBox 25"/>
          <p:cNvSpPr txBox="1"/>
          <p:nvPr/>
        </p:nvSpPr>
        <p:spPr>
          <a:xfrm>
            <a:off x="1559496" y="3494063"/>
            <a:ext cx="2664296" cy="626197"/>
          </a:xfrm>
          <a:prstGeom prst="rect">
            <a:avLst/>
          </a:prstGeom>
          <a:noFill/>
        </p:spPr>
        <p:txBody>
          <a:bodyPr wrap="square" rtlCol="0">
            <a:spAutoFit/>
            <a:scene3d>
              <a:camera prst="orthographicFront"/>
              <a:lightRig rig="threePt" dir="t"/>
            </a:scene3d>
            <a:sp3d contourW="12700"/>
          </a:bodyPr>
          <a:lstStyle/>
          <a:p>
            <a:pPr>
              <a:lnSpc>
                <a:spcPct val="130000"/>
              </a:lnSpc>
            </a:pPr>
            <a:r>
              <a:rPr lang="en-US" altLang="zh-CN" sz="14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endParaRPr lang="zh-CN" altLang="en-US" sz="14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7" name="TextBox 26"/>
          <p:cNvSpPr txBox="1"/>
          <p:nvPr/>
        </p:nvSpPr>
        <p:spPr>
          <a:xfrm>
            <a:off x="1559496" y="4657778"/>
            <a:ext cx="2304256" cy="905248"/>
          </a:xfrm>
          <a:prstGeom prst="rect">
            <a:avLst/>
          </a:prstGeom>
          <a:noFill/>
        </p:spPr>
        <p:txBody>
          <a:bodyPr wrap="square" rtlCol="0">
            <a:spAutoFit/>
            <a:scene3d>
              <a:camera prst="orthographicFront"/>
              <a:lightRig rig="threePt" dir="t"/>
            </a:scene3d>
            <a:sp3d contourW="12700"/>
          </a:bodyPr>
          <a:lstStyle/>
          <a:p>
            <a:pPr>
              <a:lnSpc>
                <a:spcPct val="130000"/>
              </a:lnSpc>
            </a:pPr>
            <a:r>
              <a:rPr lang="en-US" altLang="zh-CN" sz="14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endParaRPr lang="zh-CN" altLang="en-US" sz="14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8" name="TextBox 27"/>
          <p:cNvSpPr txBox="1"/>
          <p:nvPr/>
        </p:nvSpPr>
        <p:spPr>
          <a:xfrm>
            <a:off x="7667656" y="2240685"/>
            <a:ext cx="2952328" cy="626197"/>
          </a:xfrm>
          <a:prstGeom prst="rect">
            <a:avLst/>
          </a:prstGeom>
          <a:noFill/>
        </p:spPr>
        <p:txBody>
          <a:bodyPr wrap="square" rtlCol="0">
            <a:spAutoFit/>
            <a:scene3d>
              <a:camera prst="orthographicFront"/>
              <a:lightRig rig="threePt" dir="t"/>
            </a:scene3d>
            <a:sp3d contourW="12700"/>
          </a:bodyPr>
          <a:lstStyle/>
          <a:p>
            <a:pPr algn="r">
              <a:lnSpc>
                <a:spcPct val="130000"/>
              </a:lnSpc>
            </a:pPr>
            <a:r>
              <a:rPr lang="en-US" altLang="zh-CN" sz="14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endParaRPr lang="zh-CN" altLang="en-US" sz="14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9" name="TextBox 28"/>
          <p:cNvSpPr txBox="1"/>
          <p:nvPr/>
        </p:nvSpPr>
        <p:spPr>
          <a:xfrm>
            <a:off x="7955688" y="3494063"/>
            <a:ext cx="2664296" cy="625171"/>
          </a:xfrm>
          <a:prstGeom prst="rect">
            <a:avLst/>
          </a:prstGeom>
          <a:noFill/>
        </p:spPr>
        <p:txBody>
          <a:bodyPr wrap="square" rtlCol="0">
            <a:spAutoFit/>
            <a:scene3d>
              <a:camera prst="orthographicFront"/>
              <a:lightRig rig="threePt" dir="t"/>
            </a:scene3d>
            <a:sp3d contourW="12700"/>
          </a:bodyPr>
          <a:lstStyle/>
          <a:p>
            <a:pPr algn="r">
              <a:lnSpc>
                <a:spcPct val="130000"/>
              </a:lnSpc>
            </a:pPr>
            <a:r>
              <a:rPr lang="en-US" altLang="zh-CN" sz="14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endParaRPr lang="zh-CN" altLang="en-US" sz="14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0" name="TextBox 29"/>
          <p:cNvSpPr txBox="1"/>
          <p:nvPr/>
        </p:nvSpPr>
        <p:spPr>
          <a:xfrm>
            <a:off x="8315728" y="4657778"/>
            <a:ext cx="2304256" cy="905248"/>
          </a:xfrm>
          <a:prstGeom prst="rect">
            <a:avLst/>
          </a:prstGeom>
          <a:noFill/>
        </p:spPr>
        <p:txBody>
          <a:bodyPr wrap="square" rtlCol="0">
            <a:spAutoFit/>
            <a:scene3d>
              <a:camera prst="orthographicFront"/>
              <a:lightRig rig="threePt" dir="t"/>
            </a:scene3d>
            <a:sp3d contourW="12700"/>
          </a:bodyPr>
          <a:lstStyle/>
          <a:p>
            <a:pPr algn="r">
              <a:lnSpc>
                <a:spcPct val="130000"/>
              </a:lnSpc>
            </a:pPr>
            <a:r>
              <a:rPr lang="en-US" altLang="zh-CN" sz="14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endParaRPr lang="zh-CN" altLang="en-US" sz="14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31" name="组合 30"/>
          <p:cNvGrpSpPr/>
          <p:nvPr/>
        </p:nvGrpSpPr>
        <p:grpSpPr>
          <a:xfrm>
            <a:off x="464457" y="300521"/>
            <a:ext cx="11099571" cy="523220"/>
            <a:chOff x="464457" y="300521"/>
            <a:chExt cx="11099571" cy="523220"/>
          </a:xfrm>
        </p:grpSpPr>
        <p:sp>
          <p:nvSpPr>
            <p:cNvPr id="32" name="箭头: V 形 151"/>
            <p:cNvSpPr/>
            <p:nvPr/>
          </p:nvSpPr>
          <p:spPr>
            <a:xfrm>
              <a:off x="464457"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3" name="箭头: V 形 152"/>
            <p:cNvSpPr/>
            <p:nvPr/>
          </p:nvSpPr>
          <p:spPr>
            <a:xfrm>
              <a:off x="745335"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34" name="直接连接符 33"/>
            <p:cNvCxnSpPr>
              <a:cxnSpLocks/>
              <a:stCxn id="36" idx="3"/>
            </p:cNvCxnSpPr>
            <p:nvPr/>
          </p:nvCxnSpPr>
          <p:spPr>
            <a:xfrm>
              <a:off x="3769269" y="562131"/>
              <a:ext cx="7286446" cy="39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35" name="组合 34"/>
            <p:cNvGrpSpPr/>
            <p:nvPr/>
          </p:nvGrpSpPr>
          <p:grpSpPr>
            <a:xfrm>
              <a:off x="11239724" y="468469"/>
              <a:ext cx="324304" cy="187323"/>
              <a:chOff x="9419771" y="-562044"/>
              <a:chExt cx="551543" cy="187323"/>
            </a:xfrm>
          </p:grpSpPr>
          <p:cxnSp>
            <p:nvCxnSpPr>
              <p:cNvPr id="37" name="直接连接符 36"/>
              <p:cNvCxnSpPr/>
              <p:nvPr/>
            </p:nvCxnSpPr>
            <p:spPr>
              <a:xfrm>
                <a:off x="9419771" y="-562044"/>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a:off x="9419771" y="-468382"/>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39" name="直接连接符 38"/>
              <p:cNvCxnSpPr/>
              <p:nvPr/>
            </p:nvCxnSpPr>
            <p:spPr>
              <a:xfrm>
                <a:off x="9419771" y="-374721"/>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grpSp>
        <p:sp>
          <p:nvSpPr>
            <p:cNvPr id="36" name="文本框 35"/>
            <p:cNvSpPr txBox="1"/>
            <p:nvPr/>
          </p:nvSpPr>
          <p:spPr>
            <a:xfrm>
              <a:off x="1189717" y="300521"/>
              <a:ext cx="2579552" cy="523220"/>
            </a:xfrm>
            <a:prstGeom prst="rect">
              <a:avLst/>
            </a:prstGeom>
            <a:noFill/>
          </p:spPr>
          <p:txBody>
            <a:bodyPr wrap="none" rtlCol="0">
              <a:spAutoFit/>
              <a:scene3d>
                <a:camera prst="orthographicFront"/>
                <a:lightRig rig="threePt" dir="t"/>
              </a:scene3d>
              <a:sp3d contourW="12700"/>
            </a:bodyPr>
            <a:lstStyle/>
            <a:p>
              <a:r>
                <a:rPr lang="en-US" altLang="zh-CN"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spTree>
    <p:extLst>
      <p:ext uri="{BB962C8B-B14F-4D97-AF65-F5344CB8AC3E}">
        <p14:creationId xmlns:p14="http://schemas.microsoft.com/office/powerpoint/2010/main" val="1344223651"/>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300"/>
                                            <p:tgtEl>
                                              <p:spTgt spid="7"/>
                                            </p:tgtEl>
                                          </p:cBhvr>
                                        </p:animEffect>
                                      </p:childTnLst>
                                    </p:cTn>
                                  </p:par>
                                </p:childTnLst>
                              </p:cTn>
                            </p:par>
                            <p:par>
                              <p:cTn id="8" fill="hold">
                                <p:stCondLst>
                                  <p:cond delay="300"/>
                                </p:stCondLst>
                                <p:childTnLst>
                                  <p:par>
                                    <p:cTn id="9" presetID="22" presetClass="entr" presetSubtype="2"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300"/>
                                            <p:tgtEl>
                                              <p:spTgt spid="10"/>
                                            </p:tgtEl>
                                          </p:cBhvr>
                                        </p:animEffect>
                                      </p:childTnLst>
                                    </p:cTn>
                                  </p:par>
                                </p:childTnLst>
                              </p:cTn>
                            </p:par>
                            <p:par>
                              <p:cTn id="12" fill="hold">
                                <p:stCondLst>
                                  <p:cond delay="600"/>
                                </p:stCondLst>
                                <p:childTnLst>
                                  <p:par>
                                    <p:cTn id="13" presetID="22" presetClass="entr" presetSubtype="8"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300"/>
                                            <p:tgtEl>
                                              <p:spTgt spid="6"/>
                                            </p:tgtEl>
                                          </p:cBhvr>
                                        </p:animEffect>
                                      </p:childTnLst>
                                    </p:cTn>
                                  </p:par>
                                </p:childTnLst>
                              </p:cTn>
                            </p:par>
                            <p:par>
                              <p:cTn id="16" fill="hold">
                                <p:stCondLst>
                                  <p:cond delay="900"/>
                                </p:stCondLst>
                                <p:childTnLst>
                                  <p:par>
                                    <p:cTn id="17" presetID="22" presetClass="entr" presetSubtype="2"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right)">
                                          <p:cBhvr>
                                            <p:cTn id="19" dur="300"/>
                                            <p:tgtEl>
                                              <p:spTgt spid="9"/>
                                            </p:tgtEl>
                                          </p:cBhvr>
                                        </p:animEffect>
                                      </p:childTnLst>
                                    </p:cTn>
                                  </p:par>
                                </p:childTnLst>
                              </p:cTn>
                            </p:par>
                            <p:par>
                              <p:cTn id="20" fill="hold">
                                <p:stCondLst>
                                  <p:cond delay="1200"/>
                                </p:stCondLst>
                                <p:childTnLst>
                                  <p:par>
                                    <p:cTn id="21" presetID="22" presetClass="entr" presetSubtype="8"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300"/>
                                            <p:tgtEl>
                                              <p:spTgt spid="5"/>
                                            </p:tgtEl>
                                          </p:cBhvr>
                                        </p:animEffect>
                                      </p:childTnLst>
                                    </p:cTn>
                                  </p:par>
                                </p:childTnLst>
                              </p:cTn>
                            </p:par>
                            <p:par>
                              <p:cTn id="24" fill="hold">
                                <p:stCondLst>
                                  <p:cond delay="1500"/>
                                </p:stCondLst>
                                <p:childTnLst>
                                  <p:par>
                                    <p:cTn id="25" presetID="22" presetClass="entr" presetSubtype="2" fill="hold" grpId="0"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right)">
                                          <p:cBhvr>
                                            <p:cTn id="27" dur="300"/>
                                            <p:tgtEl>
                                              <p:spTgt spid="8"/>
                                            </p:tgtEl>
                                          </p:cBhvr>
                                        </p:animEffect>
                                      </p:childTnLst>
                                    </p:cTn>
                                  </p:par>
                                </p:childTnLst>
                              </p:cTn>
                            </p:par>
                            <p:par>
                              <p:cTn id="28" fill="hold">
                                <p:stCondLst>
                                  <p:cond delay="1800"/>
                                </p:stCondLst>
                                <p:childTnLst>
                                  <p:par>
                                    <p:cTn id="29" presetID="22" presetClass="entr" presetSubtype="4" fill="hold" grpId="0"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down)">
                                          <p:cBhvr>
                                            <p:cTn id="31" dur="300"/>
                                            <p:tgtEl>
                                              <p:spTgt spid="4"/>
                                            </p:tgtEl>
                                          </p:cBhvr>
                                        </p:animEffect>
                                      </p:childTnLst>
                                    </p:cTn>
                                  </p:par>
                                </p:childTnLst>
                              </p:cTn>
                            </p:par>
                            <p:par>
                              <p:cTn id="32" fill="hold">
                                <p:stCondLst>
                                  <p:cond delay="2100"/>
                                </p:stCondLst>
                                <p:childTnLst>
                                  <p:par>
                                    <p:cTn id="33" presetID="2" presetClass="entr" presetSubtype="8" fill="hold" grpId="0" nodeType="afterEffect" p14:presetBounceEnd="40000">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14:bounceEnd="40000">
                                          <p:cBhvr additive="base">
                                            <p:cTn id="35" dur="500" fill="hold"/>
                                            <p:tgtEl>
                                              <p:spTgt spid="11"/>
                                            </p:tgtEl>
                                            <p:attrNameLst>
                                              <p:attrName>ppt_x</p:attrName>
                                            </p:attrNameLst>
                                          </p:cBhvr>
                                          <p:tavLst>
                                            <p:tav tm="0">
                                              <p:val>
                                                <p:strVal val="0-#ppt_w/2"/>
                                              </p:val>
                                            </p:tav>
                                            <p:tav tm="100000">
                                              <p:val>
                                                <p:strVal val="#ppt_x"/>
                                              </p:val>
                                            </p:tav>
                                          </p:tavLst>
                                        </p:anim>
                                        <p:anim calcmode="lin" valueType="num" p14:bounceEnd="40000">
                                          <p:cBhvr additive="base">
                                            <p:cTn id="36" dur="500" fill="hold"/>
                                            <p:tgtEl>
                                              <p:spTgt spid="11"/>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14:presetBounceEnd="40000">
                                      <p:stCondLst>
                                        <p:cond delay="100"/>
                                      </p:stCondLst>
                                      <p:childTnLst>
                                        <p:set>
                                          <p:cBhvr>
                                            <p:cTn id="38" dur="1" fill="hold">
                                              <p:stCondLst>
                                                <p:cond delay="0"/>
                                              </p:stCondLst>
                                            </p:cTn>
                                            <p:tgtEl>
                                              <p:spTgt spid="12"/>
                                            </p:tgtEl>
                                            <p:attrNameLst>
                                              <p:attrName>style.visibility</p:attrName>
                                            </p:attrNameLst>
                                          </p:cBhvr>
                                          <p:to>
                                            <p:strVal val="visible"/>
                                          </p:to>
                                        </p:set>
                                        <p:anim calcmode="lin" valueType="num" p14:bounceEnd="40000">
                                          <p:cBhvr additive="base">
                                            <p:cTn id="39" dur="500" fill="hold"/>
                                            <p:tgtEl>
                                              <p:spTgt spid="12"/>
                                            </p:tgtEl>
                                            <p:attrNameLst>
                                              <p:attrName>ppt_x</p:attrName>
                                            </p:attrNameLst>
                                          </p:cBhvr>
                                          <p:tavLst>
                                            <p:tav tm="0">
                                              <p:val>
                                                <p:strVal val="0-#ppt_w/2"/>
                                              </p:val>
                                            </p:tav>
                                            <p:tav tm="100000">
                                              <p:val>
                                                <p:strVal val="#ppt_x"/>
                                              </p:val>
                                            </p:tav>
                                          </p:tavLst>
                                        </p:anim>
                                        <p:anim calcmode="lin" valueType="num" p14:bounceEnd="40000">
                                          <p:cBhvr additive="base">
                                            <p:cTn id="40" dur="500" fill="hold"/>
                                            <p:tgtEl>
                                              <p:spTgt spid="12"/>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14:presetBounceEnd="40000">
                                      <p:stCondLst>
                                        <p:cond delay="200"/>
                                      </p:stCondLst>
                                      <p:childTnLst>
                                        <p:set>
                                          <p:cBhvr>
                                            <p:cTn id="42" dur="1" fill="hold">
                                              <p:stCondLst>
                                                <p:cond delay="0"/>
                                              </p:stCondLst>
                                            </p:cTn>
                                            <p:tgtEl>
                                              <p:spTgt spid="13"/>
                                            </p:tgtEl>
                                            <p:attrNameLst>
                                              <p:attrName>style.visibility</p:attrName>
                                            </p:attrNameLst>
                                          </p:cBhvr>
                                          <p:to>
                                            <p:strVal val="visible"/>
                                          </p:to>
                                        </p:set>
                                        <p:anim calcmode="lin" valueType="num" p14:bounceEnd="40000">
                                          <p:cBhvr additive="base">
                                            <p:cTn id="43" dur="500" fill="hold"/>
                                            <p:tgtEl>
                                              <p:spTgt spid="13"/>
                                            </p:tgtEl>
                                            <p:attrNameLst>
                                              <p:attrName>ppt_x</p:attrName>
                                            </p:attrNameLst>
                                          </p:cBhvr>
                                          <p:tavLst>
                                            <p:tav tm="0">
                                              <p:val>
                                                <p:strVal val="0-#ppt_w/2"/>
                                              </p:val>
                                            </p:tav>
                                            <p:tav tm="100000">
                                              <p:val>
                                                <p:strVal val="#ppt_x"/>
                                              </p:val>
                                            </p:tav>
                                          </p:tavLst>
                                        </p:anim>
                                        <p:anim calcmode="lin" valueType="num" p14:bounceEnd="40000">
                                          <p:cBhvr additive="base">
                                            <p:cTn id="44" dur="500" fill="hold"/>
                                            <p:tgtEl>
                                              <p:spTgt spid="13"/>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14:presetBounceEnd="40000">
                                      <p:stCondLst>
                                        <p:cond delay="300"/>
                                      </p:stCondLst>
                                      <p:childTnLst>
                                        <p:set>
                                          <p:cBhvr>
                                            <p:cTn id="46" dur="1" fill="hold">
                                              <p:stCondLst>
                                                <p:cond delay="0"/>
                                              </p:stCondLst>
                                            </p:cTn>
                                            <p:tgtEl>
                                              <p:spTgt spid="14"/>
                                            </p:tgtEl>
                                            <p:attrNameLst>
                                              <p:attrName>style.visibility</p:attrName>
                                            </p:attrNameLst>
                                          </p:cBhvr>
                                          <p:to>
                                            <p:strVal val="visible"/>
                                          </p:to>
                                        </p:set>
                                        <p:anim calcmode="lin" valueType="num" p14:bounceEnd="40000">
                                          <p:cBhvr additive="base">
                                            <p:cTn id="47" dur="500" fill="hold"/>
                                            <p:tgtEl>
                                              <p:spTgt spid="14"/>
                                            </p:tgtEl>
                                            <p:attrNameLst>
                                              <p:attrName>ppt_x</p:attrName>
                                            </p:attrNameLst>
                                          </p:cBhvr>
                                          <p:tavLst>
                                            <p:tav tm="0">
                                              <p:val>
                                                <p:strVal val="1+#ppt_w/2"/>
                                              </p:val>
                                            </p:tav>
                                            <p:tav tm="100000">
                                              <p:val>
                                                <p:strVal val="#ppt_x"/>
                                              </p:val>
                                            </p:tav>
                                          </p:tavLst>
                                        </p:anim>
                                        <p:anim calcmode="lin" valueType="num" p14:bounceEnd="40000">
                                          <p:cBhvr additive="base">
                                            <p:cTn id="48" dur="500" fill="hold"/>
                                            <p:tgtEl>
                                              <p:spTgt spid="14"/>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14:presetBounceEnd="40000">
                                      <p:stCondLst>
                                        <p:cond delay="400"/>
                                      </p:stCondLst>
                                      <p:childTnLst>
                                        <p:set>
                                          <p:cBhvr>
                                            <p:cTn id="50" dur="1" fill="hold">
                                              <p:stCondLst>
                                                <p:cond delay="0"/>
                                              </p:stCondLst>
                                            </p:cTn>
                                            <p:tgtEl>
                                              <p:spTgt spid="15"/>
                                            </p:tgtEl>
                                            <p:attrNameLst>
                                              <p:attrName>style.visibility</p:attrName>
                                            </p:attrNameLst>
                                          </p:cBhvr>
                                          <p:to>
                                            <p:strVal val="visible"/>
                                          </p:to>
                                        </p:set>
                                        <p:anim calcmode="lin" valueType="num" p14:bounceEnd="40000">
                                          <p:cBhvr additive="base">
                                            <p:cTn id="51" dur="500" fill="hold"/>
                                            <p:tgtEl>
                                              <p:spTgt spid="15"/>
                                            </p:tgtEl>
                                            <p:attrNameLst>
                                              <p:attrName>ppt_x</p:attrName>
                                            </p:attrNameLst>
                                          </p:cBhvr>
                                          <p:tavLst>
                                            <p:tav tm="0">
                                              <p:val>
                                                <p:strVal val="1+#ppt_w/2"/>
                                              </p:val>
                                            </p:tav>
                                            <p:tav tm="100000">
                                              <p:val>
                                                <p:strVal val="#ppt_x"/>
                                              </p:val>
                                            </p:tav>
                                          </p:tavLst>
                                        </p:anim>
                                        <p:anim calcmode="lin" valueType="num" p14:bounceEnd="40000">
                                          <p:cBhvr additive="base">
                                            <p:cTn id="52" dur="500" fill="hold"/>
                                            <p:tgtEl>
                                              <p:spTgt spid="15"/>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14:presetBounceEnd="40000">
                                      <p:stCondLst>
                                        <p:cond delay="500"/>
                                      </p:stCondLst>
                                      <p:childTnLst>
                                        <p:set>
                                          <p:cBhvr>
                                            <p:cTn id="54" dur="1" fill="hold">
                                              <p:stCondLst>
                                                <p:cond delay="0"/>
                                              </p:stCondLst>
                                            </p:cTn>
                                            <p:tgtEl>
                                              <p:spTgt spid="16"/>
                                            </p:tgtEl>
                                            <p:attrNameLst>
                                              <p:attrName>style.visibility</p:attrName>
                                            </p:attrNameLst>
                                          </p:cBhvr>
                                          <p:to>
                                            <p:strVal val="visible"/>
                                          </p:to>
                                        </p:set>
                                        <p:anim calcmode="lin" valueType="num" p14:bounceEnd="40000">
                                          <p:cBhvr additive="base">
                                            <p:cTn id="55" dur="500" fill="hold"/>
                                            <p:tgtEl>
                                              <p:spTgt spid="16"/>
                                            </p:tgtEl>
                                            <p:attrNameLst>
                                              <p:attrName>ppt_x</p:attrName>
                                            </p:attrNameLst>
                                          </p:cBhvr>
                                          <p:tavLst>
                                            <p:tav tm="0">
                                              <p:val>
                                                <p:strVal val="1+#ppt_w/2"/>
                                              </p:val>
                                            </p:tav>
                                            <p:tav tm="100000">
                                              <p:val>
                                                <p:strVal val="#ppt_x"/>
                                              </p:val>
                                            </p:tav>
                                          </p:tavLst>
                                        </p:anim>
                                        <p:anim calcmode="lin" valueType="num" p14:bounceEnd="40000">
                                          <p:cBhvr additive="base">
                                            <p:cTn id="56" dur="500" fill="hold"/>
                                            <p:tgtEl>
                                              <p:spTgt spid="16"/>
                                            </p:tgtEl>
                                            <p:attrNameLst>
                                              <p:attrName>ppt_y</p:attrName>
                                            </p:attrNameLst>
                                          </p:cBhvr>
                                          <p:tavLst>
                                            <p:tav tm="0">
                                              <p:val>
                                                <p:strVal val="#ppt_y"/>
                                              </p:val>
                                            </p:tav>
                                            <p:tav tm="100000">
                                              <p:val>
                                                <p:strVal val="#ppt_y"/>
                                              </p:val>
                                            </p:tav>
                                          </p:tavLst>
                                        </p:anim>
                                      </p:childTnLst>
                                    </p:cTn>
                                  </p:par>
                                </p:childTnLst>
                              </p:cTn>
                            </p:par>
                            <p:par>
                              <p:cTn id="57" fill="hold">
                                <p:stCondLst>
                                  <p:cond delay="3100"/>
                                </p:stCondLst>
                                <p:childTnLst>
                                  <p:par>
                                    <p:cTn id="58" presetID="10" presetClass="entr" presetSubtype="0" fill="hold" grpId="0" nodeType="afterEffect">
                                      <p:stCondLst>
                                        <p:cond delay="0"/>
                                      </p:stCondLst>
                                      <p:childTnLst>
                                        <p:set>
                                          <p:cBhvr>
                                            <p:cTn id="59" dur="1" fill="hold">
                                              <p:stCondLst>
                                                <p:cond delay="0"/>
                                              </p:stCondLst>
                                            </p:cTn>
                                            <p:tgtEl>
                                              <p:spTgt spid="23"/>
                                            </p:tgtEl>
                                            <p:attrNameLst>
                                              <p:attrName>style.visibility</p:attrName>
                                            </p:attrNameLst>
                                          </p:cBhvr>
                                          <p:to>
                                            <p:strVal val="visible"/>
                                          </p:to>
                                        </p:set>
                                        <p:animEffect transition="in" filter="fade">
                                          <p:cBhvr>
                                            <p:cTn id="60" dur="500"/>
                                            <p:tgtEl>
                                              <p:spTgt spid="23"/>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500"/>
                                            <p:tgtEl>
                                              <p:spTgt spid="2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fade">
                                          <p:cBhvr>
                                            <p:cTn id="66" dur="500"/>
                                            <p:tgtEl>
                                              <p:spTgt spid="22"/>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4"/>
                                            </p:tgtEl>
                                            <p:attrNameLst>
                                              <p:attrName>style.visibility</p:attrName>
                                            </p:attrNameLst>
                                          </p:cBhvr>
                                          <p:to>
                                            <p:strVal val="visible"/>
                                          </p:to>
                                        </p:set>
                                        <p:animEffect transition="in" filter="fade">
                                          <p:cBhvr>
                                            <p:cTn id="69" dur="500"/>
                                            <p:tgtEl>
                                              <p:spTgt spid="24"/>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Effect transition="in" filter="fade">
                                          <p:cBhvr>
                                            <p:cTn id="72" dur="500"/>
                                            <p:tgtEl>
                                              <p:spTgt spid="19"/>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21"/>
                                            </p:tgtEl>
                                            <p:attrNameLst>
                                              <p:attrName>style.visibility</p:attrName>
                                            </p:attrNameLst>
                                          </p:cBhvr>
                                          <p:to>
                                            <p:strVal val="visible"/>
                                          </p:to>
                                        </p:set>
                                        <p:animEffect transition="in" filter="fade">
                                          <p:cBhvr>
                                            <p:cTn id="75" dur="500"/>
                                            <p:tgtEl>
                                              <p:spTgt spid="21"/>
                                            </p:tgtEl>
                                          </p:cBhvr>
                                        </p:animEffect>
                                      </p:childTnLst>
                                    </p:cTn>
                                  </p:par>
                                </p:childTnLst>
                              </p:cTn>
                            </p:par>
                            <p:par>
                              <p:cTn id="76" fill="hold">
                                <p:stCondLst>
                                  <p:cond delay="3600"/>
                                </p:stCondLst>
                                <p:childTnLst>
                                  <p:par>
                                    <p:cTn id="77" presetID="12" presetClass="entr" presetSubtype="2" fill="hold" grpId="0" nodeType="afterEffect">
                                      <p:stCondLst>
                                        <p:cond delay="0"/>
                                      </p:stCondLst>
                                      <p:childTnLst>
                                        <p:set>
                                          <p:cBhvr>
                                            <p:cTn id="78" dur="1" fill="hold">
                                              <p:stCondLst>
                                                <p:cond delay="0"/>
                                              </p:stCondLst>
                                            </p:cTn>
                                            <p:tgtEl>
                                              <p:spTgt spid="25"/>
                                            </p:tgtEl>
                                            <p:attrNameLst>
                                              <p:attrName>style.visibility</p:attrName>
                                            </p:attrNameLst>
                                          </p:cBhvr>
                                          <p:to>
                                            <p:strVal val="visible"/>
                                          </p:to>
                                        </p:set>
                                        <p:anim calcmode="lin" valueType="num">
                                          <p:cBhvr additive="base">
                                            <p:cTn id="79" dur="500"/>
                                            <p:tgtEl>
                                              <p:spTgt spid="25"/>
                                            </p:tgtEl>
                                            <p:attrNameLst>
                                              <p:attrName>ppt_x</p:attrName>
                                            </p:attrNameLst>
                                          </p:cBhvr>
                                          <p:tavLst>
                                            <p:tav tm="0">
                                              <p:val>
                                                <p:strVal val="#ppt_x+#ppt_w*1.125000"/>
                                              </p:val>
                                            </p:tav>
                                            <p:tav tm="100000">
                                              <p:val>
                                                <p:strVal val="#ppt_x"/>
                                              </p:val>
                                            </p:tav>
                                          </p:tavLst>
                                        </p:anim>
                                        <p:animEffect transition="in" filter="wipe(left)">
                                          <p:cBhvr>
                                            <p:cTn id="80" dur="500"/>
                                            <p:tgtEl>
                                              <p:spTgt spid="25"/>
                                            </p:tgtEl>
                                          </p:cBhvr>
                                        </p:animEffect>
                                      </p:childTnLst>
                                    </p:cTn>
                                  </p:par>
                                  <p:par>
                                    <p:cTn id="81" presetID="12" presetClass="entr" presetSubtype="2" fill="hold" grpId="0" nodeType="withEffect">
                                      <p:stCondLst>
                                        <p:cond delay="0"/>
                                      </p:stCondLst>
                                      <p:childTnLst>
                                        <p:set>
                                          <p:cBhvr>
                                            <p:cTn id="82" dur="1" fill="hold">
                                              <p:stCondLst>
                                                <p:cond delay="0"/>
                                              </p:stCondLst>
                                            </p:cTn>
                                            <p:tgtEl>
                                              <p:spTgt spid="26"/>
                                            </p:tgtEl>
                                            <p:attrNameLst>
                                              <p:attrName>style.visibility</p:attrName>
                                            </p:attrNameLst>
                                          </p:cBhvr>
                                          <p:to>
                                            <p:strVal val="visible"/>
                                          </p:to>
                                        </p:set>
                                        <p:anim calcmode="lin" valueType="num">
                                          <p:cBhvr additive="base">
                                            <p:cTn id="83" dur="500"/>
                                            <p:tgtEl>
                                              <p:spTgt spid="26"/>
                                            </p:tgtEl>
                                            <p:attrNameLst>
                                              <p:attrName>ppt_x</p:attrName>
                                            </p:attrNameLst>
                                          </p:cBhvr>
                                          <p:tavLst>
                                            <p:tav tm="0">
                                              <p:val>
                                                <p:strVal val="#ppt_x+#ppt_w*1.125000"/>
                                              </p:val>
                                            </p:tav>
                                            <p:tav tm="100000">
                                              <p:val>
                                                <p:strVal val="#ppt_x"/>
                                              </p:val>
                                            </p:tav>
                                          </p:tavLst>
                                        </p:anim>
                                        <p:animEffect transition="in" filter="wipe(left)">
                                          <p:cBhvr>
                                            <p:cTn id="84" dur="500"/>
                                            <p:tgtEl>
                                              <p:spTgt spid="26"/>
                                            </p:tgtEl>
                                          </p:cBhvr>
                                        </p:animEffect>
                                      </p:childTnLst>
                                    </p:cTn>
                                  </p:par>
                                  <p:par>
                                    <p:cTn id="85" presetID="12" presetClass="entr" presetSubtype="2" fill="hold" grpId="0" nodeType="withEffect">
                                      <p:stCondLst>
                                        <p:cond delay="0"/>
                                      </p:stCondLst>
                                      <p:childTnLst>
                                        <p:set>
                                          <p:cBhvr>
                                            <p:cTn id="86" dur="1" fill="hold">
                                              <p:stCondLst>
                                                <p:cond delay="0"/>
                                              </p:stCondLst>
                                            </p:cTn>
                                            <p:tgtEl>
                                              <p:spTgt spid="27"/>
                                            </p:tgtEl>
                                            <p:attrNameLst>
                                              <p:attrName>style.visibility</p:attrName>
                                            </p:attrNameLst>
                                          </p:cBhvr>
                                          <p:to>
                                            <p:strVal val="visible"/>
                                          </p:to>
                                        </p:set>
                                        <p:anim calcmode="lin" valueType="num">
                                          <p:cBhvr additive="base">
                                            <p:cTn id="87" dur="500"/>
                                            <p:tgtEl>
                                              <p:spTgt spid="27"/>
                                            </p:tgtEl>
                                            <p:attrNameLst>
                                              <p:attrName>ppt_x</p:attrName>
                                            </p:attrNameLst>
                                          </p:cBhvr>
                                          <p:tavLst>
                                            <p:tav tm="0">
                                              <p:val>
                                                <p:strVal val="#ppt_x+#ppt_w*1.125000"/>
                                              </p:val>
                                            </p:tav>
                                            <p:tav tm="100000">
                                              <p:val>
                                                <p:strVal val="#ppt_x"/>
                                              </p:val>
                                            </p:tav>
                                          </p:tavLst>
                                        </p:anim>
                                        <p:animEffect transition="in" filter="wipe(left)">
                                          <p:cBhvr>
                                            <p:cTn id="88" dur="500"/>
                                            <p:tgtEl>
                                              <p:spTgt spid="27"/>
                                            </p:tgtEl>
                                          </p:cBhvr>
                                        </p:animEffect>
                                      </p:childTnLst>
                                    </p:cTn>
                                  </p:par>
                                  <p:par>
                                    <p:cTn id="89" presetID="12" presetClass="entr" presetSubtype="8" fill="hold" grpId="0" nodeType="withEffect">
                                      <p:stCondLst>
                                        <p:cond delay="0"/>
                                      </p:stCondLst>
                                      <p:childTnLst>
                                        <p:set>
                                          <p:cBhvr>
                                            <p:cTn id="90" dur="1" fill="hold">
                                              <p:stCondLst>
                                                <p:cond delay="0"/>
                                              </p:stCondLst>
                                            </p:cTn>
                                            <p:tgtEl>
                                              <p:spTgt spid="28"/>
                                            </p:tgtEl>
                                            <p:attrNameLst>
                                              <p:attrName>style.visibility</p:attrName>
                                            </p:attrNameLst>
                                          </p:cBhvr>
                                          <p:to>
                                            <p:strVal val="visible"/>
                                          </p:to>
                                        </p:set>
                                        <p:anim calcmode="lin" valueType="num">
                                          <p:cBhvr additive="base">
                                            <p:cTn id="91" dur="500"/>
                                            <p:tgtEl>
                                              <p:spTgt spid="28"/>
                                            </p:tgtEl>
                                            <p:attrNameLst>
                                              <p:attrName>ppt_x</p:attrName>
                                            </p:attrNameLst>
                                          </p:cBhvr>
                                          <p:tavLst>
                                            <p:tav tm="0">
                                              <p:val>
                                                <p:strVal val="#ppt_x-#ppt_w*1.125000"/>
                                              </p:val>
                                            </p:tav>
                                            <p:tav tm="100000">
                                              <p:val>
                                                <p:strVal val="#ppt_x"/>
                                              </p:val>
                                            </p:tav>
                                          </p:tavLst>
                                        </p:anim>
                                        <p:animEffect transition="in" filter="wipe(right)">
                                          <p:cBhvr>
                                            <p:cTn id="92" dur="500"/>
                                            <p:tgtEl>
                                              <p:spTgt spid="28"/>
                                            </p:tgtEl>
                                          </p:cBhvr>
                                        </p:animEffect>
                                      </p:childTnLst>
                                    </p:cTn>
                                  </p:par>
                                  <p:par>
                                    <p:cTn id="93" presetID="12" presetClass="entr" presetSubtype="8"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 calcmode="lin" valueType="num">
                                          <p:cBhvr additive="base">
                                            <p:cTn id="95" dur="500"/>
                                            <p:tgtEl>
                                              <p:spTgt spid="29"/>
                                            </p:tgtEl>
                                            <p:attrNameLst>
                                              <p:attrName>ppt_x</p:attrName>
                                            </p:attrNameLst>
                                          </p:cBhvr>
                                          <p:tavLst>
                                            <p:tav tm="0">
                                              <p:val>
                                                <p:strVal val="#ppt_x-#ppt_w*1.125000"/>
                                              </p:val>
                                            </p:tav>
                                            <p:tav tm="100000">
                                              <p:val>
                                                <p:strVal val="#ppt_x"/>
                                              </p:val>
                                            </p:tav>
                                          </p:tavLst>
                                        </p:anim>
                                        <p:animEffect transition="in" filter="wipe(right)">
                                          <p:cBhvr>
                                            <p:cTn id="96" dur="500"/>
                                            <p:tgtEl>
                                              <p:spTgt spid="29"/>
                                            </p:tgtEl>
                                          </p:cBhvr>
                                        </p:animEffect>
                                      </p:childTnLst>
                                    </p:cTn>
                                  </p:par>
                                  <p:par>
                                    <p:cTn id="97" presetID="12" presetClass="entr" presetSubtype="8" fill="hold" grpId="0" nodeType="withEffect">
                                      <p:stCondLst>
                                        <p:cond delay="0"/>
                                      </p:stCondLst>
                                      <p:childTnLst>
                                        <p:set>
                                          <p:cBhvr>
                                            <p:cTn id="98" dur="1" fill="hold">
                                              <p:stCondLst>
                                                <p:cond delay="0"/>
                                              </p:stCondLst>
                                            </p:cTn>
                                            <p:tgtEl>
                                              <p:spTgt spid="30"/>
                                            </p:tgtEl>
                                            <p:attrNameLst>
                                              <p:attrName>style.visibility</p:attrName>
                                            </p:attrNameLst>
                                          </p:cBhvr>
                                          <p:to>
                                            <p:strVal val="visible"/>
                                          </p:to>
                                        </p:set>
                                        <p:anim calcmode="lin" valueType="num">
                                          <p:cBhvr additive="base">
                                            <p:cTn id="99" dur="500"/>
                                            <p:tgtEl>
                                              <p:spTgt spid="30"/>
                                            </p:tgtEl>
                                            <p:attrNameLst>
                                              <p:attrName>ppt_x</p:attrName>
                                            </p:attrNameLst>
                                          </p:cBhvr>
                                          <p:tavLst>
                                            <p:tav tm="0">
                                              <p:val>
                                                <p:strVal val="#ppt_x-#ppt_w*1.125000"/>
                                              </p:val>
                                            </p:tav>
                                            <p:tav tm="100000">
                                              <p:val>
                                                <p:strVal val="#ppt_x"/>
                                              </p:val>
                                            </p:tav>
                                          </p:tavLst>
                                        </p:anim>
                                        <p:animEffect transition="in" filter="wipe(right)">
                                          <p:cBhvr>
                                            <p:cTn id="100"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9" grpId="0" animBg="1"/>
          <p:bldP spid="20" grpId="0" animBg="1"/>
          <p:bldP spid="21" grpId="0" animBg="1"/>
          <p:bldP spid="22" grpId="0" animBg="1"/>
          <p:bldP spid="23" grpId="0" animBg="1"/>
          <p:bldP spid="24" grpId="0" animBg="1"/>
          <p:bldP spid="25" grpId="0"/>
          <p:bldP spid="26" grpId="0"/>
          <p:bldP spid="27" grpId="0"/>
          <p:bldP spid="28" grpId="0"/>
          <p:bldP spid="29" grpId="0"/>
          <p:bldP spid="30"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300"/>
                                            <p:tgtEl>
                                              <p:spTgt spid="7"/>
                                            </p:tgtEl>
                                          </p:cBhvr>
                                        </p:animEffect>
                                      </p:childTnLst>
                                    </p:cTn>
                                  </p:par>
                                </p:childTnLst>
                              </p:cTn>
                            </p:par>
                            <p:par>
                              <p:cTn id="8" fill="hold">
                                <p:stCondLst>
                                  <p:cond delay="300"/>
                                </p:stCondLst>
                                <p:childTnLst>
                                  <p:par>
                                    <p:cTn id="9" presetID="22" presetClass="entr" presetSubtype="2"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300"/>
                                            <p:tgtEl>
                                              <p:spTgt spid="10"/>
                                            </p:tgtEl>
                                          </p:cBhvr>
                                        </p:animEffect>
                                      </p:childTnLst>
                                    </p:cTn>
                                  </p:par>
                                </p:childTnLst>
                              </p:cTn>
                            </p:par>
                            <p:par>
                              <p:cTn id="12" fill="hold">
                                <p:stCondLst>
                                  <p:cond delay="600"/>
                                </p:stCondLst>
                                <p:childTnLst>
                                  <p:par>
                                    <p:cTn id="13" presetID="22" presetClass="entr" presetSubtype="8"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300"/>
                                            <p:tgtEl>
                                              <p:spTgt spid="6"/>
                                            </p:tgtEl>
                                          </p:cBhvr>
                                        </p:animEffect>
                                      </p:childTnLst>
                                    </p:cTn>
                                  </p:par>
                                </p:childTnLst>
                              </p:cTn>
                            </p:par>
                            <p:par>
                              <p:cTn id="16" fill="hold">
                                <p:stCondLst>
                                  <p:cond delay="900"/>
                                </p:stCondLst>
                                <p:childTnLst>
                                  <p:par>
                                    <p:cTn id="17" presetID="22" presetClass="entr" presetSubtype="2"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right)">
                                          <p:cBhvr>
                                            <p:cTn id="19" dur="300"/>
                                            <p:tgtEl>
                                              <p:spTgt spid="9"/>
                                            </p:tgtEl>
                                          </p:cBhvr>
                                        </p:animEffect>
                                      </p:childTnLst>
                                    </p:cTn>
                                  </p:par>
                                </p:childTnLst>
                              </p:cTn>
                            </p:par>
                            <p:par>
                              <p:cTn id="20" fill="hold">
                                <p:stCondLst>
                                  <p:cond delay="1200"/>
                                </p:stCondLst>
                                <p:childTnLst>
                                  <p:par>
                                    <p:cTn id="21" presetID="22" presetClass="entr" presetSubtype="8"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300"/>
                                            <p:tgtEl>
                                              <p:spTgt spid="5"/>
                                            </p:tgtEl>
                                          </p:cBhvr>
                                        </p:animEffect>
                                      </p:childTnLst>
                                    </p:cTn>
                                  </p:par>
                                </p:childTnLst>
                              </p:cTn>
                            </p:par>
                            <p:par>
                              <p:cTn id="24" fill="hold">
                                <p:stCondLst>
                                  <p:cond delay="1500"/>
                                </p:stCondLst>
                                <p:childTnLst>
                                  <p:par>
                                    <p:cTn id="25" presetID="22" presetClass="entr" presetSubtype="2" fill="hold" grpId="0"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right)">
                                          <p:cBhvr>
                                            <p:cTn id="27" dur="300"/>
                                            <p:tgtEl>
                                              <p:spTgt spid="8"/>
                                            </p:tgtEl>
                                          </p:cBhvr>
                                        </p:animEffect>
                                      </p:childTnLst>
                                    </p:cTn>
                                  </p:par>
                                </p:childTnLst>
                              </p:cTn>
                            </p:par>
                            <p:par>
                              <p:cTn id="28" fill="hold">
                                <p:stCondLst>
                                  <p:cond delay="1800"/>
                                </p:stCondLst>
                                <p:childTnLst>
                                  <p:par>
                                    <p:cTn id="29" presetID="22" presetClass="entr" presetSubtype="4" fill="hold" grpId="0"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down)">
                                          <p:cBhvr>
                                            <p:cTn id="31" dur="300"/>
                                            <p:tgtEl>
                                              <p:spTgt spid="4"/>
                                            </p:tgtEl>
                                          </p:cBhvr>
                                        </p:animEffect>
                                      </p:childTnLst>
                                    </p:cTn>
                                  </p:par>
                                </p:childTnLst>
                              </p:cTn>
                            </p:par>
                            <p:par>
                              <p:cTn id="32" fill="hold">
                                <p:stCondLst>
                                  <p:cond delay="2100"/>
                                </p:stCondLst>
                                <p:childTnLst>
                                  <p:par>
                                    <p:cTn id="33" presetID="2" presetClass="entr" presetSubtype="8"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500" fill="hold"/>
                                            <p:tgtEl>
                                              <p:spTgt spid="11"/>
                                            </p:tgtEl>
                                            <p:attrNameLst>
                                              <p:attrName>ppt_x</p:attrName>
                                            </p:attrNameLst>
                                          </p:cBhvr>
                                          <p:tavLst>
                                            <p:tav tm="0">
                                              <p:val>
                                                <p:strVal val="0-#ppt_w/2"/>
                                              </p:val>
                                            </p:tav>
                                            <p:tav tm="100000">
                                              <p:val>
                                                <p:strVal val="#ppt_x"/>
                                              </p:val>
                                            </p:tav>
                                          </p:tavLst>
                                        </p:anim>
                                        <p:anim calcmode="lin" valueType="num">
                                          <p:cBhvr additive="base">
                                            <p:cTn id="36" dur="500" fill="hold"/>
                                            <p:tgtEl>
                                              <p:spTgt spid="11"/>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100"/>
                                      </p:stCondLst>
                                      <p:childTnLst>
                                        <p:set>
                                          <p:cBhvr>
                                            <p:cTn id="38" dur="1" fill="hold">
                                              <p:stCondLst>
                                                <p:cond delay="0"/>
                                              </p:stCondLst>
                                            </p:cTn>
                                            <p:tgtEl>
                                              <p:spTgt spid="12"/>
                                            </p:tgtEl>
                                            <p:attrNameLst>
                                              <p:attrName>style.visibility</p:attrName>
                                            </p:attrNameLst>
                                          </p:cBhvr>
                                          <p:to>
                                            <p:strVal val="visible"/>
                                          </p:to>
                                        </p:set>
                                        <p:anim calcmode="lin" valueType="num">
                                          <p:cBhvr additive="base">
                                            <p:cTn id="39" dur="500" fill="hold"/>
                                            <p:tgtEl>
                                              <p:spTgt spid="12"/>
                                            </p:tgtEl>
                                            <p:attrNameLst>
                                              <p:attrName>ppt_x</p:attrName>
                                            </p:attrNameLst>
                                          </p:cBhvr>
                                          <p:tavLst>
                                            <p:tav tm="0">
                                              <p:val>
                                                <p:strVal val="0-#ppt_w/2"/>
                                              </p:val>
                                            </p:tav>
                                            <p:tav tm="100000">
                                              <p:val>
                                                <p:strVal val="#ppt_x"/>
                                              </p:val>
                                            </p:tav>
                                          </p:tavLst>
                                        </p:anim>
                                        <p:anim calcmode="lin" valueType="num">
                                          <p:cBhvr additive="base">
                                            <p:cTn id="40" dur="500" fill="hold"/>
                                            <p:tgtEl>
                                              <p:spTgt spid="12"/>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20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500" fill="hold"/>
                                            <p:tgtEl>
                                              <p:spTgt spid="13"/>
                                            </p:tgtEl>
                                            <p:attrNameLst>
                                              <p:attrName>ppt_x</p:attrName>
                                            </p:attrNameLst>
                                          </p:cBhvr>
                                          <p:tavLst>
                                            <p:tav tm="0">
                                              <p:val>
                                                <p:strVal val="0-#ppt_w/2"/>
                                              </p:val>
                                            </p:tav>
                                            <p:tav tm="100000">
                                              <p:val>
                                                <p:strVal val="#ppt_x"/>
                                              </p:val>
                                            </p:tav>
                                          </p:tavLst>
                                        </p:anim>
                                        <p:anim calcmode="lin" valueType="num">
                                          <p:cBhvr additive="base">
                                            <p:cTn id="44" dur="500" fill="hold"/>
                                            <p:tgtEl>
                                              <p:spTgt spid="13"/>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30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500" fill="hold"/>
                                            <p:tgtEl>
                                              <p:spTgt spid="14"/>
                                            </p:tgtEl>
                                            <p:attrNameLst>
                                              <p:attrName>ppt_x</p:attrName>
                                            </p:attrNameLst>
                                          </p:cBhvr>
                                          <p:tavLst>
                                            <p:tav tm="0">
                                              <p:val>
                                                <p:strVal val="1+#ppt_w/2"/>
                                              </p:val>
                                            </p:tav>
                                            <p:tav tm="100000">
                                              <p:val>
                                                <p:strVal val="#ppt_x"/>
                                              </p:val>
                                            </p:tav>
                                          </p:tavLst>
                                        </p:anim>
                                        <p:anim calcmode="lin" valueType="num">
                                          <p:cBhvr additive="base">
                                            <p:cTn id="48" dur="500" fill="hold"/>
                                            <p:tgtEl>
                                              <p:spTgt spid="14"/>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400"/>
                                      </p:stCondLst>
                                      <p:childTnLst>
                                        <p:set>
                                          <p:cBhvr>
                                            <p:cTn id="50" dur="1" fill="hold">
                                              <p:stCondLst>
                                                <p:cond delay="0"/>
                                              </p:stCondLst>
                                            </p:cTn>
                                            <p:tgtEl>
                                              <p:spTgt spid="15"/>
                                            </p:tgtEl>
                                            <p:attrNameLst>
                                              <p:attrName>style.visibility</p:attrName>
                                            </p:attrNameLst>
                                          </p:cBhvr>
                                          <p:to>
                                            <p:strVal val="visible"/>
                                          </p:to>
                                        </p:set>
                                        <p:anim calcmode="lin" valueType="num">
                                          <p:cBhvr additive="base">
                                            <p:cTn id="51" dur="500" fill="hold"/>
                                            <p:tgtEl>
                                              <p:spTgt spid="15"/>
                                            </p:tgtEl>
                                            <p:attrNameLst>
                                              <p:attrName>ppt_x</p:attrName>
                                            </p:attrNameLst>
                                          </p:cBhvr>
                                          <p:tavLst>
                                            <p:tav tm="0">
                                              <p:val>
                                                <p:strVal val="1+#ppt_w/2"/>
                                              </p:val>
                                            </p:tav>
                                            <p:tav tm="100000">
                                              <p:val>
                                                <p:strVal val="#ppt_x"/>
                                              </p:val>
                                            </p:tav>
                                          </p:tavLst>
                                        </p:anim>
                                        <p:anim calcmode="lin" valueType="num">
                                          <p:cBhvr additive="base">
                                            <p:cTn id="52" dur="500" fill="hold"/>
                                            <p:tgtEl>
                                              <p:spTgt spid="15"/>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500"/>
                                      </p:stCondLst>
                                      <p:childTnLst>
                                        <p:set>
                                          <p:cBhvr>
                                            <p:cTn id="54" dur="1" fill="hold">
                                              <p:stCondLst>
                                                <p:cond delay="0"/>
                                              </p:stCondLst>
                                            </p:cTn>
                                            <p:tgtEl>
                                              <p:spTgt spid="16"/>
                                            </p:tgtEl>
                                            <p:attrNameLst>
                                              <p:attrName>style.visibility</p:attrName>
                                            </p:attrNameLst>
                                          </p:cBhvr>
                                          <p:to>
                                            <p:strVal val="visible"/>
                                          </p:to>
                                        </p:set>
                                        <p:anim calcmode="lin" valueType="num">
                                          <p:cBhvr additive="base">
                                            <p:cTn id="55" dur="500" fill="hold"/>
                                            <p:tgtEl>
                                              <p:spTgt spid="16"/>
                                            </p:tgtEl>
                                            <p:attrNameLst>
                                              <p:attrName>ppt_x</p:attrName>
                                            </p:attrNameLst>
                                          </p:cBhvr>
                                          <p:tavLst>
                                            <p:tav tm="0">
                                              <p:val>
                                                <p:strVal val="1+#ppt_w/2"/>
                                              </p:val>
                                            </p:tav>
                                            <p:tav tm="100000">
                                              <p:val>
                                                <p:strVal val="#ppt_x"/>
                                              </p:val>
                                            </p:tav>
                                          </p:tavLst>
                                        </p:anim>
                                        <p:anim calcmode="lin" valueType="num">
                                          <p:cBhvr additive="base">
                                            <p:cTn id="56" dur="500" fill="hold"/>
                                            <p:tgtEl>
                                              <p:spTgt spid="16"/>
                                            </p:tgtEl>
                                            <p:attrNameLst>
                                              <p:attrName>ppt_y</p:attrName>
                                            </p:attrNameLst>
                                          </p:cBhvr>
                                          <p:tavLst>
                                            <p:tav tm="0">
                                              <p:val>
                                                <p:strVal val="#ppt_y"/>
                                              </p:val>
                                            </p:tav>
                                            <p:tav tm="100000">
                                              <p:val>
                                                <p:strVal val="#ppt_y"/>
                                              </p:val>
                                            </p:tav>
                                          </p:tavLst>
                                        </p:anim>
                                      </p:childTnLst>
                                    </p:cTn>
                                  </p:par>
                                </p:childTnLst>
                              </p:cTn>
                            </p:par>
                            <p:par>
                              <p:cTn id="57" fill="hold">
                                <p:stCondLst>
                                  <p:cond delay="3100"/>
                                </p:stCondLst>
                                <p:childTnLst>
                                  <p:par>
                                    <p:cTn id="58" presetID="10" presetClass="entr" presetSubtype="0" fill="hold" grpId="0" nodeType="afterEffect">
                                      <p:stCondLst>
                                        <p:cond delay="0"/>
                                      </p:stCondLst>
                                      <p:childTnLst>
                                        <p:set>
                                          <p:cBhvr>
                                            <p:cTn id="59" dur="1" fill="hold">
                                              <p:stCondLst>
                                                <p:cond delay="0"/>
                                              </p:stCondLst>
                                            </p:cTn>
                                            <p:tgtEl>
                                              <p:spTgt spid="23"/>
                                            </p:tgtEl>
                                            <p:attrNameLst>
                                              <p:attrName>style.visibility</p:attrName>
                                            </p:attrNameLst>
                                          </p:cBhvr>
                                          <p:to>
                                            <p:strVal val="visible"/>
                                          </p:to>
                                        </p:set>
                                        <p:animEffect transition="in" filter="fade">
                                          <p:cBhvr>
                                            <p:cTn id="60" dur="500"/>
                                            <p:tgtEl>
                                              <p:spTgt spid="23"/>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500"/>
                                            <p:tgtEl>
                                              <p:spTgt spid="2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fade">
                                          <p:cBhvr>
                                            <p:cTn id="66" dur="500"/>
                                            <p:tgtEl>
                                              <p:spTgt spid="22"/>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4"/>
                                            </p:tgtEl>
                                            <p:attrNameLst>
                                              <p:attrName>style.visibility</p:attrName>
                                            </p:attrNameLst>
                                          </p:cBhvr>
                                          <p:to>
                                            <p:strVal val="visible"/>
                                          </p:to>
                                        </p:set>
                                        <p:animEffect transition="in" filter="fade">
                                          <p:cBhvr>
                                            <p:cTn id="69" dur="500"/>
                                            <p:tgtEl>
                                              <p:spTgt spid="24"/>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Effect transition="in" filter="fade">
                                          <p:cBhvr>
                                            <p:cTn id="72" dur="500"/>
                                            <p:tgtEl>
                                              <p:spTgt spid="19"/>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21"/>
                                            </p:tgtEl>
                                            <p:attrNameLst>
                                              <p:attrName>style.visibility</p:attrName>
                                            </p:attrNameLst>
                                          </p:cBhvr>
                                          <p:to>
                                            <p:strVal val="visible"/>
                                          </p:to>
                                        </p:set>
                                        <p:animEffect transition="in" filter="fade">
                                          <p:cBhvr>
                                            <p:cTn id="75" dur="500"/>
                                            <p:tgtEl>
                                              <p:spTgt spid="21"/>
                                            </p:tgtEl>
                                          </p:cBhvr>
                                        </p:animEffect>
                                      </p:childTnLst>
                                    </p:cTn>
                                  </p:par>
                                </p:childTnLst>
                              </p:cTn>
                            </p:par>
                            <p:par>
                              <p:cTn id="76" fill="hold">
                                <p:stCondLst>
                                  <p:cond delay="3600"/>
                                </p:stCondLst>
                                <p:childTnLst>
                                  <p:par>
                                    <p:cTn id="77" presetID="12" presetClass="entr" presetSubtype="2" fill="hold" grpId="0" nodeType="afterEffect">
                                      <p:stCondLst>
                                        <p:cond delay="0"/>
                                      </p:stCondLst>
                                      <p:childTnLst>
                                        <p:set>
                                          <p:cBhvr>
                                            <p:cTn id="78" dur="1" fill="hold">
                                              <p:stCondLst>
                                                <p:cond delay="0"/>
                                              </p:stCondLst>
                                            </p:cTn>
                                            <p:tgtEl>
                                              <p:spTgt spid="25"/>
                                            </p:tgtEl>
                                            <p:attrNameLst>
                                              <p:attrName>style.visibility</p:attrName>
                                            </p:attrNameLst>
                                          </p:cBhvr>
                                          <p:to>
                                            <p:strVal val="visible"/>
                                          </p:to>
                                        </p:set>
                                        <p:anim calcmode="lin" valueType="num">
                                          <p:cBhvr additive="base">
                                            <p:cTn id="79" dur="500"/>
                                            <p:tgtEl>
                                              <p:spTgt spid="25"/>
                                            </p:tgtEl>
                                            <p:attrNameLst>
                                              <p:attrName>ppt_x</p:attrName>
                                            </p:attrNameLst>
                                          </p:cBhvr>
                                          <p:tavLst>
                                            <p:tav tm="0">
                                              <p:val>
                                                <p:strVal val="#ppt_x+#ppt_w*1.125000"/>
                                              </p:val>
                                            </p:tav>
                                            <p:tav tm="100000">
                                              <p:val>
                                                <p:strVal val="#ppt_x"/>
                                              </p:val>
                                            </p:tav>
                                          </p:tavLst>
                                        </p:anim>
                                        <p:animEffect transition="in" filter="wipe(left)">
                                          <p:cBhvr>
                                            <p:cTn id="80" dur="500"/>
                                            <p:tgtEl>
                                              <p:spTgt spid="25"/>
                                            </p:tgtEl>
                                          </p:cBhvr>
                                        </p:animEffect>
                                      </p:childTnLst>
                                    </p:cTn>
                                  </p:par>
                                  <p:par>
                                    <p:cTn id="81" presetID="12" presetClass="entr" presetSubtype="2" fill="hold" grpId="0" nodeType="withEffect">
                                      <p:stCondLst>
                                        <p:cond delay="0"/>
                                      </p:stCondLst>
                                      <p:childTnLst>
                                        <p:set>
                                          <p:cBhvr>
                                            <p:cTn id="82" dur="1" fill="hold">
                                              <p:stCondLst>
                                                <p:cond delay="0"/>
                                              </p:stCondLst>
                                            </p:cTn>
                                            <p:tgtEl>
                                              <p:spTgt spid="26"/>
                                            </p:tgtEl>
                                            <p:attrNameLst>
                                              <p:attrName>style.visibility</p:attrName>
                                            </p:attrNameLst>
                                          </p:cBhvr>
                                          <p:to>
                                            <p:strVal val="visible"/>
                                          </p:to>
                                        </p:set>
                                        <p:anim calcmode="lin" valueType="num">
                                          <p:cBhvr additive="base">
                                            <p:cTn id="83" dur="500"/>
                                            <p:tgtEl>
                                              <p:spTgt spid="26"/>
                                            </p:tgtEl>
                                            <p:attrNameLst>
                                              <p:attrName>ppt_x</p:attrName>
                                            </p:attrNameLst>
                                          </p:cBhvr>
                                          <p:tavLst>
                                            <p:tav tm="0">
                                              <p:val>
                                                <p:strVal val="#ppt_x+#ppt_w*1.125000"/>
                                              </p:val>
                                            </p:tav>
                                            <p:tav tm="100000">
                                              <p:val>
                                                <p:strVal val="#ppt_x"/>
                                              </p:val>
                                            </p:tav>
                                          </p:tavLst>
                                        </p:anim>
                                        <p:animEffect transition="in" filter="wipe(left)">
                                          <p:cBhvr>
                                            <p:cTn id="84" dur="500"/>
                                            <p:tgtEl>
                                              <p:spTgt spid="26"/>
                                            </p:tgtEl>
                                          </p:cBhvr>
                                        </p:animEffect>
                                      </p:childTnLst>
                                    </p:cTn>
                                  </p:par>
                                  <p:par>
                                    <p:cTn id="85" presetID="12" presetClass="entr" presetSubtype="2" fill="hold" grpId="0" nodeType="withEffect">
                                      <p:stCondLst>
                                        <p:cond delay="0"/>
                                      </p:stCondLst>
                                      <p:childTnLst>
                                        <p:set>
                                          <p:cBhvr>
                                            <p:cTn id="86" dur="1" fill="hold">
                                              <p:stCondLst>
                                                <p:cond delay="0"/>
                                              </p:stCondLst>
                                            </p:cTn>
                                            <p:tgtEl>
                                              <p:spTgt spid="27"/>
                                            </p:tgtEl>
                                            <p:attrNameLst>
                                              <p:attrName>style.visibility</p:attrName>
                                            </p:attrNameLst>
                                          </p:cBhvr>
                                          <p:to>
                                            <p:strVal val="visible"/>
                                          </p:to>
                                        </p:set>
                                        <p:anim calcmode="lin" valueType="num">
                                          <p:cBhvr additive="base">
                                            <p:cTn id="87" dur="500"/>
                                            <p:tgtEl>
                                              <p:spTgt spid="27"/>
                                            </p:tgtEl>
                                            <p:attrNameLst>
                                              <p:attrName>ppt_x</p:attrName>
                                            </p:attrNameLst>
                                          </p:cBhvr>
                                          <p:tavLst>
                                            <p:tav tm="0">
                                              <p:val>
                                                <p:strVal val="#ppt_x+#ppt_w*1.125000"/>
                                              </p:val>
                                            </p:tav>
                                            <p:tav tm="100000">
                                              <p:val>
                                                <p:strVal val="#ppt_x"/>
                                              </p:val>
                                            </p:tav>
                                          </p:tavLst>
                                        </p:anim>
                                        <p:animEffect transition="in" filter="wipe(left)">
                                          <p:cBhvr>
                                            <p:cTn id="88" dur="500"/>
                                            <p:tgtEl>
                                              <p:spTgt spid="27"/>
                                            </p:tgtEl>
                                          </p:cBhvr>
                                        </p:animEffect>
                                      </p:childTnLst>
                                    </p:cTn>
                                  </p:par>
                                  <p:par>
                                    <p:cTn id="89" presetID="12" presetClass="entr" presetSubtype="8" fill="hold" grpId="0" nodeType="withEffect">
                                      <p:stCondLst>
                                        <p:cond delay="0"/>
                                      </p:stCondLst>
                                      <p:childTnLst>
                                        <p:set>
                                          <p:cBhvr>
                                            <p:cTn id="90" dur="1" fill="hold">
                                              <p:stCondLst>
                                                <p:cond delay="0"/>
                                              </p:stCondLst>
                                            </p:cTn>
                                            <p:tgtEl>
                                              <p:spTgt spid="28"/>
                                            </p:tgtEl>
                                            <p:attrNameLst>
                                              <p:attrName>style.visibility</p:attrName>
                                            </p:attrNameLst>
                                          </p:cBhvr>
                                          <p:to>
                                            <p:strVal val="visible"/>
                                          </p:to>
                                        </p:set>
                                        <p:anim calcmode="lin" valueType="num">
                                          <p:cBhvr additive="base">
                                            <p:cTn id="91" dur="500"/>
                                            <p:tgtEl>
                                              <p:spTgt spid="28"/>
                                            </p:tgtEl>
                                            <p:attrNameLst>
                                              <p:attrName>ppt_x</p:attrName>
                                            </p:attrNameLst>
                                          </p:cBhvr>
                                          <p:tavLst>
                                            <p:tav tm="0">
                                              <p:val>
                                                <p:strVal val="#ppt_x-#ppt_w*1.125000"/>
                                              </p:val>
                                            </p:tav>
                                            <p:tav tm="100000">
                                              <p:val>
                                                <p:strVal val="#ppt_x"/>
                                              </p:val>
                                            </p:tav>
                                          </p:tavLst>
                                        </p:anim>
                                        <p:animEffect transition="in" filter="wipe(right)">
                                          <p:cBhvr>
                                            <p:cTn id="92" dur="500"/>
                                            <p:tgtEl>
                                              <p:spTgt spid="28"/>
                                            </p:tgtEl>
                                          </p:cBhvr>
                                        </p:animEffect>
                                      </p:childTnLst>
                                    </p:cTn>
                                  </p:par>
                                  <p:par>
                                    <p:cTn id="93" presetID="12" presetClass="entr" presetSubtype="8"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 calcmode="lin" valueType="num">
                                          <p:cBhvr additive="base">
                                            <p:cTn id="95" dur="500"/>
                                            <p:tgtEl>
                                              <p:spTgt spid="29"/>
                                            </p:tgtEl>
                                            <p:attrNameLst>
                                              <p:attrName>ppt_x</p:attrName>
                                            </p:attrNameLst>
                                          </p:cBhvr>
                                          <p:tavLst>
                                            <p:tav tm="0">
                                              <p:val>
                                                <p:strVal val="#ppt_x-#ppt_w*1.125000"/>
                                              </p:val>
                                            </p:tav>
                                            <p:tav tm="100000">
                                              <p:val>
                                                <p:strVal val="#ppt_x"/>
                                              </p:val>
                                            </p:tav>
                                          </p:tavLst>
                                        </p:anim>
                                        <p:animEffect transition="in" filter="wipe(right)">
                                          <p:cBhvr>
                                            <p:cTn id="96" dur="500"/>
                                            <p:tgtEl>
                                              <p:spTgt spid="29"/>
                                            </p:tgtEl>
                                          </p:cBhvr>
                                        </p:animEffect>
                                      </p:childTnLst>
                                    </p:cTn>
                                  </p:par>
                                  <p:par>
                                    <p:cTn id="97" presetID="12" presetClass="entr" presetSubtype="8" fill="hold" grpId="0" nodeType="withEffect">
                                      <p:stCondLst>
                                        <p:cond delay="0"/>
                                      </p:stCondLst>
                                      <p:childTnLst>
                                        <p:set>
                                          <p:cBhvr>
                                            <p:cTn id="98" dur="1" fill="hold">
                                              <p:stCondLst>
                                                <p:cond delay="0"/>
                                              </p:stCondLst>
                                            </p:cTn>
                                            <p:tgtEl>
                                              <p:spTgt spid="30"/>
                                            </p:tgtEl>
                                            <p:attrNameLst>
                                              <p:attrName>style.visibility</p:attrName>
                                            </p:attrNameLst>
                                          </p:cBhvr>
                                          <p:to>
                                            <p:strVal val="visible"/>
                                          </p:to>
                                        </p:set>
                                        <p:anim calcmode="lin" valueType="num">
                                          <p:cBhvr additive="base">
                                            <p:cTn id="99" dur="500"/>
                                            <p:tgtEl>
                                              <p:spTgt spid="30"/>
                                            </p:tgtEl>
                                            <p:attrNameLst>
                                              <p:attrName>ppt_x</p:attrName>
                                            </p:attrNameLst>
                                          </p:cBhvr>
                                          <p:tavLst>
                                            <p:tav tm="0">
                                              <p:val>
                                                <p:strVal val="#ppt_x-#ppt_w*1.125000"/>
                                              </p:val>
                                            </p:tav>
                                            <p:tav tm="100000">
                                              <p:val>
                                                <p:strVal val="#ppt_x"/>
                                              </p:val>
                                            </p:tav>
                                          </p:tavLst>
                                        </p:anim>
                                        <p:animEffect transition="in" filter="wipe(right)">
                                          <p:cBhvr>
                                            <p:cTn id="100"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9" grpId="0" animBg="1"/>
          <p:bldP spid="20" grpId="0" animBg="1"/>
          <p:bldP spid="21" grpId="0" animBg="1"/>
          <p:bldP spid="22" grpId="0" animBg="1"/>
          <p:bldP spid="23" grpId="0" animBg="1"/>
          <p:bldP spid="24" grpId="0" animBg="1"/>
          <p:bldP spid="25" grpId="0"/>
          <p:bldP spid="26" grpId="0"/>
          <p:bldP spid="27" grpId="0"/>
          <p:bldP spid="28" grpId="0"/>
          <p:bldP spid="29" grpId="0"/>
          <p:bldP spid="30" grpId="0"/>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rotWithShape="1">
          <a:blip r:embed="rId3" cstate="print">
            <a:extLst>
              <a:ext uri="{28A0092B-C50C-407E-A947-70E740481C1C}">
                <a14:useLocalDpi xmlns:a14="http://schemas.microsoft.com/office/drawing/2010/main" val="0"/>
              </a:ext>
            </a:extLst>
          </a:blip>
          <a:srcRect r="47529" b="16300"/>
          <a:stretch/>
        </p:blipFill>
        <p:spPr>
          <a:xfrm>
            <a:off x="7962901" y="1093971"/>
            <a:ext cx="4229100" cy="5764029"/>
          </a:xfrm>
          <a:prstGeom prst="rect">
            <a:avLst/>
          </a:prstGeom>
        </p:spPr>
      </p:pic>
      <p:pic>
        <p:nvPicPr>
          <p:cNvPr id="3" name="图片 2"/>
          <p:cNvPicPr>
            <a:picLocks noChangeAspect="1"/>
          </p:cNvPicPr>
          <p:nvPr/>
        </p:nvPicPr>
        <p:blipFill rotWithShape="1">
          <a:blip r:embed="rId4" cstate="print">
            <a:extLst>
              <a:ext uri="{28A0092B-C50C-407E-A947-70E740481C1C}">
                <a14:useLocalDpi xmlns:a14="http://schemas.microsoft.com/office/drawing/2010/main" val="0"/>
              </a:ext>
            </a:extLst>
          </a:blip>
          <a:srcRect l="32872" t="16296"/>
          <a:stretch/>
        </p:blipFill>
        <p:spPr>
          <a:xfrm>
            <a:off x="-1" y="0"/>
            <a:ext cx="4617517" cy="6057900"/>
          </a:xfrm>
          <a:prstGeom prst="rect">
            <a:avLst/>
          </a:prstGeom>
        </p:spPr>
      </p:pic>
      <p:grpSp>
        <p:nvGrpSpPr>
          <p:cNvPr id="34" name="组合 33"/>
          <p:cNvGrpSpPr/>
          <p:nvPr/>
        </p:nvGrpSpPr>
        <p:grpSpPr>
          <a:xfrm>
            <a:off x="4566085" y="1900707"/>
            <a:ext cx="2855643" cy="658102"/>
            <a:chOff x="6435488" y="2147449"/>
            <a:chExt cx="2855643" cy="658102"/>
          </a:xfrm>
        </p:grpSpPr>
        <p:sp>
          <p:nvSpPr>
            <p:cNvPr id="35" name="椭圆 34"/>
            <p:cNvSpPr/>
            <p:nvPr/>
          </p:nvSpPr>
          <p:spPr>
            <a:xfrm>
              <a:off x="6435488" y="2147449"/>
              <a:ext cx="658102" cy="658102"/>
            </a:xfrm>
            <a:prstGeom prst="ellipse">
              <a:avLst/>
            </a:prstGeom>
            <a:gradFill>
              <a:gsLst>
                <a:gs pos="0">
                  <a:schemeClr val="accent4">
                    <a:lumMod val="75000"/>
                  </a:schemeClr>
                </a:gs>
                <a:gs pos="10000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36" name="文本框 35"/>
            <p:cNvSpPr txBox="1"/>
            <p:nvPr/>
          </p:nvSpPr>
          <p:spPr>
            <a:xfrm>
              <a:off x="7185426" y="2245667"/>
              <a:ext cx="2105705" cy="461665"/>
            </a:xfrm>
            <a:prstGeom prst="rect">
              <a:avLst/>
            </a:prstGeom>
            <a:noFill/>
          </p:spPr>
          <p:txBody>
            <a:bodyPr wrap="none" rtlCol="0">
              <a:spAutoFit/>
              <a:scene3d>
                <a:camera prst="orthographicFront"/>
                <a:lightRig rig="threePt" dir="t"/>
              </a:scene3d>
              <a:sp3d contourW="12700"/>
            </a:bodyPr>
            <a:lstStyle/>
            <a:p>
              <a:r>
                <a:rPr lang="en-US" altLang="zh-CN" sz="2400"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400"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7" name="文本框 36"/>
            <p:cNvSpPr txBox="1"/>
            <p:nvPr/>
          </p:nvSpPr>
          <p:spPr>
            <a:xfrm>
              <a:off x="6514309" y="2221428"/>
              <a:ext cx="500458" cy="523220"/>
            </a:xfrm>
            <a:prstGeom prst="rect">
              <a:avLst/>
            </a:prstGeom>
            <a:noFill/>
          </p:spPr>
          <p:txBody>
            <a:bodyPr wrap="none" rtlCol="0">
              <a:spAutoFit/>
              <a:scene3d>
                <a:camera prst="orthographicFront"/>
                <a:lightRig rig="threePt" dir="t"/>
              </a:scene3d>
              <a:sp3d contourW="12700"/>
            </a:bodyPr>
            <a:lstStyle/>
            <a:p>
              <a:pPr algn="ctr"/>
              <a:r>
                <a:rPr lang="en-US" altLang="zh-CN" sz="2800" dirty="0">
                  <a:solidFill>
                    <a:schemeClr val="bg1"/>
                  </a:solidFill>
                  <a:effectLst>
                    <a:outerShdw blurRad="38100" dist="38100" dir="2700000" algn="tl">
                      <a:srgbClr val="000000">
                        <a:alpha val="43137"/>
                      </a:srgbClr>
                    </a:outerShdw>
                  </a:effectLst>
                  <a:latin typeface="inpin heiti" panose="00000500000000000000" pitchFamily="2" charset="-122"/>
                  <a:ea typeface="inpin heiti" panose="00000500000000000000" pitchFamily="2" charset="-122"/>
                  <a:sym typeface="inpin heiti" panose="00000500000000000000" pitchFamily="2" charset="-122"/>
                </a:rPr>
                <a:t>01</a:t>
              </a:r>
              <a:endParaRPr lang="zh-CN" altLang="en-US" sz="2800" dirty="0">
                <a:solidFill>
                  <a:schemeClr val="bg1"/>
                </a:solidFill>
                <a:effectLst>
                  <a:outerShdw blurRad="38100" dist="38100" dir="2700000" algn="tl">
                    <a:srgbClr val="000000">
                      <a:alpha val="43137"/>
                    </a:srgbClr>
                  </a:outerShdw>
                </a:effectLst>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38" name="组合 37"/>
          <p:cNvGrpSpPr/>
          <p:nvPr/>
        </p:nvGrpSpPr>
        <p:grpSpPr>
          <a:xfrm>
            <a:off x="4566085" y="2853207"/>
            <a:ext cx="2855643" cy="658102"/>
            <a:chOff x="6435488" y="3099949"/>
            <a:chExt cx="2855643" cy="658102"/>
          </a:xfrm>
        </p:grpSpPr>
        <p:sp>
          <p:nvSpPr>
            <p:cNvPr id="39" name="椭圆 38"/>
            <p:cNvSpPr/>
            <p:nvPr/>
          </p:nvSpPr>
          <p:spPr>
            <a:xfrm>
              <a:off x="6435488" y="3099949"/>
              <a:ext cx="658102" cy="658102"/>
            </a:xfrm>
            <a:prstGeom prst="ellipse">
              <a:avLst/>
            </a:prstGeom>
            <a:gradFill>
              <a:gsLst>
                <a:gs pos="0">
                  <a:schemeClr val="accent2">
                    <a:lumMod val="7500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40" name="文本框 39"/>
            <p:cNvSpPr txBox="1"/>
            <p:nvPr/>
          </p:nvSpPr>
          <p:spPr>
            <a:xfrm>
              <a:off x="7185426" y="3198167"/>
              <a:ext cx="2105705" cy="461665"/>
            </a:xfrm>
            <a:prstGeom prst="rect">
              <a:avLst/>
            </a:prstGeom>
            <a:noFill/>
          </p:spPr>
          <p:txBody>
            <a:bodyPr wrap="none" rtlCol="0">
              <a:spAutoFit/>
              <a:scene3d>
                <a:camera prst="orthographicFront"/>
                <a:lightRig rig="threePt" dir="t"/>
              </a:scene3d>
              <a:sp3d contourW="12700"/>
            </a:bodyPr>
            <a:lstStyle/>
            <a:p>
              <a:r>
                <a:rPr lang="en-US" altLang="zh-CN" sz="2400"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400"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1" name="文本框 40"/>
            <p:cNvSpPr txBox="1"/>
            <p:nvPr/>
          </p:nvSpPr>
          <p:spPr>
            <a:xfrm>
              <a:off x="6483051" y="3173928"/>
              <a:ext cx="562975" cy="523220"/>
            </a:xfrm>
            <a:prstGeom prst="rect">
              <a:avLst/>
            </a:prstGeom>
            <a:noFill/>
          </p:spPr>
          <p:txBody>
            <a:bodyPr wrap="none" rtlCol="0">
              <a:spAutoFit/>
              <a:scene3d>
                <a:camera prst="orthographicFront"/>
                <a:lightRig rig="threePt" dir="t"/>
              </a:scene3d>
              <a:sp3d contourW="12700"/>
            </a:bodyPr>
            <a:lstStyle/>
            <a:p>
              <a:pPr algn="ctr"/>
              <a:r>
                <a:rPr lang="en-US" altLang="zh-CN" sz="2800" dirty="0">
                  <a:solidFill>
                    <a:schemeClr val="bg1"/>
                  </a:solidFill>
                  <a:effectLst>
                    <a:outerShdw blurRad="38100" dist="38100" dir="2700000" algn="tl">
                      <a:srgbClr val="000000">
                        <a:alpha val="43137"/>
                      </a:srgbClr>
                    </a:outerShdw>
                  </a:effectLst>
                  <a:latin typeface="inpin heiti" panose="00000500000000000000" pitchFamily="2" charset="-122"/>
                  <a:ea typeface="inpin heiti" panose="00000500000000000000" pitchFamily="2" charset="-122"/>
                  <a:sym typeface="inpin heiti" panose="00000500000000000000" pitchFamily="2" charset="-122"/>
                </a:rPr>
                <a:t>02</a:t>
              </a:r>
              <a:endParaRPr lang="zh-CN" altLang="en-US" sz="2800" dirty="0">
                <a:solidFill>
                  <a:schemeClr val="bg1"/>
                </a:solidFill>
                <a:effectLst>
                  <a:outerShdw blurRad="38100" dist="38100" dir="2700000" algn="tl">
                    <a:srgbClr val="000000">
                      <a:alpha val="43137"/>
                    </a:srgbClr>
                  </a:outerShdw>
                </a:effectLst>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42" name="组合 41"/>
          <p:cNvGrpSpPr/>
          <p:nvPr/>
        </p:nvGrpSpPr>
        <p:grpSpPr>
          <a:xfrm>
            <a:off x="4566085" y="3805707"/>
            <a:ext cx="2855643" cy="658102"/>
            <a:chOff x="6435488" y="4052449"/>
            <a:chExt cx="2855643" cy="658102"/>
          </a:xfrm>
        </p:grpSpPr>
        <p:sp>
          <p:nvSpPr>
            <p:cNvPr id="43" name="椭圆 42"/>
            <p:cNvSpPr/>
            <p:nvPr/>
          </p:nvSpPr>
          <p:spPr>
            <a:xfrm>
              <a:off x="6435488" y="4052449"/>
              <a:ext cx="658102" cy="658102"/>
            </a:xfrm>
            <a:prstGeom prst="ellipse">
              <a:avLst/>
            </a:prstGeom>
            <a:gradFill>
              <a:gsLst>
                <a:gs pos="0">
                  <a:schemeClr val="accent3">
                    <a:lumMod val="75000"/>
                  </a:schemeClr>
                </a:gs>
                <a:gs pos="100000">
                  <a:schemeClr val="accent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44" name="文本框 43"/>
            <p:cNvSpPr txBox="1"/>
            <p:nvPr/>
          </p:nvSpPr>
          <p:spPr>
            <a:xfrm>
              <a:off x="7185426" y="4153577"/>
              <a:ext cx="2105705" cy="461665"/>
            </a:xfrm>
            <a:prstGeom prst="rect">
              <a:avLst/>
            </a:prstGeom>
            <a:noFill/>
          </p:spPr>
          <p:txBody>
            <a:bodyPr wrap="none" rtlCol="0">
              <a:spAutoFit/>
              <a:scene3d>
                <a:camera prst="orthographicFront"/>
                <a:lightRig rig="threePt" dir="t"/>
              </a:scene3d>
              <a:sp3d contourW="12700"/>
            </a:bodyPr>
            <a:lstStyle/>
            <a:p>
              <a:r>
                <a:rPr lang="en-US" altLang="zh-CN" sz="2400"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400"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5" name="文本框 44"/>
            <p:cNvSpPr txBox="1"/>
            <p:nvPr/>
          </p:nvSpPr>
          <p:spPr>
            <a:xfrm>
              <a:off x="6483853" y="4114657"/>
              <a:ext cx="561371" cy="523220"/>
            </a:xfrm>
            <a:prstGeom prst="rect">
              <a:avLst/>
            </a:prstGeom>
            <a:noFill/>
          </p:spPr>
          <p:txBody>
            <a:bodyPr wrap="none" rtlCol="0">
              <a:spAutoFit/>
              <a:scene3d>
                <a:camera prst="orthographicFront"/>
                <a:lightRig rig="threePt" dir="t"/>
              </a:scene3d>
              <a:sp3d contourW="12700"/>
            </a:bodyPr>
            <a:lstStyle/>
            <a:p>
              <a:pPr algn="ctr"/>
              <a:r>
                <a:rPr lang="en-US" altLang="zh-CN" sz="2800" dirty="0">
                  <a:solidFill>
                    <a:schemeClr val="bg1"/>
                  </a:solidFill>
                  <a:effectLst>
                    <a:outerShdw blurRad="38100" dist="38100" dir="2700000" algn="tl">
                      <a:srgbClr val="000000">
                        <a:alpha val="43137"/>
                      </a:srgbClr>
                    </a:outerShdw>
                  </a:effectLst>
                  <a:latin typeface="inpin heiti" panose="00000500000000000000" pitchFamily="2" charset="-122"/>
                  <a:ea typeface="inpin heiti" panose="00000500000000000000" pitchFamily="2" charset="-122"/>
                  <a:sym typeface="inpin heiti" panose="00000500000000000000" pitchFamily="2" charset="-122"/>
                </a:rPr>
                <a:t>03</a:t>
              </a:r>
              <a:endParaRPr lang="zh-CN" altLang="en-US" sz="2800" dirty="0">
                <a:solidFill>
                  <a:schemeClr val="bg1"/>
                </a:solidFill>
                <a:effectLst>
                  <a:outerShdw blurRad="38100" dist="38100" dir="2700000" algn="tl">
                    <a:srgbClr val="000000">
                      <a:alpha val="43137"/>
                    </a:srgbClr>
                  </a:outerShdw>
                </a:effectLst>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46" name="组合 45"/>
          <p:cNvGrpSpPr/>
          <p:nvPr/>
        </p:nvGrpSpPr>
        <p:grpSpPr>
          <a:xfrm>
            <a:off x="4566085" y="4758207"/>
            <a:ext cx="2855643" cy="658102"/>
            <a:chOff x="6435488" y="5004949"/>
            <a:chExt cx="2855643" cy="658102"/>
          </a:xfrm>
        </p:grpSpPr>
        <p:sp>
          <p:nvSpPr>
            <p:cNvPr id="47" name="椭圆 46"/>
            <p:cNvSpPr/>
            <p:nvPr/>
          </p:nvSpPr>
          <p:spPr>
            <a:xfrm>
              <a:off x="6435488" y="5004949"/>
              <a:ext cx="658102" cy="658102"/>
            </a:xfrm>
            <a:prstGeom prst="ellipse">
              <a:avLst/>
            </a:prstGeom>
            <a:gradFill>
              <a:gsLst>
                <a:gs pos="0">
                  <a:schemeClr val="accent6">
                    <a:lumMod val="75000"/>
                  </a:schemeClr>
                </a:gs>
                <a:gs pos="10000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48" name="文本框 47"/>
            <p:cNvSpPr txBox="1"/>
            <p:nvPr/>
          </p:nvSpPr>
          <p:spPr>
            <a:xfrm>
              <a:off x="7185426" y="5103167"/>
              <a:ext cx="2105705" cy="461665"/>
            </a:xfrm>
            <a:prstGeom prst="rect">
              <a:avLst/>
            </a:prstGeom>
            <a:noFill/>
          </p:spPr>
          <p:txBody>
            <a:bodyPr wrap="none" rtlCol="0">
              <a:spAutoFit/>
              <a:scene3d>
                <a:camera prst="orthographicFront"/>
                <a:lightRig rig="threePt" dir="t"/>
              </a:scene3d>
              <a:sp3d contourW="12700"/>
            </a:bodyPr>
            <a:lstStyle>
              <a:defPPr>
                <a:defRPr lang="zh-CN"/>
              </a:defPPr>
              <a:lvl1pPr>
                <a:defRPr sz="2400">
                  <a:solidFill>
                    <a:schemeClr val="tx1">
                      <a:lumMod val="75000"/>
                      <a:lumOff val="25000"/>
                    </a:schemeClr>
                  </a:solidFill>
                  <a:latin typeface="+mn-ea"/>
                </a:defRPr>
              </a:lvl1pPr>
            </a:lstStyle>
            <a:p>
              <a:r>
                <a:rPr lang="en-US" altLang="zh-CN" dirty="0">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49" name="文本框 48"/>
            <p:cNvSpPr txBox="1"/>
            <p:nvPr/>
          </p:nvSpPr>
          <p:spPr>
            <a:xfrm>
              <a:off x="6471830" y="5078929"/>
              <a:ext cx="585417" cy="523220"/>
            </a:xfrm>
            <a:prstGeom prst="rect">
              <a:avLst/>
            </a:prstGeom>
            <a:noFill/>
          </p:spPr>
          <p:txBody>
            <a:bodyPr wrap="none" rtlCol="0">
              <a:spAutoFit/>
              <a:scene3d>
                <a:camera prst="orthographicFront"/>
                <a:lightRig rig="threePt" dir="t"/>
              </a:scene3d>
              <a:sp3d contourW="12700"/>
            </a:bodyPr>
            <a:lstStyle/>
            <a:p>
              <a:pPr algn="ctr"/>
              <a:r>
                <a:rPr lang="en-US" altLang="zh-CN" sz="2800" dirty="0">
                  <a:solidFill>
                    <a:schemeClr val="bg1"/>
                  </a:solidFill>
                  <a:effectLst>
                    <a:outerShdw blurRad="38100" dist="38100" dir="2700000" algn="tl">
                      <a:srgbClr val="000000">
                        <a:alpha val="43137"/>
                      </a:srgbClr>
                    </a:outerShdw>
                  </a:effectLst>
                  <a:latin typeface="inpin heiti" panose="00000500000000000000" pitchFamily="2" charset="-122"/>
                  <a:ea typeface="inpin heiti" panose="00000500000000000000" pitchFamily="2" charset="-122"/>
                  <a:sym typeface="inpin heiti" panose="00000500000000000000" pitchFamily="2" charset="-122"/>
                </a:rPr>
                <a:t>04</a:t>
              </a:r>
              <a:endParaRPr lang="zh-CN" altLang="en-US" sz="2800" dirty="0">
                <a:solidFill>
                  <a:schemeClr val="bg1"/>
                </a:solidFill>
                <a:effectLst>
                  <a:outerShdw blurRad="38100" dist="38100" dir="2700000" algn="tl">
                    <a:srgbClr val="000000">
                      <a:alpha val="43137"/>
                    </a:srgbClr>
                  </a:outerShdw>
                </a:effectLst>
                <a:latin typeface="inpin heiti" panose="00000500000000000000" pitchFamily="2" charset="-122"/>
                <a:ea typeface="inpin heiti" panose="00000500000000000000" pitchFamily="2" charset="-122"/>
                <a:sym typeface="inpin heiti" panose="00000500000000000000" pitchFamily="2" charset="-122"/>
              </a:endParaRPr>
            </a:p>
          </p:txBody>
        </p:sp>
      </p:grpSp>
      <p:sp>
        <p:nvSpPr>
          <p:cNvPr id="50" name="文本框 49"/>
          <p:cNvSpPr txBox="1"/>
          <p:nvPr/>
        </p:nvSpPr>
        <p:spPr>
          <a:xfrm>
            <a:off x="8125475" y="760581"/>
            <a:ext cx="3206327" cy="830997"/>
          </a:xfrm>
          <a:prstGeom prst="rect">
            <a:avLst/>
          </a:prstGeom>
          <a:noFill/>
        </p:spPr>
        <p:txBody>
          <a:bodyPr wrap="none" rtlCol="0">
            <a:spAutoFit/>
            <a:scene3d>
              <a:camera prst="orthographicFront"/>
              <a:lightRig rig="threePt" dir="t"/>
            </a:scene3d>
            <a:sp3d contourW="12700"/>
          </a:bodyPr>
          <a:lstStyle/>
          <a:p>
            <a:pPr algn="r"/>
            <a:r>
              <a:rPr lang="en-US" altLang="zh-CN" sz="4800" dirty="0">
                <a:solidFill>
                  <a:schemeClr val="accent3"/>
                </a:solidFill>
                <a:latin typeface="inpin heiti" panose="00000500000000000000" pitchFamily="2" charset="-122"/>
                <a:ea typeface="inpin heiti" panose="00000500000000000000" pitchFamily="2" charset="-122"/>
                <a:sym typeface="inpin heiti" panose="00000500000000000000" pitchFamily="2" charset="-122"/>
              </a:rPr>
              <a:t>CONTENT</a:t>
            </a:r>
            <a:endParaRPr lang="zh-CN" altLang="en-US" sz="4800" dirty="0">
              <a:solidFill>
                <a:schemeClr val="accent3"/>
              </a:solidFill>
              <a:latin typeface="inpin heiti" panose="00000500000000000000" pitchFamily="2" charset="-122"/>
              <a:ea typeface="inpin heiti" panose="00000500000000000000" pitchFamily="2" charset="-122"/>
              <a:sym typeface="inpin heiti" panose="00000500000000000000" pitchFamily="2" charset="-122"/>
            </a:endParaRPr>
          </a:p>
        </p:txBody>
      </p:sp>
    </p:spTree>
    <p:extLst>
      <p:ext uri="{BB962C8B-B14F-4D97-AF65-F5344CB8AC3E}">
        <p14:creationId xmlns:p14="http://schemas.microsoft.com/office/powerpoint/2010/main" val="26961163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advTm="0">
        <p15:prstTrans prst="curtains"/>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800" decel="100000"/>
                                        <p:tgtEl>
                                          <p:spTgt spid="34"/>
                                        </p:tgtEl>
                                      </p:cBhvr>
                                    </p:animEffect>
                                    <p:anim calcmode="lin" valueType="num">
                                      <p:cBhvr>
                                        <p:cTn id="8" dur="800" decel="100000" fill="hold"/>
                                        <p:tgtEl>
                                          <p:spTgt spid="34"/>
                                        </p:tgtEl>
                                        <p:attrNameLst>
                                          <p:attrName>style.rotation</p:attrName>
                                        </p:attrNameLst>
                                      </p:cBhvr>
                                      <p:tavLst>
                                        <p:tav tm="0">
                                          <p:val>
                                            <p:fltVal val="-90"/>
                                          </p:val>
                                        </p:tav>
                                        <p:tav tm="100000">
                                          <p:val>
                                            <p:fltVal val="0"/>
                                          </p:val>
                                        </p:tav>
                                      </p:tavLst>
                                    </p:anim>
                                    <p:anim calcmode="lin" valueType="num">
                                      <p:cBhvr>
                                        <p:cTn id="9" dur="800" decel="100000" fill="hold"/>
                                        <p:tgtEl>
                                          <p:spTgt spid="34"/>
                                        </p:tgtEl>
                                        <p:attrNameLst>
                                          <p:attrName>ppt_x</p:attrName>
                                        </p:attrNameLst>
                                      </p:cBhvr>
                                      <p:tavLst>
                                        <p:tav tm="0">
                                          <p:val>
                                            <p:strVal val="#ppt_x+0.4"/>
                                          </p:val>
                                        </p:tav>
                                        <p:tav tm="100000">
                                          <p:val>
                                            <p:strVal val="#ppt_x-0.05"/>
                                          </p:val>
                                        </p:tav>
                                      </p:tavLst>
                                    </p:anim>
                                    <p:anim calcmode="lin" valueType="num">
                                      <p:cBhvr>
                                        <p:cTn id="10" dur="800" decel="100000" fill="hold"/>
                                        <p:tgtEl>
                                          <p:spTgt spid="34"/>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34"/>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34"/>
                                        </p:tgtEl>
                                        <p:attrNameLst>
                                          <p:attrName>ppt_y</p:attrName>
                                        </p:attrNameLst>
                                      </p:cBhvr>
                                      <p:tavLst>
                                        <p:tav tm="0">
                                          <p:val>
                                            <p:strVal val="#ppt_y+0.1"/>
                                          </p:val>
                                        </p:tav>
                                        <p:tav tm="100000">
                                          <p:val>
                                            <p:strVal val="#ppt_y"/>
                                          </p:val>
                                        </p:tav>
                                      </p:tavLst>
                                    </p:anim>
                                  </p:childTnLst>
                                </p:cTn>
                              </p:par>
                              <p:par>
                                <p:cTn id="13" presetID="30" presetClass="entr" presetSubtype="0" fill="hold" nodeType="withEffect">
                                  <p:stCondLst>
                                    <p:cond delay="250"/>
                                  </p:stCondLst>
                                  <p:childTnLst>
                                    <p:set>
                                      <p:cBhvr>
                                        <p:cTn id="14" dur="1" fill="hold">
                                          <p:stCondLst>
                                            <p:cond delay="0"/>
                                          </p:stCondLst>
                                        </p:cTn>
                                        <p:tgtEl>
                                          <p:spTgt spid="38"/>
                                        </p:tgtEl>
                                        <p:attrNameLst>
                                          <p:attrName>style.visibility</p:attrName>
                                        </p:attrNameLst>
                                      </p:cBhvr>
                                      <p:to>
                                        <p:strVal val="visible"/>
                                      </p:to>
                                    </p:set>
                                    <p:animEffect transition="in" filter="fade">
                                      <p:cBhvr>
                                        <p:cTn id="15" dur="800" decel="100000"/>
                                        <p:tgtEl>
                                          <p:spTgt spid="38"/>
                                        </p:tgtEl>
                                      </p:cBhvr>
                                    </p:animEffect>
                                    <p:anim calcmode="lin" valueType="num">
                                      <p:cBhvr>
                                        <p:cTn id="16" dur="800" decel="100000" fill="hold"/>
                                        <p:tgtEl>
                                          <p:spTgt spid="38"/>
                                        </p:tgtEl>
                                        <p:attrNameLst>
                                          <p:attrName>style.rotation</p:attrName>
                                        </p:attrNameLst>
                                      </p:cBhvr>
                                      <p:tavLst>
                                        <p:tav tm="0">
                                          <p:val>
                                            <p:fltVal val="-90"/>
                                          </p:val>
                                        </p:tav>
                                        <p:tav tm="100000">
                                          <p:val>
                                            <p:fltVal val="0"/>
                                          </p:val>
                                        </p:tav>
                                      </p:tavLst>
                                    </p:anim>
                                    <p:anim calcmode="lin" valueType="num">
                                      <p:cBhvr>
                                        <p:cTn id="17" dur="800" decel="100000" fill="hold"/>
                                        <p:tgtEl>
                                          <p:spTgt spid="38"/>
                                        </p:tgtEl>
                                        <p:attrNameLst>
                                          <p:attrName>ppt_x</p:attrName>
                                        </p:attrNameLst>
                                      </p:cBhvr>
                                      <p:tavLst>
                                        <p:tav tm="0">
                                          <p:val>
                                            <p:strVal val="#ppt_x+0.4"/>
                                          </p:val>
                                        </p:tav>
                                        <p:tav tm="100000">
                                          <p:val>
                                            <p:strVal val="#ppt_x-0.05"/>
                                          </p:val>
                                        </p:tav>
                                      </p:tavLst>
                                    </p:anim>
                                    <p:anim calcmode="lin" valueType="num">
                                      <p:cBhvr>
                                        <p:cTn id="18" dur="800" decel="100000" fill="hold"/>
                                        <p:tgtEl>
                                          <p:spTgt spid="38"/>
                                        </p:tgtEl>
                                        <p:attrNameLst>
                                          <p:attrName>ppt_y</p:attrName>
                                        </p:attrNameLst>
                                      </p:cBhvr>
                                      <p:tavLst>
                                        <p:tav tm="0">
                                          <p:val>
                                            <p:strVal val="#ppt_y-0.4"/>
                                          </p:val>
                                        </p:tav>
                                        <p:tav tm="100000">
                                          <p:val>
                                            <p:strVal val="#ppt_y+0.1"/>
                                          </p:val>
                                        </p:tav>
                                      </p:tavLst>
                                    </p:anim>
                                    <p:anim calcmode="lin" valueType="num">
                                      <p:cBhvr>
                                        <p:cTn id="19" dur="200" accel="100000" fill="hold">
                                          <p:stCondLst>
                                            <p:cond delay="800"/>
                                          </p:stCondLst>
                                        </p:cTn>
                                        <p:tgtEl>
                                          <p:spTgt spid="38"/>
                                        </p:tgtEl>
                                        <p:attrNameLst>
                                          <p:attrName>ppt_x</p:attrName>
                                        </p:attrNameLst>
                                      </p:cBhvr>
                                      <p:tavLst>
                                        <p:tav tm="0">
                                          <p:val>
                                            <p:strVal val="#ppt_x-0.05"/>
                                          </p:val>
                                        </p:tav>
                                        <p:tav tm="100000">
                                          <p:val>
                                            <p:strVal val="#ppt_x"/>
                                          </p:val>
                                        </p:tav>
                                      </p:tavLst>
                                    </p:anim>
                                    <p:anim calcmode="lin" valueType="num">
                                      <p:cBhvr>
                                        <p:cTn id="20" dur="200" accel="100000" fill="hold">
                                          <p:stCondLst>
                                            <p:cond delay="800"/>
                                          </p:stCondLst>
                                        </p:cTn>
                                        <p:tgtEl>
                                          <p:spTgt spid="38"/>
                                        </p:tgtEl>
                                        <p:attrNameLst>
                                          <p:attrName>ppt_y</p:attrName>
                                        </p:attrNameLst>
                                      </p:cBhvr>
                                      <p:tavLst>
                                        <p:tav tm="0">
                                          <p:val>
                                            <p:strVal val="#ppt_y+0.1"/>
                                          </p:val>
                                        </p:tav>
                                        <p:tav tm="100000">
                                          <p:val>
                                            <p:strVal val="#ppt_y"/>
                                          </p:val>
                                        </p:tav>
                                      </p:tavLst>
                                    </p:anim>
                                  </p:childTnLst>
                                </p:cTn>
                              </p:par>
                              <p:par>
                                <p:cTn id="21" presetID="30" presetClass="entr" presetSubtype="0" fill="hold" nodeType="withEffect">
                                  <p:stCondLst>
                                    <p:cond delay="50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800" decel="100000"/>
                                        <p:tgtEl>
                                          <p:spTgt spid="42"/>
                                        </p:tgtEl>
                                      </p:cBhvr>
                                    </p:animEffect>
                                    <p:anim calcmode="lin" valueType="num">
                                      <p:cBhvr>
                                        <p:cTn id="24" dur="800" decel="100000" fill="hold"/>
                                        <p:tgtEl>
                                          <p:spTgt spid="42"/>
                                        </p:tgtEl>
                                        <p:attrNameLst>
                                          <p:attrName>style.rotation</p:attrName>
                                        </p:attrNameLst>
                                      </p:cBhvr>
                                      <p:tavLst>
                                        <p:tav tm="0">
                                          <p:val>
                                            <p:fltVal val="-90"/>
                                          </p:val>
                                        </p:tav>
                                        <p:tav tm="100000">
                                          <p:val>
                                            <p:fltVal val="0"/>
                                          </p:val>
                                        </p:tav>
                                      </p:tavLst>
                                    </p:anim>
                                    <p:anim calcmode="lin" valueType="num">
                                      <p:cBhvr>
                                        <p:cTn id="25" dur="800" decel="100000" fill="hold"/>
                                        <p:tgtEl>
                                          <p:spTgt spid="42"/>
                                        </p:tgtEl>
                                        <p:attrNameLst>
                                          <p:attrName>ppt_x</p:attrName>
                                        </p:attrNameLst>
                                      </p:cBhvr>
                                      <p:tavLst>
                                        <p:tav tm="0">
                                          <p:val>
                                            <p:strVal val="#ppt_x+0.4"/>
                                          </p:val>
                                        </p:tav>
                                        <p:tav tm="100000">
                                          <p:val>
                                            <p:strVal val="#ppt_x-0.05"/>
                                          </p:val>
                                        </p:tav>
                                      </p:tavLst>
                                    </p:anim>
                                    <p:anim calcmode="lin" valueType="num">
                                      <p:cBhvr>
                                        <p:cTn id="26" dur="800" decel="100000" fill="hold"/>
                                        <p:tgtEl>
                                          <p:spTgt spid="42"/>
                                        </p:tgtEl>
                                        <p:attrNameLst>
                                          <p:attrName>ppt_y</p:attrName>
                                        </p:attrNameLst>
                                      </p:cBhvr>
                                      <p:tavLst>
                                        <p:tav tm="0">
                                          <p:val>
                                            <p:strVal val="#ppt_y-0.4"/>
                                          </p:val>
                                        </p:tav>
                                        <p:tav tm="100000">
                                          <p:val>
                                            <p:strVal val="#ppt_y+0.1"/>
                                          </p:val>
                                        </p:tav>
                                      </p:tavLst>
                                    </p:anim>
                                    <p:anim calcmode="lin" valueType="num">
                                      <p:cBhvr>
                                        <p:cTn id="27" dur="200" accel="100000" fill="hold">
                                          <p:stCondLst>
                                            <p:cond delay="800"/>
                                          </p:stCondLst>
                                        </p:cTn>
                                        <p:tgtEl>
                                          <p:spTgt spid="42"/>
                                        </p:tgtEl>
                                        <p:attrNameLst>
                                          <p:attrName>ppt_x</p:attrName>
                                        </p:attrNameLst>
                                      </p:cBhvr>
                                      <p:tavLst>
                                        <p:tav tm="0">
                                          <p:val>
                                            <p:strVal val="#ppt_x-0.05"/>
                                          </p:val>
                                        </p:tav>
                                        <p:tav tm="100000">
                                          <p:val>
                                            <p:strVal val="#ppt_x"/>
                                          </p:val>
                                        </p:tav>
                                      </p:tavLst>
                                    </p:anim>
                                    <p:anim calcmode="lin" valueType="num">
                                      <p:cBhvr>
                                        <p:cTn id="28" dur="200" accel="100000" fill="hold">
                                          <p:stCondLst>
                                            <p:cond delay="800"/>
                                          </p:stCondLst>
                                        </p:cTn>
                                        <p:tgtEl>
                                          <p:spTgt spid="42"/>
                                        </p:tgtEl>
                                        <p:attrNameLst>
                                          <p:attrName>ppt_y</p:attrName>
                                        </p:attrNameLst>
                                      </p:cBhvr>
                                      <p:tavLst>
                                        <p:tav tm="0">
                                          <p:val>
                                            <p:strVal val="#ppt_y+0.1"/>
                                          </p:val>
                                        </p:tav>
                                        <p:tav tm="100000">
                                          <p:val>
                                            <p:strVal val="#ppt_y"/>
                                          </p:val>
                                        </p:tav>
                                      </p:tavLst>
                                    </p:anim>
                                  </p:childTnLst>
                                </p:cTn>
                              </p:par>
                              <p:par>
                                <p:cTn id="29" presetID="30" presetClass="entr" presetSubtype="0" fill="hold" nodeType="withEffect">
                                  <p:stCondLst>
                                    <p:cond delay="75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800" decel="100000"/>
                                        <p:tgtEl>
                                          <p:spTgt spid="46"/>
                                        </p:tgtEl>
                                      </p:cBhvr>
                                    </p:animEffect>
                                    <p:anim calcmode="lin" valueType="num">
                                      <p:cBhvr>
                                        <p:cTn id="32" dur="800" decel="100000" fill="hold"/>
                                        <p:tgtEl>
                                          <p:spTgt spid="46"/>
                                        </p:tgtEl>
                                        <p:attrNameLst>
                                          <p:attrName>style.rotation</p:attrName>
                                        </p:attrNameLst>
                                      </p:cBhvr>
                                      <p:tavLst>
                                        <p:tav tm="0">
                                          <p:val>
                                            <p:fltVal val="-90"/>
                                          </p:val>
                                        </p:tav>
                                        <p:tav tm="100000">
                                          <p:val>
                                            <p:fltVal val="0"/>
                                          </p:val>
                                        </p:tav>
                                      </p:tavLst>
                                    </p:anim>
                                    <p:anim calcmode="lin" valueType="num">
                                      <p:cBhvr>
                                        <p:cTn id="33" dur="800" decel="100000" fill="hold"/>
                                        <p:tgtEl>
                                          <p:spTgt spid="46"/>
                                        </p:tgtEl>
                                        <p:attrNameLst>
                                          <p:attrName>ppt_x</p:attrName>
                                        </p:attrNameLst>
                                      </p:cBhvr>
                                      <p:tavLst>
                                        <p:tav tm="0">
                                          <p:val>
                                            <p:strVal val="#ppt_x+0.4"/>
                                          </p:val>
                                        </p:tav>
                                        <p:tav tm="100000">
                                          <p:val>
                                            <p:strVal val="#ppt_x-0.05"/>
                                          </p:val>
                                        </p:tav>
                                      </p:tavLst>
                                    </p:anim>
                                    <p:anim calcmode="lin" valueType="num">
                                      <p:cBhvr>
                                        <p:cTn id="34" dur="800" decel="100000" fill="hold"/>
                                        <p:tgtEl>
                                          <p:spTgt spid="46"/>
                                        </p:tgtEl>
                                        <p:attrNameLst>
                                          <p:attrName>ppt_y</p:attrName>
                                        </p:attrNameLst>
                                      </p:cBhvr>
                                      <p:tavLst>
                                        <p:tav tm="0">
                                          <p:val>
                                            <p:strVal val="#ppt_y-0.4"/>
                                          </p:val>
                                        </p:tav>
                                        <p:tav tm="100000">
                                          <p:val>
                                            <p:strVal val="#ppt_y+0.1"/>
                                          </p:val>
                                        </p:tav>
                                      </p:tavLst>
                                    </p:anim>
                                    <p:anim calcmode="lin" valueType="num">
                                      <p:cBhvr>
                                        <p:cTn id="35" dur="200" accel="100000" fill="hold">
                                          <p:stCondLst>
                                            <p:cond delay="800"/>
                                          </p:stCondLst>
                                        </p:cTn>
                                        <p:tgtEl>
                                          <p:spTgt spid="46"/>
                                        </p:tgtEl>
                                        <p:attrNameLst>
                                          <p:attrName>ppt_x</p:attrName>
                                        </p:attrNameLst>
                                      </p:cBhvr>
                                      <p:tavLst>
                                        <p:tav tm="0">
                                          <p:val>
                                            <p:strVal val="#ppt_x-0.05"/>
                                          </p:val>
                                        </p:tav>
                                        <p:tav tm="100000">
                                          <p:val>
                                            <p:strVal val="#ppt_x"/>
                                          </p:val>
                                        </p:tav>
                                      </p:tavLst>
                                    </p:anim>
                                    <p:anim calcmode="lin" valueType="num">
                                      <p:cBhvr>
                                        <p:cTn id="36" dur="200" accel="100000" fill="hold">
                                          <p:stCondLst>
                                            <p:cond delay="800"/>
                                          </p:stCondLst>
                                        </p:cTn>
                                        <p:tgtEl>
                                          <p:spTgt spid="46"/>
                                        </p:tgtEl>
                                        <p:attrNameLst>
                                          <p:attrName>ppt_y</p:attrName>
                                        </p:attrNameLst>
                                      </p:cBhvr>
                                      <p:tavLst>
                                        <p:tav tm="0">
                                          <p:val>
                                            <p:strVal val="#ppt_y+0.1"/>
                                          </p:val>
                                        </p:tav>
                                        <p:tav tm="100000">
                                          <p:val>
                                            <p:strVal val="#ppt_y"/>
                                          </p:val>
                                        </p:tav>
                                      </p:tavLst>
                                    </p:anim>
                                  </p:childTnLst>
                                </p:cTn>
                              </p:par>
                            </p:childTnLst>
                          </p:cTn>
                        </p:par>
                        <p:par>
                          <p:cTn id="37" fill="hold">
                            <p:stCondLst>
                              <p:cond delay="1750"/>
                            </p:stCondLst>
                            <p:childTnLst>
                              <p:par>
                                <p:cTn id="38" presetID="42" presetClass="entr" presetSubtype="0"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组合 11"/>
          <p:cNvGrpSpPr/>
          <p:nvPr/>
        </p:nvGrpSpPr>
        <p:grpSpPr>
          <a:xfrm>
            <a:off x="0" y="2662266"/>
            <a:ext cx="12191999" cy="2288193"/>
            <a:chOff x="-2583344" y="1988820"/>
            <a:chExt cx="15712606" cy="2948940"/>
          </a:xfrm>
        </p:grpSpPr>
        <p:sp>
          <p:nvSpPr>
            <p:cNvPr id="3" name="弧形 2"/>
            <p:cNvSpPr/>
            <p:nvPr/>
          </p:nvSpPr>
          <p:spPr>
            <a:xfrm>
              <a:off x="7075170" y="1988820"/>
              <a:ext cx="1474470" cy="1474470"/>
            </a:xfrm>
            <a:prstGeom prst="arc">
              <a:avLst>
                <a:gd name="adj1" fmla="val 16200000"/>
                <a:gd name="adj2" fmla="val 5442389"/>
              </a:avLst>
            </a:prstGeom>
            <a:ln w="31750"/>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5" name="直接连接符 4"/>
            <p:cNvCxnSpPr/>
            <p:nvPr/>
          </p:nvCxnSpPr>
          <p:spPr>
            <a:xfrm>
              <a:off x="-2583344" y="1988820"/>
              <a:ext cx="10395749" cy="0"/>
            </a:xfrm>
            <a:prstGeom prst="line">
              <a:avLst/>
            </a:prstGeom>
            <a:ln w="31750"/>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a:xfrm>
              <a:off x="2468880" y="3463290"/>
              <a:ext cx="5343525" cy="0"/>
            </a:xfrm>
            <a:prstGeom prst="line">
              <a:avLst/>
            </a:prstGeom>
            <a:ln w="31750"/>
          </p:spPr>
          <p:style>
            <a:lnRef idx="1">
              <a:schemeClr val="accent1"/>
            </a:lnRef>
            <a:fillRef idx="0">
              <a:schemeClr val="accent1"/>
            </a:fillRef>
            <a:effectRef idx="0">
              <a:schemeClr val="accent1"/>
            </a:effectRef>
            <a:fontRef idx="minor">
              <a:schemeClr val="tx1"/>
            </a:fontRef>
          </p:style>
        </p:cxnSp>
        <p:sp>
          <p:nvSpPr>
            <p:cNvPr id="9" name="弧形 8"/>
            <p:cNvSpPr/>
            <p:nvPr/>
          </p:nvSpPr>
          <p:spPr>
            <a:xfrm flipH="1">
              <a:off x="1731645" y="3463290"/>
              <a:ext cx="1474470" cy="1474470"/>
            </a:xfrm>
            <a:prstGeom prst="arc">
              <a:avLst>
                <a:gd name="adj1" fmla="val 16200000"/>
                <a:gd name="adj2" fmla="val 5442389"/>
              </a:avLst>
            </a:prstGeom>
            <a:ln w="31750"/>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10" name="直接连接符 9"/>
            <p:cNvCxnSpPr/>
            <p:nvPr/>
          </p:nvCxnSpPr>
          <p:spPr>
            <a:xfrm>
              <a:off x="2468880" y="4937760"/>
              <a:ext cx="10660382" cy="0"/>
            </a:xfrm>
            <a:prstGeom prst="line">
              <a:avLst/>
            </a:prstGeom>
            <a:ln w="31750"/>
          </p:spPr>
          <p:style>
            <a:lnRef idx="1">
              <a:schemeClr val="accent1"/>
            </a:lnRef>
            <a:fillRef idx="0">
              <a:schemeClr val="accent1"/>
            </a:fillRef>
            <a:effectRef idx="0">
              <a:schemeClr val="accent1"/>
            </a:effectRef>
            <a:fontRef idx="minor">
              <a:schemeClr val="tx1"/>
            </a:fontRef>
          </p:style>
        </p:cxnSp>
      </p:grpSp>
      <p:sp>
        <p:nvSpPr>
          <p:cNvPr id="16" name="文本框 15"/>
          <p:cNvSpPr txBox="1">
            <a:spLocks noChangeArrowheads="1"/>
          </p:cNvSpPr>
          <p:nvPr/>
        </p:nvSpPr>
        <p:spPr bwMode="auto">
          <a:xfrm>
            <a:off x="1924461" y="2720726"/>
            <a:ext cx="7873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contourW="12700"/>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0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2024</a:t>
            </a:r>
            <a:endParaRPr lang="zh-CN" altLang="en-US" sz="20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17" name="组合 16"/>
          <p:cNvGrpSpPr/>
          <p:nvPr/>
        </p:nvGrpSpPr>
        <p:grpSpPr>
          <a:xfrm>
            <a:off x="1287249" y="1540061"/>
            <a:ext cx="3065290" cy="717767"/>
            <a:chOff x="3762506" y="1807841"/>
            <a:chExt cx="3065290" cy="717767"/>
          </a:xfrm>
        </p:grpSpPr>
        <p:sp>
          <p:nvSpPr>
            <p:cNvPr id="18" name="矩形 17"/>
            <p:cNvSpPr/>
            <p:nvPr/>
          </p:nvSpPr>
          <p:spPr>
            <a:xfrm>
              <a:off x="3762584" y="2110110"/>
              <a:ext cx="3065212" cy="415498"/>
            </a:xfrm>
            <a:prstGeom prst="rect">
              <a:avLst/>
            </a:prstGeom>
          </p:spPr>
          <p:txBody>
            <a:bodyPr wrap="square">
              <a:spAutoFit/>
              <a:scene3d>
                <a:camera prst="orthographicFront"/>
                <a:lightRig rig="threePt" dir="t"/>
              </a:scene3d>
              <a:sp3d contourW="12700"/>
            </a:bodyPr>
            <a:lstStyle/>
            <a:p>
              <a:pPr algn="just"/>
              <a:r>
                <a:rPr lang="en-US" altLang="zh-CN" sz="1050" dirty="0">
                  <a:solidFill>
                    <a:schemeClr val="tx1">
                      <a:lumMod val="65000"/>
                      <a:lumOff val="35000"/>
                    </a:schemeClr>
                  </a:solidFill>
                  <a:latin typeface="inpin heiti" panose="00000500000000000000" pitchFamily="2" charset="-122"/>
                  <a:ea typeface="inpin heiti" panose="00000500000000000000" pitchFamily="2" charset="-122"/>
                  <a:cs typeface="+mn-ea"/>
                  <a:sym typeface="inpin heiti" panose="00000500000000000000" pitchFamily="2" charset="-122"/>
                </a:rPr>
                <a:t>Click here to add content, content to match the title. </a:t>
              </a:r>
            </a:p>
          </p:txBody>
        </p:sp>
        <p:sp>
          <p:nvSpPr>
            <p:cNvPr id="19" name="文本框 18"/>
            <p:cNvSpPr txBox="1"/>
            <p:nvPr/>
          </p:nvSpPr>
          <p:spPr>
            <a:xfrm>
              <a:off x="3762506" y="1807841"/>
              <a:ext cx="2175198" cy="338554"/>
            </a:xfrm>
            <a:prstGeom prst="rect">
              <a:avLst/>
            </a:prstGeom>
            <a:noFill/>
          </p:spPr>
          <p:txBody>
            <a:bodyPr wrap="square" rtlCol="0">
              <a:spAutoFit/>
              <a:scene3d>
                <a:camera prst="orthographicFront"/>
                <a:lightRig rig="threePt" dir="t"/>
              </a:scene3d>
              <a:sp3d contourW="12700"/>
            </a:bodyPr>
            <a:lstStyle/>
            <a:p>
              <a:r>
                <a:rPr lang="en-US" altLang="zh-CN" sz="1600" b="1" dirty="0">
                  <a:solidFill>
                    <a:schemeClr val="tx1">
                      <a:lumMod val="65000"/>
                      <a:lumOff val="35000"/>
                    </a:schemeClr>
                  </a:solidFill>
                  <a:latin typeface="inpin heiti" panose="00000500000000000000" pitchFamily="2" charset="-122"/>
                  <a:ea typeface="inpin heiti" panose="00000500000000000000" pitchFamily="2" charset="-122"/>
                  <a:cs typeface="+mn-ea"/>
                  <a:sym typeface="inpin heiti" panose="00000500000000000000" pitchFamily="2" charset="-122"/>
                </a:rPr>
                <a:t>YOUR HEADER</a:t>
              </a:r>
            </a:p>
          </p:txBody>
        </p:sp>
      </p:grpSp>
      <p:sp>
        <p:nvSpPr>
          <p:cNvPr id="15" name="椭圆 14"/>
          <p:cNvSpPr/>
          <p:nvPr/>
        </p:nvSpPr>
        <p:spPr>
          <a:xfrm>
            <a:off x="2210578" y="2568310"/>
            <a:ext cx="187910" cy="187910"/>
          </a:xfrm>
          <a:prstGeom prst="ellipse">
            <a:avLst/>
          </a:prstGeom>
          <a:solidFill>
            <a:schemeClr val="accent2"/>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contourW="12700"/>
          </a:bodyPr>
          <a:lstStyle/>
          <a:p>
            <a:pPr algn="ctr"/>
            <a:endParaRPr lang="zh-CN" altLang="en-US">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1" name="椭圆 20"/>
          <p:cNvSpPr/>
          <p:nvPr/>
        </p:nvSpPr>
        <p:spPr>
          <a:xfrm>
            <a:off x="7845928" y="2568310"/>
            <a:ext cx="187910" cy="187910"/>
          </a:xfrm>
          <a:prstGeom prst="ellipse">
            <a:avLst/>
          </a:prstGeom>
          <a:solidFill>
            <a:schemeClr val="accent2"/>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contourW="12700"/>
          </a:bodyPr>
          <a:lstStyle/>
          <a:p>
            <a:pPr algn="ctr"/>
            <a:endParaRPr lang="zh-CN" altLang="en-US">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22" name="组合 21"/>
          <p:cNvGrpSpPr/>
          <p:nvPr/>
        </p:nvGrpSpPr>
        <p:grpSpPr>
          <a:xfrm>
            <a:off x="6990819" y="1540061"/>
            <a:ext cx="3065290" cy="717767"/>
            <a:chOff x="3762506" y="1807841"/>
            <a:chExt cx="3065290" cy="717767"/>
          </a:xfrm>
        </p:grpSpPr>
        <p:sp>
          <p:nvSpPr>
            <p:cNvPr id="23" name="矩形 22"/>
            <p:cNvSpPr/>
            <p:nvPr/>
          </p:nvSpPr>
          <p:spPr>
            <a:xfrm>
              <a:off x="3762584" y="2110110"/>
              <a:ext cx="3065212" cy="415498"/>
            </a:xfrm>
            <a:prstGeom prst="rect">
              <a:avLst/>
            </a:prstGeom>
          </p:spPr>
          <p:txBody>
            <a:bodyPr wrap="square">
              <a:spAutoFit/>
              <a:scene3d>
                <a:camera prst="orthographicFront"/>
                <a:lightRig rig="threePt" dir="t"/>
              </a:scene3d>
              <a:sp3d contourW="12700"/>
            </a:bodyPr>
            <a:lstStyle/>
            <a:p>
              <a:pPr algn="just"/>
              <a:r>
                <a:rPr lang="en-US" altLang="zh-CN" sz="1050" dirty="0">
                  <a:solidFill>
                    <a:schemeClr val="tx1">
                      <a:lumMod val="65000"/>
                      <a:lumOff val="35000"/>
                    </a:schemeClr>
                  </a:solidFill>
                  <a:latin typeface="inpin heiti" panose="00000500000000000000" pitchFamily="2" charset="-122"/>
                  <a:ea typeface="inpin heiti" panose="00000500000000000000" pitchFamily="2" charset="-122"/>
                  <a:cs typeface="+mn-ea"/>
                  <a:sym typeface="inpin heiti" panose="00000500000000000000" pitchFamily="2" charset="-122"/>
                </a:rPr>
                <a:t>Click here to add content, content to match the title. </a:t>
              </a:r>
            </a:p>
          </p:txBody>
        </p:sp>
        <p:sp>
          <p:nvSpPr>
            <p:cNvPr id="24" name="文本框 23"/>
            <p:cNvSpPr txBox="1"/>
            <p:nvPr/>
          </p:nvSpPr>
          <p:spPr>
            <a:xfrm>
              <a:off x="3762506" y="1807841"/>
              <a:ext cx="2175198" cy="338554"/>
            </a:xfrm>
            <a:prstGeom prst="rect">
              <a:avLst/>
            </a:prstGeom>
            <a:noFill/>
          </p:spPr>
          <p:txBody>
            <a:bodyPr wrap="square" rtlCol="0">
              <a:spAutoFit/>
              <a:scene3d>
                <a:camera prst="orthographicFront"/>
                <a:lightRig rig="threePt" dir="t"/>
              </a:scene3d>
              <a:sp3d contourW="12700"/>
            </a:bodyPr>
            <a:lstStyle/>
            <a:p>
              <a:r>
                <a:rPr lang="en-US" altLang="zh-CN" sz="1600" b="1" dirty="0">
                  <a:solidFill>
                    <a:schemeClr val="tx1">
                      <a:lumMod val="65000"/>
                      <a:lumOff val="35000"/>
                    </a:schemeClr>
                  </a:solidFill>
                  <a:latin typeface="inpin heiti" panose="00000500000000000000" pitchFamily="2" charset="-122"/>
                  <a:ea typeface="inpin heiti" panose="00000500000000000000" pitchFamily="2" charset="-122"/>
                  <a:cs typeface="+mn-ea"/>
                  <a:sym typeface="inpin heiti" panose="00000500000000000000" pitchFamily="2" charset="-122"/>
                </a:rPr>
                <a:t>YOUR HEADER</a:t>
              </a:r>
            </a:p>
          </p:txBody>
        </p:sp>
      </p:grpSp>
      <p:sp>
        <p:nvSpPr>
          <p:cNvPr id="25" name="文本框 24"/>
          <p:cNvSpPr txBox="1">
            <a:spLocks noChangeArrowheads="1"/>
          </p:cNvSpPr>
          <p:nvPr/>
        </p:nvSpPr>
        <p:spPr bwMode="auto">
          <a:xfrm>
            <a:off x="7536951" y="2720726"/>
            <a:ext cx="7873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contourW="12700"/>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0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2025</a:t>
            </a:r>
            <a:endParaRPr lang="zh-CN" altLang="en-US" sz="20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26" name="组合 25"/>
          <p:cNvGrpSpPr/>
          <p:nvPr/>
        </p:nvGrpSpPr>
        <p:grpSpPr>
          <a:xfrm>
            <a:off x="3816186" y="2805357"/>
            <a:ext cx="3065290" cy="717767"/>
            <a:chOff x="3762506" y="1807841"/>
            <a:chExt cx="3065290" cy="717767"/>
          </a:xfrm>
        </p:grpSpPr>
        <p:sp>
          <p:nvSpPr>
            <p:cNvPr id="27" name="矩形 26"/>
            <p:cNvSpPr/>
            <p:nvPr/>
          </p:nvSpPr>
          <p:spPr>
            <a:xfrm>
              <a:off x="3762584" y="2110110"/>
              <a:ext cx="3065212" cy="415498"/>
            </a:xfrm>
            <a:prstGeom prst="rect">
              <a:avLst/>
            </a:prstGeom>
          </p:spPr>
          <p:txBody>
            <a:bodyPr wrap="square">
              <a:spAutoFit/>
              <a:scene3d>
                <a:camera prst="orthographicFront"/>
                <a:lightRig rig="threePt" dir="t"/>
              </a:scene3d>
              <a:sp3d contourW="12700"/>
            </a:bodyPr>
            <a:lstStyle/>
            <a:p>
              <a:pPr algn="just"/>
              <a:r>
                <a:rPr lang="en-US" altLang="zh-CN" sz="1050" dirty="0">
                  <a:solidFill>
                    <a:schemeClr val="tx1">
                      <a:lumMod val="65000"/>
                      <a:lumOff val="35000"/>
                    </a:schemeClr>
                  </a:solidFill>
                  <a:latin typeface="inpin heiti" panose="00000500000000000000" pitchFamily="2" charset="-122"/>
                  <a:ea typeface="inpin heiti" panose="00000500000000000000" pitchFamily="2" charset="-122"/>
                  <a:cs typeface="+mn-ea"/>
                  <a:sym typeface="inpin heiti" panose="00000500000000000000" pitchFamily="2" charset="-122"/>
                </a:rPr>
                <a:t>Click here to add content, content to match the title. </a:t>
              </a:r>
            </a:p>
          </p:txBody>
        </p:sp>
        <p:sp>
          <p:nvSpPr>
            <p:cNvPr id="28" name="文本框 27"/>
            <p:cNvSpPr txBox="1"/>
            <p:nvPr/>
          </p:nvSpPr>
          <p:spPr>
            <a:xfrm>
              <a:off x="3762506" y="1807841"/>
              <a:ext cx="2175198" cy="338554"/>
            </a:xfrm>
            <a:prstGeom prst="rect">
              <a:avLst/>
            </a:prstGeom>
            <a:noFill/>
          </p:spPr>
          <p:txBody>
            <a:bodyPr wrap="square" rtlCol="0">
              <a:spAutoFit/>
              <a:scene3d>
                <a:camera prst="orthographicFront"/>
                <a:lightRig rig="threePt" dir="t"/>
              </a:scene3d>
              <a:sp3d contourW="12700"/>
            </a:bodyPr>
            <a:lstStyle/>
            <a:p>
              <a:r>
                <a:rPr lang="en-US" altLang="zh-CN" sz="1600" b="1" dirty="0">
                  <a:solidFill>
                    <a:schemeClr val="tx1">
                      <a:lumMod val="65000"/>
                      <a:lumOff val="35000"/>
                    </a:schemeClr>
                  </a:solidFill>
                  <a:latin typeface="inpin heiti" panose="00000500000000000000" pitchFamily="2" charset="-122"/>
                  <a:ea typeface="inpin heiti" panose="00000500000000000000" pitchFamily="2" charset="-122"/>
                  <a:cs typeface="+mn-ea"/>
                  <a:sym typeface="inpin heiti" panose="00000500000000000000" pitchFamily="2" charset="-122"/>
                </a:rPr>
                <a:t>YOUR HEADER</a:t>
              </a:r>
            </a:p>
          </p:txBody>
        </p:sp>
      </p:grpSp>
      <p:grpSp>
        <p:nvGrpSpPr>
          <p:cNvPr id="29" name="组合 28"/>
          <p:cNvGrpSpPr/>
          <p:nvPr/>
        </p:nvGrpSpPr>
        <p:grpSpPr>
          <a:xfrm>
            <a:off x="8268604" y="5219340"/>
            <a:ext cx="3065290" cy="717767"/>
            <a:chOff x="3762506" y="1807841"/>
            <a:chExt cx="3065290" cy="717767"/>
          </a:xfrm>
        </p:grpSpPr>
        <p:sp>
          <p:nvSpPr>
            <p:cNvPr id="30" name="矩形 29"/>
            <p:cNvSpPr/>
            <p:nvPr/>
          </p:nvSpPr>
          <p:spPr>
            <a:xfrm>
              <a:off x="3762584" y="2110110"/>
              <a:ext cx="3065212" cy="415498"/>
            </a:xfrm>
            <a:prstGeom prst="rect">
              <a:avLst/>
            </a:prstGeom>
          </p:spPr>
          <p:txBody>
            <a:bodyPr wrap="square">
              <a:spAutoFit/>
              <a:scene3d>
                <a:camera prst="orthographicFront"/>
                <a:lightRig rig="threePt" dir="t"/>
              </a:scene3d>
              <a:sp3d contourW="12700"/>
            </a:bodyPr>
            <a:lstStyle/>
            <a:p>
              <a:pPr algn="just"/>
              <a:r>
                <a:rPr lang="en-US" altLang="zh-CN" sz="1050" dirty="0">
                  <a:solidFill>
                    <a:schemeClr val="tx1">
                      <a:lumMod val="65000"/>
                      <a:lumOff val="35000"/>
                    </a:schemeClr>
                  </a:solidFill>
                  <a:latin typeface="inpin heiti" panose="00000500000000000000" pitchFamily="2" charset="-122"/>
                  <a:ea typeface="inpin heiti" panose="00000500000000000000" pitchFamily="2" charset="-122"/>
                  <a:cs typeface="+mn-ea"/>
                  <a:sym typeface="inpin heiti" panose="00000500000000000000" pitchFamily="2" charset="-122"/>
                </a:rPr>
                <a:t>Click here to add content, content to match the title. </a:t>
              </a:r>
            </a:p>
          </p:txBody>
        </p:sp>
        <p:sp>
          <p:nvSpPr>
            <p:cNvPr id="31" name="文本框 30"/>
            <p:cNvSpPr txBox="1"/>
            <p:nvPr/>
          </p:nvSpPr>
          <p:spPr>
            <a:xfrm>
              <a:off x="3762506" y="1807841"/>
              <a:ext cx="2175198" cy="338554"/>
            </a:xfrm>
            <a:prstGeom prst="rect">
              <a:avLst/>
            </a:prstGeom>
            <a:noFill/>
          </p:spPr>
          <p:txBody>
            <a:bodyPr wrap="square" rtlCol="0">
              <a:spAutoFit/>
              <a:scene3d>
                <a:camera prst="orthographicFront"/>
                <a:lightRig rig="threePt" dir="t"/>
              </a:scene3d>
              <a:sp3d contourW="12700"/>
            </a:bodyPr>
            <a:lstStyle/>
            <a:p>
              <a:r>
                <a:rPr lang="en-US" altLang="zh-CN" sz="1600" b="1" dirty="0">
                  <a:solidFill>
                    <a:schemeClr val="tx1">
                      <a:lumMod val="65000"/>
                      <a:lumOff val="35000"/>
                    </a:schemeClr>
                  </a:solidFill>
                  <a:latin typeface="inpin heiti" panose="00000500000000000000" pitchFamily="2" charset="-122"/>
                  <a:ea typeface="inpin heiti" panose="00000500000000000000" pitchFamily="2" charset="-122"/>
                  <a:cs typeface="+mn-ea"/>
                  <a:sym typeface="inpin heiti" panose="00000500000000000000" pitchFamily="2" charset="-122"/>
                </a:rPr>
                <a:t>YOUR HEADER</a:t>
              </a:r>
            </a:p>
          </p:txBody>
        </p:sp>
      </p:grpSp>
      <p:sp>
        <p:nvSpPr>
          <p:cNvPr id="32" name="椭圆 31"/>
          <p:cNvSpPr/>
          <p:nvPr/>
        </p:nvSpPr>
        <p:spPr>
          <a:xfrm>
            <a:off x="3662411" y="3712407"/>
            <a:ext cx="187910" cy="187910"/>
          </a:xfrm>
          <a:prstGeom prst="ellipse">
            <a:avLst/>
          </a:prstGeom>
          <a:solidFill>
            <a:schemeClr val="accent2"/>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contourW="12700"/>
          </a:bodyPr>
          <a:lstStyle/>
          <a:p>
            <a:pPr algn="ctr"/>
            <a:endParaRPr lang="zh-CN" altLang="en-US">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3" name="椭圆 32"/>
          <p:cNvSpPr/>
          <p:nvPr/>
        </p:nvSpPr>
        <p:spPr>
          <a:xfrm>
            <a:off x="8695056" y="4839811"/>
            <a:ext cx="187910" cy="187910"/>
          </a:xfrm>
          <a:prstGeom prst="ellipse">
            <a:avLst/>
          </a:prstGeom>
          <a:solidFill>
            <a:schemeClr val="accent2"/>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contourW="12700"/>
          </a:bodyPr>
          <a:lstStyle/>
          <a:p>
            <a:pPr algn="ctr"/>
            <a:endParaRPr lang="zh-CN" altLang="en-US">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4" name="文本框 33"/>
          <p:cNvSpPr txBox="1">
            <a:spLocks noChangeArrowheads="1"/>
          </p:cNvSpPr>
          <p:nvPr/>
        </p:nvSpPr>
        <p:spPr bwMode="auto">
          <a:xfrm>
            <a:off x="2766646" y="3462113"/>
            <a:ext cx="7873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contourW="12700"/>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0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2026</a:t>
            </a:r>
            <a:endParaRPr lang="zh-CN" altLang="en-US" sz="20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5" name="文本框 34"/>
          <p:cNvSpPr txBox="1">
            <a:spLocks noChangeArrowheads="1"/>
          </p:cNvSpPr>
          <p:nvPr/>
        </p:nvSpPr>
        <p:spPr bwMode="auto">
          <a:xfrm>
            <a:off x="8522422" y="4390073"/>
            <a:ext cx="7873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contourW="12700"/>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0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2028</a:t>
            </a:r>
            <a:endParaRPr lang="zh-CN" altLang="en-US" sz="20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6" name="椭圆 35"/>
          <p:cNvSpPr/>
          <p:nvPr/>
        </p:nvSpPr>
        <p:spPr>
          <a:xfrm>
            <a:off x="3667454" y="4843977"/>
            <a:ext cx="187910" cy="187910"/>
          </a:xfrm>
          <a:prstGeom prst="ellipse">
            <a:avLst/>
          </a:prstGeom>
          <a:solidFill>
            <a:schemeClr val="accent2"/>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contourW="12700"/>
          </a:bodyPr>
          <a:lstStyle/>
          <a:p>
            <a:pPr algn="ctr"/>
            <a:endParaRPr lang="zh-CN" altLang="en-US">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7" name="文本框 36"/>
          <p:cNvSpPr txBox="1">
            <a:spLocks noChangeArrowheads="1"/>
          </p:cNvSpPr>
          <p:nvPr/>
        </p:nvSpPr>
        <p:spPr bwMode="auto">
          <a:xfrm>
            <a:off x="2778915" y="4722446"/>
            <a:ext cx="7873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contourW="12700"/>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sz="20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2027</a:t>
            </a:r>
            <a:endParaRPr lang="zh-CN" altLang="en-US" sz="20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38" name="组合 37"/>
          <p:cNvGrpSpPr/>
          <p:nvPr/>
        </p:nvGrpSpPr>
        <p:grpSpPr>
          <a:xfrm>
            <a:off x="3510416" y="5219340"/>
            <a:ext cx="3065290" cy="717767"/>
            <a:chOff x="3762506" y="1807841"/>
            <a:chExt cx="3065290" cy="717767"/>
          </a:xfrm>
        </p:grpSpPr>
        <p:sp>
          <p:nvSpPr>
            <p:cNvPr id="39" name="矩形 38"/>
            <p:cNvSpPr/>
            <p:nvPr/>
          </p:nvSpPr>
          <p:spPr>
            <a:xfrm>
              <a:off x="3762584" y="2110110"/>
              <a:ext cx="3065212" cy="415498"/>
            </a:xfrm>
            <a:prstGeom prst="rect">
              <a:avLst/>
            </a:prstGeom>
          </p:spPr>
          <p:txBody>
            <a:bodyPr wrap="square">
              <a:spAutoFit/>
              <a:scene3d>
                <a:camera prst="orthographicFront"/>
                <a:lightRig rig="threePt" dir="t"/>
              </a:scene3d>
              <a:sp3d contourW="12700"/>
            </a:bodyPr>
            <a:lstStyle/>
            <a:p>
              <a:pPr algn="just"/>
              <a:r>
                <a:rPr lang="en-US" altLang="zh-CN" sz="1050" dirty="0">
                  <a:solidFill>
                    <a:schemeClr val="tx1">
                      <a:lumMod val="65000"/>
                      <a:lumOff val="35000"/>
                    </a:schemeClr>
                  </a:solidFill>
                  <a:latin typeface="inpin heiti" panose="00000500000000000000" pitchFamily="2" charset="-122"/>
                  <a:ea typeface="inpin heiti" panose="00000500000000000000" pitchFamily="2" charset="-122"/>
                  <a:cs typeface="+mn-ea"/>
                  <a:sym typeface="inpin heiti" panose="00000500000000000000" pitchFamily="2" charset="-122"/>
                </a:rPr>
                <a:t>Click here to add content, content to match the title. </a:t>
              </a:r>
            </a:p>
          </p:txBody>
        </p:sp>
        <p:sp>
          <p:nvSpPr>
            <p:cNvPr id="40" name="文本框 39"/>
            <p:cNvSpPr txBox="1"/>
            <p:nvPr/>
          </p:nvSpPr>
          <p:spPr>
            <a:xfrm>
              <a:off x="3762506" y="1807841"/>
              <a:ext cx="2175198" cy="338554"/>
            </a:xfrm>
            <a:prstGeom prst="rect">
              <a:avLst/>
            </a:prstGeom>
            <a:noFill/>
          </p:spPr>
          <p:txBody>
            <a:bodyPr wrap="square" rtlCol="0">
              <a:spAutoFit/>
              <a:scene3d>
                <a:camera prst="orthographicFront"/>
                <a:lightRig rig="threePt" dir="t"/>
              </a:scene3d>
              <a:sp3d contourW="12700"/>
            </a:bodyPr>
            <a:lstStyle/>
            <a:p>
              <a:r>
                <a:rPr lang="en-US" altLang="zh-CN" sz="1600" b="1" dirty="0">
                  <a:solidFill>
                    <a:schemeClr val="tx1">
                      <a:lumMod val="65000"/>
                      <a:lumOff val="35000"/>
                    </a:schemeClr>
                  </a:solidFill>
                  <a:latin typeface="inpin heiti" panose="00000500000000000000" pitchFamily="2" charset="-122"/>
                  <a:ea typeface="inpin heiti" panose="00000500000000000000" pitchFamily="2" charset="-122"/>
                  <a:cs typeface="+mn-ea"/>
                  <a:sym typeface="inpin heiti" panose="00000500000000000000" pitchFamily="2" charset="-122"/>
                </a:rPr>
                <a:t>YOUR HEADER</a:t>
              </a:r>
            </a:p>
          </p:txBody>
        </p:sp>
      </p:grpSp>
      <p:grpSp>
        <p:nvGrpSpPr>
          <p:cNvPr id="60" name="组合 59"/>
          <p:cNvGrpSpPr/>
          <p:nvPr/>
        </p:nvGrpSpPr>
        <p:grpSpPr>
          <a:xfrm>
            <a:off x="464457" y="300521"/>
            <a:ext cx="11099571" cy="523220"/>
            <a:chOff x="464457" y="300521"/>
            <a:chExt cx="11099571" cy="523220"/>
          </a:xfrm>
        </p:grpSpPr>
        <p:sp>
          <p:nvSpPr>
            <p:cNvPr id="61" name="箭头: V 形 151"/>
            <p:cNvSpPr/>
            <p:nvPr/>
          </p:nvSpPr>
          <p:spPr>
            <a:xfrm>
              <a:off x="464457"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62" name="箭头: V 形 152"/>
            <p:cNvSpPr/>
            <p:nvPr/>
          </p:nvSpPr>
          <p:spPr>
            <a:xfrm>
              <a:off x="745335"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63" name="直接连接符 62"/>
            <p:cNvCxnSpPr>
              <a:cxnSpLocks/>
              <a:stCxn id="65" idx="3"/>
            </p:cNvCxnSpPr>
            <p:nvPr/>
          </p:nvCxnSpPr>
          <p:spPr>
            <a:xfrm>
              <a:off x="3769269" y="562131"/>
              <a:ext cx="7286446" cy="39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64" name="组合 63"/>
            <p:cNvGrpSpPr/>
            <p:nvPr/>
          </p:nvGrpSpPr>
          <p:grpSpPr>
            <a:xfrm>
              <a:off x="11239724" y="468469"/>
              <a:ext cx="324304" cy="187323"/>
              <a:chOff x="9419771" y="-562044"/>
              <a:chExt cx="551543" cy="187323"/>
            </a:xfrm>
          </p:grpSpPr>
          <p:cxnSp>
            <p:nvCxnSpPr>
              <p:cNvPr id="66" name="直接连接符 65"/>
              <p:cNvCxnSpPr/>
              <p:nvPr/>
            </p:nvCxnSpPr>
            <p:spPr>
              <a:xfrm>
                <a:off x="9419771" y="-562044"/>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67" name="直接连接符 66"/>
              <p:cNvCxnSpPr/>
              <p:nvPr/>
            </p:nvCxnSpPr>
            <p:spPr>
              <a:xfrm>
                <a:off x="9419771" y="-468382"/>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68" name="直接连接符 67"/>
              <p:cNvCxnSpPr/>
              <p:nvPr/>
            </p:nvCxnSpPr>
            <p:spPr>
              <a:xfrm>
                <a:off x="9419771" y="-374721"/>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grpSp>
        <p:sp>
          <p:nvSpPr>
            <p:cNvPr id="65" name="文本框 64"/>
            <p:cNvSpPr txBox="1"/>
            <p:nvPr/>
          </p:nvSpPr>
          <p:spPr>
            <a:xfrm>
              <a:off x="1189717" y="300521"/>
              <a:ext cx="2579552" cy="523220"/>
            </a:xfrm>
            <a:prstGeom prst="rect">
              <a:avLst/>
            </a:prstGeom>
            <a:noFill/>
          </p:spPr>
          <p:txBody>
            <a:bodyPr wrap="none" rtlCol="0">
              <a:spAutoFit/>
              <a:scene3d>
                <a:camera prst="orthographicFront"/>
                <a:lightRig rig="threePt" dir="t"/>
              </a:scene3d>
              <a:sp3d contourW="12700"/>
            </a:bodyPr>
            <a:lstStyle/>
            <a:p>
              <a:r>
                <a:rPr lang="en-US" altLang="zh-CN"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spTree>
    <p:extLst>
      <p:ext uri="{BB962C8B-B14F-4D97-AF65-F5344CB8AC3E}">
        <p14:creationId xmlns:p14="http://schemas.microsoft.com/office/powerpoint/2010/main" val="4132363604"/>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fltVal val="0"/>
                                              </p:val>
                                            </p:tav>
                                            <p:tav tm="100000">
                                              <p:val>
                                                <p:strVal val="#ppt_w"/>
                                              </p:val>
                                            </p:tav>
                                          </p:tavLst>
                                        </p:anim>
                                        <p:anim calcmode="lin" valueType="num">
                                          <p:cBhvr>
                                            <p:cTn id="12" dur="500" fill="hold"/>
                                            <p:tgtEl>
                                              <p:spTgt spid="15"/>
                                            </p:tgtEl>
                                            <p:attrNameLst>
                                              <p:attrName>ppt_h</p:attrName>
                                            </p:attrNameLst>
                                          </p:cBhvr>
                                          <p:tavLst>
                                            <p:tav tm="0">
                                              <p:val>
                                                <p:fltVal val="0"/>
                                              </p:val>
                                            </p:tav>
                                            <p:tav tm="100000">
                                              <p:val>
                                                <p:strVal val="#ppt_h"/>
                                              </p:val>
                                            </p:tav>
                                          </p:tavLst>
                                        </p:anim>
                                        <p:animEffect transition="in" filter="fade">
                                          <p:cBhvr>
                                            <p:cTn id="13" dur="500"/>
                                            <p:tgtEl>
                                              <p:spTgt spid="15"/>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1"/>
                                            </p:tgtEl>
                                            <p:attrNameLst>
                                              <p:attrName>style.visibility</p:attrName>
                                            </p:attrNameLst>
                                          </p:cBhvr>
                                          <p:to>
                                            <p:strVal val="visible"/>
                                          </p:to>
                                        </p:set>
                                        <p:anim calcmode="lin" valueType="num">
                                          <p:cBhvr>
                                            <p:cTn id="16" dur="500" fill="hold"/>
                                            <p:tgtEl>
                                              <p:spTgt spid="21"/>
                                            </p:tgtEl>
                                            <p:attrNameLst>
                                              <p:attrName>ppt_w</p:attrName>
                                            </p:attrNameLst>
                                          </p:cBhvr>
                                          <p:tavLst>
                                            <p:tav tm="0">
                                              <p:val>
                                                <p:fltVal val="0"/>
                                              </p:val>
                                            </p:tav>
                                            <p:tav tm="100000">
                                              <p:val>
                                                <p:strVal val="#ppt_w"/>
                                              </p:val>
                                            </p:tav>
                                          </p:tavLst>
                                        </p:anim>
                                        <p:anim calcmode="lin" valueType="num">
                                          <p:cBhvr>
                                            <p:cTn id="17" dur="500" fill="hold"/>
                                            <p:tgtEl>
                                              <p:spTgt spid="21"/>
                                            </p:tgtEl>
                                            <p:attrNameLst>
                                              <p:attrName>ppt_h</p:attrName>
                                            </p:attrNameLst>
                                          </p:cBhvr>
                                          <p:tavLst>
                                            <p:tav tm="0">
                                              <p:val>
                                                <p:fltVal val="0"/>
                                              </p:val>
                                            </p:tav>
                                            <p:tav tm="100000">
                                              <p:val>
                                                <p:strVal val="#ppt_h"/>
                                              </p:val>
                                            </p:tav>
                                          </p:tavLst>
                                        </p:anim>
                                        <p:animEffect transition="in" filter="fade">
                                          <p:cBhvr>
                                            <p:cTn id="18" dur="500"/>
                                            <p:tgtEl>
                                              <p:spTgt spid="21"/>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36"/>
                                            </p:tgtEl>
                                            <p:attrNameLst>
                                              <p:attrName>style.visibility</p:attrName>
                                            </p:attrNameLst>
                                          </p:cBhvr>
                                          <p:to>
                                            <p:strVal val="visible"/>
                                          </p:to>
                                        </p:set>
                                        <p:anim calcmode="lin" valueType="num">
                                          <p:cBhvr>
                                            <p:cTn id="26" dur="500" fill="hold"/>
                                            <p:tgtEl>
                                              <p:spTgt spid="36"/>
                                            </p:tgtEl>
                                            <p:attrNameLst>
                                              <p:attrName>ppt_w</p:attrName>
                                            </p:attrNameLst>
                                          </p:cBhvr>
                                          <p:tavLst>
                                            <p:tav tm="0">
                                              <p:val>
                                                <p:fltVal val="0"/>
                                              </p:val>
                                            </p:tav>
                                            <p:tav tm="100000">
                                              <p:val>
                                                <p:strVal val="#ppt_w"/>
                                              </p:val>
                                            </p:tav>
                                          </p:tavLst>
                                        </p:anim>
                                        <p:anim calcmode="lin" valueType="num">
                                          <p:cBhvr>
                                            <p:cTn id="27" dur="500" fill="hold"/>
                                            <p:tgtEl>
                                              <p:spTgt spid="36"/>
                                            </p:tgtEl>
                                            <p:attrNameLst>
                                              <p:attrName>ppt_h</p:attrName>
                                            </p:attrNameLst>
                                          </p:cBhvr>
                                          <p:tavLst>
                                            <p:tav tm="0">
                                              <p:val>
                                                <p:fltVal val="0"/>
                                              </p:val>
                                            </p:tav>
                                            <p:tav tm="100000">
                                              <p:val>
                                                <p:strVal val="#ppt_h"/>
                                              </p:val>
                                            </p:tav>
                                          </p:tavLst>
                                        </p:anim>
                                        <p:animEffect transition="in" filter="fade">
                                          <p:cBhvr>
                                            <p:cTn id="28" dur="500"/>
                                            <p:tgtEl>
                                              <p:spTgt spid="36"/>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Effect transition="in" filter="fade">
                                          <p:cBhvr>
                                            <p:cTn id="33" dur="500"/>
                                            <p:tgtEl>
                                              <p:spTgt spid="33"/>
                                            </p:tgtEl>
                                          </p:cBhvr>
                                        </p:animEffect>
                                      </p:childTnLst>
                                    </p:cTn>
                                  </p:par>
                                </p:childTnLst>
                              </p:cTn>
                            </p:par>
                            <p:par>
                              <p:cTn id="34" fill="hold">
                                <p:stCondLst>
                                  <p:cond delay="1000"/>
                                </p:stCondLst>
                                <p:childTnLst>
                                  <p:par>
                                    <p:cTn id="35" presetID="2" presetClass="entr" presetSubtype="8" accel="56000" fill="hold" grpId="0" nodeType="afterEffect" p14:presetBounceEnd="56000">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14:bounceEnd="56000">
                                          <p:cBhvr additive="base">
                                            <p:cTn id="37" dur="1250" fill="hold"/>
                                            <p:tgtEl>
                                              <p:spTgt spid="16"/>
                                            </p:tgtEl>
                                            <p:attrNameLst>
                                              <p:attrName>ppt_x</p:attrName>
                                            </p:attrNameLst>
                                          </p:cBhvr>
                                          <p:tavLst>
                                            <p:tav tm="0">
                                              <p:val>
                                                <p:strVal val="0-#ppt_w/2"/>
                                              </p:val>
                                            </p:tav>
                                            <p:tav tm="100000">
                                              <p:val>
                                                <p:strVal val="#ppt_x"/>
                                              </p:val>
                                            </p:tav>
                                          </p:tavLst>
                                        </p:anim>
                                        <p:anim calcmode="lin" valueType="num" p14:bounceEnd="56000">
                                          <p:cBhvr additive="base">
                                            <p:cTn id="38" dur="1250" fill="hold"/>
                                            <p:tgtEl>
                                              <p:spTgt spid="16"/>
                                            </p:tgtEl>
                                            <p:attrNameLst>
                                              <p:attrName>ppt_y</p:attrName>
                                            </p:attrNameLst>
                                          </p:cBhvr>
                                          <p:tavLst>
                                            <p:tav tm="0">
                                              <p:val>
                                                <p:strVal val="#ppt_y"/>
                                              </p:val>
                                            </p:tav>
                                            <p:tav tm="100000">
                                              <p:val>
                                                <p:strVal val="#ppt_y"/>
                                              </p:val>
                                            </p:tav>
                                          </p:tavLst>
                                        </p:anim>
                                      </p:childTnLst>
                                    </p:cTn>
                                  </p:par>
                                  <p:par>
                                    <p:cTn id="39" presetID="2" presetClass="entr" presetSubtype="8" accel="56000" fill="hold" grpId="0" nodeType="withEffect" p14:presetBounceEnd="56000">
                                      <p:stCondLst>
                                        <p:cond delay="0"/>
                                      </p:stCondLst>
                                      <p:childTnLst>
                                        <p:set>
                                          <p:cBhvr>
                                            <p:cTn id="40" dur="1" fill="hold">
                                              <p:stCondLst>
                                                <p:cond delay="0"/>
                                              </p:stCondLst>
                                            </p:cTn>
                                            <p:tgtEl>
                                              <p:spTgt spid="25"/>
                                            </p:tgtEl>
                                            <p:attrNameLst>
                                              <p:attrName>style.visibility</p:attrName>
                                            </p:attrNameLst>
                                          </p:cBhvr>
                                          <p:to>
                                            <p:strVal val="visible"/>
                                          </p:to>
                                        </p:set>
                                        <p:anim calcmode="lin" valueType="num" p14:bounceEnd="56000">
                                          <p:cBhvr additive="base">
                                            <p:cTn id="41" dur="1250" fill="hold"/>
                                            <p:tgtEl>
                                              <p:spTgt spid="25"/>
                                            </p:tgtEl>
                                            <p:attrNameLst>
                                              <p:attrName>ppt_x</p:attrName>
                                            </p:attrNameLst>
                                          </p:cBhvr>
                                          <p:tavLst>
                                            <p:tav tm="0">
                                              <p:val>
                                                <p:strVal val="0-#ppt_w/2"/>
                                              </p:val>
                                            </p:tav>
                                            <p:tav tm="100000">
                                              <p:val>
                                                <p:strVal val="#ppt_x"/>
                                              </p:val>
                                            </p:tav>
                                          </p:tavLst>
                                        </p:anim>
                                        <p:anim calcmode="lin" valueType="num" p14:bounceEnd="56000">
                                          <p:cBhvr additive="base">
                                            <p:cTn id="42" dur="1250" fill="hold"/>
                                            <p:tgtEl>
                                              <p:spTgt spid="25"/>
                                            </p:tgtEl>
                                            <p:attrNameLst>
                                              <p:attrName>ppt_y</p:attrName>
                                            </p:attrNameLst>
                                          </p:cBhvr>
                                          <p:tavLst>
                                            <p:tav tm="0">
                                              <p:val>
                                                <p:strVal val="#ppt_y"/>
                                              </p:val>
                                            </p:tav>
                                            <p:tav tm="100000">
                                              <p:val>
                                                <p:strVal val="#ppt_y"/>
                                              </p:val>
                                            </p:tav>
                                          </p:tavLst>
                                        </p:anim>
                                      </p:childTnLst>
                                    </p:cTn>
                                  </p:par>
                                  <p:par>
                                    <p:cTn id="43" presetID="2" presetClass="entr" presetSubtype="8" accel="56000" fill="hold" grpId="0" nodeType="withEffect" p14:presetBounceEnd="56000">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14:bounceEnd="56000">
                                          <p:cBhvr additive="base">
                                            <p:cTn id="45" dur="1250" fill="hold"/>
                                            <p:tgtEl>
                                              <p:spTgt spid="34"/>
                                            </p:tgtEl>
                                            <p:attrNameLst>
                                              <p:attrName>ppt_x</p:attrName>
                                            </p:attrNameLst>
                                          </p:cBhvr>
                                          <p:tavLst>
                                            <p:tav tm="0">
                                              <p:val>
                                                <p:strVal val="0-#ppt_w/2"/>
                                              </p:val>
                                            </p:tav>
                                            <p:tav tm="100000">
                                              <p:val>
                                                <p:strVal val="#ppt_x"/>
                                              </p:val>
                                            </p:tav>
                                          </p:tavLst>
                                        </p:anim>
                                        <p:anim calcmode="lin" valueType="num" p14:bounceEnd="56000">
                                          <p:cBhvr additive="base">
                                            <p:cTn id="46" dur="1250" fill="hold"/>
                                            <p:tgtEl>
                                              <p:spTgt spid="34"/>
                                            </p:tgtEl>
                                            <p:attrNameLst>
                                              <p:attrName>ppt_y</p:attrName>
                                            </p:attrNameLst>
                                          </p:cBhvr>
                                          <p:tavLst>
                                            <p:tav tm="0">
                                              <p:val>
                                                <p:strVal val="#ppt_y"/>
                                              </p:val>
                                            </p:tav>
                                            <p:tav tm="100000">
                                              <p:val>
                                                <p:strVal val="#ppt_y"/>
                                              </p:val>
                                            </p:tav>
                                          </p:tavLst>
                                        </p:anim>
                                      </p:childTnLst>
                                    </p:cTn>
                                  </p:par>
                                  <p:par>
                                    <p:cTn id="47" presetID="2" presetClass="entr" presetSubtype="8" accel="56000" fill="hold" grpId="0" nodeType="withEffect" p14:presetBounceEnd="56000">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14:bounceEnd="56000">
                                          <p:cBhvr additive="base">
                                            <p:cTn id="49" dur="1250" fill="hold"/>
                                            <p:tgtEl>
                                              <p:spTgt spid="37"/>
                                            </p:tgtEl>
                                            <p:attrNameLst>
                                              <p:attrName>ppt_x</p:attrName>
                                            </p:attrNameLst>
                                          </p:cBhvr>
                                          <p:tavLst>
                                            <p:tav tm="0">
                                              <p:val>
                                                <p:strVal val="0-#ppt_w/2"/>
                                              </p:val>
                                            </p:tav>
                                            <p:tav tm="100000">
                                              <p:val>
                                                <p:strVal val="#ppt_x"/>
                                              </p:val>
                                            </p:tav>
                                          </p:tavLst>
                                        </p:anim>
                                        <p:anim calcmode="lin" valueType="num" p14:bounceEnd="56000">
                                          <p:cBhvr additive="base">
                                            <p:cTn id="50" dur="1250" fill="hold"/>
                                            <p:tgtEl>
                                              <p:spTgt spid="37"/>
                                            </p:tgtEl>
                                            <p:attrNameLst>
                                              <p:attrName>ppt_y</p:attrName>
                                            </p:attrNameLst>
                                          </p:cBhvr>
                                          <p:tavLst>
                                            <p:tav tm="0">
                                              <p:val>
                                                <p:strVal val="#ppt_y"/>
                                              </p:val>
                                            </p:tav>
                                            <p:tav tm="100000">
                                              <p:val>
                                                <p:strVal val="#ppt_y"/>
                                              </p:val>
                                            </p:tav>
                                          </p:tavLst>
                                        </p:anim>
                                      </p:childTnLst>
                                    </p:cTn>
                                  </p:par>
                                  <p:par>
                                    <p:cTn id="51" presetID="2" presetClass="entr" presetSubtype="8" accel="56000" fill="hold" grpId="0" nodeType="withEffect" p14:presetBounceEnd="56000">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14:bounceEnd="56000">
                                          <p:cBhvr additive="base">
                                            <p:cTn id="53" dur="1250" fill="hold"/>
                                            <p:tgtEl>
                                              <p:spTgt spid="35"/>
                                            </p:tgtEl>
                                            <p:attrNameLst>
                                              <p:attrName>ppt_x</p:attrName>
                                            </p:attrNameLst>
                                          </p:cBhvr>
                                          <p:tavLst>
                                            <p:tav tm="0">
                                              <p:val>
                                                <p:strVal val="0-#ppt_w/2"/>
                                              </p:val>
                                            </p:tav>
                                            <p:tav tm="100000">
                                              <p:val>
                                                <p:strVal val="#ppt_x"/>
                                              </p:val>
                                            </p:tav>
                                          </p:tavLst>
                                        </p:anim>
                                        <p:anim calcmode="lin" valueType="num" p14:bounceEnd="56000">
                                          <p:cBhvr additive="base">
                                            <p:cTn id="54" dur="1250" fill="hold"/>
                                            <p:tgtEl>
                                              <p:spTgt spid="35"/>
                                            </p:tgtEl>
                                            <p:attrNameLst>
                                              <p:attrName>ppt_y</p:attrName>
                                            </p:attrNameLst>
                                          </p:cBhvr>
                                          <p:tavLst>
                                            <p:tav tm="0">
                                              <p:val>
                                                <p:strVal val="#ppt_y"/>
                                              </p:val>
                                            </p:tav>
                                            <p:tav tm="100000">
                                              <p:val>
                                                <p:strVal val="#ppt_y"/>
                                              </p:val>
                                            </p:tav>
                                          </p:tavLst>
                                        </p:anim>
                                      </p:childTnLst>
                                    </p:cTn>
                                  </p:par>
                                </p:childTnLst>
                              </p:cTn>
                            </p:par>
                            <p:par>
                              <p:cTn id="55" fill="hold">
                                <p:stCondLst>
                                  <p:cond delay="2250"/>
                                </p:stCondLst>
                                <p:childTnLst>
                                  <p:par>
                                    <p:cTn id="56" presetID="18" presetClass="entr" presetSubtype="6" fill="hold" nodeType="after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strips(downRight)">
                                          <p:cBhvr>
                                            <p:cTn id="58" dur="1000"/>
                                            <p:tgtEl>
                                              <p:spTgt spid="17"/>
                                            </p:tgtEl>
                                          </p:cBhvr>
                                        </p:animEffect>
                                      </p:childTnLst>
                                    </p:cTn>
                                  </p:par>
                                  <p:par>
                                    <p:cTn id="59" presetID="18" presetClass="entr" presetSubtype="6" fill="hold"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strips(downRight)">
                                          <p:cBhvr>
                                            <p:cTn id="61" dur="1000"/>
                                            <p:tgtEl>
                                              <p:spTgt spid="22"/>
                                            </p:tgtEl>
                                          </p:cBhvr>
                                        </p:animEffect>
                                      </p:childTnLst>
                                    </p:cTn>
                                  </p:par>
                                  <p:par>
                                    <p:cTn id="62" presetID="18" presetClass="entr" presetSubtype="6" fill="hold" nodeType="with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Right)">
                                          <p:cBhvr>
                                            <p:cTn id="64" dur="1000"/>
                                            <p:tgtEl>
                                              <p:spTgt spid="26"/>
                                            </p:tgtEl>
                                          </p:cBhvr>
                                        </p:animEffect>
                                      </p:childTnLst>
                                    </p:cTn>
                                  </p:par>
                                  <p:par>
                                    <p:cTn id="65" presetID="18" presetClass="entr" presetSubtype="6" fill="hold"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strips(downRight)">
                                          <p:cBhvr>
                                            <p:cTn id="67" dur="1000"/>
                                            <p:tgtEl>
                                              <p:spTgt spid="38"/>
                                            </p:tgtEl>
                                          </p:cBhvr>
                                        </p:animEffect>
                                      </p:childTnLst>
                                    </p:cTn>
                                  </p:par>
                                  <p:par>
                                    <p:cTn id="68" presetID="18" presetClass="entr" presetSubtype="6" fill="hold"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strips(downRight)">
                                          <p:cBhvr>
                                            <p:cTn id="70" dur="1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5" grpId="0" animBg="1"/>
          <p:bldP spid="21" grpId="0" animBg="1"/>
          <p:bldP spid="25" grpId="0"/>
          <p:bldP spid="32" grpId="0" animBg="1"/>
          <p:bldP spid="33" grpId="0" animBg="1"/>
          <p:bldP spid="34" grpId="0"/>
          <p:bldP spid="35" grpId="0"/>
          <p:bldP spid="36" grpId="0" animBg="1"/>
          <p:bldP spid="3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fltVal val="0"/>
                                              </p:val>
                                            </p:tav>
                                            <p:tav tm="100000">
                                              <p:val>
                                                <p:strVal val="#ppt_w"/>
                                              </p:val>
                                            </p:tav>
                                          </p:tavLst>
                                        </p:anim>
                                        <p:anim calcmode="lin" valueType="num">
                                          <p:cBhvr>
                                            <p:cTn id="12" dur="500" fill="hold"/>
                                            <p:tgtEl>
                                              <p:spTgt spid="15"/>
                                            </p:tgtEl>
                                            <p:attrNameLst>
                                              <p:attrName>ppt_h</p:attrName>
                                            </p:attrNameLst>
                                          </p:cBhvr>
                                          <p:tavLst>
                                            <p:tav tm="0">
                                              <p:val>
                                                <p:fltVal val="0"/>
                                              </p:val>
                                            </p:tav>
                                            <p:tav tm="100000">
                                              <p:val>
                                                <p:strVal val="#ppt_h"/>
                                              </p:val>
                                            </p:tav>
                                          </p:tavLst>
                                        </p:anim>
                                        <p:animEffect transition="in" filter="fade">
                                          <p:cBhvr>
                                            <p:cTn id="13" dur="500"/>
                                            <p:tgtEl>
                                              <p:spTgt spid="15"/>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1"/>
                                            </p:tgtEl>
                                            <p:attrNameLst>
                                              <p:attrName>style.visibility</p:attrName>
                                            </p:attrNameLst>
                                          </p:cBhvr>
                                          <p:to>
                                            <p:strVal val="visible"/>
                                          </p:to>
                                        </p:set>
                                        <p:anim calcmode="lin" valueType="num">
                                          <p:cBhvr>
                                            <p:cTn id="16" dur="500" fill="hold"/>
                                            <p:tgtEl>
                                              <p:spTgt spid="21"/>
                                            </p:tgtEl>
                                            <p:attrNameLst>
                                              <p:attrName>ppt_w</p:attrName>
                                            </p:attrNameLst>
                                          </p:cBhvr>
                                          <p:tavLst>
                                            <p:tav tm="0">
                                              <p:val>
                                                <p:fltVal val="0"/>
                                              </p:val>
                                            </p:tav>
                                            <p:tav tm="100000">
                                              <p:val>
                                                <p:strVal val="#ppt_w"/>
                                              </p:val>
                                            </p:tav>
                                          </p:tavLst>
                                        </p:anim>
                                        <p:anim calcmode="lin" valueType="num">
                                          <p:cBhvr>
                                            <p:cTn id="17" dur="500" fill="hold"/>
                                            <p:tgtEl>
                                              <p:spTgt spid="21"/>
                                            </p:tgtEl>
                                            <p:attrNameLst>
                                              <p:attrName>ppt_h</p:attrName>
                                            </p:attrNameLst>
                                          </p:cBhvr>
                                          <p:tavLst>
                                            <p:tav tm="0">
                                              <p:val>
                                                <p:fltVal val="0"/>
                                              </p:val>
                                            </p:tav>
                                            <p:tav tm="100000">
                                              <p:val>
                                                <p:strVal val="#ppt_h"/>
                                              </p:val>
                                            </p:tav>
                                          </p:tavLst>
                                        </p:anim>
                                        <p:animEffect transition="in" filter="fade">
                                          <p:cBhvr>
                                            <p:cTn id="18" dur="500"/>
                                            <p:tgtEl>
                                              <p:spTgt spid="21"/>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36"/>
                                            </p:tgtEl>
                                            <p:attrNameLst>
                                              <p:attrName>style.visibility</p:attrName>
                                            </p:attrNameLst>
                                          </p:cBhvr>
                                          <p:to>
                                            <p:strVal val="visible"/>
                                          </p:to>
                                        </p:set>
                                        <p:anim calcmode="lin" valueType="num">
                                          <p:cBhvr>
                                            <p:cTn id="26" dur="500" fill="hold"/>
                                            <p:tgtEl>
                                              <p:spTgt spid="36"/>
                                            </p:tgtEl>
                                            <p:attrNameLst>
                                              <p:attrName>ppt_w</p:attrName>
                                            </p:attrNameLst>
                                          </p:cBhvr>
                                          <p:tavLst>
                                            <p:tav tm="0">
                                              <p:val>
                                                <p:fltVal val="0"/>
                                              </p:val>
                                            </p:tav>
                                            <p:tav tm="100000">
                                              <p:val>
                                                <p:strVal val="#ppt_w"/>
                                              </p:val>
                                            </p:tav>
                                          </p:tavLst>
                                        </p:anim>
                                        <p:anim calcmode="lin" valueType="num">
                                          <p:cBhvr>
                                            <p:cTn id="27" dur="500" fill="hold"/>
                                            <p:tgtEl>
                                              <p:spTgt spid="36"/>
                                            </p:tgtEl>
                                            <p:attrNameLst>
                                              <p:attrName>ppt_h</p:attrName>
                                            </p:attrNameLst>
                                          </p:cBhvr>
                                          <p:tavLst>
                                            <p:tav tm="0">
                                              <p:val>
                                                <p:fltVal val="0"/>
                                              </p:val>
                                            </p:tav>
                                            <p:tav tm="100000">
                                              <p:val>
                                                <p:strVal val="#ppt_h"/>
                                              </p:val>
                                            </p:tav>
                                          </p:tavLst>
                                        </p:anim>
                                        <p:animEffect transition="in" filter="fade">
                                          <p:cBhvr>
                                            <p:cTn id="28" dur="500"/>
                                            <p:tgtEl>
                                              <p:spTgt spid="36"/>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Effect transition="in" filter="fade">
                                          <p:cBhvr>
                                            <p:cTn id="33" dur="500"/>
                                            <p:tgtEl>
                                              <p:spTgt spid="33"/>
                                            </p:tgtEl>
                                          </p:cBhvr>
                                        </p:animEffect>
                                      </p:childTnLst>
                                    </p:cTn>
                                  </p:par>
                                </p:childTnLst>
                              </p:cTn>
                            </p:par>
                            <p:par>
                              <p:cTn id="34" fill="hold">
                                <p:stCondLst>
                                  <p:cond delay="1000"/>
                                </p:stCondLst>
                                <p:childTnLst>
                                  <p:par>
                                    <p:cTn id="35" presetID="2" presetClass="entr" presetSubtype="8" accel="56000" fill="hold" grpId="0" nodeType="after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1250" fill="hold"/>
                                            <p:tgtEl>
                                              <p:spTgt spid="16"/>
                                            </p:tgtEl>
                                            <p:attrNameLst>
                                              <p:attrName>ppt_x</p:attrName>
                                            </p:attrNameLst>
                                          </p:cBhvr>
                                          <p:tavLst>
                                            <p:tav tm="0">
                                              <p:val>
                                                <p:strVal val="0-#ppt_w/2"/>
                                              </p:val>
                                            </p:tav>
                                            <p:tav tm="100000">
                                              <p:val>
                                                <p:strVal val="#ppt_x"/>
                                              </p:val>
                                            </p:tav>
                                          </p:tavLst>
                                        </p:anim>
                                        <p:anim calcmode="lin" valueType="num">
                                          <p:cBhvr additive="base">
                                            <p:cTn id="38" dur="1250" fill="hold"/>
                                            <p:tgtEl>
                                              <p:spTgt spid="16"/>
                                            </p:tgtEl>
                                            <p:attrNameLst>
                                              <p:attrName>ppt_y</p:attrName>
                                            </p:attrNameLst>
                                          </p:cBhvr>
                                          <p:tavLst>
                                            <p:tav tm="0">
                                              <p:val>
                                                <p:strVal val="#ppt_y"/>
                                              </p:val>
                                            </p:tav>
                                            <p:tav tm="100000">
                                              <p:val>
                                                <p:strVal val="#ppt_y"/>
                                              </p:val>
                                            </p:tav>
                                          </p:tavLst>
                                        </p:anim>
                                      </p:childTnLst>
                                    </p:cTn>
                                  </p:par>
                                  <p:par>
                                    <p:cTn id="39" presetID="2" presetClass="entr" presetSubtype="8" accel="56000" fill="hold" grpId="0" nodeType="withEffect">
                                      <p:stCondLst>
                                        <p:cond delay="0"/>
                                      </p:stCondLst>
                                      <p:childTnLst>
                                        <p:set>
                                          <p:cBhvr>
                                            <p:cTn id="40" dur="1" fill="hold">
                                              <p:stCondLst>
                                                <p:cond delay="0"/>
                                              </p:stCondLst>
                                            </p:cTn>
                                            <p:tgtEl>
                                              <p:spTgt spid="25"/>
                                            </p:tgtEl>
                                            <p:attrNameLst>
                                              <p:attrName>style.visibility</p:attrName>
                                            </p:attrNameLst>
                                          </p:cBhvr>
                                          <p:to>
                                            <p:strVal val="visible"/>
                                          </p:to>
                                        </p:set>
                                        <p:anim calcmode="lin" valueType="num">
                                          <p:cBhvr additive="base">
                                            <p:cTn id="41" dur="1250" fill="hold"/>
                                            <p:tgtEl>
                                              <p:spTgt spid="25"/>
                                            </p:tgtEl>
                                            <p:attrNameLst>
                                              <p:attrName>ppt_x</p:attrName>
                                            </p:attrNameLst>
                                          </p:cBhvr>
                                          <p:tavLst>
                                            <p:tav tm="0">
                                              <p:val>
                                                <p:strVal val="0-#ppt_w/2"/>
                                              </p:val>
                                            </p:tav>
                                            <p:tav tm="100000">
                                              <p:val>
                                                <p:strVal val="#ppt_x"/>
                                              </p:val>
                                            </p:tav>
                                          </p:tavLst>
                                        </p:anim>
                                        <p:anim calcmode="lin" valueType="num">
                                          <p:cBhvr additive="base">
                                            <p:cTn id="42" dur="1250" fill="hold"/>
                                            <p:tgtEl>
                                              <p:spTgt spid="25"/>
                                            </p:tgtEl>
                                            <p:attrNameLst>
                                              <p:attrName>ppt_y</p:attrName>
                                            </p:attrNameLst>
                                          </p:cBhvr>
                                          <p:tavLst>
                                            <p:tav tm="0">
                                              <p:val>
                                                <p:strVal val="#ppt_y"/>
                                              </p:val>
                                            </p:tav>
                                            <p:tav tm="100000">
                                              <p:val>
                                                <p:strVal val="#ppt_y"/>
                                              </p:val>
                                            </p:tav>
                                          </p:tavLst>
                                        </p:anim>
                                      </p:childTnLst>
                                    </p:cTn>
                                  </p:par>
                                  <p:par>
                                    <p:cTn id="43" presetID="2" presetClass="entr" presetSubtype="8" accel="56000" fill="hold" grpId="0" nodeType="with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additive="base">
                                            <p:cTn id="45" dur="1250" fill="hold"/>
                                            <p:tgtEl>
                                              <p:spTgt spid="34"/>
                                            </p:tgtEl>
                                            <p:attrNameLst>
                                              <p:attrName>ppt_x</p:attrName>
                                            </p:attrNameLst>
                                          </p:cBhvr>
                                          <p:tavLst>
                                            <p:tav tm="0">
                                              <p:val>
                                                <p:strVal val="0-#ppt_w/2"/>
                                              </p:val>
                                            </p:tav>
                                            <p:tav tm="100000">
                                              <p:val>
                                                <p:strVal val="#ppt_x"/>
                                              </p:val>
                                            </p:tav>
                                          </p:tavLst>
                                        </p:anim>
                                        <p:anim calcmode="lin" valueType="num">
                                          <p:cBhvr additive="base">
                                            <p:cTn id="46" dur="1250" fill="hold"/>
                                            <p:tgtEl>
                                              <p:spTgt spid="34"/>
                                            </p:tgtEl>
                                            <p:attrNameLst>
                                              <p:attrName>ppt_y</p:attrName>
                                            </p:attrNameLst>
                                          </p:cBhvr>
                                          <p:tavLst>
                                            <p:tav tm="0">
                                              <p:val>
                                                <p:strVal val="#ppt_y"/>
                                              </p:val>
                                            </p:tav>
                                            <p:tav tm="100000">
                                              <p:val>
                                                <p:strVal val="#ppt_y"/>
                                              </p:val>
                                            </p:tav>
                                          </p:tavLst>
                                        </p:anim>
                                      </p:childTnLst>
                                    </p:cTn>
                                  </p:par>
                                  <p:par>
                                    <p:cTn id="47" presetID="2" presetClass="entr" presetSubtype="8" accel="5600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1250" fill="hold"/>
                                            <p:tgtEl>
                                              <p:spTgt spid="37"/>
                                            </p:tgtEl>
                                            <p:attrNameLst>
                                              <p:attrName>ppt_x</p:attrName>
                                            </p:attrNameLst>
                                          </p:cBhvr>
                                          <p:tavLst>
                                            <p:tav tm="0">
                                              <p:val>
                                                <p:strVal val="0-#ppt_w/2"/>
                                              </p:val>
                                            </p:tav>
                                            <p:tav tm="100000">
                                              <p:val>
                                                <p:strVal val="#ppt_x"/>
                                              </p:val>
                                            </p:tav>
                                          </p:tavLst>
                                        </p:anim>
                                        <p:anim calcmode="lin" valueType="num">
                                          <p:cBhvr additive="base">
                                            <p:cTn id="50" dur="1250" fill="hold"/>
                                            <p:tgtEl>
                                              <p:spTgt spid="37"/>
                                            </p:tgtEl>
                                            <p:attrNameLst>
                                              <p:attrName>ppt_y</p:attrName>
                                            </p:attrNameLst>
                                          </p:cBhvr>
                                          <p:tavLst>
                                            <p:tav tm="0">
                                              <p:val>
                                                <p:strVal val="#ppt_y"/>
                                              </p:val>
                                            </p:tav>
                                            <p:tav tm="100000">
                                              <p:val>
                                                <p:strVal val="#ppt_y"/>
                                              </p:val>
                                            </p:tav>
                                          </p:tavLst>
                                        </p:anim>
                                      </p:childTnLst>
                                    </p:cTn>
                                  </p:par>
                                  <p:par>
                                    <p:cTn id="51" presetID="2" presetClass="entr" presetSubtype="8" accel="56000" fill="hold" grpId="0" nodeType="with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additive="base">
                                            <p:cTn id="53" dur="1250" fill="hold"/>
                                            <p:tgtEl>
                                              <p:spTgt spid="35"/>
                                            </p:tgtEl>
                                            <p:attrNameLst>
                                              <p:attrName>ppt_x</p:attrName>
                                            </p:attrNameLst>
                                          </p:cBhvr>
                                          <p:tavLst>
                                            <p:tav tm="0">
                                              <p:val>
                                                <p:strVal val="0-#ppt_w/2"/>
                                              </p:val>
                                            </p:tav>
                                            <p:tav tm="100000">
                                              <p:val>
                                                <p:strVal val="#ppt_x"/>
                                              </p:val>
                                            </p:tav>
                                          </p:tavLst>
                                        </p:anim>
                                        <p:anim calcmode="lin" valueType="num">
                                          <p:cBhvr additive="base">
                                            <p:cTn id="54" dur="1250" fill="hold"/>
                                            <p:tgtEl>
                                              <p:spTgt spid="35"/>
                                            </p:tgtEl>
                                            <p:attrNameLst>
                                              <p:attrName>ppt_y</p:attrName>
                                            </p:attrNameLst>
                                          </p:cBhvr>
                                          <p:tavLst>
                                            <p:tav tm="0">
                                              <p:val>
                                                <p:strVal val="#ppt_y"/>
                                              </p:val>
                                            </p:tav>
                                            <p:tav tm="100000">
                                              <p:val>
                                                <p:strVal val="#ppt_y"/>
                                              </p:val>
                                            </p:tav>
                                          </p:tavLst>
                                        </p:anim>
                                      </p:childTnLst>
                                    </p:cTn>
                                  </p:par>
                                </p:childTnLst>
                              </p:cTn>
                            </p:par>
                            <p:par>
                              <p:cTn id="55" fill="hold">
                                <p:stCondLst>
                                  <p:cond delay="2250"/>
                                </p:stCondLst>
                                <p:childTnLst>
                                  <p:par>
                                    <p:cTn id="56" presetID="18" presetClass="entr" presetSubtype="6" fill="hold" nodeType="after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strips(downRight)">
                                          <p:cBhvr>
                                            <p:cTn id="58" dur="1000"/>
                                            <p:tgtEl>
                                              <p:spTgt spid="17"/>
                                            </p:tgtEl>
                                          </p:cBhvr>
                                        </p:animEffect>
                                      </p:childTnLst>
                                    </p:cTn>
                                  </p:par>
                                  <p:par>
                                    <p:cTn id="59" presetID="18" presetClass="entr" presetSubtype="6" fill="hold"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strips(downRight)">
                                          <p:cBhvr>
                                            <p:cTn id="61" dur="1000"/>
                                            <p:tgtEl>
                                              <p:spTgt spid="22"/>
                                            </p:tgtEl>
                                          </p:cBhvr>
                                        </p:animEffect>
                                      </p:childTnLst>
                                    </p:cTn>
                                  </p:par>
                                  <p:par>
                                    <p:cTn id="62" presetID="18" presetClass="entr" presetSubtype="6" fill="hold" nodeType="with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Right)">
                                          <p:cBhvr>
                                            <p:cTn id="64" dur="1000"/>
                                            <p:tgtEl>
                                              <p:spTgt spid="26"/>
                                            </p:tgtEl>
                                          </p:cBhvr>
                                        </p:animEffect>
                                      </p:childTnLst>
                                    </p:cTn>
                                  </p:par>
                                  <p:par>
                                    <p:cTn id="65" presetID="18" presetClass="entr" presetSubtype="6" fill="hold"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strips(downRight)">
                                          <p:cBhvr>
                                            <p:cTn id="67" dur="1000"/>
                                            <p:tgtEl>
                                              <p:spTgt spid="38"/>
                                            </p:tgtEl>
                                          </p:cBhvr>
                                        </p:animEffect>
                                      </p:childTnLst>
                                    </p:cTn>
                                  </p:par>
                                  <p:par>
                                    <p:cTn id="68" presetID="18" presetClass="entr" presetSubtype="6" fill="hold"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strips(downRight)">
                                          <p:cBhvr>
                                            <p:cTn id="70" dur="1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5" grpId="0" animBg="1"/>
          <p:bldP spid="21" grpId="0" animBg="1"/>
          <p:bldP spid="25" grpId="0"/>
          <p:bldP spid="32" grpId="0" animBg="1"/>
          <p:bldP spid="33" grpId="0" animBg="1"/>
          <p:bldP spid="34" grpId="0"/>
          <p:bldP spid="35" grpId="0"/>
          <p:bldP spid="36" grpId="0" animBg="1"/>
          <p:bldP spid="37" grpId="0"/>
        </p:bldLst>
      </p:timing>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组合 26"/>
          <p:cNvGrpSpPr>
            <a:grpSpLocks/>
          </p:cNvGrpSpPr>
          <p:nvPr/>
        </p:nvGrpSpPr>
        <p:grpSpPr bwMode="auto">
          <a:xfrm>
            <a:off x="7825823" y="1616766"/>
            <a:ext cx="2537375" cy="2535451"/>
            <a:chOff x="5737247" y="806295"/>
            <a:chExt cx="1902050" cy="1900642"/>
          </a:xfrm>
        </p:grpSpPr>
        <p:sp>
          <p:nvSpPr>
            <p:cNvPr id="28" name="Oval 176"/>
            <p:cNvSpPr>
              <a:spLocks noChangeArrowheads="1"/>
            </p:cNvSpPr>
            <p:nvPr/>
          </p:nvSpPr>
          <p:spPr bwMode="auto">
            <a:xfrm>
              <a:off x="5737247" y="806295"/>
              <a:ext cx="1902050" cy="1900642"/>
            </a:xfrm>
            <a:prstGeom prst="ellipse">
              <a:avLst/>
            </a:prstGeom>
            <a:noFill/>
            <a:ln w="31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lang="zh-CN" altLang="en-US">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9" name="文本框 28"/>
            <p:cNvSpPr txBox="1"/>
            <p:nvPr/>
          </p:nvSpPr>
          <p:spPr>
            <a:xfrm>
              <a:off x="6308452" y="1087731"/>
              <a:ext cx="589041" cy="684415"/>
            </a:xfrm>
            <a:prstGeom prst="rect">
              <a:avLst/>
            </a:prstGeom>
            <a:noFill/>
          </p:spPr>
          <p:txBody>
            <a:bodyPr wrap="none">
              <a:spAutoFit/>
              <a:scene3d>
                <a:camera prst="orthographicFront"/>
                <a:lightRig rig="threePt" dir="t"/>
              </a:scene3d>
              <a:sp3d contourW="12700"/>
            </a:bodyPr>
            <a:lstStyle/>
            <a:p>
              <a:pPr>
                <a:defRPr/>
              </a:pPr>
              <a:r>
                <a:rPr lang="en-US" altLang="zh-CN" sz="5333" dirty="0">
                  <a:ln w="38100">
                    <a:noFill/>
                  </a:ln>
                  <a:solidFill>
                    <a:schemeClr val="accent2"/>
                  </a:solidFill>
                  <a:latin typeface="inpin heiti" panose="00000500000000000000" pitchFamily="2" charset="-122"/>
                  <a:ea typeface="inpin heiti" panose="00000500000000000000" pitchFamily="2" charset="-122"/>
                  <a:sym typeface="inpin heiti" panose="00000500000000000000" pitchFamily="2" charset="-122"/>
                </a:rPr>
                <a:t>01</a:t>
              </a:r>
              <a:endParaRPr lang="zh-CN" altLang="en-US" sz="5333" dirty="0">
                <a:ln w="38100">
                  <a:noFill/>
                </a:ln>
                <a:solidFill>
                  <a:schemeClr val="accent2"/>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0" name="文本框 3"/>
            <p:cNvSpPr txBox="1">
              <a:spLocks noChangeArrowheads="1"/>
            </p:cNvSpPr>
            <p:nvPr/>
          </p:nvSpPr>
          <p:spPr bwMode="auto">
            <a:xfrm>
              <a:off x="6044952" y="1938589"/>
              <a:ext cx="1394098" cy="415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scene3d>
                <a:camera prst="orthographicFront"/>
                <a:lightRig rig="threePt" dir="t"/>
              </a:scene3d>
              <a:sp3d contourW="12700"/>
            </a:bodyPr>
            <a:lstStyle>
              <a:defPPr>
                <a:defRPr lang="zh-CN"/>
              </a:defPPr>
              <a:lvl1pPr eaLnBrk="1" hangingPunct="1">
                <a:lnSpc>
                  <a:spcPts val="900"/>
                </a:lnSpc>
                <a:defRPr sz="600">
                  <a:solidFill>
                    <a:schemeClr val="bg1"/>
                  </a:solidFill>
                  <a:latin typeface="Arial" panose="020B0604020202020204" pitchFamily="34" charset="0"/>
                  <a:ea typeface="微软雅黑" panose="020B0503020204020204" pitchFamily="34" charset="-122"/>
                  <a:cs typeface="Arial" panose="020B0604020202020204" pitchFamily="34"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algn="ctr">
                <a:lnSpc>
                  <a:spcPct val="100000"/>
                </a:lnSpc>
              </a:pPr>
              <a:r>
                <a:rPr lang="en-US" altLang="zh-CN" sz="10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this is a dummy text. enter your own text here. this is a sample text.</a:t>
              </a:r>
              <a:endParaRPr lang="zh-CN" altLang="en-US" sz="10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1" name="矩形 4"/>
            <p:cNvSpPr>
              <a:spLocks noChangeArrowheads="1"/>
            </p:cNvSpPr>
            <p:nvPr/>
          </p:nvSpPr>
          <p:spPr bwMode="auto">
            <a:xfrm>
              <a:off x="5946083" y="1691692"/>
              <a:ext cx="1556738" cy="28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contourW="12700"/>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en-US" altLang="zh-CN" sz="1867" b="1" dirty="0">
                  <a:solidFill>
                    <a:schemeClr val="tx1">
                      <a:lumMod val="65000"/>
                      <a:lumOff val="35000"/>
                    </a:schemeClr>
                  </a:solidFill>
                  <a:latin typeface="inpin heiti" panose="00000500000000000000" pitchFamily="2" charset="-122"/>
                  <a:ea typeface="inpin heiti" panose="00000500000000000000" pitchFamily="2" charset="-122"/>
                  <a:cs typeface="Arial" panose="020B0604020202020204" pitchFamily="34" charset="0"/>
                  <a:sym typeface="inpin heiti" panose="00000500000000000000" pitchFamily="2" charset="-122"/>
                </a:rPr>
                <a:t>Add Title In Here</a:t>
              </a:r>
              <a:endParaRPr lang="zh-CN" altLang="en-US" sz="1867" b="1" dirty="0">
                <a:solidFill>
                  <a:schemeClr val="tx1">
                    <a:lumMod val="65000"/>
                    <a:lumOff val="35000"/>
                  </a:schemeClr>
                </a:solidFill>
                <a:latin typeface="inpin heiti" panose="00000500000000000000" pitchFamily="2" charset="-122"/>
                <a:ea typeface="inpin heiti" panose="00000500000000000000" pitchFamily="2" charset="-122"/>
                <a:cs typeface="Arial" panose="020B0604020202020204" pitchFamily="34" charset="0"/>
                <a:sym typeface="inpin heiti" panose="00000500000000000000" pitchFamily="2" charset="-122"/>
              </a:endParaRPr>
            </a:p>
          </p:txBody>
        </p:sp>
      </p:grpSp>
      <p:grpSp>
        <p:nvGrpSpPr>
          <p:cNvPr id="32" name="组合 31"/>
          <p:cNvGrpSpPr>
            <a:grpSpLocks/>
          </p:cNvGrpSpPr>
          <p:nvPr/>
        </p:nvGrpSpPr>
        <p:grpSpPr bwMode="auto">
          <a:xfrm>
            <a:off x="7291916" y="3820541"/>
            <a:ext cx="2298699" cy="2298700"/>
            <a:chOff x="5268329" y="2403942"/>
            <a:chExt cx="1724659" cy="1723111"/>
          </a:xfrm>
        </p:grpSpPr>
        <p:sp>
          <p:nvSpPr>
            <p:cNvPr id="33" name="Oval 288"/>
            <p:cNvSpPr>
              <a:spLocks noChangeArrowheads="1"/>
            </p:cNvSpPr>
            <p:nvPr/>
          </p:nvSpPr>
          <p:spPr bwMode="auto">
            <a:xfrm>
              <a:off x="5268329" y="2403942"/>
              <a:ext cx="1724659" cy="1723111"/>
            </a:xfrm>
            <a:prstGeom prst="ellipse">
              <a:avLst/>
            </a:prstGeom>
            <a:noFill/>
            <a:ln w="3175">
              <a:solidFill>
                <a:schemeClr val="accent2">
                  <a:alpha val="89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lang="zh-CN" altLang="en-US">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34" name="组合 19"/>
            <p:cNvGrpSpPr>
              <a:grpSpLocks/>
            </p:cNvGrpSpPr>
            <p:nvPr/>
          </p:nvGrpSpPr>
          <p:grpSpPr bwMode="auto">
            <a:xfrm>
              <a:off x="5412690" y="2651462"/>
              <a:ext cx="1407218" cy="1112117"/>
              <a:chOff x="5907990" y="1136987"/>
              <a:chExt cx="1407218" cy="1112117"/>
            </a:xfrm>
          </p:grpSpPr>
          <p:sp>
            <p:nvSpPr>
              <p:cNvPr id="35" name="文本框 34"/>
              <p:cNvSpPr txBox="1"/>
              <p:nvPr/>
            </p:nvSpPr>
            <p:spPr>
              <a:xfrm>
                <a:off x="6225761" y="1136987"/>
                <a:ext cx="571521" cy="561443"/>
              </a:xfrm>
              <a:prstGeom prst="rect">
                <a:avLst/>
              </a:prstGeom>
              <a:noFill/>
            </p:spPr>
            <p:txBody>
              <a:bodyPr wrap="none">
                <a:spAutoFit/>
                <a:scene3d>
                  <a:camera prst="orthographicFront"/>
                  <a:lightRig rig="threePt" dir="t"/>
                </a:scene3d>
                <a:sp3d contourW="12700"/>
              </a:bodyPr>
              <a:lstStyle/>
              <a:p>
                <a:pPr>
                  <a:defRPr/>
                </a:pPr>
                <a:r>
                  <a:rPr lang="en-US" altLang="zh-CN" sz="4267" dirty="0">
                    <a:ln w="38100">
                      <a:noFill/>
                    </a:ln>
                    <a:solidFill>
                      <a:schemeClr val="accent2"/>
                    </a:solidFill>
                    <a:latin typeface="inpin heiti" panose="00000500000000000000" pitchFamily="2" charset="-122"/>
                    <a:ea typeface="inpin heiti" panose="00000500000000000000" pitchFamily="2" charset="-122"/>
                    <a:sym typeface="inpin heiti" panose="00000500000000000000" pitchFamily="2" charset="-122"/>
                  </a:rPr>
                  <a:t>02</a:t>
                </a:r>
                <a:endParaRPr lang="zh-CN" altLang="en-US" sz="4267" dirty="0">
                  <a:ln w="38100">
                    <a:noFill/>
                  </a:ln>
                  <a:solidFill>
                    <a:schemeClr val="accent2"/>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6" name="文本框 21"/>
              <p:cNvSpPr txBox="1">
                <a:spLocks noChangeArrowheads="1"/>
              </p:cNvSpPr>
              <p:nvPr/>
            </p:nvSpPr>
            <p:spPr bwMode="auto">
              <a:xfrm>
                <a:off x="5921110" y="1833826"/>
                <a:ext cx="1394098" cy="415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scene3d>
                  <a:camera prst="orthographicFront"/>
                  <a:lightRig rig="threePt" dir="t"/>
                </a:scene3d>
                <a:sp3d contourW="12700"/>
              </a:bodyPr>
              <a:lstStyle>
                <a:defPPr>
                  <a:defRPr lang="zh-CN"/>
                </a:defPPr>
                <a:lvl1pPr eaLnBrk="1" hangingPunct="1">
                  <a:lnSpc>
                    <a:spcPts val="900"/>
                  </a:lnSpc>
                  <a:defRPr sz="600">
                    <a:solidFill>
                      <a:schemeClr val="bg1"/>
                    </a:solidFill>
                    <a:latin typeface="Arial" panose="020B0604020202020204" pitchFamily="34" charset="0"/>
                    <a:ea typeface="微软雅黑" panose="020B0503020204020204" pitchFamily="34" charset="-122"/>
                    <a:cs typeface="Arial" panose="020B0604020202020204" pitchFamily="34"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algn="ctr">
                  <a:lnSpc>
                    <a:spcPct val="100000"/>
                  </a:lnSpc>
                </a:pPr>
                <a:r>
                  <a:rPr lang="en-US" altLang="zh-CN" sz="10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this is a dummy text. enter your own text here. this is a sample text.</a:t>
                </a:r>
                <a:endParaRPr lang="zh-CN" altLang="en-US" sz="10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7" name="矩形 22"/>
              <p:cNvSpPr>
                <a:spLocks noChangeArrowheads="1"/>
              </p:cNvSpPr>
              <p:nvPr/>
            </p:nvSpPr>
            <p:spPr bwMode="auto">
              <a:xfrm>
                <a:off x="5907990" y="1634554"/>
                <a:ext cx="1360104" cy="253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contourW="12700"/>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en-US" altLang="zh-CN" sz="1600" b="1" dirty="0">
                    <a:solidFill>
                      <a:schemeClr val="tx1">
                        <a:lumMod val="65000"/>
                        <a:lumOff val="35000"/>
                      </a:schemeClr>
                    </a:solidFill>
                    <a:latin typeface="inpin heiti" panose="00000500000000000000" pitchFamily="2" charset="-122"/>
                    <a:ea typeface="inpin heiti" panose="00000500000000000000" pitchFamily="2" charset="-122"/>
                    <a:cs typeface="Arial" panose="020B0604020202020204" pitchFamily="34" charset="0"/>
                    <a:sym typeface="inpin heiti" panose="00000500000000000000" pitchFamily="2" charset="-122"/>
                  </a:rPr>
                  <a:t>Add Title In Here</a:t>
                </a:r>
                <a:endParaRPr lang="zh-CN" altLang="en-US" sz="1600" b="1" dirty="0">
                  <a:solidFill>
                    <a:schemeClr val="tx1">
                      <a:lumMod val="65000"/>
                      <a:lumOff val="35000"/>
                    </a:schemeClr>
                  </a:solidFill>
                  <a:latin typeface="inpin heiti" panose="00000500000000000000" pitchFamily="2" charset="-122"/>
                  <a:ea typeface="inpin heiti" panose="00000500000000000000" pitchFamily="2" charset="-122"/>
                  <a:cs typeface="Arial" panose="020B0604020202020204" pitchFamily="34" charset="0"/>
                  <a:sym typeface="inpin heiti" panose="00000500000000000000" pitchFamily="2" charset="-122"/>
                </a:endParaRPr>
              </a:p>
            </p:txBody>
          </p:sp>
        </p:grpSp>
      </p:grpSp>
      <p:grpSp>
        <p:nvGrpSpPr>
          <p:cNvPr id="38" name="组合 37"/>
          <p:cNvGrpSpPr>
            <a:grpSpLocks/>
          </p:cNvGrpSpPr>
          <p:nvPr/>
        </p:nvGrpSpPr>
        <p:grpSpPr bwMode="auto">
          <a:xfrm>
            <a:off x="6170077" y="2290187"/>
            <a:ext cx="1805525" cy="1805525"/>
            <a:chOff x="4493686" y="1207526"/>
            <a:chExt cx="1354453" cy="1354453"/>
          </a:xfrm>
        </p:grpSpPr>
        <p:sp>
          <p:nvSpPr>
            <p:cNvPr id="39" name="Oval 177"/>
            <p:cNvSpPr>
              <a:spLocks noChangeArrowheads="1"/>
            </p:cNvSpPr>
            <p:nvPr/>
          </p:nvSpPr>
          <p:spPr bwMode="auto">
            <a:xfrm>
              <a:off x="4493686" y="1207526"/>
              <a:ext cx="1354453" cy="1354453"/>
            </a:xfrm>
            <a:prstGeom prst="ellipse">
              <a:avLst/>
            </a:prstGeom>
            <a:noFill/>
            <a:ln w="31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lang="zh-CN" altLang="en-US">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40" name="组合 7"/>
            <p:cNvGrpSpPr>
              <a:grpSpLocks/>
            </p:cNvGrpSpPr>
            <p:nvPr/>
          </p:nvGrpSpPr>
          <p:grpSpPr bwMode="auto">
            <a:xfrm>
              <a:off x="4707833" y="1498107"/>
              <a:ext cx="938212" cy="671863"/>
              <a:chOff x="4593533" y="1498107"/>
              <a:chExt cx="938212" cy="671863"/>
            </a:xfrm>
          </p:grpSpPr>
          <p:sp>
            <p:nvSpPr>
              <p:cNvPr id="41" name="文本框 40"/>
              <p:cNvSpPr txBox="1"/>
              <p:nvPr/>
            </p:nvSpPr>
            <p:spPr>
              <a:xfrm>
                <a:off x="4682673" y="1498107"/>
                <a:ext cx="569036" cy="561869"/>
              </a:xfrm>
              <a:prstGeom prst="rect">
                <a:avLst/>
              </a:prstGeom>
              <a:noFill/>
            </p:spPr>
            <p:txBody>
              <a:bodyPr wrap="none">
                <a:spAutoFit/>
                <a:scene3d>
                  <a:camera prst="orthographicFront"/>
                  <a:lightRig rig="threePt" dir="t"/>
                </a:scene3d>
                <a:sp3d contourW="12700"/>
              </a:bodyPr>
              <a:lstStyle/>
              <a:p>
                <a:pPr>
                  <a:defRPr/>
                </a:pPr>
                <a:r>
                  <a:rPr lang="en-US" altLang="zh-CN" sz="4267" dirty="0">
                    <a:ln w="38100">
                      <a:noFill/>
                    </a:ln>
                    <a:solidFill>
                      <a:schemeClr val="accent1"/>
                    </a:solidFill>
                    <a:latin typeface="inpin heiti" panose="00000500000000000000" pitchFamily="2" charset="-122"/>
                    <a:ea typeface="inpin heiti" panose="00000500000000000000" pitchFamily="2" charset="-122"/>
                    <a:sym typeface="inpin heiti" panose="00000500000000000000" pitchFamily="2" charset="-122"/>
                  </a:rPr>
                  <a:t>03</a:t>
                </a:r>
                <a:endParaRPr lang="zh-CN" altLang="en-US" sz="4267" dirty="0">
                  <a:ln w="38100">
                    <a:noFill/>
                  </a:ln>
                  <a:solidFill>
                    <a:schemeClr val="accent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2" name="矩形 24"/>
              <p:cNvSpPr>
                <a:spLocks noChangeArrowheads="1"/>
              </p:cNvSpPr>
              <p:nvPr/>
            </p:nvSpPr>
            <p:spPr bwMode="auto">
              <a:xfrm>
                <a:off x="4593533" y="1977517"/>
                <a:ext cx="938212" cy="192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contourW="12700"/>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en-US" altLang="zh-CN" sz="1067" dirty="0">
                    <a:solidFill>
                      <a:schemeClr val="tx1">
                        <a:lumMod val="65000"/>
                        <a:lumOff val="35000"/>
                      </a:schemeClr>
                    </a:solidFill>
                    <a:latin typeface="inpin heiti" panose="00000500000000000000" pitchFamily="2" charset="-122"/>
                    <a:ea typeface="inpin heiti" panose="00000500000000000000" pitchFamily="2" charset="-122"/>
                    <a:cs typeface="Arial" panose="020B0604020202020204" pitchFamily="34" charset="0"/>
                    <a:sym typeface="inpin heiti" panose="00000500000000000000" pitchFamily="2" charset="-122"/>
                  </a:rPr>
                  <a:t>Add Title In Here</a:t>
                </a:r>
                <a:endParaRPr lang="zh-CN" altLang="en-US" sz="1067" dirty="0">
                  <a:solidFill>
                    <a:schemeClr val="tx1">
                      <a:lumMod val="65000"/>
                      <a:lumOff val="35000"/>
                    </a:schemeClr>
                  </a:solidFill>
                  <a:latin typeface="inpin heiti" panose="00000500000000000000" pitchFamily="2" charset="-122"/>
                  <a:ea typeface="inpin heiti" panose="00000500000000000000" pitchFamily="2" charset="-122"/>
                  <a:cs typeface="Arial" panose="020B0604020202020204" pitchFamily="34" charset="0"/>
                  <a:sym typeface="inpin heiti" panose="00000500000000000000" pitchFamily="2" charset="-122"/>
                </a:endParaRPr>
              </a:p>
            </p:txBody>
          </p:sp>
        </p:grpSp>
      </p:grpSp>
      <p:grpSp>
        <p:nvGrpSpPr>
          <p:cNvPr id="43" name="组合 42"/>
          <p:cNvGrpSpPr>
            <a:grpSpLocks/>
          </p:cNvGrpSpPr>
          <p:nvPr/>
        </p:nvGrpSpPr>
        <p:grpSpPr bwMode="auto">
          <a:xfrm>
            <a:off x="9429751" y="4584659"/>
            <a:ext cx="1593849" cy="1593849"/>
            <a:chOff x="6643415" y="3290246"/>
            <a:chExt cx="1195660" cy="1195660"/>
          </a:xfrm>
        </p:grpSpPr>
        <p:sp>
          <p:nvSpPr>
            <p:cNvPr id="44" name="Oval 289"/>
            <p:cNvSpPr>
              <a:spLocks noChangeArrowheads="1"/>
            </p:cNvSpPr>
            <p:nvPr/>
          </p:nvSpPr>
          <p:spPr bwMode="auto">
            <a:xfrm>
              <a:off x="6643415" y="3290246"/>
              <a:ext cx="1195660" cy="1195660"/>
            </a:xfrm>
            <a:prstGeom prst="ellipse">
              <a:avLst/>
            </a:prstGeom>
            <a:noFill/>
            <a:ln w="3175">
              <a:solidFill>
                <a:schemeClr val="accent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lang="zh-CN" altLang="en-US">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45" name="组合 26"/>
            <p:cNvGrpSpPr>
              <a:grpSpLocks/>
            </p:cNvGrpSpPr>
            <p:nvPr/>
          </p:nvGrpSpPr>
          <p:grpSpPr bwMode="auto">
            <a:xfrm>
              <a:off x="6784283" y="3488728"/>
              <a:ext cx="938212" cy="614809"/>
              <a:chOff x="4593533" y="1517053"/>
              <a:chExt cx="938212" cy="614809"/>
            </a:xfrm>
          </p:grpSpPr>
          <p:sp>
            <p:nvSpPr>
              <p:cNvPr id="46" name="文本框 45"/>
              <p:cNvSpPr txBox="1"/>
              <p:nvPr/>
            </p:nvSpPr>
            <p:spPr>
              <a:xfrm>
                <a:off x="4721013" y="1517053"/>
                <a:ext cx="526947" cy="500204"/>
              </a:xfrm>
              <a:prstGeom prst="rect">
                <a:avLst/>
              </a:prstGeom>
              <a:noFill/>
            </p:spPr>
            <p:txBody>
              <a:bodyPr wrap="none">
                <a:spAutoFit/>
                <a:scene3d>
                  <a:camera prst="orthographicFront"/>
                  <a:lightRig rig="threePt" dir="t"/>
                </a:scene3d>
                <a:sp3d contourW="12700"/>
              </a:bodyPr>
              <a:lstStyle/>
              <a:p>
                <a:pPr>
                  <a:defRPr/>
                </a:pPr>
                <a:r>
                  <a:rPr lang="en-US" altLang="zh-CN" sz="3733" dirty="0">
                    <a:ln w="38100">
                      <a:noFill/>
                    </a:ln>
                    <a:solidFill>
                      <a:schemeClr val="accent1"/>
                    </a:solidFill>
                    <a:latin typeface="inpin heiti" panose="00000500000000000000" pitchFamily="2" charset="-122"/>
                    <a:ea typeface="inpin heiti" panose="00000500000000000000" pitchFamily="2" charset="-122"/>
                    <a:sym typeface="inpin heiti" panose="00000500000000000000" pitchFamily="2" charset="-122"/>
                  </a:rPr>
                  <a:t>04</a:t>
                </a:r>
                <a:endParaRPr lang="zh-CN" altLang="en-US" sz="3733" dirty="0">
                  <a:ln w="38100">
                    <a:noFill/>
                  </a:ln>
                  <a:solidFill>
                    <a:schemeClr val="accent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7" name="矩形 28"/>
              <p:cNvSpPr>
                <a:spLocks noChangeArrowheads="1"/>
              </p:cNvSpPr>
              <p:nvPr/>
            </p:nvSpPr>
            <p:spPr bwMode="auto">
              <a:xfrm>
                <a:off x="4593533" y="1939409"/>
                <a:ext cx="938212" cy="192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contourW="12700"/>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en-US" altLang="zh-CN" sz="1067" dirty="0">
                    <a:solidFill>
                      <a:schemeClr val="tx1">
                        <a:lumMod val="65000"/>
                        <a:lumOff val="35000"/>
                      </a:schemeClr>
                    </a:solidFill>
                    <a:latin typeface="inpin heiti" panose="00000500000000000000" pitchFamily="2" charset="-122"/>
                    <a:ea typeface="inpin heiti" panose="00000500000000000000" pitchFamily="2" charset="-122"/>
                    <a:cs typeface="Arial" panose="020B0604020202020204" pitchFamily="34" charset="0"/>
                    <a:sym typeface="inpin heiti" panose="00000500000000000000" pitchFamily="2" charset="-122"/>
                  </a:rPr>
                  <a:t>Add Title In Here</a:t>
                </a:r>
                <a:endParaRPr lang="zh-CN" altLang="en-US" sz="1067" dirty="0">
                  <a:solidFill>
                    <a:schemeClr val="tx1">
                      <a:lumMod val="65000"/>
                      <a:lumOff val="35000"/>
                    </a:schemeClr>
                  </a:solidFill>
                  <a:latin typeface="inpin heiti" panose="00000500000000000000" pitchFamily="2" charset="-122"/>
                  <a:ea typeface="inpin heiti" panose="00000500000000000000" pitchFamily="2" charset="-122"/>
                  <a:cs typeface="Arial" panose="020B0604020202020204" pitchFamily="34" charset="0"/>
                  <a:sym typeface="inpin heiti" panose="00000500000000000000" pitchFamily="2" charset="-122"/>
                </a:endParaRPr>
              </a:p>
            </p:txBody>
          </p:sp>
        </p:grpSp>
      </p:grpSp>
      <p:grpSp>
        <p:nvGrpSpPr>
          <p:cNvPr id="48" name="组合 47"/>
          <p:cNvGrpSpPr/>
          <p:nvPr/>
        </p:nvGrpSpPr>
        <p:grpSpPr>
          <a:xfrm>
            <a:off x="3135844" y="1901547"/>
            <a:ext cx="1183217" cy="1094316"/>
            <a:chOff x="4427538" y="566738"/>
            <a:chExt cx="887413" cy="820737"/>
          </a:xfrm>
          <a:solidFill>
            <a:schemeClr val="accent2"/>
          </a:solidFill>
        </p:grpSpPr>
        <p:sp>
          <p:nvSpPr>
            <p:cNvPr id="49" name="Freeform 8"/>
            <p:cNvSpPr>
              <a:spLocks noEditPoints="1"/>
            </p:cNvSpPr>
            <p:nvPr/>
          </p:nvSpPr>
          <p:spPr bwMode="auto">
            <a:xfrm>
              <a:off x="4429126" y="566738"/>
              <a:ext cx="885825" cy="815975"/>
            </a:xfrm>
            <a:custGeom>
              <a:avLst/>
              <a:gdLst>
                <a:gd name="T0" fmla="*/ 132 w 558"/>
                <a:gd name="T1" fmla="*/ 514 h 514"/>
                <a:gd name="T2" fmla="*/ 556 w 558"/>
                <a:gd name="T3" fmla="*/ 317 h 514"/>
                <a:gd name="T4" fmla="*/ 558 w 558"/>
                <a:gd name="T5" fmla="*/ 316 h 514"/>
                <a:gd name="T6" fmla="*/ 0 w 558"/>
                <a:gd name="T7" fmla="*/ 0 h 514"/>
                <a:gd name="T8" fmla="*/ 132 w 558"/>
                <a:gd name="T9" fmla="*/ 514 h 514"/>
                <a:gd name="T10" fmla="*/ 134 w 558"/>
                <a:gd name="T11" fmla="*/ 511 h 514"/>
                <a:gd name="T12" fmla="*/ 3 w 558"/>
                <a:gd name="T13" fmla="*/ 4 h 514"/>
                <a:gd name="T14" fmla="*/ 553 w 558"/>
                <a:gd name="T15" fmla="*/ 316 h 514"/>
                <a:gd name="T16" fmla="*/ 134 w 558"/>
                <a:gd name="T17" fmla="*/ 511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8" h="514">
                  <a:moveTo>
                    <a:pt x="132" y="514"/>
                  </a:moveTo>
                  <a:lnTo>
                    <a:pt x="556" y="317"/>
                  </a:lnTo>
                  <a:lnTo>
                    <a:pt x="558" y="316"/>
                  </a:lnTo>
                  <a:lnTo>
                    <a:pt x="0" y="0"/>
                  </a:lnTo>
                  <a:lnTo>
                    <a:pt x="132" y="514"/>
                  </a:lnTo>
                  <a:close/>
                  <a:moveTo>
                    <a:pt x="134" y="511"/>
                  </a:moveTo>
                  <a:lnTo>
                    <a:pt x="3" y="4"/>
                  </a:lnTo>
                  <a:lnTo>
                    <a:pt x="553" y="316"/>
                  </a:lnTo>
                  <a:lnTo>
                    <a:pt x="134" y="511"/>
                  </a:lnTo>
                  <a:close/>
                </a:path>
              </a:pathLst>
            </a:custGeom>
            <a:grpFill/>
            <a:ln>
              <a:noFill/>
            </a:ln>
          </p:spPr>
          <p:txBody>
            <a:bodyPr vert="horz" wrap="square" lIns="121920" tIns="60960" rIns="121920" bIns="60960" numCol="1" anchor="t" anchorCtr="0" compatLnSpc="1">
              <a:prstTxWarp prst="textNoShape">
                <a:avLst/>
              </a:prstTxWarp>
              <a:scene3d>
                <a:camera prst="orthographicFront"/>
                <a:lightRig rig="threePt" dir="t"/>
              </a:scene3d>
              <a:sp3d contourW="12700"/>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50" name="Freeform 9"/>
            <p:cNvSpPr>
              <a:spLocks noEditPoints="1"/>
            </p:cNvSpPr>
            <p:nvPr/>
          </p:nvSpPr>
          <p:spPr bwMode="auto">
            <a:xfrm>
              <a:off x="4629151" y="1066800"/>
              <a:ext cx="682625" cy="320675"/>
            </a:xfrm>
            <a:custGeom>
              <a:avLst/>
              <a:gdLst>
                <a:gd name="T0" fmla="*/ 111 w 430"/>
                <a:gd name="T1" fmla="*/ 110 h 202"/>
                <a:gd name="T2" fmla="*/ 111 w 430"/>
                <a:gd name="T3" fmla="*/ 110 h 202"/>
                <a:gd name="T4" fmla="*/ 0 w 430"/>
                <a:gd name="T5" fmla="*/ 202 h 202"/>
                <a:gd name="T6" fmla="*/ 430 w 430"/>
                <a:gd name="T7" fmla="*/ 2 h 202"/>
                <a:gd name="T8" fmla="*/ 429 w 430"/>
                <a:gd name="T9" fmla="*/ 0 h 202"/>
                <a:gd name="T10" fmla="*/ 111 w 430"/>
                <a:gd name="T11" fmla="*/ 110 h 202"/>
                <a:gd name="T12" fmla="*/ 14 w 430"/>
                <a:gd name="T13" fmla="*/ 193 h 202"/>
                <a:gd name="T14" fmla="*/ 112 w 430"/>
                <a:gd name="T15" fmla="*/ 112 h 202"/>
                <a:gd name="T16" fmla="*/ 409 w 430"/>
                <a:gd name="T17" fmla="*/ 9 h 202"/>
                <a:gd name="T18" fmla="*/ 14 w 430"/>
                <a:gd name="T19" fmla="*/ 19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0" h="202">
                  <a:moveTo>
                    <a:pt x="111" y="110"/>
                  </a:moveTo>
                  <a:lnTo>
                    <a:pt x="111" y="110"/>
                  </a:lnTo>
                  <a:lnTo>
                    <a:pt x="0" y="202"/>
                  </a:lnTo>
                  <a:lnTo>
                    <a:pt x="430" y="2"/>
                  </a:lnTo>
                  <a:lnTo>
                    <a:pt x="429" y="0"/>
                  </a:lnTo>
                  <a:lnTo>
                    <a:pt x="111" y="110"/>
                  </a:lnTo>
                  <a:close/>
                  <a:moveTo>
                    <a:pt x="14" y="193"/>
                  </a:moveTo>
                  <a:lnTo>
                    <a:pt x="112" y="112"/>
                  </a:lnTo>
                  <a:lnTo>
                    <a:pt x="409" y="9"/>
                  </a:lnTo>
                  <a:lnTo>
                    <a:pt x="14" y="193"/>
                  </a:lnTo>
                  <a:close/>
                </a:path>
              </a:pathLst>
            </a:custGeom>
            <a:grpFill/>
            <a:ln>
              <a:noFill/>
            </a:ln>
          </p:spPr>
          <p:txBody>
            <a:bodyPr vert="horz" wrap="square" lIns="121920" tIns="60960" rIns="121920" bIns="60960" numCol="1" anchor="t" anchorCtr="0" compatLnSpc="1">
              <a:prstTxWarp prst="textNoShape">
                <a:avLst/>
              </a:prstTxWarp>
              <a:scene3d>
                <a:camera prst="orthographicFront"/>
                <a:lightRig rig="threePt" dir="t"/>
              </a:scene3d>
              <a:sp3d contourW="12700"/>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51" name="Freeform 10"/>
            <p:cNvSpPr>
              <a:spLocks noEditPoints="1"/>
            </p:cNvSpPr>
            <p:nvPr/>
          </p:nvSpPr>
          <p:spPr bwMode="auto">
            <a:xfrm>
              <a:off x="4427538" y="566738"/>
              <a:ext cx="887413" cy="677863"/>
            </a:xfrm>
            <a:custGeom>
              <a:avLst/>
              <a:gdLst>
                <a:gd name="T0" fmla="*/ 237 w 559"/>
                <a:gd name="T1" fmla="*/ 427 h 427"/>
                <a:gd name="T2" fmla="*/ 238 w 559"/>
                <a:gd name="T3" fmla="*/ 427 h 427"/>
                <a:gd name="T4" fmla="*/ 559 w 559"/>
                <a:gd name="T5" fmla="*/ 317 h 427"/>
                <a:gd name="T6" fmla="*/ 0 w 559"/>
                <a:gd name="T7" fmla="*/ 0 h 427"/>
                <a:gd name="T8" fmla="*/ 237 w 559"/>
                <a:gd name="T9" fmla="*/ 427 h 427"/>
                <a:gd name="T10" fmla="*/ 239 w 559"/>
                <a:gd name="T11" fmla="*/ 425 h 427"/>
                <a:gd name="T12" fmla="*/ 5 w 559"/>
                <a:gd name="T13" fmla="*/ 5 h 427"/>
                <a:gd name="T14" fmla="*/ 554 w 559"/>
                <a:gd name="T15" fmla="*/ 316 h 427"/>
                <a:gd name="T16" fmla="*/ 239 w 559"/>
                <a:gd name="T17" fmla="*/ 425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9" h="427">
                  <a:moveTo>
                    <a:pt x="237" y="427"/>
                  </a:moveTo>
                  <a:lnTo>
                    <a:pt x="238" y="427"/>
                  </a:lnTo>
                  <a:lnTo>
                    <a:pt x="559" y="317"/>
                  </a:lnTo>
                  <a:lnTo>
                    <a:pt x="0" y="0"/>
                  </a:lnTo>
                  <a:lnTo>
                    <a:pt x="237" y="427"/>
                  </a:lnTo>
                  <a:close/>
                  <a:moveTo>
                    <a:pt x="239" y="425"/>
                  </a:moveTo>
                  <a:lnTo>
                    <a:pt x="5" y="5"/>
                  </a:lnTo>
                  <a:lnTo>
                    <a:pt x="554" y="316"/>
                  </a:lnTo>
                  <a:lnTo>
                    <a:pt x="239" y="425"/>
                  </a:lnTo>
                  <a:close/>
                </a:path>
              </a:pathLst>
            </a:custGeom>
            <a:grpFill/>
            <a:ln>
              <a:noFill/>
            </a:ln>
          </p:spPr>
          <p:txBody>
            <a:bodyPr vert="horz" wrap="square" lIns="121920" tIns="60960" rIns="121920" bIns="60960" numCol="1" anchor="t" anchorCtr="0" compatLnSpc="1">
              <a:prstTxWarp prst="textNoShape">
                <a:avLst/>
              </a:prstTxWarp>
              <a:scene3d>
                <a:camera prst="orthographicFront"/>
                <a:lightRig rig="threePt" dir="t"/>
              </a:scene3d>
              <a:sp3d contourW="12700"/>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52" name="组合 51"/>
          <p:cNvGrpSpPr/>
          <p:nvPr/>
        </p:nvGrpSpPr>
        <p:grpSpPr>
          <a:xfrm>
            <a:off x="1250951" y="4891574"/>
            <a:ext cx="1007533" cy="702735"/>
            <a:chOff x="4672013" y="2482850"/>
            <a:chExt cx="755650" cy="527051"/>
          </a:xfrm>
          <a:solidFill>
            <a:schemeClr val="accent2"/>
          </a:solidFill>
        </p:grpSpPr>
        <p:sp>
          <p:nvSpPr>
            <p:cNvPr id="53" name="Freeform 17"/>
            <p:cNvSpPr>
              <a:spLocks noEditPoints="1"/>
            </p:cNvSpPr>
            <p:nvPr/>
          </p:nvSpPr>
          <p:spPr bwMode="auto">
            <a:xfrm>
              <a:off x="4672013" y="2484438"/>
              <a:ext cx="493713" cy="525463"/>
            </a:xfrm>
            <a:custGeom>
              <a:avLst/>
              <a:gdLst>
                <a:gd name="T0" fmla="*/ 0 w 311"/>
                <a:gd name="T1" fmla="*/ 331 h 331"/>
                <a:gd name="T2" fmla="*/ 311 w 311"/>
                <a:gd name="T3" fmla="*/ 95 h 331"/>
                <a:gd name="T4" fmla="*/ 183 w 311"/>
                <a:gd name="T5" fmla="*/ 0 h 331"/>
                <a:gd name="T6" fmla="*/ 0 w 311"/>
                <a:gd name="T7" fmla="*/ 331 h 331"/>
                <a:gd name="T8" fmla="*/ 308 w 311"/>
                <a:gd name="T9" fmla="*/ 95 h 331"/>
                <a:gd name="T10" fmla="*/ 7 w 311"/>
                <a:gd name="T11" fmla="*/ 323 h 331"/>
                <a:gd name="T12" fmla="*/ 183 w 311"/>
                <a:gd name="T13" fmla="*/ 3 h 331"/>
                <a:gd name="T14" fmla="*/ 308 w 311"/>
                <a:gd name="T15" fmla="*/ 95 h 3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 h="331">
                  <a:moveTo>
                    <a:pt x="0" y="331"/>
                  </a:moveTo>
                  <a:lnTo>
                    <a:pt x="311" y="95"/>
                  </a:lnTo>
                  <a:lnTo>
                    <a:pt x="183" y="0"/>
                  </a:lnTo>
                  <a:lnTo>
                    <a:pt x="0" y="331"/>
                  </a:lnTo>
                  <a:close/>
                  <a:moveTo>
                    <a:pt x="308" y="95"/>
                  </a:moveTo>
                  <a:lnTo>
                    <a:pt x="7" y="323"/>
                  </a:lnTo>
                  <a:lnTo>
                    <a:pt x="183" y="3"/>
                  </a:lnTo>
                  <a:lnTo>
                    <a:pt x="308" y="95"/>
                  </a:lnTo>
                  <a:close/>
                </a:path>
              </a:pathLst>
            </a:custGeom>
            <a:grpFill/>
            <a:ln>
              <a:noFill/>
            </a:ln>
          </p:spPr>
          <p:txBody>
            <a:bodyPr vert="horz" wrap="square" lIns="121920" tIns="60960" rIns="121920" bIns="60960" numCol="1" anchor="t" anchorCtr="0" compatLnSpc="1">
              <a:prstTxWarp prst="textNoShape">
                <a:avLst/>
              </a:prstTxWarp>
              <a:scene3d>
                <a:camera prst="orthographicFront"/>
                <a:lightRig rig="threePt" dir="t"/>
              </a:scene3d>
              <a:sp3d contourW="12700"/>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54" name="Freeform 18"/>
            <p:cNvSpPr>
              <a:spLocks noEditPoints="1"/>
            </p:cNvSpPr>
            <p:nvPr/>
          </p:nvSpPr>
          <p:spPr bwMode="auto">
            <a:xfrm>
              <a:off x="4954588" y="2482850"/>
              <a:ext cx="473075" cy="153988"/>
            </a:xfrm>
            <a:custGeom>
              <a:avLst/>
              <a:gdLst>
                <a:gd name="T0" fmla="*/ 131 w 298"/>
                <a:gd name="T1" fmla="*/ 97 h 97"/>
                <a:gd name="T2" fmla="*/ 131 w 298"/>
                <a:gd name="T3" fmla="*/ 97 h 97"/>
                <a:gd name="T4" fmla="*/ 298 w 298"/>
                <a:gd name="T5" fmla="*/ 85 h 97"/>
                <a:gd name="T6" fmla="*/ 0 w 298"/>
                <a:gd name="T7" fmla="*/ 0 h 97"/>
                <a:gd name="T8" fmla="*/ 131 w 298"/>
                <a:gd name="T9" fmla="*/ 97 h 97"/>
                <a:gd name="T10" fmla="*/ 132 w 298"/>
                <a:gd name="T11" fmla="*/ 95 h 97"/>
                <a:gd name="T12" fmla="*/ 11 w 298"/>
                <a:gd name="T13" fmla="*/ 5 h 97"/>
                <a:gd name="T14" fmla="*/ 286 w 298"/>
                <a:gd name="T15" fmla="*/ 84 h 97"/>
                <a:gd name="T16" fmla="*/ 132 w 298"/>
                <a:gd name="T17"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8" h="97">
                  <a:moveTo>
                    <a:pt x="131" y="97"/>
                  </a:moveTo>
                  <a:lnTo>
                    <a:pt x="131" y="97"/>
                  </a:lnTo>
                  <a:lnTo>
                    <a:pt x="298" y="85"/>
                  </a:lnTo>
                  <a:lnTo>
                    <a:pt x="0" y="0"/>
                  </a:lnTo>
                  <a:lnTo>
                    <a:pt x="131" y="97"/>
                  </a:lnTo>
                  <a:close/>
                  <a:moveTo>
                    <a:pt x="132" y="95"/>
                  </a:moveTo>
                  <a:lnTo>
                    <a:pt x="11" y="5"/>
                  </a:lnTo>
                  <a:lnTo>
                    <a:pt x="286" y="84"/>
                  </a:lnTo>
                  <a:lnTo>
                    <a:pt x="132" y="95"/>
                  </a:lnTo>
                  <a:close/>
                </a:path>
              </a:pathLst>
            </a:custGeom>
            <a:grpFill/>
            <a:ln>
              <a:noFill/>
            </a:ln>
          </p:spPr>
          <p:txBody>
            <a:bodyPr vert="horz" wrap="square" lIns="121920" tIns="60960" rIns="121920" bIns="60960" numCol="1" anchor="t" anchorCtr="0" compatLnSpc="1">
              <a:prstTxWarp prst="textNoShape">
                <a:avLst/>
              </a:prstTxWarp>
              <a:scene3d>
                <a:camera prst="orthographicFront"/>
                <a:lightRig rig="threePt" dir="t"/>
              </a:scene3d>
              <a:sp3d contourW="12700"/>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55" name="Freeform 19"/>
            <p:cNvSpPr>
              <a:spLocks noEditPoints="1"/>
            </p:cNvSpPr>
            <p:nvPr/>
          </p:nvSpPr>
          <p:spPr bwMode="auto">
            <a:xfrm>
              <a:off x="4676776" y="2614613"/>
              <a:ext cx="749300" cy="390525"/>
            </a:xfrm>
            <a:custGeom>
              <a:avLst/>
              <a:gdLst>
                <a:gd name="T0" fmla="*/ 306 w 472"/>
                <a:gd name="T1" fmla="*/ 12 h 246"/>
                <a:gd name="T2" fmla="*/ 0 w 472"/>
                <a:gd name="T3" fmla="*/ 244 h 246"/>
                <a:gd name="T4" fmla="*/ 1 w 472"/>
                <a:gd name="T5" fmla="*/ 246 h 246"/>
                <a:gd name="T6" fmla="*/ 472 w 472"/>
                <a:gd name="T7" fmla="*/ 0 h 246"/>
                <a:gd name="T8" fmla="*/ 307 w 472"/>
                <a:gd name="T9" fmla="*/ 12 h 246"/>
                <a:gd name="T10" fmla="*/ 306 w 472"/>
                <a:gd name="T11" fmla="*/ 12 h 246"/>
                <a:gd name="T12" fmla="*/ 462 w 472"/>
                <a:gd name="T13" fmla="*/ 3 h 246"/>
                <a:gd name="T14" fmla="*/ 12 w 472"/>
                <a:gd name="T15" fmla="*/ 238 h 246"/>
                <a:gd name="T16" fmla="*/ 307 w 472"/>
                <a:gd name="T17" fmla="*/ 14 h 246"/>
                <a:gd name="T18" fmla="*/ 462 w 472"/>
                <a:gd name="T19" fmla="*/ 3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2" h="246">
                  <a:moveTo>
                    <a:pt x="306" y="12"/>
                  </a:moveTo>
                  <a:lnTo>
                    <a:pt x="0" y="244"/>
                  </a:lnTo>
                  <a:lnTo>
                    <a:pt x="1" y="246"/>
                  </a:lnTo>
                  <a:lnTo>
                    <a:pt x="472" y="0"/>
                  </a:lnTo>
                  <a:lnTo>
                    <a:pt x="307" y="12"/>
                  </a:lnTo>
                  <a:lnTo>
                    <a:pt x="306" y="12"/>
                  </a:lnTo>
                  <a:close/>
                  <a:moveTo>
                    <a:pt x="462" y="3"/>
                  </a:moveTo>
                  <a:lnTo>
                    <a:pt x="12" y="238"/>
                  </a:lnTo>
                  <a:lnTo>
                    <a:pt x="307" y="14"/>
                  </a:lnTo>
                  <a:lnTo>
                    <a:pt x="462" y="3"/>
                  </a:lnTo>
                  <a:close/>
                </a:path>
              </a:pathLst>
            </a:custGeom>
            <a:grpFill/>
            <a:ln>
              <a:noFill/>
            </a:ln>
          </p:spPr>
          <p:txBody>
            <a:bodyPr vert="horz" wrap="square" lIns="121920" tIns="60960" rIns="121920" bIns="60960" numCol="1" anchor="t" anchorCtr="0" compatLnSpc="1">
              <a:prstTxWarp prst="textNoShape">
                <a:avLst/>
              </a:prstTxWarp>
              <a:scene3d>
                <a:camera prst="orthographicFront"/>
                <a:lightRig rig="threePt" dir="t"/>
              </a:scene3d>
              <a:sp3d contourW="12700"/>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56" name="组合 55"/>
          <p:cNvGrpSpPr/>
          <p:nvPr/>
        </p:nvGrpSpPr>
        <p:grpSpPr>
          <a:xfrm rot="3681175">
            <a:off x="4299295" y="4283316"/>
            <a:ext cx="1087183" cy="959465"/>
            <a:chOff x="5651501" y="654050"/>
            <a:chExt cx="1182688" cy="512763"/>
          </a:xfrm>
          <a:solidFill>
            <a:schemeClr val="accent2"/>
          </a:solidFill>
        </p:grpSpPr>
        <p:sp>
          <p:nvSpPr>
            <p:cNvPr id="57" name="Freeform 14"/>
            <p:cNvSpPr>
              <a:spLocks noEditPoints="1"/>
            </p:cNvSpPr>
            <p:nvPr/>
          </p:nvSpPr>
          <p:spPr bwMode="auto">
            <a:xfrm>
              <a:off x="5659438" y="655638"/>
              <a:ext cx="1173163" cy="511175"/>
            </a:xfrm>
            <a:custGeom>
              <a:avLst/>
              <a:gdLst>
                <a:gd name="T0" fmla="*/ 0 w 739"/>
                <a:gd name="T1" fmla="*/ 211 h 322"/>
                <a:gd name="T2" fmla="*/ 549 w 739"/>
                <a:gd name="T3" fmla="*/ 322 h 322"/>
                <a:gd name="T4" fmla="*/ 738 w 739"/>
                <a:gd name="T5" fmla="*/ 2 h 322"/>
                <a:gd name="T6" fmla="*/ 739 w 739"/>
                <a:gd name="T7" fmla="*/ 0 h 322"/>
                <a:gd name="T8" fmla="*/ 4 w 739"/>
                <a:gd name="T9" fmla="*/ 209 h 322"/>
                <a:gd name="T10" fmla="*/ 0 w 739"/>
                <a:gd name="T11" fmla="*/ 211 h 322"/>
                <a:gd name="T12" fmla="*/ 734 w 739"/>
                <a:gd name="T13" fmla="*/ 3 h 322"/>
                <a:gd name="T14" fmla="*/ 548 w 739"/>
                <a:gd name="T15" fmla="*/ 319 h 322"/>
                <a:gd name="T16" fmla="*/ 9 w 739"/>
                <a:gd name="T17" fmla="*/ 210 h 322"/>
                <a:gd name="T18" fmla="*/ 734 w 739"/>
                <a:gd name="T19" fmla="*/ 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9" h="322">
                  <a:moveTo>
                    <a:pt x="0" y="211"/>
                  </a:moveTo>
                  <a:lnTo>
                    <a:pt x="549" y="322"/>
                  </a:lnTo>
                  <a:lnTo>
                    <a:pt x="738" y="2"/>
                  </a:lnTo>
                  <a:lnTo>
                    <a:pt x="739" y="0"/>
                  </a:lnTo>
                  <a:lnTo>
                    <a:pt x="4" y="209"/>
                  </a:lnTo>
                  <a:lnTo>
                    <a:pt x="0" y="211"/>
                  </a:lnTo>
                  <a:close/>
                  <a:moveTo>
                    <a:pt x="734" y="3"/>
                  </a:moveTo>
                  <a:lnTo>
                    <a:pt x="548" y="319"/>
                  </a:lnTo>
                  <a:lnTo>
                    <a:pt x="9" y="210"/>
                  </a:lnTo>
                  <a:lnTo>
                    <a:pt x="734" y="3"/>
                  </a:lnTo>
                  <a:close/>
                </a:path>
              </a:pathLst>
            </a:custGeom>
            <a:grpFill/>
            <a:ln>
              <a:noFill/>
            </a:ln>
          </p:spPr>
          <p:txBody>
            <a:bodyPr vert="horz" wrap="square" lIns="121920" tIns="60960" rIns="121920" bIns="60960" numCol="1" anchor="t" anchorCtr="0" compatLnSpc="1">
              <a:prstTxWarp prst="textNoShape">
                <a:avLst/>
              </a:prstTxWarp>
              <a:scene3d>
                <a:camera prst="orthographicFront"/>
                <a:lightRig rig="threePt" dir="t"/>
              </a:scene3d>
              <a:sp3d contourW="12700"/>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58" name="Freeform 15"/>
            <p:cNvSpPr>
              <a:spLocks noEditPoints="1"/>
            </p:cNvSpPr>
            <p:nvPr/>
          </p:nvSpPr>
          <p:spPr bwMode="auto">
            <a:xfrm>
              <a:off x="5651501" y="657225"/>
              <a:ext cx="1177925" cy="334963"/>
            </a:xfrm>
            <a:custGeom>
              <a:avLst/>
              <a:gdLst>
                <a:gd name="T0" fmla="*/ 0 w 742"/>
                <a:gd name="T1" fmla="*/ 211 h 211"/>
                <a:gd name="T2" fmla="*/ 311 w 742"/>
                <a:gd name="T3" fmla="*/ 197 h 211"/>
                <a:gd name="T4" fmla="*/ 311 w 742"/>
                <a:gd name="T5" fmla="*/ 197 h 211"/>
                <a:gd name="T6" fmla="*/ 742 w 742"/>
                <a:gd name="T7" fmla="*/ 2 h 211"/>
                <a:gd name="T8" fmla="*/ 742 w 742"/>
                <a:gd name="T9" fmla="*/ 0 h 211"/>
                <a:gd name="T10" fmla="*/ 0 w 742"/>
                <a:gd name="T11" fmla="*/ 211 h 211"/>
                <a:gd name="T12" fmla="*/ 311 w 742"/>
                <a:gd name="T13" fmla="*/ 195 h 211"/>
                <a:gd name="T14" fmla="*/ 19 w 742"/>
                <a:gd name="T15" fmla="*/ 208 h 211"/>
                <a:gd name="T16" fmla="*/ 728 w 742"/>
                <a:gd name="T17" fmla="*/ 6 h 211"/>
                <a:gd name="T18" fmla="*/ 311 w 742"/>
                <a:gd name="T19" fmla="*/ 19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2" h="211">
                  <a:moveTo>
                    <a:pt x="0" y="211"/>
                  </a:moveTo>
                  <a:lnTo>
                    <a:pt x="311" y="197"/>
                  </a:lnTo>
                  <a:lnTo>
                    <a:pt x="311" y="197"/>
                  </a:lnTo>
                  <a:lnTo>
                    <a:pt x="742" y="2"/>
                  </a:lnTo>
                  <a:lnTo>
                    <a:pt x="742" y="0"/>
                  </a:lnTo>
                  <a:lnTo>
                    <a:pt x="0" y="211"/>
                  </a:lnTo>
                  <a:close/>
                  <a:moveTo>
                    <a:pt x="311" y="195"/>
                  </a:moveTo>
                  <a:lnTo>
                    <a:pt x="19" y="208"/>
                  </a:lnTo>
                  <a:lnTo>
                    <a:pt x="728" y="6"/>
                  </a:lnTo>
                  <a:lnTo>
                    <a:pt x="311" y="195"/>
                  </a:lnTo>
                  <a:close/>
                </a:path>
              </a:pathLst>
            </a:custGeom>
            <a:grpFill/>
            <a:ln>
              <a:noFill/>
            </a:ln>
          </p:spPr>
          <p:txBody>
            <a:bodyPr vert="horz" wrap="square" lIns="121920" tIns="60960" rIns="121920" bIns="60960" numCol="1" anchor="t" anchorCtr="0" compatLnSpc="1">
              <a:prstTxWarp prst="textNoShape">
                <a:avLst/>
              </a:prstTxWarp>
              <a:scene3d>
                <a:camera prst="orthographicFront"/>
                <a:lightRig rig="threePt" dir="t"/>
              </a:scene3d>
              <a:sp3d contourW="12700"/>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59" name="Freeform 16"/>
            <p:cNvSpPr>
              <a:spLocks noEditPoints="1"/>
            </p:cNvSpPr>
            <p:nvPr/>
          </p:nvSpPr>
          <p:spPr bwMode="auto">
            <a:xfrm>
              <a:off x="6140451" y="654050"/>
              <a:ext cx="693738" cy="512763"/>
            </a:xfrm>
            <a:custGeom>
              <a:avLst/>
              <a:gdLst>
                <a:gd name="T0" fmla="*/ 0 w 437"/>
                <a:gd name="T1" fmla="*/ 198 h 323"/>
                <a:gd name="T2" fmla="*/ 246 w 437"/>
                <a:gd name="T3" fmla="*/ 323 h 323"/>
                <a:gd name="T4" fmla="*/ 437 w 437"/>
                <a:gd name="T5" fmla="*/ 0 h 323"/>
                <a:gd name="T6" fmla="*/ 2 w 437"/>
                <a:gd name="T7" fmla="*/ 197 h 323"/>
                <a:gd name="T8" fmla="*/ 0 w 437"/>
                <a:gd name="T9" fmla="*/ 198 h 323"/>
                <a:gd name="T10" fmla="*/ 431 w 437"/>
                <a:gd name="T11" fmla="*/ 5 h 323"/>
                <a:gd name="T12" fmla="*/ 245 w 437"/>
                <a:gd name="T13" fmla="*/ 320 h 323"/>
                <a:gd name="T14" fmla="*/ 5 w 437"/>
                <a:gd name="T15" fmla="*/ 198 h 323"/>
                <a:gd name="T16" fmla="*/ 431 w 437"/>
                <a:gd name="T17" fmla="*/ 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7" h="323">
                  <a:moveTo>
                    <a:pt x="0" y="198"/>
                  </a:moveTo>
                  <a:lnTo>
                    <a:pt x="246" y="323"/>
                  </a:lnTo>
                  <a:lnTo>
                    <a:pt x="437" y="0"/>
                  </a:lnTo>
                  <a:lnTo>
                    <a:pt x="2" y="197"/>
                  </a:lnTo>
                  <a:lnTo>
                    <a:pt x="0" y="198"/>
                  </a:lnTo>
                  <a:close/>
                  <a:moveTo>
                    <a:pt x="431" y="5"/>
                  </a:moveTo>
                  <a:lnTo>
                    <a:pt x="245" y="320"/>
                  </a:lnTo>
                  <a:lnTo>
                    <a:pt x="5" y="198"/>
                  </a:lnTo>
                  <a:lnTo>
                    <a:pt x="431" y="5"/>
                  </a:lnTo>
                  <a:close/>
                </a:path>
              </a:pathLst>
            </a:custGeom>
            <a:grpFill/>
            <a:ln>
              <a:noFill/>
            </a:ln>
          </p:spPr>
          <p:txBody>
            <a:bodyPr vert="horz" wrap="square" lIns="121920" tIns="60960" rIns="121920" bIns="60960" numCol="1" anchor="t" anchorCtr="0" compatLnSpc="1">
              <a:prstTxWarp prst="textNoShape">
                <a:avLst/>
              </a:prstTxWarp>
              <a:scene3d>
                <a:camera prst="orthographicFront"/>
                <a:lightRig rig="threePt" dir="t"/>
              </a:scene3d>
              <a:sp3d contourW="12700"/>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grpSp>
      <p:sp>
        <p:nvSpPr>
          <p:cNvPr id="60" name="文本框 66"/>
          <p:cNvSpPr txBox="1">
            <a:spLocks noChangeArrowheads="1"/>
          </p:cNvSpPr>
          <p:nvPr/>
        </p:nvSpPr>
        <p:spPr bwMode="auto">
          <a:xfrm>
            <a:off x="1202267" y="3613105"/>
            <a:ext cx="4578351"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scene3d>
              <a:camera prst="orthographicFront"/>
              <a:lightRig rig="threePt" dir="t"/>
            </a:scene3d>
            <a:sp3d contourW="12700"/>
          </a:bodyPr>
          <a:lstStyle>
            <a:defPPr>
              <a:defRPr lang="zh-CN"/>
            </a:defPPr>
            <a:lvl1pPr eaLnBrk="1" hangingPunct="1">
              <a:lnSpc>
                <a:spcPts val="900"/>
              </a:lnSpc>
              <a:defRPr sz="600">
                <a:solidFill>
                  <a:schemeClr val="bg1"/>
                </a:solidFill>
                <a:latin typeface="Arial" panose="020B0604020202020204" pitchFamily="34" charset="0"/>
                <a:ea typeface="微软雅黑" panose="020B0503020204020204" pitchFamily="34" charset="-122"/>
                <a:cs typeface="Arial" panose="020B0604020202020204" pitchFamily="34"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a:lnSpc>
                <a:spcPct val="100000"/>
              </a:lnSpc>
            </a:pPr>
            <a:r>
              <a:rPr lang="en-US" altLang="zh-CN" sz="11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this is a sample text. insert your desired text here. Again. this is a dummy text. enter your own text here. this is a sample text. insert your desired text here. Again. this is a dummy text. enter your own text here</a:t>
            </a:r>
            <a:endParaRPr lang="zh-CN" altLang="en-US" sz="11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61" name="文本框 60"/>
          <p:cNvSpPr txBox="1">
            <a:spLocks noChangeArrowheads="1"/>
          </p:cNvSpPr>
          <p:nvPr/>
        </p:nvSpPr>
        <p:spPr bwMode="auto">
          <a:xfrm>
            <a:off x="1191685" y="3159435"/>
            <a:ext cx="3825086" cy="50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contourW="12700"/>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r>
              <a:rPr lang="en-US" altLang="zh-CN" dirty="0">
                <a:solidFill>
                  <a:schemeClr val="tx1">
                    <a:lumMod val="65000"/>
                    <a:lumOff val="35000"/>
                  </a:schemeClr>
                </a:solidFill>
                <a:latin typeface="inpin heiti" panose="00000500000000000000" pitchFamily="2" charset="-122"/>
                <a:ea typeface="inpin heiti" panose="00000500000000000000" pitchFamily="2" charset="-122"/>
                <a:cs typeface="Arial" panose="020B0604020202020204" pitchFamily="34" charset="0"/>
                <a:sym typeface="inpin heiti" panose="00000500000000000000" pitchFamily="2" charset="-122"/>
              </a:rPr>
              <a:t>Click To </a:t>
            </a:r>
            <a:r>
              <a:rPr lang="en-US" altLang="zh-CN" sz="2667" b="1" dirty="0">
                <a:solidFill>
                  <a:schemeClr val="tx1">
                    <a:lumMod val="65000"/>
                    <a:lumOff val="35000"/>
                  </a:schemeClr>
                </a:solidFill>
                <a:latin typeface="inpin heiti" panose="00000500000000000000" pitchFamily="2" charset="-122"/>
                <a:ea typeface="inpin heiti" panose="00000500000000000000" pitchFamily="2" charset="-122"/>
                <a:cs typeface="Arial" panose="020B0604020202020204" pitchFamily="34" charset="0"/>
                <a:sym typeface="inpin heiti" panose="00000500000000000000" pitchFamily="2" charset="-122"/>
              </a:rPr>
              <a:t>Add Title In Here</a:t>
            </a:r>
            <a:endParaRPr lang="zh-CN" altLang="en-US" sz="2667" b="1" dirty="0">
              <a:solidFill>
                <a:schemeClr val="tx1">
                  <a:lumMod val="65000"/>
                  <a:lumOff val="35000"/>
                </a:schemeClr>
              </a:solidFill>
              <a:latin typeface="inpin heiti" panose="00000500000000000000" pitchFamily="2" charset="-122"/>
              <a:ea typeface="inpin heiti" panose="00000500000000000000" pitchFamily="2" charset="-122"/>
              <a:cs typeface="Arial" panose="020B0604020202020204" pitchFamily="34" charset="0"/>
              <a:sym typeface="inpin heiti" panose="00000500000000000000" pitchFamily="2" charset="-122"/>
            </a:endParaRPr>
          </a:p>
        </p:txBody>
      </p:sp>
      <p:grpSp>
        <p:nvGrpSpPr>
          <p:cNvPr id="62" name="组合 61"/>
          <p:cNvGrpSpPr>
            <a:grpSpLocks/>
          </p:cNvGrpSpPr>
          <p:nvPr/>
        </p:nvGrpSpPr>
        <p:grpSpPr bwMode="auto">
          <a:xfrm>
            <a:off x="5848351" y="4571959"/>
            <a:ext cx="1593849" cy="1593849"/>
            <a:chOff x="6643415" y="3290246"/>
            <a:chExt cx="1195660" cy="1195660"/>
          </a:xfrm>
        </p:grpSpPr>
        <p:sp>
          <p:nvSpPr>
            <p:cNvPr id="63" name="Oval 289"/>
            <p:cNvSpPr>
              <a:spLocks noChangeArrowheads="1"/>
            </p:cNvSpPr>
            <p:nvPr/>
          </p:nvSpPr>
          <p:spPr bwMode="auto">
            <a:xfrm>
              <a:off x="6643415" y="3290246"/>
              <a:ext cx="1195660" cy="1195660"/>
            </a:xfrm>
            <a:prstGeom prst="ellipse">
              <a:avLst/>
            </a:prstGeom>
            <a:noFill/>
            <a:ln w="3175">
              <a:solidFill>
                <a:schemeClr val="accent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bodyPr>
            <a:lstStyle/>
            <a:p>
              <a:pPr algn="ctr"/>
              <a:endParaRPr lang="zh-CN" altLang="en-US">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64" name="组合 26"/>
            <p:cNvGrpSpPr>
              <a:grpSpLocks/>
            </p:cNvGrpSpPr>
            <p:nvPr/>
          </p:nvGrpSpPr>
          <p:grpSpPr bwMode="auto">
            <a:xfrm>
              <a:off x="6784283" y="3488728"/>
              <a:ext cx="938212" cy="614809"/>
              <a:chOff x="4593533" y="1517053"/>
              <a:chExt cx="938212" cy="614809"/>
            </a:xfrm>
          </p:grpSpPr>
          <p:sp>
            <p:nvSpPr>
              <p:cNvPr id="65" name="文本框 64"/>
              <p:cNvSpPr txBox="1"/>
              <p:nvPr/>
            </p:nvSpPr>
            <p:spPr>
              <a:xfrm>
                <a:off x="4721013" y="1517053"/>
                <a:ext cx="520935" cy="500204"/>
              </a:xfrm>
              <a:prstGeom prst="rect">
                <a:avLst/>
              </a:prstGeom>
              <a:noFill/>
            </p:spPr>
            <p:txBody>
              <a:bodyPr wrap="none">
                <a:spAutoFit/>
                <a:scene3d>
                  <a:camera prst="orthographicFront"/>
                  <a:lightRig rig="threePt" dir="t"/>
                </a:scene3d>
                <a:sp3d contourW="12700"/>
              </a:bodyPr>
              <a:lstStyle/>
              <a:p>
                <a:pPr>
                  <a:defRPr/>
                </a:pPr>
                <a:r>
                  <a:rPr lang="en-US" altLang="zh-CN" sz="3733" dirty="0">
                    <a:ln w="38100">
                      <a:noFill/>
                    </a:ln>
                    <a:solidFill>
                      <a:schemeClr val="accent1"/>
                    </a:solidFill>
                    <a:latin typeface="inpin heiti" panose="00000500000000000000" pitchFamily="2" charset="-122"/>
                    <a:ea typeface="inpin heiti" panose="00000500000000000000" pitchFamily="2" charset="-122"/>
                    <a:sym typeface="inpin heiti" panose="00000500000000000000" pitchFamily="2" charset="-122"/>
                  </a:rPr>
                  <a:t>05</a:t>
                </a:r>
                <a:endParaRPr lang="zh-CN" altLang="en-US" sz="3733" dirty="0">
                  <a:ln w="38100">
                    <a:noFill/>
                  </a:ln>
                  <a:solidFill>
                    <a:schemeClr val="accent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66" name="矩形 28"/>
              <p:cNvSpPr>
                <a:spLocks noChangeArrowheads="1"/>
              </p:cNvSpPr>
              <p:nvPr/>
            </p:nvSpPr>
            <p:spPr bwMode="auto">
              <a:xfrm>
                <a:off x="4593533" y="1939409"/>
                <a:ext cx="938212" cy="192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scene3d>
                  <a:camera prst="orthographicFront"/>
                  <a:lightRig rig="threePt" dir="t"/>
                </a:scene3d>
                <a:sp3d contourW="12700"/>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r>
                  <a:rPr lang="en-US" altLang="zh-CN" sz="1067" dirty="0">
                    <a:solidFill>
                      <a:schemeClr val="tx1">
                        <a:lumMod val="65000"/>
                        <a:lumOff val="35000"/>
                      </a:schemeClr>
                    </a:solidFill>
                    <a:latin typeface="inpin heiti" panose="00000500000000000000" pitchFamily="2" charset="-122"/>
                    <a:ea typeface="inpin heiti" panose="00000500000000000000" pitchFamily="2" charset="-122"/>
                    <a:cs typeface="Arial" panose="020B0604020202020204" pitchFamily="34" charset="0"/>
                    <a:sym typeface="inpin heiti" panose="00000500000000000000" pitchFamily="2" charset="-122"/>
                  </a:rPr>
                  <a:t>Add Title In Here</a:t>
                </a:r>
                <a:endParaRPr lang="zh-CN" altLang="en-US" sz="1067" dirty="0">
                  <a:solidFill>
                    <a:schemeClr val="tx1">
                      <a:lumMod val="65000"/>
                      <a:lumOff val="35000"/>
                    </a:schemeClr>
                  </a:solidFill>
                  <a:latin typeface="inpin heiti" panose="00000500000000000000" pitchFamily="2" charset="-122"/>
                  <a:ea typeface="inpin heiti" panose="00000500000000000000" pitchFamily="2" charset="-122"/>
                  <a:cs typeface="Arial" panose="020B0604020202020204" pitchFamily="34" charset="0"/>
                  <a:sym typeface="inpin heiti" panose="00000500000000000000" pitchFamily="2" charset="-122"/>
                </a:endParaRPr>
              </a:p>
            </p:txBody>
          </p:sp>
        </p:grpSp>
      </p:grpSp>
      <p:grpSp>
        <p:nvGrpSpPr>
          <p:cNvPr id="86" name="组合 85"/>
          <p:cNvGrpSpPr/>
          <p:nvPr/>
        </p:nvGrpSpPr>
        <p:grpSpPr>
          <a:xfrm>
            <a:off x="464457" y="300521"/>
            <a:ext cx="11099571" cy="523220"/>
            <a:chOff x="464457" y="300521"/>
            <a:chExt cx="11099571" cy="523220"/>
          </a:xfrm>
        </p:grpSpPr>
        <p:sp>
          <p:nvSpPr>
            <p:cNvPr id="87" name="箭头: V 形 151"/>
            <p:cNvSpPr/>
            <p:nvPr/>
          </p:nvSpPr>
          <p:spPr>
            <a:xfrm>
              <a:off x="464457"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88" name="箭头: V 形 152"/>
            <p:cNvSpPr/>
            <p:nvPr/>
          </p:nvSpPr>
          <p:spPr>
            <a:xfrm>
              <a:off x="745335"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89" name="直接连接符 88"/>
            <p:cNvCxnSpPr>
              <a:cxnSpLocks/>
              <a:stCxn id="91" idx="3"/>
            </p:cNvCxnSpPr>
            <p:nvPr/>
          </p:nvCxnSpPr>
          <p:spPr>
            <a:xfrm>
              <a:off x="3769269" y="562131"/>
              <a:ext cx="7286446" cy="39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90" name="组合 89"/>
            <p:cNvGrpSpPr/>
            <p:nvPr/>
          </p:nvGrpSpPr>
          <p:grpSpPr>
            <a:xfrm>
              <a:off x="11239724" y="468469"/>
              <a:ext cx="324304" cy="187323"/>
              <a:chOff x="9419771" y="-562044"/>
              <a:chExt cx="551543" cy="187323"/>
            </a:xfrm>
          </p:grpSpPr>
          <p:cxnSp>
            <p:nvCxnSpPr>
              <p:cNvPr id="92" name="直接连接符 91"/>
              <p:cNvCxnSpPr/>
              <p:nvPr/>
            </p:nvCxnSpPr>
            <p:spPr>
              <a:xfrm>
                <a:off x="9419771" y="-562044"/>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93" name="直接连接符 92"/>
              <p:cNvCxnSpPr/>
              <p:nvPr/>
            </p:nvCxnSpPr>
            <p:spPr>
              <a:xfrm>
                <a:off x="9419771" y="-468382"/>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94" name="直接连接符 93"/>
              <p:cNvCxnSpPr/>
              <p:nvPr/>
            </p:nvCxnSpPr>
            <p:spPr>
              <a:xfrm>
                <a:off x="9419771" y="-374721"/>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grpSp>
        <p:sp>
          <p:nvSpPr>
            <p:cNvPr id="91" name="文本框 90"/>
            <p:cNvSpPr txBox="1"/>
            <p:nvPr/>
          </p:nvSpPr>
          <p:spPr>
            <a:xfrm>
              <a:off x="1189717" y="300521"/>
              <a:ext cx="2579552" cy="523220"/>
            </a:xfrm>
            <a:prstGeom prst="rect">
              <a:avLst/>
            </a:prstGeom>
            <a:noFill/>
          </p:spPr>
          <p:txBody>
            <a:bodyPr wrap="none" rtlCol="0">
              <a:spAutoFit/>
              <a:scene3d>
                <a:camera prst="orthographicFront"/>
                <a:lightRig rig="threePt" dir="t"/>
              </a:scene3d>
              <a:sp3d contourW="12700"/>
            </a:bodyPr>
            <a:lstStyle/>
            <a:p>
              <a:r>
                <a:rPr lang="en-US" altLang="zh-CN"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spTree>
    <p:extLst>
      <p:ext uri="{BB962C8B-B14F-4D97-AF65-F5344CB8AC3E}">
        <p14:creationId xmlns:p14="http://schemas.microsoft.com/office/powerpoint/2010/main" val="3597955215"/>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60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1000"/>
                                        <p:tgtEl>
                                          <p:spTgt spid="27"/>
                                        </p:tgtEl>
                                      </p:cBhvr>
                                    </p:animEffect>
                                    <p:anim calcmode="lin" valueType="num">
                                      <p:cBhvr>
                                        <p:cTn id="8" dur="1000" fill="hold"/>
                                        <p:tgtEl>
                                          <p:spTgt spid="27"/>
                                        </p:tgtEl>
                                        <p:attrNameLst>
                                          <p:attrName>ppt_x</p:attrName>
                                        </p:attrNameLst>
                                      </p:cBhvr>
                                      <p:tavLst>
                                        <p:tav tm="0">
                                          <p:val>
                                            <p:strVal val="#ppt_x"/>
                                          </p:val>
                                        </p:tav>
                                        <p:tav tm="100000">
                                          <p:val>
                                            <p:strVal val="#ppt_x"/>
                                          </p:val>
                                        </p:tav>
                                      </p:tavLst>
                                    </p:anim>
                                    <p:anim calcmode="lin" valueType="num">
                                      <p:cBhvr>
                                        <p:cTn id="9" dur="1000" fill="hold"/>
                                        <p:tgtEl>
                                          <p:spTgt spid="27"/>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900"/>
                                  </p:stCondLst>
                                  <p:childTnLst>
                                    <p:set>
                                      <p:cBhvr>
                                        <p:cTn id="11" dur="1" fill="hold">
                                          <p:stCondLst>
                                            <p:cond delay="0"/>
                                          </p:stCondLst>
                                        </p:cTn>
                                        <p:tgtEl>
                                          <p:spTgt spid="38"/>
                                        </p:tgtEl>
                                        <p:attrNameLst>
                                          <p:attrName>style.visibility</p:attrName>
                                        </p:attrNameLst>
                                      </p:cBhvr>
                                      <p:to>
                                        <p:strVal val="visible"/>
                                      </p:to>
                                    </p:set>
                                    <p:animEffect transition="in" filter="fade">
                                      <p:cBhvr>
                                        <p:cTn id="12" dur="1000"/>
                                        <p:tgtEl>
                                          <p:spTgt spid="38"/>
                                        </p:tgtEl>
                                      </p:cBhvr>
                                    </p:animEffect>
                                    <p:anim calcmode="lin" valueType="num">
                                      <p:cBhvr>
                                        <p:cTn id="13" dur="1000" fill="hold"/>
                                        <p:tgtEl>
                                          <p:spTgt spid="38"/>
                                        </p:tgtEl>
                                        <p:attrNameLst>
                                          <p:attrName>ppt_x</p:attrName>
                                        </p:attrNameLst>
                                      </p:cBhvr>
                                      <p:tavLst>
                                        <p:tav tm="0">
                                          <p:val>
                                            <p:strVal val="#ppt_x"/>
                                          </p:val>
                                        </p:tav>
                                        <p:tav tm="100000">
                                          <p:val>
                                            <p:strVal val="#ppt_x"/>
                                          </p:val>
                                        </p:tav>
                                      </p:tavLst>
                                    </p:anim>
                                    <p:anim calcmode="lin" valueType="num">
                                      <p:cBhvr>
                                        <p:cTn id="14" dur="1000" fill="hold"/>
                                        <p:tgtEl>
                                          <p:spTgt spid="38"/>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1100"/>
                                  </p:stCondLst>
                                  <p:childTnLst>
                                    <p:set>
                                      <p:cBhvr>
                                        <p:cTn id="16" dur="1" fill="hold">
                                          <p:stCondLst>
                                            <p:cond delay="0"/>
                                          </p:stCondLst>
                                        </p:cTn>
                                        <p:tgtEl>
                                          <p:spTgt spid="32"/>
                                        </p:tgtEl>
                                        <p:attrNameLst>
                                          <p:attrName>style.visibility</p:attrName>
                                        </p:attrNameLst>
                                      </p:cBhvr>
                                      <p:to>
                                        <p:strVal val="visible"/>
                                      </p:to>
                                    </p:set>
                                    <p:animEffect transition="in" filter="fade">
                                      <p:cBhvr>
                                        <p:cTn id="17" dur="1000"/>
                                        <p:tgtEl>
                                          <p:spTgt spid="32"/>
                                        </p:tgtEl>
                                      </p:cBhvr>
                                    </p:animEffect>
                                    <p:anim calcmode="lin" valueType="num">
                                      <p:cBhvr>
                                        <p:cTn id="18" dur="1000" fill="hold"/>
                                        <p:tgtEl>
                                          <p:spTgt spid="32"/>
                                        </p:tgtEl>
                                        <p:attrNameLst>
                                          <p:attrName>ppt_x</p:attrName>
                                        </p:attrNameLst>
                                      </p:cBhvr>
                                      <p:tavLst>
                                        <p:tav tm="0">
                                          <p:val>
                                            <p:strVal val="#ppt_x"/>
                                          </p:val>
                                        </p:tav>
                                        <p:tav tm="100000">
                                          <p:val>
                                            <p:strVal val="#ppt_x"/>
                                          </p:val>
                                        </p:tav>
                                      </p:tavLst>
                                    </p:anim>
                                    <p:anim calcmode="lin" valueType="num">
                                      <p:cBhvr>
                                        <p:cTn id="19" dur="1000" fill="hold"/>
                                        <p:tgtEl>
                                          <p:spTgt spid="32"/>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13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1000"/>
                                        <p:tgtEl>
                                          <p:spTgt spid="43"/>
                                        </p:tgtEl>
                                      </p:cBhvr>
                                    </p:animEffect>
                                    <p:anim calcmode="lin" valueType="num">
                                      <p:cBhvr>
                                        <p:cTn id="23" dur="1000" fill="hold"/>
                                        <p:tgtEl>
                                          <p:spTgt spid="43"/>
                                        </p:tgtEl>
                                        <p:attrNameLst>
                                          <p:attrName>ppt_x</p:attrName>
                                        </p:attrNameLst>
                                      </p:cBhvr>
                                      <p:tavLst>
                                        <p:tav tm="0">
                                          <p:val>
                                            <p:strVal val="#ppt_x"/>
                                          </p:val>
                                        </p:tav>
                                        <p:tav tm="100000">
                                          <p:val>
                                            <p:strVal val="#ppt_x"/>
                                          </p:val>
                                        </p:tav>
                                      </p:tavLst>
                                    </p:anim>
                                    <p:anim calcmode="lin" valueType="num">
                                      <p:cBhvr>
                                        <p:cTn id="24" dur="1000" fill="hold"/>
                                        <p:tgtEl>
                                          <p:spTgt spid="43"/>
                                        </p:tgtEl>
                                        <p:attrNameLst>
                                          <p:attrName>ppt_y</p:attrName>
                                        </p:attrNameLst>
                                      </p:cBhvr>
                                      <p:tavLst>
                                        <p:tav tm="0">
                                          <p:val>
                                            <p:strVal val="#ppt_y+.1"/>
                                          </p:val>
                                        </p:tav>
                                        <p:tav tm="100000">
                                          <p:val>
                                            <p:strVal val="#ppt_y"/>
                                          </p:val>
                                        </p:tav>
                                      </p:tavLst>
                                    </p:anim>
                                  </p:childTnLst>
                                </p:cTn>
                              </p:par>
                              <p:par>
                                <p:cTn id="25" presetID="2" presetClass="entr" presetSubtype="8" fill="hold" grpId="0" nodeType="withEffect">
                                  <p:stCondLst>
                                    <p:cond delay="2500"/>
                                  </p:stCondLst>
                                  <p:childTnLst>
                                    <p:set>
                                      <p:cBhvr>
                                        <p:cTn id="26" dur="1" fill="hold">
                                          <p:stCondLst>
                                            <p:cond delay="0"/>
                                          </p:stCondLst>
                                        </p:cTn>
                                        <p:tgtEl>
                                          <p:spTgt spid="61"/>
                                        </p:tgtEl>
                                        <p:attrNameLst>
                                          <p:attrName>style.visibility</p:attrName>
                                        </p:attrNameLst>
                                      </p:cBhvr>
                                      <p:to>
                                        <p:strVal val="visible"/>
                                      </p:to>
                                    </p:set>
                                    <p:anim calcmode="lin" valueType="num">
                                      <p:cBhvr additive="base">
                                        <p:cTn id="27" dur="750" fill="hold"/>
                                        <p:tgtEl>
                                          <p:spTgt spid="61"/>
                                        </p:tgtEl>
                                        <p:attrNameLst>
                                          <p:attrName>ppt_x</p:attrName>
                                        </p:attrNameLst>
                                      </p:cBhvr>
                                      <p:tavLst>
                                        <p:tav tm="0">
                                          <p:val>
                                            <p:strVal val="0-#ppt_w/2"/>
                                          </p:val>
                                        </p:tav>
                                        <p:tav tm="100000">
                                          <p:val>
                                            <p:strVal val="#ppt_x"/>
                                          </p:val>
                                        </p:tav>
                                      </p:tavLst>
                                    </p:anim>
                                    <p:anim calcmode="lin" valueType="num">
                                      <p:cBhvr additive="base">
                                        <p:cTn id="28" dur="750" fill="hold"/>
                                        <p:tgtEl>
                                          <p:spTgt spid="61"/>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2800"/>
                                  </p:stCondLst>
                                  <p:childTnLst>
                                    <p:set>
                                      <p:cBhvr>
                                        <p:cTn id="30" dur="1" fill="hold">
                                          <p:stCondLst>
                                            <p:cond delay="0"/>
                                          </p:stCondLst>
                                        </p:cTn>
                                        <p:tgtEl>
                                          <p:spTgt spid="60"/>
                                        </p:tgtEl>
                                        <p:attrNameLst>
                                          <p:attrName>style.visibility</p:attrName>
                                        </p:attrNameLst>
                                      </p:cBhvr>
                                      <p:to>
                                        <p:strVal val="visible"/>
                                      </p:to>
                                    </p:set>
                                    <p:anim calcmode="lin" valueType="num">
                                      <p:cBhvr additive="base">
                                        <p:cTn id="31" dur="750" fill="hold"/>
                                        <p:tgtEl>
                                          <p:spTgt spid="60"/>
                                        </p:tgtEl>
                                        <p:attrNameLst>
                                          <p:attrName>ppt_x</p:attrName>
                                        </p:attrNameLst>
                                      </p:cBhvr>
                                      <p:tavLst>
                                        <p:tav tm="0">
                                          <p:val>
                                            <p:strVal val="0-#ppt_w/2"/>
                                          </p:val>
                                        </p:tav>
                                        <p:tav tm="100000">
                                          <p:val>
                                            <p:strVal val="#ppt_x"/>
                                          </p:val>
                                        </p:tav>
                                      </p:tavLst>
                                    </p:anim>
                                    <p:anim calcmode="lin" valueType="num">
                                      <p:cBhvr additive="base">
                                        <p:cTn id="32" dur="750" fill="hold"/>
                                        <p:tgtEl>
                                          <p:spTgt spid="60"/>
                                        </p:tgtEl>
                                        <p:attrNameLst>
                                          <p:attrName>ppt_y</p:attrName>
                                        </p:attrNameLst>
                                      </p:cBhvr>
                                      <p:tavLst>
                                        <p:tav tm="0">
                                          <p:val>
                                            <p:strVal val="#ppt_y"/>
                                          </p:val>
                                        </p:tav>
                                        <p:tav tm="100000">
                                          <p:val>
                                            <p:strVal val="#ppt_y"/>
                                          </p:val>
                                        </p:tav>
                                      </p:tavLst>
                                    </p:anim>
                                  </p:childTnLst>
                                </p:cTn>
                              </p:par>
                              <p:par>
                                <p:cTn id="33" presetID="35" presetClass="entr" presetSubtype="0" fill="hold" nodeType="withEffect">
                                  <p:stCondLst>
                                    <p:cond delay="0"/>
                                  </p:stCondLst>
                                  <p:childTnLst>
                                    <p:set>
                                      <p:cBhvr>
                                        <p:cTn id="34" dur="1" fill="hold">
                                          <p:stCondLst>
                                            <p:cond delay="0"/>
                                          </p:stCondLst>
                                        </p:cTn>
                                        <p:tgtEl>
                                          <p:spTgt spid="56"/>
                                        </p:tgtEl>
                                        <p:attrNameLst>
                                          <p:attrName>style.visibility</p:attrName>
                                        </p:attrNameLst>
                                      </p:cBhvr>
                                      <p:to>
                                        <p:strVal val="visible"/>
                                      </p:to>
                                    </p:set>
                                    <p:animEffect transition="in" filter="fade">
                                      <p:cBhvr>
                                        <p:cTn id="35" dur="4900"/>
                                        <p:tgtEl>
                                          <p:spTgt spid="56"/>
                                        </p:tgtEl>
                                      </p:cBhvr>
                                    </p:animEffect>
                                    <p:anim calcmode="lin" valueType="num">
                                      <p:cBhvr>
                                        <p:cTn id="36" dur="4900" fill="hold"/>
                                        <p:tgtEl>
                                          <p:spTgt spid="56"/>
                                        </p:tgtEl>
                                        <p:attrNameLst>
                                          <p:attrName>style.rotation</p:attrName>
                                        </p:attrNameLst>
                                      </p:cBhvr>
                                      <p:tavLst>
                                        <p:tav tm="0">
                                          <p:val>
                                            <p:fltVal val="720"/>
                                          </p:val>
                                        </p:tav>
                                        <p:tav tm="100000">
                                          <p:val>
                                            <p:fltVal val="0"/>
                                          </p:val>
                                        </p:tav>
                                      </p:tavLst>
                                    </p:anim>
                                    <p:anim calcmode="lin" valueType="num">
                                      <p:cBhvr>
                                        <p:cTn id="37" dur="4900" fill="hold"/>
                                        <p:tgtEl>
                                          <p:spTgt spid="56"/>
                                        </p:tgtEl>
                                        <p:attrNameLst>
                                          <p:attrName>ppt_h</p:attrName>
                                        </p:attrNameLst>
                                      </p:cBhvr>
                                      <p:tavLst>
                                        <p:tav tm="0">
                                          <p:val>
                                            <p:fltVal val="0"/>
                                          </p:val>
                                        </p:tav>
                                        <p:tav tm="100000">
                                          <p:val>
                                            <p:strVal val="#ppt_h"/>
                                          </p:val>
                                        </p:tav>
                                      </p:tavLst>
                                    </p:anim>
                                    <p:anim calcmode="lin" valueType="num">
                                      <p:cBhvr>
                                        <p:cTn id="38" dur="4900" fill="hold"/>
                                        <p:tgtEl>
                                          <p:spTgt spid="56"/>
                                        </p:tgtEl>
                                        <p:attrNameLst>
                                          <p:attrName>ppt_w</p:attrName>
                                        </p:attrNameLst>
                                      </p:cBhvr>
                                      <p:tavLst>
                                        <p:tav tm="0">
                                          <p:val>
                                            <p:fltVal val="0"/>
                                          </p:val>
                                        </p:tav>
                                        <p:tav tm="100000">
                                          <p:val>
                                            <p:strVal val="#ppt_w"/>
                                          </p:val>
                                        </p:tav>
                                      </p:tavLst>
                                    </p:anim>
                                  </p:childTnLst>
                                </p:cTn>
                              </p:par>
                              <p:par>
                                <p:cTn id="39" presetID="35" presetClass="entr" presetSubtype="0" fill="hold" nodeType="withEffect">
                                  <p:stCondLst>
                                    <p:cond delay="1100"/>
                                  </p:stCondLst>
                                  <p:childTnLst>
                                    <p:set>
                                      <p:cBhvr>
                                        <p:cTn id="40" dur="1" fill="hold">
                                          <p:stCondLst>
                                            <p:cond delay="0"/>
                                          </p:stCondLst>
                                        </p:cTn>
                                        <p:tgtEl>
                                          <p:spTgt spid="52"/>
                                        </p:tgtEl>
                                        <p:attrNameLst>
                                          <p:attrName>style.visibility</p:attrName>
                                        </p:attrNameLst>
                                      </p:cBhvr>
                                      <p:to>
                                        <p:strVal val="visible"/>
                                      </p:to>
                                    </p:set>
                                    <p:animEffect transition="in" filter="fade">
                                      <p:cBhvr>
                                        <p:cTn id="41" dur="5300"/>
                                        <p:tgtEl>
                                          <p:spTgt spid="52"/>
                                        </p:tgtEl>
                                      </p:cBhvr>
                                    </p:animEffect>
                                    <p:anim calcmode="lin" valueType="num">
                                      <p:cBhvr>
                                        <p:cTn id="42" dur="5300" fill="hold"/>
                                        <p:tgtEl>
                                          <p:spTgt spid="52"/>
                                        </p:tgtEl>
                                        <p:attrNameLst>
                                          <p:attrName>style.rotation</p:attrName>
                                        </p:attrNameLst>
                                      </p:cBhvr>
                                      <p:tavLst>
                                        <p:tav tm="0">
                                          <p:val>
                                            <p:fltVal val="720"/>
                                          </p:val>
                                        </p:tav>
                                        <p:tav tm="100000">
                                          <p:val>
                                            <p:fltVal val="0"/>
                                          </p:val>
                                        </p:tav>
                                      </p:tavLst>
                                    </p:anim>
                                    <p:anim calcmode="lin" valueType="num">
                                      <p:cBhvr>
                                        <p:cTn id="43" dur="5300" fill="hold"/>
                                        <p:tgtEl>
                                          <p:spTgt spid="52"/>
                                        </p:tgtEl>
                                        <p:attrNameLst>
                                          <p:attrName>ppt_h</p:attrName>
                                        </p:attrNameLst>
                                      </p:cBhvr>
                                      <p:tavLst>
                                        <p:tav tm="0">
                                          <p:val>
                                            <p:fltVal val="0"/>
                                          </p:val>
                                        </p:tav>
                                        <p:tav tm="100000">
                                          <p:val>
                                            <p:strVal val="#ppt_h"/>
                                          </p:val>
                                        </p:tav>
                                      </p:tavLst>
                                    </p:anim>
                                    <p:anim calcmode="lin" valueType="num">
                                      <p:cBhvr>
                                        <p:cTn id="44" dur="5300" fill="hold"/>
                                        <p:tgtEl>
                                          <p:spTgt spid="52"/>
                                        </p:tgtEl>
                                        <p:attrNameLst>
                                          <p:attrName>ppt_w</p:attrName>
                                        </p:attrNameLst>
                                      </p:cBhvr>
                                      <p:tavLst>
                                        <p:tav tm="0">
                                          <p:val>
                                            <p:fltVal val="0"/>
                                          </p:val>
                                        </p:tav>
                                        <p:tav tm="100000">
                                          <p:val>
                                            <p:strVal val="#ppt_w"/>
                                          </p:val>
                                        </p:tav>
                                      </p:tavLst>
                                    </p:anim>
                                  </p:childTnLst>
                                </p:cTn>
                              </p:par>
                              <p:par>
                                <p:cTn id="45" presetID="35" presetClass="entr" presetSubtype="0" fill="hold" nodeType="withEffect">
                                  <p:stCondLst>
                                    <p:cond delay="0"/>
                                  </p:stCondLst>
                                  <p:childTnLst>
                                    <p:set>
                                      <p:cBhvr>
                                        <p:cTn id="46" dur="1" fill="hold">
                                          <p:stCondLst>
                                            <p:cond delay="0"/>
                                          </p:stCondLst>
                                        </p:cTn>
                                        <p:tgtEl>
                                          <p:spTgt spid="48"/>
                                        </p:tgtEl>
                                        <p:attrNameLst>
                                          <p:attrName>style.visibility</p:attrName>
                                        </p:attrNameLst>
                                      </p:cBhvr>
                                      <p:to>
                                        <p:strVal val="visible"/>
                                      </p:to>
                                    </p:set>
                                    <p:animEffect transition="in" filter="fade">
                                      <p:cBhvr>
                                        <p:cTn id="47" dur="5900"/>
                                        <p:tgtEl>
                                          <p:spTgt spid="48"/>
                                        </p:tgtEl>
                                      </p:cBhvr>
                                    </p:animEffect>
                                    <p:anim calcmode="lin" valueType="num">
                                      <p:cBhvr>
                                        <p:cTn id="48" dur="5900" fill="hold"/>
                                        <p:tgtEl>
                                          <p:spTgt spid="48"/>
                                        </p:tgtEl>
                                        <p:attrNameLst>
                                          <p:attrName>style.rotation</p:attrName>
                                        </p:attrNameLst>
                                      </p:cBhvr>
                                      <p:tavLst>
                                        <p:tav tm="0">
                                          <p:val>
                                            <p:fltVal val="720"/>
                                          </p:val>
                                        </p:tav>
                                        <p:tav tm="100000">
                                          <p:val>
                                            <p:fltVal val="0"/>
                                          </p:val>
                                        </p:tav>
                                      </p:tavLst>
                                    </p:anim>
                                    <p:anim calcmode="lin" valueType="num">
                                      <p:cBhvr>
                                        <p:cTn id="49" dur="5900" fill="hold"/>
                                        <p:tgtEl>
                                          <p:spTgt spid="48"/>
                                        </p:tgtEl>
                                        <p:attrNameLst>
                                          <p:attrName>ppt_h</p:attrName>
                                        </p:attrNameLst>
                                      </p:cBhvr>
                                      <p:tavLst>
                                        <p:tav tm="0">
                                          <p:val>
                                            <p:fltVal val="0"/>
                                          </p:val>
                                        </p:tav>
                                        <p:tav tm="100000">
                                          <p:val>
                                            <p:strVal val="#ppt_h"/>
                                          </p:val>
                                        </p:tav>
                                      </p:tavLst>
                                    </p:anim>
                                    <p:anim calcmode="lin" valueType="num">
                                      <p:cBhvr>
                                        <p:cTn id="50" dur="5900" fill="hold"/>
                                        <p:tgtEl>
                                          <p:spTgt spid="48"/>
                                        </p:tgtEl>
                                        <p:attrNameLst>
                                          <p:attrName>ppt_w</p:attrName>
                                        </p:attrNameLst>
                                      </p:cBhvr>
                                      <p:tavLst>
                                        <p:tav tm="0">
                                          <p:val>
                                            <p:fltVal val="0"/>
                                          </p:val>
                                        </p:tav>
                                        <p:tav tm="100000">
                                          <p:val>
                                            <p:strVal val="#ppt_w"/>
                                          </p:val>
                                        </p:tav>
                                      </p:tavLst>
                                    </p:anim>
                                  </p:childTnLst>
                                </p:cTn>
                              </p:par>
                              <p:par>
                                <p:cTn id="51" presetID="42" presetClass="entr" presetSubtype="0" fill="hold" nodeType="withEffect">
                                  <p:stCondLst>
                                    <p:cond delay="1300"/>
                                  </p:stCondLst>
                                  <p:childTnLst>
                                    <p:set>
                                      <p:cBhvr>
                                        <p:cTn id="52" dur="1" fill="hold">
                                          <p:stCondLst>
                                            <p:cond delay="0"/>
                                          </p:stCondLst>
                                        </p:cTn>
                                        <p:tgtEl>
                                          <p:spTgt spid="62"/>
                                        </p:tgtEl>
                                        <p:attrNameLst>
                                          <p:attrName>style.visibility</p:attrName>
                                        </p:attrNameLst>
                                      </p:cBhvr>
                                      <p:to>
                                        <p:strVal val="visible"/>
                                      </p:to>
                                    </p:set>
                                    <p:animEffect transition="in" filter="fade">
                                      <p:cBhvr>
                                        <p:cTn id="53" dur="1000"/>
                                        <p:tgtEl>
                                          <p:spTgt spid="62"/>
                                        </p:tgtEl>
                                      </p:cBhvr>
                                    </p:animEffect>
                                    <p:anim calcmode="lin" valueType="num">
                                      <p:cBhvr>
                                        <p:cTn id="54" dur="1000" fill="hold"/>
                                        <p:tgtEl>
                                          <p:spTgt spid="62"/>
                                        </p:tgtEl>
                                        <p:attrNameLst>
                                          <p:attrName>ppt_x</p:attrName>
                                        </p:attrNameLst>
                                      </p:cBhvr>
                                      <p:tavLst>
                                        <p:tav tm="0">
                                          <p:val>
                                            <p:strVal val="#ppt_x"/>
                                          </p:val>
                                        </p:tav>
                                        <p:tav tm="100000">
                                          <p:val>
                                            <p:strVal val="#ppt_x"/>
                                          </p:val>
                                        </p:tav>
                                      </p:tavLst>
                                    </p:anim>
                                    <p:anim calcmode="lin" valueType="num">
                                      <p:cBhvr>
                                        <p:cTn id="55"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椭圆 26"/>
          <p:cNvSpPr/>
          <p:nvPr/>
        </p:nvSpPr>
        <p:spPr>
          <a:xfrm>
            <a:off x="4704064" y="1765284"/>
            <a:ext cx="578307" cy="578307"/>
          </a:xfrm>
          <a:prstGeom prst="ellipse">
            <a:avLst/>
          </a:prstGeom>
          <a:solidFill>
            <a:schemeClr val="accent1">
              <a:lumMod val="40000"/>
              <a:lumOff val="60000"/>
              <a:alpha val="35000"/>
            </a:schemeClr>
          </a:solidFill>
          <a:ln w="3175" cap="flat" cmpd="sng" algn="ctr">
            <a:noFill/>
            <a:prstDash val="solid"/>
          </a:ln>
          <a:effectLst/>
        </p:spPr>
        <p:txBody>
          <a:bodyPr anchor="ctr"/>
          <a:lstStyle/>
          <a:p>
            <a:pPr marL="0" marR="0" lvl="0" indent="0" algn="ctr" defTabSz="914400" eaLnBrk="0" fontAlgn="base" latinLnBrk="0" hangingPunct="0">
              <a:lnSpc>
                <a:spcPct val="150000"/>
              </a:lnSpc>
              <a:spcBef>
                <a:spcPct val="0"/>
              </a:spcBef>
              <a:spcAft>
                <a:spcPct val="0"/>
              </a:spcAft>
              <a:buClrTx/>
              <a:buSzTx/>
              <a:buFontTx/>
              <a:buNone/>
              <a:tabLst/>
              <a:defRPr/>
            </a:pPr>
            <a:endParaRPr kumimoji="0" lang="zh-CN" altLang="en-US" sz="1800" b="0" i="0" u="none" strike="noStrike" kern="0" cap="none" spc="0" normalizeH="0" baseline="0" noProof="0">
              <a:ln>
                <a:noFill/>
              </a:ln>
              <a:solidFill>
                <a:srgbClr val="0A7A04"/>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sp>
        <p:nvSpPr>
          <p:cNvPr id="28" name="椭圆 27"/>
          <p:cNvSpPr/>
          <p:nvPr/>
        </p:nvSpPr>
        <p:spPr>
          <a:xfrm>
            <a:off x="10603581" y="4427148"/>
            <a:ext cx="410355" cy="410355"/>
          </a:xfrm>
          <a:prstGeom prst="ellipse">
            <a:avLst/>
          </a:prstGeom>
          <a:solidFill>
            <a:schemeClr val="accent1">
              <a:lumMod val="40000"/>
              <a:lumOff val="60000"/>
              <a:alpha val="35000"/>
            </a:schemeClr>
          </a:solidFill>
          <a:ln w="3175" cap="flat" cmpd="sng" algn="ctr">
            <a:noFill/>
            <a:prstDash val="solid"/>
          </a:ln>
          <a:effectLst/>
        </p:spPr>
        <p:txBody>
          <a:bodyPr anchor="ctr"/>
          <a:lstStyle/>
          <a:p>
            <a:pPr marL="0" marR="0" lvl="0" indent="0" algn="ctr" defTabSz="914400" eaLnBrk="0" fontAlgn="base" latinLnBrk="0" hangingPunct="0">
              <a:lnSpc>
                <a:spcPct val="150000"/>
              </a:lnSpc>
              <a:spcBef>
                <a:spcPct val="0"/>
              </a:spcBef>
              <a:spcAft>
                <a:spcPct val="0"/>
              </a:spcAft>
              <a:buClrTx/>
              <a:buSzTx/>
              <a:buFontTx/>
              <a:buNone/>
              <a:tabLst/>
              <a:defRPr/>
            </a:pPr>
            <a:endParaRPr kumimoji="0" lang="zh-CN" altLang="en-US" sz="1800" b="0" i="0" u="none" strike="noStrike" kern="0" cap="none" spc="0" normalizeH="0" baseline="0" noProof="0">
              <a:ln>
                <a:noFill/>
              </a:ln>
              <a:solidFill>
                <a:srgbClr val="0A7A04"/>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sp>
        <p:nvSpPr>
          <p:cNvPr id="29" name="椭圆 28"/>
          <p:cNvSpPr/>
          <p:nvPr/>
        </p:nvSpPr>
        <p:spPr>
          <a:xfrm>
            <a:off x="6377517" y="5230284"/>
            <a:ext cx="612563" cy="612563"/>
          </a:xfrm>
          <a:prstGeom prst="ellipse">
            <a:avLst/>
          </a:prstGeom>
          <a:solidFill>
            <a:schemeClr val="accent1">
              <a:lumMod val="40000"/>
              <a:lumOff val="60000"/>
              <a:alpha val="35000"/>
            </a:schemeClr>
          </a:solidFill>
          <a:ln w="3175" cap="flat" cmpd="sng" algn="ctr">
            <a:noFill/>
            <a:prstDash val="solid"/>
          </a:ln>
          <a:effectLst/>
        </p:spPr>
        <p:txBody>
          <a:bodyPr anchor="ctr"/>
          <a:lstStyle/>
          <a:p>
            <a:pPr marL="0" marR="0" lvl="0" indent="0" algn="ctr" defTabSz="914400" eaLnBrk="0" fontAlgn="base" latinLnBrk="0" hangingPunct="0">
              <a:lnSpc>
                <a:spcPct val="150000"/>
              </a:lnSpc>
              <a:spcBef>
                <a:spcPct val="0"/>
              </a:spcBef>
              <a:spcAft>
                <a:spcPct val="0"/>
              </a:spcAft>
              <a:buClrTx/>
              <a:buSzTx/>
              <a:buFontTx/>
              <a:buNone/>
              <a:tabLst/>
              <a:defRPr/>
            </a:pPr>
            <a:endParaRPr kumimoji="0" lang="zh-CN" altLang="en-US" sz="1800" b="0" i="0" u="none" strike="noStrike" kern="0" cap="none" spc="0" normalizeH="0" baseline="0" noProof="0">
              <a:ln>
                <a:noFill/>
              </a:ln>
              <a:solidFill>
                <a:srgbClr val="0A7A04"/>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sp>
        <p:nvSpPr>
          <p:cNvPr id="30" name="椭圆 29"/>
          <p:cNvSpPr/>
          <p:nvPr/>
        </p:nvSpPr>
        <p:spPr>
          <a:xfrm>
            <a:off x="1845735" y="4881035"/>
            <a:ext cx="625685" cy="625685"/>
          </a:xfrm>
          <a:prstGeom prst="ellipse">
            <a:avLst/>
          </a:prstGeom>
          <a:solidFill>
            <a:schemeClr val="accent1">
              <a:lumMod val="40000"/>
              <a:lumOff val="60000"/>
              <a:alpha val="35000"/>
            </a:schemeClr>
          </a:solidFill>
          <a:ln w="3175" cap="flat" cmpd="sng" algn="ctr">
            <a:noFill/>
            <a:prstDash val="solid"/>
          </a:ln>
          <a:effectLst/>
        </p:spPr>
        <p:txBody>
          <a:bodyPr anchor="ctr"/>
          <a:lstStyle/>
          <a:p>
            <a:pPr marL="0" marR="0" lvl="0" indent="0" algn="ctr" defTabSz="914400" eaLnBrk="0" fontAlgn="base" latinLnBrk="0" hangingPunct="0">
              <a:lnSpc>
                <a:spcPct val="150000"/>
              </a:lnSpc>
              <a:spcBef>
                <a:spcPct val="0"/>
              </a:spcBef>
              <a:spcAft>
                <a:spcPct val="0"/>
              </a:spcAft>
              <a:buClrTx/>
              <a:buSzTx/>
              <a:buFontTx/>
              <a:buNone/>
              <a:tabLst/>
              <a:defRPr/>
            </a:pPr>
            <a:endParaRPr kumimoji="0" lang="zh-CN" altLang="en-US" sz="1800" b="0" i="0" u="none" strike="noStrike" kern="0" cap="none" spc="0" normalizeH="0" baseline="0" noProof="0">
              <a:ln>
                <a:noFill/>
              </a:ln>
              <a:solidFill>
                <a:srgbClr val="0A7A04"/>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31" name="组合 30"/>
          <p:cNvGrpSpPr/>
          <p:nvPr/>
        </p:nvGrpSpPr>
        <p:grpSpPr>
          <a:xfrm>
            <a:off x="875635" y="1866235"/>
            <a:ext cx="2810149" cy="2810149"/>
            <a:chOff x="656726" y="1399676"/>
            <a:chExt cx="2107612" cy="2107612"/>
          </a:xfrm>
        </p:grpSpPr>
        <p:sp>
          <p:nvSpPr>
            <p:cNvPr id="32" name="椭圆 31"/>
            <p:cNvSpPr/>
            <p:nvPr/>
          </p:nvSpPr>
          <p:spPr>
            <a:xfrm>
              <a:off x="656726" y="1399676"/>
              <a:ext cx="2107612" cy="2107612"/>
            </a:xfrm>
            <a:prstGeom prst="ellipse">
              <a:avLst/>
            </a:prstGeom>
            <a:noFill/>
            <a:ln w="3175" cap="flat" cmpd="sng" algn="ctr">
              <a:solidFill>
                <a:schemeClr val="tx1">
                  <a:lumMod val="75000"/>
                  <a:lumOff val="25000"/>
                  <a:alpha val="30000"/>
                </a:schemeClr>
              </a:solidFill>
              <a:prstDash val="solid"/>
            </a:ln>
            <a:effectLst/>
          </p:spPr>
          <p:txBody>
            <a:bodyPr anchor="ctr">
              <a:scene3d>
                <a:camera prst="orthographicFront"/>
                <a:lightRig rig="threePt" dir="t"/>
              </a:scene3d>
              <a:sp3d contourW="12700"/>
            </a:bodyPr>
            <a:lstStyle/>
            <a:p>
              <a:pPr marL="0" marR="0" lvl="0" indent="0" algn="ctr" defTabSz="914400" eaLnBrk="0" fontAlgn="base" latinLnBrk="0" hangingPunct="0">
                <a:spcBef>
                  <a:spcPct val="0"/>
                </a:spcBef>
                <a:spcAft>
                  <a:spcPct val="0"/>
                </a:spcAft>
                <a:buClrTx/>
                <a:buSzTx/>
                <a:buFontTx/>
                <a:buNone/>
                <a:tabLst/>
                <a:defRPr/>
              </a:pPr>
              <a:endParaRPr kumimoji="0" lang="zh-CN" altLang="en-US" sz="2400" b="0" i="0" u="none" strike="noStrike" kern="0" cap="none" spc="0" normalizeH="0" baseline="0" noProof="0">
                <a:ln>
                  <a:noFill/>
                </a:ln>
                <a:solidFill>
                  <a:schemeClr val="tx1">
                    <a:lumMod val="65000"/>
                    <a:lumOff val="35000"/>
                  </a:schemeClr>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sp>
          <p:nvSpPr>
            <p:cNvPr id="33" name="Freeform 9"/>
            <p:cNvSpPr>
              <a:spLocks noEditPoints="1"/>
            </p:cNvSpPr>
            <p:nvPr/>
          </p:nvSpPr>
          <p:spPr bwMode="auto">
            <a:xfrm>
              <a:off x="1407670" y="1704851"/>
              <a:ext cx="606120" cy="664970"/>
            </a:xfrm>
            <a:custGeom>
              <a:avLst/>
              <a:gdLst>
                <a:gd name="T0" fmla="*/ 658813 w 2210"/>
                <a:gd name="T1" fmla="*/ 411007 h 2427"/>
                <a:gd name="T2" fmla="*/ 658813 w 2210"/>
                <a:gd name="T3" fmla="*/ 408329 h 2427"/>
                <a:gd name="T4" fmla="*/ 657024 w 2210"/>
                <a:gd name="T5" fmla="*/ 388388 h 2427"/>
                <a:gd name="T6" fmla="*/ 434936 w 2210"/>
                <a:gd name="T7" fmla="*/ 79166 h 2427"/>
                <a:gd name="T8" fmla="*/ 410789 w 2210"/>
                <a:gd name="T9" fmla="*/ 93451 h 2427"/>
                <a:gd name="T10" fmla="*/ 618867 w 2210"/>
                <a:gd name="T11" fmla="*/ 333329 h 2427"/>
                <a:gd name="T12" fmla="*/ 487104 w 2210"/>
                <a:gd name="T13" fmla="*/ 359817 h 2427"/>
                <a:gd name="T14" fmla="*/ 331195 w 2210"/>
                <a:gd name="T15" fmla="*/ 359817 h 2427"/>
                <a:gd name="T16" fmla="*/ 175286 w 2210"/>
                <a:gd name="T17" fmla="*/ 359817 h 2427"/>
                <a:gd name="T18" fmla="*/ 37263 w 2210"/>
                <a:gd name="T19" fmla="*/ 338389 h 2427"/>
                <a:gd name="T20" fmla="*/ 328512 w 2210"/>
                <a:gd name="T21" fmla="*/ 94047 h 2427"/>
                <a:gd name="T22" fmla="*/ 344908 w 2210"/>
                <a:gd name="T23" fmla="*/ 15774 h 2427"/>
                <a:gd name="T24" fmla="*/ 312116 w 2210"/>
                <a:gd name="T25" fmla="*/ 15774 h 2427"/>
                <a:gd name="T26" fmla="*/ 298 w 2210"/>
                <a:gd name="T27" fmla="*/ 388388 h 2427"/>
                <a:gd name="T28" fmla="*/ 0 w 2210"/>
                <a:gd name="T29" fmla="*/ 411007 h 2427"/>
                <a:gd name="T30" fmla="*/ 34282 w 2210"/>
                <a:gd name="T31" fmla="*/ 413090 h 2427"/>
                <a:gd name="T32" fmla="*/ 97182 w 2210"/>
                <a:gd name="T33" fmla="*/ 346127 h 2427"/>
                <a:gd name="T34" fmla="*/ 159486 w 2210"/>
                <a:gd name="T35" fmla="*/ 411900 h 2427"/>
                <a:gd name="T36" fmla="*/ 159486 w 2210"/>
                <a:gd name="T37" fmla="*/ 412793 h 2427"/>
                <a:gd name="T38" fmla="*/ 159486 w 2210"/>
                <a:gd name="T39" fmla="*/ 413090 h 2427"/>
                <a:gd name="T40" fmla="*/ 191086 w 2210"/>
                <a:gd name="T41" fmla="*/ 413090 h 2427"/>
                <a:gd name="T42" fmla="*/ 191086 w 2210"/>
                <a:gd name="T43" fmla="*/ 412793 h 2427"/>
                <a:gd name="T44" fmla="*/ 190787 w 2210"/>
                <a:gd name="T45" fmla="*/ 411602 h 2427"/>
                <a:gd name="T46" fmla="*/ 253390 w 2210"/>
                <a:gd name="T47" fmla="*/ 346127 h 2427"/>
                <a:gd name="T48" fmla="*/ 314203 w 2210"/>
                <a:gd name="T49" fmla="*/ 604160 h 2427"/>
                <a:gd name="T50" fmla="*/ 246533 w 2210"/>
                <a:gd name="T51" fmla="*/ 689575 h 2427"/>
                <a:gd name="T52" fmla="*/ 156207 w 2210"/>
                <a:gd name="T53" fmla="*/ 599398 h 2427"/>
                <a:gd name="T54" fmla="*/ 246533 w 2210"/>
                <a:gd name="T55" fmla="*/ 722313 h 2427"/>
                <a:gd name="T56" fmla="*/ 346995 w 2210"/>
                <a:gd name="T57" fmla="*/ 607731 h 2427"/>
                <a:gd name="T58" fmla="*/ 409299 w 2210"/>
                <a:gd name="T59" fmla="*/ 346127 h 2427"/>
                <a:gd name="T60" fmla="*/ 471603 w 2210"/>
                <a:gd name="T61" fmla="*/ 411602 h 2427"/>
                <a:gd name="T62" fmla="*/ 471603 w 2210"/>
                <a:gd name="T63" fmla="*/ 412793 h 2427"/>
                <a:gd name="T64" fmla="*/ 471603 w 2210"/>
                <a:gd name="T65" fmla="*/ 413090 h 2427"/>
                <a:gd name="T66" fmla="*/ 502904 w 2210"/>
                <a:gd name="T67" fmla="*/ 413090 h 2427"/>
                <a:gd name="T68" fmla="*/ 502904 w 2210"/>
                <a:gd name="T69" fmla="*/ 412793 h 2427"/>
                <a:gd name="T70" fmla="*/ 502904 w 2210"/>
                <a:gd name="T71" fmla="*/ 411900 h 2427"/>
                <a:gd name="T72" fmla="*/ 565208 w 2210"/>
                <a:gd name="T73" fmla="*/ 346127 h 2427"/>
                <a:gd name="T74" fmla="*/ 626021 w 2210"/>
                <a:gd name="T75" fmla="*/ 411007 h 2427"/>
                <a:gd name="T76" fmla="*/ 626021 w 2210"/>
                <a:gd name="T77" fmla="*/ 411007 h 2427"/>
                <a:gd name="T78" fmla="*/ 658813 w 2210"/>
                <a:gd name="T79" fmla="*/ 413090 h 2427"/>
                <a:gd name="T80" fmla="*/ 658813 w 2210"/>
                <a:gd name="T81" fmla="*/ 411602 h 2427"/>
                <a:gd name="T82" fmla="*/ 658813 w 2210"/>
                <a:gd name="T83" fmla="*/ 411007 h 24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210" h="2427">
                  <a:moveTo>
                    <a:pt x="2210" y="1381"/>
                  </a:moveTo>
                  <a:cubicBezTo>
                    <a:pt x="2210" y="1381"/>
                    <a:pt x="2210" y="1381"/>
                    <a:pt x="2210" y="1381"/>
                  </a:cubicBezTo>
                  <a:cubicBezTo>
                    <a:pt x="2210" y="1381"/>
                    <a:pt x="2210" y="1381"/>
                    <a:pt x="2210" y="1381"/>
                  </a:cubicBezTo>
                  <a:cubicBezTo>
                    <a:pt x="2210" y="1379"/>
                    <a:pt x="2210" y="1376"/>
                    <a:pt x="2210" y="1372"/>
                  </a:cubicBezTo>
                  <a:cubicBezTo>
                    <a:pt x="2209" y="1363"/>
                    <a:pt x="2208" y="1354"/>
                    <a:pt x="2207" y="1345"/>
                  </a:cubicBezTo>
                  <a:cubicBezTo>
                    <a:pt x="2205" y="1328"/>
                    <a:pt x="2204" y="1310"/>
                    <a:pt x="2204" y="1305"/>
                  </a:cubicBezTo>
                  <a:cubicBezTo>
                    <a:pt x="2204" y="823"/>
                    <a:pt x="1894" y="413"/>
                    <a:pt x="1462" y="264"/>
                  </a:cubicBezTo>
                  <a:cubicBezTo>
                    <a:pt x="1461" y="265"/>
                    <a:pt x="1460" y="265"/>
                    <a:pt x="1459" y="266"/>
                  </a:cubicBezTo>
                  <a:cubicBezTo>
                    <a:pt x="1451" y="262"/>
                    <a:pt x="1442" y="259"/>
                    <a:pt x="1433" y="259"/>
                  </a:cubicBezTo>
                  <a:cubicBezTo>
                    <a:pt x="1402" y="259"/>
                    <a:pt x="1378" y="284"/>
                    <a:pt x="1378" y="314"/>
                  </a:cubicBezTo>
                  <a:cubicBezTo>
                    <a:pt x="1378" y="343"/>
                    <a:pt x="1400" y="367"/>
                    <a:pt x="1428" y="369"/>
                  </a:cubicBezTo>
                  <a:cubicBezTo>
                    <a:pt x="1758" y="484"/>
                    <a:pt x="2009" y="769"/>
                    <a:pt x="2076" y="1120"/>
                  </a:cubicBezTo>
                  <a:cubicBezTo>
                    <a:pt x="2025" y="1081"/>
                    <a:pt x="1963" y="1058"/>
                    <a:pt x="1896" y="1058"/>
                  </a:cubicBezTo>
                  <a:cubicBezTo>
                    <a:pt x="1787" y="1058"/>
                    <a:pt x="1691" y="1119"/>
                    <a:pt x="1634" y="1209"/>
                  </a:cubicBezTo>
                  <a:cubicBezTo>
                    <a:pt x="1578" y="1119"/>
                    <a:pt x="1482" y="1058"/>
                    <a:pt x="1373" y="1058"/>
                  </a:cubicBezTo>
                  <a:cubicBezTo>
                    <a:pt x="1264" y="1058"/>
                    <a:pt x="1167" y="1119"/>
                    <a:pt x="1111" y="1209"/>
                  </a:cubicBezTo>
                  <a:cubicBezTo>
                    <a:pt x="1055" y="1119"/>
                    <a:pt x="959" y="1058"/>
                    <a:pt x="850" y="1058"/>
                  </a:cubicBezTo>
                  <a:cubicBezTo>
                    <a:pt x="740" y="1058"/>
                    <a:pt x="644" y="1119"/>
                    <a:pt x="588" y="1209"/>
                  </a:cubicBezTo>
                  <a:cubicBezTo>
                    <a:pt x="532" y="1119"/>
                    <a:pt x="436" y="1058"/>
                    <a:pt x="326" y="1058"/>
                  </a:cubicBezTo>
                  <a:cubicBezTo>
                    <a:pt x="250" y="1058"/>
                    <a:pt x="180" y="1088"/>
                    <a:pt x="125" y="1137"/>
                  </a:cubicBezTo>
                  <a:cubicBezTo>
                    <a:pt x="205" y="675"/>
                    <a:pt x="604" y="322"/>
                    <a:pt x="1087" y="314"/>
                  </a:cubicBezTo>
                  <a:cubicBezTo>
                    <a:pt x="1091" y="316"/>
                    <a:pt x="1096" y="316"/>
                    <a:pt x="1102" y="316"/>
                  </a:cubicBezTo>
                  <a:cubicBezTo>
                    <a:pt x="1141" y="316"/>
                    <a:pt x="1157" y="284"/>
                    <a:pt x="1157" y="245"/>
                  </a:cubicBezTo>
                  <a:cubicBezTo>
                    <a:pt x="1157" y="53"/>
                    <a:pt x="1157" y="53"/>
                    <a:pt x="1157" y="53"/>
                  </a:cubicBezTo>
                  <a:cubicBezTo>
                    <a:pt x="1157" y="22"/>
                    <a:pt x="1134" y="0"/>
                    <a:pt x="1102" y="0"/>
                  </a:cubicBezTo>
                  <a:cubicBezTo>
                    <a:pt x="1078" y="0"/>
                    <a:pt x="1047" y="20"/>
                    <a:pt x="1047" y="53"/>
                  </a:cubicBezTo>
                  <a:cubicBezTo>
                    <a:pt x="1047" y="205"/>
                    <a:pt x="1047" y="205"/>
                    <a:pt x="1047" y="205"/>
                  </a:cubicBezTo>
                  <a:cubicBezTo>
                    <a:pt x="464" y="234"/>
                    <a:pt x="1" y="716"/>
                    <a:pt x="1" y="1305"/>
                  </a:cubicBezTo>
                  <a:cubicBezTo>
                    <a:pt x="1" y="1312"/>
                    <a:pt x="1" y="1345"/>
                    <a:pt x="1" y="1368"/>
                  </a:cubicBezTo>
                  <a:cubicBezTo>
                    <a:pt x="0" y="1372"/>
                    <a:pt x="0" y="1376"/>
                    <a:pt x="0" y="1381"/>
                  </a:cubicBezTo>
                  <a:cubicBezTo>
                    <a:pt x="0" y="1413"/>
                    <a:pt x="26" y="1440"/>
                    <a:pt x="58" y="1440"/>
                  </a:cubicBezTo>
                  <a:cubicBezTo>
                    <a:pt x="87" y="1440"/>
                    <a:pt x="112" y="1417"/>
                    <a:pt x="115" y="1388"/>
                  </a:cubicBezTo>
                  <a:cubicBezTo>
                    <a:pt x="117" y="1388"/>
                    <a:pt x="117" y="1388"/>
                    <a:pt x="117" y="1388"/>
                  </a:cubicBezTo>
                  <a:cubicBezTo>
                    <a:pt x="118" y="1271"/>
                    <a:pt x="211" y="1163"/>
                    <a:pt x="326" y="1163"/>
                  </a:cubicBezTo>
                  <a:cubicBezTo>
                    <a:pt x="438" y="1163"/>
                    <a:pt x="530" y="1265"/>
                    <a:pt x="536" y="1378"/>
                  </a:cubicBezTo>
                  <a:cubicBezTo>
                    <a:pt x="535" y="1380"/>
                    <a:pt x="535" y="1382"/>
                    <a:pt x="535" y="1384"/>
                  </a:cubicBezTo>
                  <a:cubicBezTo>
                    <a:pt x="535" y="1385"/>
                    <a:pt x="535" y="1385"/>
                    <a:pt x="535" y="1386"/>
                  </a:cubicBezTo>
                  <a:cubicBezTo>
                    <a:pt x="535" y="1386"/>
                    <a:pt x="535" y="1386"/>
                    <a:pt x="535" y="1387"/>
                  </a:cubicBezTo>
                  <a:cubicBezTo>
                    <a:pt x="535" y="1387"/>
                    <a:pt x="535" y="1388"/>
                    <a:pt x="535" y="1388"/>
                  </a:cubicBezTo>
                  <a:cubicBezTo>
                    <a:pt x="535" y="1388"/>
                    <a:pt x="535" y="1388"/>
                    <a:pt x="535" y="1388"/>
                  </a:cubicBezTo>
                  <a:cubicBezTo>
                    <a:pt x="536" y="1417"/>
                    <a:pt x="560" y="1440"/>
                    <a:pt x="588" y="1440"/>
                  </a:cubicBezTo>
                  <a:cubicBezTo>
                    <a:pt x="616" y="1440"/>
                    <a:pt x="639" y="1417"/>
                    <a:pt x="641" y="1388"/>
                  </a:cubicBezTo>
                  <a:cubicBezTo>
                    <a:pt x="641" y="1388"/>
                    <a:pt x="641" y="1388"/>
                    <a:pt x="641" y="1388"/>
                  </a:cubicBezTo>
                  <a:cubicBezTo>
                    <a:pt x="641" y="1388"/>
                    <a:pt x="641" y="1387"/>
                    <a:pt x="641" y="1387"/>
                  </a:cubicBezTo>
                  <a:cubicBezTo>
                    <a:pt x="641" y="1387"/>
                    <a:pt x="641" y="1386"/>
                    <a:pt x="641" y="1386"/>
                  </a:cubicBezTo>
                  <a:cubicBezTo>
                    <a:pt x="641" y="1385"/>
                    <a:pt x="641" y="1384"/>
                    <a:pt x="640" y="1383"/>
                  </a:cubicBezTo>
                  <a:cubicBezTo>
                    <a:pt x="640" y="1381"/>
                    <a:pt x="640" y="1379"/>
                    <a:pt x="640" y="1378"/>
                  </a:cubicBezTo>
                  <a:cubicBezTo>
                    <a:pt x="646" y="1265"/>
                    <a:pt x="738" y="1163"/>
                    <a:pt x="850" y="1163"/>
                  </a:cubicBezTo>
                  <a:cubicBezTo>
                    <a:pt x="949" y="1163"/>
                    <a:pt x="1032" y="1244"/>
                    <a:pt x="1054" y="1341"/>
                  </a:cubicBezTo>
                  <a:cubicBezTo>
                    <a:pt x="1054" y="2030"/>
                    <a:pt x="1054" y="2030"/>
                    <a:pt x="1054" y="2030"/>
                  </a:cubicBezTo>
                  <a:cubicBezTo>
                    <a:pt x="1049" y="2041"/>
                    <a:pt x="1047" y="2055"/>
                    <a:pt x="1047" y="2069"/>
                  </a:cubicBezTo>
                  <a:cubicBezTo>
                    <a:pt x="1047" y="2190"/>
                    <a:pt x="1000" y="2317"/>
                    <a:pt x="827" y="2317"/>
                  </a:cubicBezTo>
                  <a:cubicBezTo>
                    <a:pt x="676" y="2317"/>
                    <a:pt x="579" y="2190"/>
                    <a:pt x="579" y="2069"/>
                  </a:cubicBezTo>
                  <a:cubicBezTo>
                    <a:pt x="579" y="2030"/>
                    <a:pt x="552" y="2014"/>
                    <a:pt x="524" y="2014"/>
                  </a:cubicBezTo>
                  <a:cubicBezTo>
                    <a:pt x="496" y="2014"/>
                    <a:pt x="469" y="2030"/>
                    <a:pt x="469" y="2069"/>
                  </a:cubicBezTo>
                  <a:cubicBezTo>
                    <a:pt x="469" y="2268"/>
                    <a:pt x="578" y="2427"/>
                    <a:pt x="827" y="2427"/>
                  </a:cubicBezTo>
                  <a:cubicBezTo>
                    <a:pt x="1112" y="2427"/>
                    <a:pt x="1156" y="2274"/>
                    <a:pt x="1157" y="2080"/>
                  </a:cubicBezTo>
                  <a:cubicBezTo>
                    <a:pt x="1162" y="2069"/>
                    <a:pt x="1164" y="2056"/>
                    <a:pt x="1164" y="2042"/>
                  </a:cubicBezTo>
                  <a:cubicBezTo>
                    <a:pt x="1164" y="1375"/>
                    <a:pt x="1164" y="1375"/>
                    <a:pt x="1164" y="1375"/>
                  </a:cubicBezTo>
                  <a:cubicBezTo>
                    <a:pt x="1171" y="1263"/>
                    <a:pt x="1262" y="1163"/>
                    <a:pt x="1373" y="1163"/>
                  </a:cubicBezTo>
                  <a:cubicBezTo>
                    <a:pt x="1485" y="1163"/>
                    <a:pt x="1576" y="1265"/>
                    <a:pt x="1582" y="1378"/>
                  </a:cubicBezTo>
                  <a:cubicBezTo>
                    <a:pt x="1582" y="1379"/>
                    <a:pt x="1582" y="1381"/>
                    <a:pt x="1582" y="1383"/>
                  </a:cubicBezTo>
                  <a:cubicBezTo>
                    <a:pt x="1582" y="1384"/>
                    <a:pt x="1582" y="1385"/>
                    <a:pt x="1582" y="1386"/>
                  </a:cubicBezTo>
                  <a:cubicBezTo>
                    <a:pt x="1582" y="1386"/>
                    <a:pt x="1582" y="1387"/>
                    <a:pt x="1582" y="1387"/>
                  </a:cubicBezTo>
                  <a:cubicBezTo>
                    <a:pt x="1582" y="1388"/>
                    <a:pt x="1582" y="1388"/>
                    <a:pt x="1582" y="1388"/>
                  </a:cubicBezTo>
                  <a:cubicBezTo>
                    <a:pt x="1582" y="1388"/>
                    <a:pt x="1582" y="1388"/>
                    <a:pt x="1582" y="1388"/>
                  </a:cubicBezTo>
                  <a:cubicBezTo>
                    <a:pt x="1583" y="1417"/>
                    <a:pt x="1606" y="1440"/>
                    <a:pt x="1634" y="1440"/>
                  </a:cubicBezTo>
                  <a:cubicBezTo>
                    <a:pt x="1663" y="1440"/>
                    <a:pt x="1686" y="1417"/>
                    <a:pt x="1687" y="1388"/>
                  </a:cubicBezTo>
                  <a:cubicBezTo>
                    <a:pt x="1687" y="1388"/>
                    <a:pt x="1687" y="1388"/>
                    <a:pt x="1687" y="1388"/>
                  </a:cubicBezTo>
                  <a:cubicBezTo>
                    <a:pt x="1687" y="1388"/>
                    <a:pt x="1687" y="1387"/>
                    <a:pt x="1687" y="1387"/>
                  </a:cubicBezTo>
                  <a:cubicBezTo>
                    <a:pt x="1687" y="1386"/>
                    <a:pt x="1687" y="1386"/>
                    <a:pt x="1687" y="1386"/>
                  </a:cubicBezTo>
                  <a:cubicBezTo>
                    <a:pt x="1687" y="1385"/>
                    <a:pt x="1687" y="1385"/>
                    <a:pt x="1687" y="1384"/>
                  </a:cubicBezTo>
                  <a:cubicBezTo>
                    <a:pt x="1687" y="1382"/>
                    <a:pt x="1687" y="1380"/>
                    <a:pt x="1687" y="1378"/>
                  </a:cubicBezTo>
                  <a:cubicBezTo>
                    <a:pt x="1692" y="1265"/>
                    <a:pt x="1784" y="1163"/>
                    <a:pt x="1896" y="1163"/>
                  </a:cubicBezTo>
                  <a:cubicBezTo>
                    <a:pt x="1988" y="1163"/>
                    <a:pt x="2067" y="1233"/>
                    <a:pt x="2095" y="1321"/>
                  </a:cubicBezTo>
                  <a:cubicBezTo>
                    <a:pt x="2096" y="1341"/>
                    <a:pt x="2100" y="1374"/>
                    <a:pt x="2100" y="1381"/>
                  </a:cubicBezTo>
                  <a:cubicBezTo>
                    <a:pt x="2100" y="1381"/>
                    <a:pt x="2100" y="1381"/>
                    <a:pt x="2100" y="1381"/>
                  </a:cubicBezTo>
                  <a:cubicBezTo>
                    <a:pt x="2100" y="1381"/>
                    <a:pt x="2100" y="1381"/>
                    <a:pt x="2100" y="1381"/>
                  </a:cubicBezTo>
                  <a:cubicBezTo>
                    <a:pt x="2100" y="1412"/>
                    <a:pt x="2125" y="1436"/>
                    <a:pt x="2155" y="1436"/>
                  </a:cubicBezTo>
                  <a:cubicBezTo>
                    <a:pt x="2183" y="1436"/>
                    <a:pt x="2206" y="1415"/>
                    <a:pt x="2210" y="1388"/>
                  </a:cubicBezTo>
                  <a:cubicBezTo>
                    <a:pt x="2210" y="1388"/>
                    <a:pt x="2210" y="1388"/>
                    <a:pt x="2210" y="1388"/>
                  </a:cubicBezTo>
                  <a:cubicBezTo>
                    <a:pt x="2210" y="1386"/>
                    <a:pt x="2210" y="1385"/>
                    <a:pt x="2210" y="1383"/>
                  </a:cubicBezTo>
                  <a:cubicBezTo>
                    <a:pt x="2210" y="1382"/>
                    <a:pt x="2210" y="1382"/>
                    <a:pt x="2210" y="1381"/>
                  </a:cubicBezTo>
                  <a:close/>
                  <a:moveTo>
                    <a:pt x="2210" y="1381"/>
                  </a:moveTo>
                  <a:cubicBezTo>
                    <a:pt x="2210" y="1381"/>
                    <a:pt x="2210" y="1381"/>
                    <a:pt x="2210" y="1381"/>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scene3d>
                <a:camera prst="orthographicFront"/>
                <a:lightRig rig="threePt" dir="t"/>
              </a:scene3d>
              <a:sp3d contourW="12700"/>
            </a:bodyPr>
            <a:lstStyle/>
            <a:p>
              <a:pPr marL="0" marR="0" lvl="0" indent="0" defTabSz="914400" eaLnBrk="0" fontAlgn="base" latinLnBrk="0" hangingPunct="0">
                <a:spcBef>
                  <a:spcPct val="0"/>
                </a:spcBef>
                <a:spcAft>
                  <a:spcPct val="0"/>
                </a:spcAft>
                <a:buClrTx/>
                <a:buSzTx/>
                <a:buFontTx/>
                <a:buNone/>
                <a:tabLst/>
                <a:defRPr/>
              </a:pPr>
              <a:endParaRPr kumimoji="0" lang="zh-CN" altLang="en-US" sz="2400" b="0" i="0" u="none" strike="noStrike" kern="0" cap="none" spc="0" normalizeH="0" baseline="0" noProof="0">
                <a:ln>
                  <a:noFill/>
                </a:ln>
                <a:solidFill>
                  <a:schemeClr val="tx1">
                    <a:lumMod val="65000"/>
                    <a:lumOff val="35000"/>
                  </a:schemeClr>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sp>
          <p:nvSpPr>
            <p:cNvPr id="34" name="文本框 66"/>
            <p:cNvSpPr txBox="1">
              <a:spLocks noChangeArrowheads="1"/>
            </p:cNvSpPr>
            <p:nvPr/>
          </p:nvSpPr>
          <p:spPr bwMode="auto">
            <a:xfrm>
              <a:off x="890906" y="2465070"/>
              <a:ext cx="161544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scene3d>
                <a:camera prst="orthographicFront"/>
                <a:lightRig rig="threePt" dir="t"/>
              </a:scene3d>
              <a:sp3d contourW="12700"/>
            </a:bodyPr>
            <a:lstStyle>
              <a:defPPr>
                <a:defRPr lang="zh-CN"/>
              </a:defPPr>
              <a:lvl1pPr algn="ctr" eaLnBrk="1" hangingPunct="1">
                <a:lnSpc>
                  <a:spcPts val="900"/>
                </a:lnSpc>
                <a:defRPr sz="600">
                  <a:solidFill>
                    <a:schemeClr val="bg1"/>
                  </a:solidFill>
                  <a:latin typeface="Arial" panose="020B0604020202020204" pitchFamily="34" charset="0"/>
                  <a:ea typeface="微软雅黑" panose="020B0503020204020204" pitchFamily="34" charset="-122"/>
                  <a:cs typeface="Arial" panose="020B0604020202020204" pitchFamily="34"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zh-CN" sz="1000" b="0" i="0" u="none" strike="noStrike" kern="0" cap="none" spc="0" normalizeH="0" baseline="0" noProof="0" dirty="0">
                  <a:ln>
                    <a:noFill/>
                  </a:ln>
                  <a:solidFill>
                    <a:schemeClr val="tx1">
                      <a:lumMod val="65000"/>
                      <a:lumOff val="35000"/>
                    </a:schemeClr>
                  </a:solidFill>
                  <a:effectLst/>
                  <a:uLnTx/>
                  <a:uFillTx/>
                  <a:latin typeface="inpin heiti" panose="00000500000000000000" pitchFamily="2" charset="-122"/>
                  <a:ea typeface="inpin heiti" panose="00000500000000000000" pitchFamily="2" charset="-122"/>
                  <a:sym typeface="inpin heiti" panose="00000500000000000000" pitchFamily="2" charset="-122"/>
                </a:rPr>
                <a:t>this is a sample text. insert your desired text here. Again. this is a dummy text. enter your own text here. this is a sample text. insert your desired text here.</a:t>
              </a:r>
              <a:endParaRPr kumimoji="0" lang="zh-CN" altLang="en-US" sz="1000" b="0" i="0" u="none" strike="noStrike" kern="0" cap="none" spc="0" normalizeH="0" baseline="0" noProof="0" dirty="0">
                <a:ln>
                  <a:noFill/>
                </a:ln>
                <a:solidFill>
                  <a:schemeClr val="tx1">
                    <a:lumMod val="65000"/>
                    <a:lumOff val="35000"/>
                  </a:schemeClr>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35" name="组合 34"/>
          <p:cNvGrpSpPr/>
          <p:nvPr/>
        </p:nvGrpSpPr>
        <p:grpSpPr>
          <a:xfrm>
            <a:off x="2975113" y="3337416"/>
            <a:ext cx="2527768" cy="2524904"/>
            <a:chOff x="2231335" y="2503062"/>
            <a:chExt cx="1895826" cy="1893678"/>
          </a:xfrm>
        </p:grpSpPr>
        <p:sp>
          <p:nvSpPr>
            <p:cNvPr id="36" name="椭圆 35"/>
            <p:cNvSpPr/>
            <p:nvPr/>
          </p:nvSpPr>
          <p:spPr>
            <a:xfrm>
              <a:off x="2231335" y="2503062"/>
              <a:ext cx="1895826" cy="1893678"/>
            </a:xfrm>
            <a:prstGeom prst="ellipse">
              <a:avLst/>
            </a:prstGeom>
            <a:noFill/>
            <a:ln w="3175" cap="flat" cmpd="sng" algn="ctr">
              <a:solidFill>
                <a:schemeClr val="tx1">
                  <a:lumMod val="75000"/>
                  <a:lumOff val="25000"/>
                  <a:alpha val="20000"/>
                </a:schemeClr>
              </a:solidFill>
              <a:prstDash val="solid"/>
            </a:ln>
            <a:effectLst/>
          </p:spPr>
          <p:txBody>
            <a:bodyPr anchor="ctr">
              <a:scene3d>
                <a:camera prst="orthographicFront"/>
                <a:lightRig rig="threePt" dir="t"/>
              </a:scene3d>
              <a:sp3d contourW="12700"/>
            </a:bodyPr>
            <a:lstStyle/>
            <a:p>
              <a:pPr marL="0" marR="0" lvl="0" indent="0" algn="ctr" defTabSz="914400" eaLnBrk="0" fontAlgn="base" latinLnBrk="0" hangingPunct="0">
                <a:spcBef>
                  <a:spcPct val="0"/>
                </a:spcBef>
                <a:spcAft>
                  <a:spcPct val="0"/>
                </a:spcAft>
                <a:buClrTx/>
                <a:buSzTx/>
                <a:buFontTx/>
                <a:buNone/>
                <a:tabLst/>
                <a:defRPr/>
              </a:pPr>
              <a:endParaRPr kumimoji="0" lang="zh-CN" altLang="en-US" sz="2400" b="0" i="0" u="none" strike="noStrike" kern="0" cap="none" spc="0" normalizeH="0" baseline="0" noProof="0">
                <a:ln>
                  <a:noFill/>
                </a:ln>
                <a:solidFill>
                  <a:schemeClr val="tx1">
                    <a:lumMod val="65000"/>
                    <a:lumOff val="35000"/>
                  </a:schemeClr>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sp>
          <p:nvSpPr>
            <p:cNvPr id="37" name="Freeform 25"/>
            <p:cNvSpPr>
              <a:spLocks noEditPoints="1"/>
            </p:cNvSpPr>
            <p:nvPr/>
          </p:nvSpPr>
          <p:spPr bwMode="auto">
            <a:xfrm>
              <a:off x="2941446" y="2847850"/>
              <a:ext cx="490364" cy="588770"/>
            </a:xfrm>
            <a:custGeom>
              <a:avLst/>
              <a:gdLst>
                <a:gd name="T0" fmla="*/ 279400 w 2214"/>
                <a:gd name="T1" fmla="*/ 671513 h 2664"/>
                <a:gd name="T2" fmla="*/ 271576 w 2214"/>
                <a:gd name="T3" fmla="*/ 668488 h 2664"/>
                <a:gd name="T4" fmla="*/ 137050 w 2214"/>
                <a:gd name="T5" fmla="*/ 587826 h 2664"/>
                <a:gd name="T6" fmla="*/ 43664 w 2214"/>
                <a:gd name="T7" fmla="*/ 485990 h 2664"/>
                <a:gd name="T8" fmla="*/ 0 w 2214"/>
                <a:gd name="T9" fmla="*/ 339285 h 2664"/>
                <a:gd name="T10" fmla="*/ 0 w 2214"/>
                <a:gd name="T11" fmla="*/ 60245 h 2664"/>
                <a:gd name="T12" fmla="*/ 21201 w 2214"/>
                <a:gd name="T13" fmla="*/ 60245 h 2664"/>
                <a:gd name="T14" fmla="*/ 128973 w 2214"/>
                <a:gd name="T15" fmla="*/ 53943 h 2664"/>
                <a:gd name="T16" fmla="*/ 264509 w 2214"/>
                <a:gd name="T17" fmla="*/ 14872 h 2664"/>
                <a:gd name="T18" fmla="*/ 279400 w 2214"/>
                <a:gd name="T19" fmla="*/ 0 h 2664"/>
                <a:gd name="T20" fmla="*/ 294291 w 2214"/>
                <a:gd name="T21" fmla="*/ 14872 h 2664"/>
                <a:gd name="T22" fmla="*/ 430332 w 2214"/>
                <a:gd name="T23" fmla="*/ 53943 h 2664"/>
                <a:gd name="T24" fmla="*/ 537599 w 2214"/>
                <a:gd name="T25" fmla="*/ 60245 h 2664"/>
                <a:gd name="T26" fmla="*/ 558800 w 2214"/>
                <a:gd name="T27" fmla="*/ 60245 h 2664"/>
                <a:gd name="T28" fmla="*/ 558800 w 2214"/>
                <a:gd name="T29" fmla="*/ 339285 h 2664"/>
                <a:gd name="T30" fmla="*/ 515136 w 2214"/>
                <a:gd name="T31" fmla="*/ 485990 h 2664"/>
                <a:gd name="T32" fmla="*/ 421750 w 2214"/>
                <a:gd name="T33" fmla="*/ 587826 h 2664"/>
                <a:gd name="T34" fmla="*/ 287224 w 2214"/>
                <a:gd name="T35" fmla="*/ 668488 h 2664"/>
                <a:gd name="T36" fmla="*/ 279400 w 2214"/>
                <a:gd name="T37" fmla="*/ 671513 h 2664"/>
                <a:gd name="T38" fmla="*/ 42150 w 2214"/>
                <a:gd name="T39" fmla="*/ 102088 h 2664"/>
                <a:gd name="T40" fmla="*/ 42150 w 2214"/>
                <a:gd name="T41" fmla="*/ 339285 h 2664"/>
                <a:gd name="T42" fmla="*/ 163299 w 2214"/>
                <a:gd name="T43" fmla="*/ 555057 h 2664"/>
                <a:gd name="T44" fmla="*/ 279400 w 2214"/>
                <a:gd name="T45" fmla="*/ 625888 h 2664"/>
                <a:gd name="T46" fmla="*/ 396258 w 2214"/>
                <a:gd name="T47" fmla="*/ 554301 h 2664"/>
                <a:gd name="T48" fmla="*/ 516650 w 2214"/>
                <a:gd name="T49" fmla="*/ 339285 h 2664"/>
                <a:gd name="T50" fmla="*/ 516650 w 2214"/>
                <a:gd name="T51" fmla="*/ 102088 h 2664"/>
                <a:gd name="T52" fmla="*/ 425536 w 2214"/>
                <a:gd name="T53" fmla="*/ 95786 h 2664"/>
                <a:gd name="T54" fmla="*/ 279400 w 2214"/>
                <a:gd name="T55" fmla="*/ 56464 h 2664"/>
                <a:gd name="T56" fmla="*/ 133264 w 2214"/>
                <a:gd name="T57" fmla="*/ 95786 h 2664"/>
                <a:gd name="T58" fmla="*/ 42150 w 2214"/>
                <a:gd name="T59" fmla="*/ 102088 h 2664"/>
                <a:gd name="T60" fmla="*/ 317764 w 2214"/>
                <a:gd name="T61" fmla="*/ 109650 h 2664"/>
                <a:gd name="T62" fmla="*/ 159008 w 2214"/>
                <a:gd name="T63" fmla="*/ 379617 h 2664"/>
                <a:gd name="T64" fmla="*/ 300096 w 2214"/>
                <a:gd name="T65" fmla="*/ 315087 h 2664"/>
                <a:gd name="T66" fmla="*/ 264761 w 2214"/>
                <a:gd name="T67" fmla="*/ 544218 h 2664"/>
                <a:gd name="T68" fmla="*/ 441184 w 2214"/>
                <a:gd name="T69" fmla="*/ 215267 h 2664"/>
                <a:gd name="T70" fmla="*/ 311706 w 2214"/>
                <a:gd name="T71" fmla="*/ 244759 h 2664"/>
                <a:gd name="T72" fmla="*/ 317764 w 2214"/>
                <a:gd name="T73" fmla="*/ 109650 h 2664"/>
                <a:gd name="T74" fmla="*/ 317764 w 2214"/>
                <a:gd name="T75" fmla="*/ 109650 h 2664"/>
                <a:gd name="T76" fmla="*/ 317764 w 2214"/>
                <a:gd name="T77" fmla="*/ 109650 h 26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214" h="2664">
                  <a:moveTo>
                    <a:pt x="1107" y="2664"/>
                  </a:moveTo>
                  <a:cubicBezTo>
                    <a:pt x="1076" y="2652"/>
                    <a:pt x="1076" y="2652"/>
                    <a:pt x="1076" y="2652"/>
                  </a:cubicBezTo>
                  <a:cubicBezTo>
                    <a:pt x="1065" y="2647"/>
                    <a:pt x="806" y="2542"/>
                    <a:pt x="543" y="2332"/>
                  </a:cubicBezTo>
                  <a:cubicBezTo>
                    <a:pt x="387" y="2208"/>
                    <a:pt x="262" y="2072"/>
                    <a:pt x="173" y="1928"/>
                  </a:cubicBezTo>
                  <a:cubicBezTo>
                    <a:pt x="58" y="1744"/>
                    <a:pt x="0" y="1549"/>
                    <a:pt x="0" y="1346"/>
                  </a:cubicBezTo>
                  <a:cubicBezTo>
                    <a:pt x="0" y="239"/>
                    <a:pt x="0" y="239"/>
                    <a:pt x="0" y="239"/>
                  </a:cubicBezTo>
                  <a:cubicBezTo>
                    <a:pt x="84" y="239"/>
                    <a:pt x="84" y="239"/>
                    <a:pt x="84" y="239"/>
                  </a:cubicBezTo>
                  <a:cubicBezTo>
                    <a:pt x="86" y="239"/>
                    <a:pt x="288" y="239"/>
                    <a:pt x="511" y="214"/>
                  </a:cubicBezTo>
                  <a:cubicBezTo>
                    <a:pt x="885" y="172"/>
                    <a:pt x="1008" y="99"/>
                    <a:pt x="1048" y="59"/>
                  </a:cubicBezTo>
                  <a:cubicBezTo>
                    <a:pt x="1107" y="0"/>
                    <a:pt x="1107" y="0"/>
                    <a:pt x="1107" y="0"/>
                  </a:cubicBezTo>
                  <a:cubicBezTo>
                    <a:pt x="1166" y="59"/>
                    <a:pt x="1166" y="59"/>
                    <a:pt x="1166" y="59"/>
                  </a:cubicBezTo>
                  <a:cubicBezTo>
                    <a:pt x="1206" y="99"/>
                    <a:pt x="1329" y="172"/>
                    <a:pt x="1705" y="214"/>
                  </a:cubicBezTo>
                  <a:cubicBezTo>
                    <a:pt x="1928" y="239"/>
                    <a:pt x="2128" y="239"/>
                    <a:pt x="2130" y="239"/>
                  </a:cubicBezTo>
                  <a:cubicBezTo>
                    <a:pt x="2214" y="239"/>
                    <a:pt x="2214" y="239"/>
                    <a:pt x="2214" y="239"/>
                  </a:cubicBezTo>
                  <a:cubicBezTo>
                    <a:pt x="2214" y="1346"/>
                    <a:pt x="2214" y="1346"/>
                    <a:pt x="2214" y="1346"/>
                  </a:cubicBezTo>
                  <a:cubicBezTo>
                    <a:pt x="2214" y="1549"/>
                    <a:pt x="2156" y="1744"/>
                    <a:pt x="2041" y="1928"/>
                  </a:cubicBezTo>
                  <a:cubicBezTo>
                    <a:pt x="1951" y="2072"/>
                    <a:pt x="1827" y="2208"/>
                    <a:pt x="1671" y="2332"/>
                  </a:cubicBezTo>
                  <a:cubicBezTo>
                    <a:pt x="1408" y="2542"/>
                    <a:pt x="1149" y="2647"/>
                    <a:pt x="1138" y="2652"/>
                  </a:cubicBezTo>
                  <a:cubicBezTo>
                    <a:pt x="1107" y="2664"/>
                    <a:pt x="1107" y="2664"/>
                    <a:pt x="1107" y="2664"/>
                  </a:cubicBezTo>
                  <a:close/>
                  <a:moveTo>
                    <a:pt x="167" y="405"/>
                  </a:moveTo>
                  <a:cubicBezTo>
                    <a:pt x="167" y="1346"/>
                    <a:pt x="167" y="1346"/>
                    <a:pt x="167" y="1346"/>
                  </a:cubicBezTo>
                  <a:cubicBezTo>
                    <a:pt x="167" y="1659"/>
                    <a:pt x="329" y="1947"/>
                    <a:pt x="647" y="2202"/>
                  </a:cubicBezTo>
                  <a:cubicBezTo>
                    <a:pt x="840" y="2356"/>
                    <a:pt x="1033" y="2450"/>
                    <a:pt x="1107" y="2483"/>
                  </a:cubicBezTo>
                  <a:cubicBezTo>
                    <a:pt x="1181" y="2450"/>
                    <a:pt x="1377" y="2354"/>
                    <a:pt x="1570" y="2199"/>
                  </a:cubicBezTo>
                  <a:cubicBezTo>
                    <a:pt x="1886" y="1945"/>
                    <a:pt x="2047" y="1658"/>
                    <a:pt x="2047" y="1346"/>
                  </a:cubicBezTo>
                  <a:cubicBezTo>
                    <a:pt x="2047" y="405"/>
                    <a:pt x="2047" y="405"/>
                    <a:pt x="2047" y="405"/>
                  </a:cubicBezTo>
                  <a:cubicBezTo>
                    <a:pt x="1965" y="403"/>
                    <a:pt x="1831" y="396"/>
                    <a:pt x="1686" y="380"/>
                  </a:cubicBezTo>
                  <a:cubicBezTo>
                    <a:pt x="1412" y="350"/>
                    <a:pt x="1221" y="299"/>
                    <a:pt x="1107" y="224"/>
                  </a:cubicBezTo>
                  <a:cubicBezTo>
                    <a:pt x="993" y="299"/>
                    <a:pt x="802" y="350"/>
                    <a:pt x="528" y="380"/>
                  </a:cubicBezTo>
                  <a:cubicBezTo>
                    <a:pt x="383" y="396"/>
                    <a:pt x="249" y="403"/>
                    <a:pt x="167" y="405"/>
                  </a:cubicBezTo>
                  <a:close/>
                  <a:moveTo>
                    <a:pt x="1259" y="435"/>
                  </a:moveTo>
                  <a:cubicBezTo>
                    <a:pt x="630" y="1506"/>
                    <a:pt x="630" y="1506"/>
                    <a:pt x="630" y="1506"/>
                  </a:cubicBezTo>
                  <a:cubicBezTo>
                    <a:pt x="1189" y="1250"/>
                    <a:pt x="1189" y="1250"/>
                    <a:pt x="1189" y="1250"/>
                  </a:cubicBezTo>
                  <a:cubicBezTo>
                    <a:pt x="1049" y="2159"/>
                    <a:pt x="1049" y="2159"/>
                    <a:pt x="1049" y="2159"/>
                  </a:cubicBezTo>
                  <a:cubicBezTo>
                    <a:pt x="1748" y="854"/>
                    <a:pt x="1748" y="854"/>
                    <a:pt x="1748" y="854"/>
                  </a:cubicBezTo>
                  <a:cubicBezTo>
                    <a:pt x="1235" y="971"/>
                    <a:pt x="1235" y="971"/>
                    <a:pt x="1235" y="971"/>
                  </a:cubicBezTo>
                  <a:cubicBezTo>
                    <a:pt x="1259" y="435"/>
                    <a:pt x="1259" y="435"/>
                    <a:pt x="1259" y="435"/>
                  </a:cubicBezTo>
                  <a:close/>
                  <a:moveTo>
                    <a:pt x="1259" y="435"/>
                  </a:moveTo>
                  <a:cubicBezTo>
                    <a:pt x="1259" y="435"/>
                    <a:pt x="1259" y="435"/>
                    <a:pt x="1259" y="435"/>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scene3d>
                <a:camera prst="orthographicFront"/>
                <a:lightRig rig="threePt" dir="t"/>
              </a:scene3d>
              <a:sp3d contourW="12700"/>
            </a:bodyPr>
            <a:lstStyle/>
            <a:p>
              <a:pPr marL="0" marR="0" lvl="0" indent="0" defTabSz="914400" eaLnBrk="0" fontAlgn="base" latinLnBrk="0" hangingPunct="0">
                <a:spcBef>
                  <a:spcPct val="0"/>
                </a:spcBef>
                <a:spcAft>
                  <a:spcPct val="0"/>
                </a:spcAft>
                <a:buClrTx/>
                <a:buSzTx/>
                <a:buFontTx/>
                <a:buNone/>
                <a:tabLst/>
                <a:defRPr/>
              </a:pPr>
              <a:endParaRPr kumimoji="0" lang="zh-CN" altLang="en-US" sz="2400" b="0" i="0" u="none" strike="noStrike" kern="0" cap="none" spc="0" normalizeH="0" baseline="0" noProof="0">
                <a:ln>
                  <a:noFill/>
                </a:ln>
                <a:solidFill>
                  <a:schemeClr val="tx1">
                    <a:lumMod val="65000"/>
                    <a:lumOff val="35000"/>
                  </a:schemeClr>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sp>
          <p:nvSpPr>
            <p:cNvPr id="38" name="文本框 37"/>
            <p:cNvSpPr txBox="1">
              <a:spLocks noChangeArrowheads="1"/>
            </p:cNvSpPr>
            <p:nvPr/>
          </p:nvSpPr>
          <p:spPr bwMode="auto">
            <a:xfrm>
              <a:off x="2376806" y="3501390"/>
              <a:ext cx="1615442" cy="646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scene3d>
                <a:camera prst="orthographicFront"/>
                <a:lightRig rig="threePt" dir="t"/>
              </a:scene3d>
              <a:sp3d contourW="12700"/>
            </a:bodyPr>
            <a:lstStyle>
              <a:defPPr>
                <a:defRPr lang="zh-CN"/>
              </a:defPPr>
              <a:lvl1pPr algn="ctr" eaLnBrk="1" hangingPunct="1">
                <a:lnSpc>
                  <a:spcPts val="900"/>
                </a:lnSpc>
                <a:defRPr sz="600">
                  <a:solidFill>
                    <a:schemeClr val="bg1"/>
                  </a:solidFill>
                  <a:latin typeface="Arial" panose="020B0604020202020204" pitchFamily="34" charset="0"/>
                  <a:ea typeface="微软雅黑" panose="020B0503020204020204" pitchFamily="34" charset="-122"/>
                  <a:cs typeface="Arial" panose="020B0604020202020204" pitchFamily="34"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zh-CN" sz="1000" b="0" i="0" u="none" strike="noStrike" kern="0" cap="none" spc="0" normalizeH="0" baseline="0" noProof="0" dirty="0">
                  <a:ln>
                    <a:noFill/>
                  </a:ln>
                  <a:solidFill>
                    <a:schemeClr val="tx1">
                      <a:lumMod val="65000"/>
                      <a:lumOff val="35000"/>
                    </a:schemeClr>
                  </a:solidFill>
                  <a:effectLst/>
                  <a:uLnTx/>
                  <a:uFillTx/>
                  <a:latin typeface="inpin heiti" panose="00000500000000000000" pitchFamily="2" charset="-122"/>
                  <a:ea typeface="inpin heiti" panose="00000500000000000000" pitchFamily="2" charset="-122"/>
                  <a:sym typeface="inpin heiti" panose="00000500000000000000" pitchFamily="2" charset="-122"/>
                </a:rPr>
                <a:t>this is a sample text. insert your desired text here. Again. this is a dummy text. enter your own text here. this is a sample text. insert your desired text here.</a:t>
              </a:r>
              <a:endParaRPr kumimoji="0" lang="zh-CN" altLang="en-US" sz="1000" b="0" i="0" u="none" strike="noStrike" kern="0" cap="none" spc="0" normalizeH="0" baseline="0" noProof="0" dirty="0">
                <a:ln>
                  <a:noFill/>
                </a:ln>
                <a:solidFill>
                  <a:schemeClr val="tx1">
                    <a:lumMod val="65000"/>
                    <a:lumOff val="35000"/>
                  </a:schemeClr>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39" name="组合 38"/>
          <p:cNvGrpSpPr/>
          <p:nvPr/>
        </p:nvGrpSpPr>
        <p:grpSpPr>
          <a:xfrm>
            <a:off x="4987716" y="2058672"/>
            <a:ext cx="2899405" cy="2899408"/>
            <a:chOff x="3740787" y="1544004"/>
            <a:chExt cx="2174554" cy="2174556"/>
          </a:xfrm>
        </p:grpSpPr>
        <p:sp>
          <p:nvSpPr>
            <p:cNvPr id="40" name="椭圆 39"/>
            <p:cNvSpPr/>
            <p:nvPr/>
          </p:nvSpPr>
          <p:spPr>
            <a:xfrm>
              <a:off x="3740787" y="1544004"/>
              <a:ext cx="2174554" cy="2174556"/>
            </a:xfrm>
            <a:prstGeom prst="ellipse">
              <a:avLst/>
            </a:prstGeom>
            <a:noFill/>
            <a:ln w="3175" cap="flat" cmpd="sng" algn="ctr">
              <a:solidFill>
                <a:schemeClr val="tx1">
                  <a:lumMod val="75000"/>
                  <a:lumOff val="25000"/>
                  <a:alpha val="20000"/>
                </a:schemeClr>
              </a:solidFill>
              <a:prstDash val="solid"/>
            </a:ln>
            <a:effectLst/>
          </p:spPr>
          <p:txBody>
            <a:bodyPr anchor="ctr">
              <a:scene3d>
                <a:camera prst="orthographicFront"/>
                <a:lightRig rig="threePt" dir="t"/>
              </a:scene3d>
              <a:sp3d contourW="12700"/>
            </a:bodyPr>
            <a:lstStyle/>
            <a:p>
              <a:pPr marL="0" marR="0" lvl="0" indent="0" algn="ctr" defTabSz="914400" eaLnBrk="0" fontAlgn="base" latinLnBrk="0" hangingPunct="0">
                <a:spcBef>
                  <a:spcPct val="0"/>
                </a:spcBef>
                <a:spcAft>
                  <a:spcPct val="0"/>
                </a:spcAft>
                <a:buClrTx/>
                <a:buSzTx/>
                <a:buFontTx/>
                <a:buNone/>
                <a:tabLst/>
                <a:defRPr/>
              </a:pPr>
              <a:endParaRPr kumimoji="0" lang="zh-CN" altLang="en-US" sz="2400" b="0" i="0" u="none" strike="noStrike" kern="0" cap="none" spc="0" normalizeH="0" baseline="0" noProof="0">
                <a:ln>
                  <a:noFill/>
                </a:ln>
                <a:solidFill>
                  <a:schemeClr val="tx1">
                    <a:lumMod val="65000"/>
                    <a:lumOff val="35000"/>
                  </a:schemeClr>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sp>
          <p:nvSpPr>
            <p:cNvPr id="41" name="Freeform 5"/>
            <p:cNvSpPr>
              <a:spLocks noEditPoints="1"/>
            </p:cNvSpPr>
            <p:nvPr/>
          </p:nvSpPr>
          <p:spPr bwMode="auto">
            <a:xfrm>
              <a:off x="4555966" y="1841062"/>
              <a:ext cx="581098" cy="544948"/>
            </a:xfrm>
            <a:custGeom>
              <a:avLst/>
              <a:gdLst>
                <a:gd name="T0" fmla="*/ 626685 w 2950"/>
                <a:gd name="T1" fmla="*/ 176678 h 2765"/>
                <a:gd name="T2" fmla="*/ 514241 w 2950"/>
                <a:gd name="T3" fmla="*/ 9637 h 2765"/>
                <a:gd name="T4" fmla="*/ 496036 w 2950"/>
                <a:gd name="T5" fmla="*/ 0 h 2765"/>
                <a:gd name="T6" fmla="*/ 136003 w 2950"/>
                <a:gd name="T7" fmla="*/ 0 h 2765"/>
                <a:gd name="T8" fmla="*/ 117798 w 2950"/>
                <a:gd name="T9" fmla="*/ 9637 h 2765"/>
                <a:gd name="T10" fmla="*/ 5354 w 2950"/>
                <a:gd name="T11" fmla="*/ 176678 h 2765"/>
                <a:gd name="T12" fmla="*/ 5997 w 2950"/>
                <a:gd name="T13" fmla="*/ 202162 h 2765"/>
                <a:gd name="T14" fmla="*/ 298564 w 2950"/>
                <a:gd name="T15" fmla="*/ 583572 h 2765"/>
                <a:gd name="T16" fmla="*/ 315913 w 2950"/>
                <a:gd name="T17" fmla="*/ 592138 h 2765"/>
                <a:gd name="T18" fmla="*/ 333261 w 2950"/>
                <a:gd name="T19" fmla="*/ 583572 h 2765"/>
                <a:gd name="T20" fmla="*/ 625828 w 2950"/>
                <a:gd name="T21" fmla="*/ 202162 h 2765"/>
                <a:gd name="T22" fmla="*/ 626685 w 2950"/>
                <a:gd name="T23" fmla="*/ 176678 h 2765"/>
                <a:gd name="T24" fmla="*/ 403083 w 2950"/>
                <a:gd name="T25" fmla="*/ 201948 h 2765"/>
                <a:gd name="T26" fmla="*/ 315913 w 2950"/>
                <a:gd name="T27" fmla="*/ 520396 h 2765"/>
                <a:gd name="T28" fmla="*/ 228956 w 2950"/>
                <a:gd name="T29" fmla="*/ 201948 h 2765"/>
                <a:gd name="T30" fmla="*/ 403083 w 2950"/>
                <a:gd name="T31" fmla="*/ 201948 h 2765"/>
                <a:gd name="T32" fmla="*/ 235382 w 2950"/>
                <a:gd name="T33" fmla="*/ 175607 h 2765"/>
                <a:gd name="T34" fmla="*/ 315913 w 2950"/>
                <a:gd name="T35" fmla="*/ 46686 h 2765"/>
                <a:gd name="T36" fmla="*/ 396443 w 2950"/>
                <a:gd name="T37" fmla="*/ 175607 h 2765"/>
                <a:gd name="T38" fmla="*/ 235382 w 2950"/>
                <a:gd name="T39" fmla="*/ 175607 h 2765"/>
                <a:gd name="T40" fmla="*/ 345255 w 2950"/>
                <a:gd name="T41" fmla="*/ 43902 h 2765"/>
                <a:gd name="T42" fmla="*/ 471620 w 2950"/>
                <a:gd name="T43" fmla="*/ 43902 h 2765"/>
                <a:gd name="T44" fmla="*/ 418504 w 2950"/>
                <a:gd name="T45" fmla="*/ 161044 h 2765"/>
                <a:gd name="T46" fmla="*/ 345255 w 2950"/>
                <a:gd name="T47" fmla="*/ 43902 h 2765"/>
                <a:gd name="T48" fmla="*/ 213535 w 2950"/>
                <a:gd name="T49" fmla="*/ 161044 h 2765"/>
                <a:gd name="T50" fmla="*/ 160419 w 2950"/>
                <a:gd name="T51" fmla="*/ 43902 h 2765"/>
                <a:gd name="T52" fmla="*/ 286784 w 2950"/>
                <a:gd name="T53" fmla="*/ 43902 h 2765"/>
                <a:gd name="T54" fmla="*/ 213535 w 2950"/>
                <a:gd name="T55" fmla="*/ 161044 h 2765"/>
                <a:gd name="T56" fmla="*/ 279502 w 2950"/>
                <a:gd name="T57" fmla="*/ 486560 h 2765"/>
                <a:gd name="T58" fmla="*/ 61041 w 2950"/>
                <a:gd name="T59" fmla="*/ 201948 h 2765"/>
                <a:gd name="T60" fmla="*/ 201541 w 2950"/>
                <a:gd name="T61" fmla="*/ 201948 h 2765"/>
                <a:gd name="T62" fmla="*/ 279502 w 2950"/>
                <a:gd name="T63" fmla="*/ 486560 h 2765"/>
                <a:gd name="T64" fmla="*/ 430284 w 2950"/>
                <a:gd name="T65" fmla="*/ 201948 h 2765"/>
                <a:gd name="T66" fmla="*/ 570784 w 2950"/>
                <a:gd name="T67" fmla="*/ 201948 h 2765"/>
                <a:gd name="T68" fmla="*/ 352537 w 2950"/>
                <a:gd name="T69" fmla="*/ 486560 h 2765"/>
                <a:gd name="T70" fmla="*/ 430284 w 2950"/>
                <a:gd name="T71" fmla="*/ 201948 h 2765"/>
                <a:gd name="T72" fmla="*/ 573140 w 2950"/>
                <a:gd name="T73" fmla="*/ 175607 h 2765"/>
                <a:gd name="T74" fmla="*/ 440778 w 2950"/>
                <a:gd name="T75" fmla="*/ 175607 h 2765"/>
                <a:gd name="T76" fmla="*/ 493894 w 2950"/>
                <a:gd name="T77" fmla="*/ 58250 h 2765"/>
                <a:gd name="T78" fmla="*/ 573140 w 2950"/>
                <a:gd name="T79" fmla="*/ 175607 h 2765"/>
                <a:gd name="T80" fmla="*/ 137931 w 2950"/>
                <a:gd name="T81" fmla="*/ 58250 h 2765"/>
                <a:gd name="T82" fmla="*/ 191261 w 2950"/>
                <a:gd name="T83" fmla="*/ 175607 h 2765"/>
                <a:gd name="T84" fmla="*/ 58685 w 2950"/>
                <a:gd name="T85" fmla="*/ 175607 h 2765"/>
                <a:gd name="T86" fmla="*/ 137931 w 2950"/>
                <a:gd name="T87" fmla="*/ 58250 h 2765"/>
                <a:gd name="T88" fmla="*/ 137931 w 2950"/>
                <a:gd name="T89" fmla="*/ 58250 h 2765"/>
                <a:gd name="T90" fmla="*/ 137931 w 2950"/>
                <a:gd name="T91" fmla="*/ 58250 h 276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950" h="2765">
                  <a:moveTo>
                    <a:pt x="2926" y="825"/>
                  </a:moveTo>
                  <a:cubicBezTo>
                    <a:pt x="2401" y="45"/>
                    <a:pt x="2401" y="45"/>
                    <a:pt x="2401" y="45"/>
                  </a:cubicBezTo>
                  <a:cubicBezTo>
                    <a:pt x="2382" y="17"/>
                    <a:pt x="2350" y="0"/>
                    <a:pt x="2316" y="0"/>
                  </a:cubicBezTo>
                  <a:cubicBezTo>
                    <a:pt x="635" y="0"/>
                    <a:pt x="635" y="0"/>
                    <a:pt x="635" y="0"/>
                  </a:cubicBezTo>
                  <a:cubicBezTo>
                    <a:pt x="601" y="0"/>
                    <a:pt x="569" y="17"/>
                    <a:pt x="550" y="45"/>
                  </a:cubicBezTo>
                  <a:cubicBezTo>
                    <a:pt x="25" y="825"/>
                    <a:pt x="25" y="825"/>
                    <a:pt x="25" y="825"/>
                  </a:cubicBezTo>
                  <a:cubicBezTo>
                    <a:pt x="0" y="861"/>
                    <a:pt x="1" y="909"/>
                    <a:pt x="28" y="944"/>
                  </a:cubicBezTo>
                  <a:cubicBezTo>
                    <a:pt x="1394" y="2725"/>
                    <a:pt x="1394" y="2725"/>
                    <a:pt x="1394" y="2725"/>
                  </a:cubicBezTo>
                  <a:cubicBezTo>
                    <a:pt x="1413" y="2750"/>
                    <a:pt x="1443" y="2765"/>
                    <a:pt x="1475" y="2765"/>
                  </a:cubicBezTo>
                  <a:cubicBezTo>
                    <a:pt x="1507" y="2765"/>
                    <a:pt x="1537" y="2750"/>
                    <a:pt x="1556" y="2725"/>
                  </a:cubicBezTo>
                  <a:cubicBezTo>
                    <a:pt x="2922" y="944"/>
                    <a:pt x="2922" y="944"/>
                    <a:pt x="2922" y="944"/>
                  </a:cubicBezTo>
                  <a:cubicBezTo>
                    <a:pt x="2949" y="909"/>
                    <a:pt x="2950" y="861"/>
                    <a:pt x="2926" y="825"/>
                  </a:cubicBezTo>
                  <a:close/>
                  <a:moveTo>
                    <a:pt x="1882" y="943"/>
                  </a:moveTo>
                  <a:cubicBezTo>
                    <a:pt x="1475" y="2430"/>
                    <a:pt x="1475" y="2430"/>
                    <a:pt x="1475" y="2430"/>
                  </a:cubicBezTo>
                  <a:cubicBezTo>
                    <a:pt x="1069" y="943"/>
                    <a:pt x="1069" y="943"/>
                    <a:pt x="1069" y="943"/>
                  </a:cubicBezTo>
                  <a:cubicBezTo>
                    <a:pt x="1882" y="943"/>
                    <a:pt x="1882" y="943"/>
                    <a:pt x="1882" y="943"/>
                  </a:cubicBezTo>
                  <a:close/>
                  <a:moveTo>
                    <a:pt x="1099" y="820"/>
                  </a:moveTo>
                  <a:cubicBezTo>
                    <a:pt x="1475" y="218"/>
                    <a:pt x="1475" y="218"/>
                    <a:pt x="1475" y="218"/>
                  </a:cubicBezTo>
                  <a:cubicBezTo>
                    <a:pt x="1851" y="820"/>
                    <a:pt x="1851" y="820"/>
                    <a:pt x="1851" y="820"/>
                  </a:cubicBezTo>
                  <a:cubicBezTo>
                    <a:pt x="1099" y="820"/>
                    <a:pt x="1099" y="820"/>
                    <a:pt x="1099" y="820"/>
                  </a:cubicBezTo>
                  <a:close/>
                  <a:moveTo>
                    <a:pt x="1612" y="205"/>
                  </a:moveTo>
                  <a:cubicBezTo>
                    <a:pt x="2202" y="205"/>
                    <a:pt x="2202" y="205"/>
                    <a:pt x="2202" y="205"/>
                  </a:cubicBezTo>
                  <a:cubicBezTo>
                    <a:pt x="1954" y="752"/>
                    <a:pt x="1954" y="752"/>
                    <a:pt x="1954" y="752"/>
                  </a:cubicBezTo>
                  <a:cubicBezTo>
                    <a:pt x="1612" y="205"/>
                    <a:pt x="1612" y="205"/>
                    <a:pt x="1612" y="205"/>
                  </a:cubicBezTo>
                  <a:close/>
                  <a:moveTo>
                    <a:pt x="997" y="752"/>
                  </a:moveTo>
                  <a:cubicBezTo>
                    <a:pt x="749" y="205"/>
                    <a:pt x="749" y="205"/>
                    <a:pt x="749" y="205"/>
                  </a:cubicBezTo>
                  <a:cubicBezTo>
                    <a:pt x="1339" y="205"/>
                    <a:pt x="1339" y="205"/>
                    <a:pt x="1339" y="205"/>
                  </a:cubicBezTo>
                  <a:cubicBezTo>
                    <a:pt x="997" y="752"/>
                    <a:pt x="997" y="752"/>
                    <a:pt x="997" y="752"/>
                  </a:cubicBezTo>
                  <a:close/>
                  <a:moveTo>
                    <a:pt x="1305" y="2272"/>
                  </a:moveTo>
                  <a:cubicBezTo>
                    <a:pt x="285" y="943"/>
                    <a:pt x="285" y="943"/>
                    <a:pt x="285" y="943"/>
                  </a:cubicBezTo>
                  <a:cubicBezTo>
                    <a:pt x="941" y="943"/>
                    <a:pt x="941" y="943"/>
                    <a:pt x="941" y="943"/>
                  </a:cubicBezTo>
                  <a:cubicBezTo>
                    <a:pt x="1305" y="2272"/>
                    <a:pt x="1305" y="2272"/>
                    <a:pt x="1305" y="2272"/>
                  </a:cubicBezTo>
                  <a:close/>
                  <a:moveTo>
                    <a:pt x="2009" y="943"/>
                  </a:moveTo>
                  <a:cubicBezTo>
                    <a:pt x="2665" y="943"/>
                    <a:pt x="2665" y="943"/>
                    <a:pt x="2665" y="943"/>
                  </a:cubicBezTo>
                  <a:cubicBezTo>
                    <a:pt x="1646" y="2272"/>
                    <a:pt x="1646" y="2272"/>
                    <a:pt x="1646" y="2272"/>
                  </a:cubicBezTo>
                  <a:cubicBezTo>
                    <a:pt x="2009" y="943"/>
                    <a:pt x="2009" y="943"/>
                    <a:pt x="2009" y="943"/>
                  </a:cubicBezTo>
                  <a:close/>
                  <a:moveTo>
                    <a:pt x="2676" y="820"/>
                  </a:moveTo>
                  <a:cubicBezTo>
                    <a:pt x="2058" y="820"/>
                    <a:pt x="2058" y="820"/>
                    <a:pt x="2058" y="820"/>
                  </a:cubicBezTo>
                  <a:cubicBezTo>
                    <a:pt x="2306" y="272"/>
                    <a:pt x="2306" y="272"/>
                    <a:pt x="2306" y="272"/>
                  </a:cubicBezTo>
                  <a:cubicBezTo>
                    <a:pt x="2676" y="820"/>
                    <a:pt x="2676" y="820"/>
                    <a:pt x="2676" y="820"/>
                  </a:cubicBezTo>
                  <a:close/>
                  <a:moveTo>
                    <a:pt x="644" y="272"/>
                  </a:moveTo>
                  <a:cubicBezTo>
                    <a:pt x="893" y="820"/>
                    <a:pt x="893" y="820"/>
                    <a:pt x="893" y="820"/>
                  </a:cubicBezTo>
                  <a:cubicBezTo>
                    <a:pt x="274" y="820"/>
                    <a:pt x="274" y="820"/>
                    <a:pt x="274" y="820"/>
                  </a:cubicBezTo>
                  <a:cubicBezTo>
                    <a:pt x="644" y="272"/>
                    <a:pt x="644" y="272"/>
                    <a:pt x="644" y="272"/>
                  </a:cubicBezTo>
                  <a:close/>
                  <a:moveTo>
                    <a:pt x="644" y="272"/>
                  </a:moveTo>
                  <a:cubicBezTo>
                    <a:pt x="644" y="272"/>
                    <a:pt x="644" y="272"/>
                    <a:pt x="644" y="272"/>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scene3d>
                <a:camera prst="orthographicFront"/>
                <a:lightRig rig="threePt" dir="t"/>
              </a:scene3d>
              <a:sp3d contourW="12700"/>
            </a:bodyPr>
            <a:lstStyle/>
            <a:p>
              <a:pPr marL="0" marR="0" lvl="0" indent="0" defTabSz="914400" eaLnBrk="0" fontAlgn="base" latinLnBrk="0" hangingPunct="0">
                <a:spcBef>
                  <a:spcPct val="0"/>
                </a:spcBef>
                <a:spcAft>
                  <a:spcPct val="0"/>
                </a:spcAft>
                <a:buClrTx/>
                <a:buSzTx/>
                <a:buFontTx/>
                <a:buNone/>
                <a:tabLst/>
                <a:defRPr/>
              </a:pPr>
              <a:endParaRPr kumimoji="0" lang="zh-CN" altLang="en-US" sz="2400" b="0" i="0" u="none" strike="noStrike" kern="0" cap="none" spc="0" normalizeH="0" baseline="0" noProof="0">
                <a:ln>
                  <a:noFill/>
                </a:ln>
                <a:solidFill>
                  <a:schemeClr val="tx1">
                    <a:lumMod val="65000"/>
                    <a:lumOff val="35000"/>
                  </a:schemeClr>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sp>
          <p:nvSpPr>
            <p:cNvPr id="42" name="文本框 66"/>
            <p:cNvSpPr txBox="1">
              <a:spLocks noChangeArrowheads="1"/>
            </p:cNvSpPr>
            <p:nvPr/>
          </p:nvSpPr>
          <p:spPr bwMode="auto">
            <a:xfrm>
              <a:off x="4060826" y="2495550"/>
              <a:ext cx="161544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scene3d>
                <a:camera prst="orthographicFront"/>
                <a:lightRig rig="threePt" dir="t"/>
              </a:scene3d>
              <a:sp3d contourW="12700"/>
            </a:bodyPr>
            <a:lstStyle>
              <a:defPPr>
                <a:defRPr lang="zh-CN"/>
              </a:defPPr>
              <a:lvl1pPr algn="ctr" eaLnBrk="1" hangingPunct="1">
                <a:lnSpc>
                  <a:spcPts val="900"/>
                </a:lnSpc>
                <a:defRPr sz="600">
                  <a:solidFill>
                    <a:schemeClr val="bg1"/>
                  </a:solidFill>
                  <a:latin typeface="Arial" panose="020B0604020202020204" pitchFamily="34" charset="0"/>
                  <a:ea typeface="微软雅黑" panose="020B0503020204020204" pitchFamily="34" charset="-122"/>
                  <a:cs typeface="Arial" panose="020B0604020202020204" pitchFamily="34"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zh-CN" sz="1000" b="0" i="0" u="none" strike="noStrike" kern="0" cap="none" spc="0" normalizeH="0" baseline="0" noProof="0" dirty="0">
                  <a:ln>
                    <a:noFill/>
                  </a:ln>
                  <a:solidFill>
                    <a:schemeClr val="tx1">
                      <a:lumMod val="65000"/>
                      <a:lumOff val="35000"/>
                    </a:schemeClr>
                  </a:solidFill>
                  <a:effectLst/>
                  <a:uLnTx/>
                  <a:uFillTx/>
                  <a:latin typeface="inpin heiti" panose="00000500000000000000" pitchFamily="2" charset="-122"/>
                  <a:ea typeface="inpin heiti" panose="00000500000000000000" pitchFamily="2" charset="-122"/>
                  <a:sym typeface="inpin heiti" panose="00000500000000000000" pitchFamily="2" charset="-122"/>
                </a:rPr>
                <a:t>this is a sample text. insert your desired text here. Again. this is a dummy text. enter your own text here. this is a sample text. insert your desired text here.</a:t>
              </a:r>
              <a:endParaRPr kumimoji="0" lang="zh-CN" altLang="en-US" sz="1000" b="0" i="0" u="none" strike="noStrike" kern="0" cap="none" spc="0" normalizeH="0" baseline="0" noProof="0" dirty="0">
                <a:ln>
                  <a:noFill/>
                </a:ln>
                <a:solidFill>
                  <a:schemeClr val="tx1">
                    <a:lumMod val="65000"/>
                    <a:lumOff val="35000"/>
                  </a:schemeClr>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43" name="组合 42"/>
          <p:cNvGrpSpPr/>
          <p:nvPr/>
        </p:nvGrpSpPr>
        <p:grpSpPr>
          <a:xfrm>
            <a:off x="7060356" y="3704592"/>
            <a:ext cx="2614925" cy="2614928"/>
            <a:chOff x="5295267" y="2778444"/>
            <a:chExt cx="1961194" cy="1961196"/>
          </a:xfrm>
        </p:grpSpPr>
        <p:sp>
          <p:nvSpPr>
            <p:cNvPr id="44" name="椭圆 43"/>
            <p:cNvSpPr/>
            <p:nvPr/>
          </p:nvSpPr>
          <p:spPr>
            <a:xfrm>
              <a:off x="5295267" y="2778444"/>
              <a:ext cx="1961194" cy="1961196"/>
            </a:xfrm>
            <a:prstGeom prst="ellipse">
              <a:avLst/>
            </a:prstGeom>
            <a:noFill/>
            <a:ln w="3175" cap="flat" cmpd="sng" algn="ctr">
              <a:solidFill>
                <a:schemeClr val="tx1">
                  <a:lumMod val="85000"/>
                  <a:lumOff val="15000"/>
                  <a:alpha val="20000"/>
                </a:schemeClr>
              </a:solidFill>
              <a:prstDash val="solid"/>
            </a:ln>
            <a:effectLst/>
          </p:spPr>
          <p:txBody>
            <a:bodyPr anchor="ctr">
              <a:scene3d>
                <a:camera prst="orthographicFront"/>
                <a:lightRig rig="threePt" dir="t"/>
              </a:scene3d>
              <a:sp3d contourW="12700"/>
            </a:bodyPr>
            <a:lstStyle/>
            <a:p>
              <a:pPr marL="0" marR="0" lvl="0" indent="0" algn="ctr" defTabSz="914400" eaLnBrk="0" fontAlgn="base" latinLnBrk="0" hangingPunct="0">
                <a:spcBef>
                  <a:spcPct val="0"/>
                </a:spcBef>
                <a:spcAft>
                  <a:spcPct val="0"/>
                </a:spcAft>
                <a:buClrTx/>
                <a:buSzTx/>
                <a:buFontTx/>
                <a:buNone/>
                <a:tabLst/>
                <a:defRPr/>
              </a:pPr>
              <a:endParaRPr kumimoji="0" lang="zh-CN" altLang="en-US" sz="2400" b="0" i="0" u="none" strike="noStrike" kern="0" cap="none" spc="0" normalizeH="0" baseline="0" noProof="0">
                <a:ln>
                  <a:noFill/>
                </a:ln>
                <a:solidFill>
                  <a:schemeClr val="tx1">
                    <a:lumMod val="65000"/>
                    <a:lumOff val="35000"/>
                  </a:schemeClr>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sp>
          <p:nvSpPr>
            <p:cNvPr id="45" name="Freeform 17"/>
            <p:cNvSpPr>
              <a:spLocks noEditPoints="1"/>
            </p:cNvSpPr>
            <p:nvPr/>
          </p:nvSpPr>
          <p:spPr bwMode="auto">
            <a:xfrm>
              <a:off x="5955197" y="3146603"/>
              <a:ext cx="598230" cy="549098"/>
            </a:xfrm>
            <a:custGeom>
              <a:avLst/>
              <a:gdLst>
                <a:gd name="T0" fmla="*/ 359209 w 2069"/>
                <a:gd name="T1" fmla="*/ 0 h 1899"/>
                <a:gd name="T2" fmla="*/ 60617 w 2069"/>
                <a:gd name="T3" fmla="*/ 249426 h 1899"/>
                <a:gd name="T4" fmla="*/ 0 w 2069"/>
                <a:gd name="T5" fmla="*/ 249426 h 1899"/>
                <a:gd name="T6" fmla="*/ 83067 w 2069"/>
                <a:gd name="T7" fmla="*/ 360174 h 1899"/>
                <a:gd name="T8" fmla="*/ 165814 w 2069"/>
                <a:gd name="T9" fmla="*/ 249426 h 1899"/>
                <a:gd name="T10" fmla="*/ 116102 w 2069"/>
                <a:gd name="T11" fmla="*/ 249426 h 1899"/>
                <a:gd name="T12" fmla="*/ 359209 w 2069"/>
                <a:gd name="T13" fmla="*/ 55535 h 1899"/>
                <a:gd name="T14" fmla="*/ 608090 w 2069"/>
                <a:gd name="T15" fmla="*/ 304961 h 1899"/>
                <a:gd name="T16" fmla="*/ 359209 w 2069"/>
                <a:gd name="T17" fmla="*/ 554386 h 1899"/>
                <a:gd name="T18" fmla="*/ 152985 w 2069"/>
                <a:gd name="T19" fmla="*/ 443316 h 1899"/>
                <a:gd name="T20" fmla="*/ 88519 w 2069"/>
                <a:gd name="T21" fmla="*/ 443316 h 1899"/>
                <a:gd name="T22" fmla="*/ 359209 w 2069"/>
                <a:gd name="T23" fmla="*/ 609600 h 1899"/>
                <a:gd name="T24" fmla="*/ 663575 w 2069"/>
                <a:gd name="T25" fmla="*/ 304961 h 1899"/>
                <a:gd name="T26" fmla="*/ 359209 w 2069"/>
                <a:gd name="T27" fmla="*/ 0 h 1899"/>
                <a:gd name="T28" fmla="*/ 346380 w 2069"/>
                <a:gd name="T29" fmla="*/ 110749 h 1899"/>
                <a:gd name="T30" fmla="*/ 346380 w 2069"/>
                <a:gd name="T31" fmla="*/ 313949 h 1899"/>
                <a:gd name="T32" fmla="*/ 490064 w 2069"/>
                <a:gd name="T33" fmla="*/ 399017 h 1899"/>
                <a:gd name="T34" fmla="*/ 503214 w 2069"/>
                <a:gd name="T35" fmla="*/ 374941 h 1899"/>
                <a:gd name="T36" fmla="*/ 373963 w 2069"/>
                <a:gd name="T37" fmla="*/ 297256 h 1899"/>
                <a:gd name="T38" fmla="*/ 373963 w 2069"/>
                <a:gd name="T39" fmla="*/ 110749 h 1899"/>
                <a:gd name="T40" fmla="*/ 346380 w 2069"/>
                <a:gd name="T41" fmla="*/ 110749 h 1899"/>
                <a:gd name="T42" fmla="*/ 346380 w 2069"/>
                <a:gd name="T43" fmla="*/ 110749 h 1899"/>
                <a:gd name="T44" fmla="*/ 346380 w 2069"/>
                <a:gd name="T45" fmla="*/ 110749 h 189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69" h="1899">
                  <a:moveTo>
                    <a:pt x="1120" y="0"/>
                  </a:moveTo>
                  <a:cubicBezTo>
                    <a:pt x="655" y="0"/>
                    <a:pt x="270" y="334"/>
                    <a:pt x="189" y="777"/>
                  </a:cubicBezTo>
                  <a:cubicBezTo>
                    <a:pt x="0" y="777"/>
                    <a:pt x="0" y="777"/>
                    <a:pt x="0" y="777"/>
                  </a:cubicBezTo>
                  <a:cubicBezTo>
                    <a:pt x="259" y="1122"/>
                    <a:pt x="259" y="1122"/>
                    <a:pt x="259" y="1122"/>
                  </a:cubicBezTo>
                  <a:cubicBezTo>
                    <a:pt x="517" y="777"/>
                    <a:pt x="517" y="777"/>
                    <a:pt x="517" y="777"/>
                  </a:cubicBezTo>
                  <a:cubicBezTo>
                    <a:pt x="362" y="777"/>
                    <a:pt x="362" y="777"/>
                    <a:pt x="362" y="777"/>
                  </a:cubicBezTo>
                  <a:cubicBezTo>
                    <a:pt x="442" y="432"/>
                    <a:pt x="747" y="173"/>
                    <a:pt x="1120" y="173"/>
                  </a:cubicBezTo>
                  <a:cubicBezTo>
                    <a:pt x="1552" y="173"/>
                    <a:pt x="1896" y="518"/>
                    <a:pt x="1896" y="950"/>
                  </a:cubicBezTo>
                  <a:cubicBezTo>
                    <a:pt x="1896" y="1381"/>
                    <a:pt x="1552" y="1727"/>
                    <a:pt x="1120" y="1727"/>
                  </a:cubicBezTo>
                  <a:cubicBezTo>
                    <a:pt x="850" y="1727"/>
                    <a:pt x="615" y="1588"/>
                    <a:pt x="477" y="1381"/>
                  </a:cubicBezTo>
                  <a:cubicBezTo>
                    <a:pt x="276" y="1381"/>
                    <a:pt x="276" y="1381"/>
                    <a:pt x="276" y="1381"/>
                  </a:cubicBezTo>
                  <a:cubicBezTo>
                    <a:pt x="431" y="1686"/>
                    <a:pt x="753" y="1899"/>
                    <a:pt x="1120" y="1899"/>
                  </a:cubicBezTo>
                  <a:cubicBezTo>
                    <a:pt x="1643" y="1899"/>
                    <a:pt x="2069" y="1473"/>
                    <a:pt x="2069" y="950"/>
                  </a:cubicBezTo>
                  <a:cubicBezTo>
                    <a:pt x="2069" y="426"/>
                    <a:pt x="1643" y="0"/>
                    <a:pt x="1120" y="0"/>
                  </a:cubicBezTo>
                  <a:close/>
                  <a:moveTo>
                    <a:pt x="1080" y="345"/>
                  </a:moveTo>
                  <a:cubicBezTo>
                    <a:pt x="1080" y="978"/>
                    <a:pt x="1080" y="978"/>
                    <a:pt x="1080" y="978"/>
                  </a:cubicBezTo>
                  <a:cubicBezTo>
                    <a:pt x="1528" y="1243"/>
                    <a:pt x="1528" y="1243"/>
                    <a:pt x="1528" y="1243"/>
                  </a:cubicBezTo>
                  <a:cubicBezTo>
                    <a:pt x="1569" y="1168"/>
                    <a:pt x="1569" y="1168"/>
                    <a:pt x="1569" y="1168"/>
                  </a:cubicBezTo>
                  <a:cubicBezTo>
                    <a:pt x="1166" y="926"/>
                    <a:pt x="1166" y="926"/>
                    <a:pt x="1166" y="926"/>
                  </a:cubicBezTo>
                  <a:cubicBezTo>
                    <a:pt x="1166" y="345"/>
                    <a:pt x="1166" y="345"/>
                    <a:pt x="1166" y="345"/>
                  </a:cubicBezTo>
                  <a:lnTo>
                    <a:pt x="1080" y="345"/>
                  </a:lnTo>
                  <a:close/>
                  <a:moveTo>
                    <a:pt x="1080" y="345"/>
                  </a:moveTo>
                  <a:cubicBezTo>
                    <a:pt x="1080" y="345"/>
                    <a:pt x="1080" y="345"/>
                    <a:pt x="1080" y="345"/>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scene3d>
                <a:camera prst="orthographicFront"/>
                <a:lightRig rig="threePt" dir="t"/>
              </a:scene3d>
              <a:sp3d contourW="12700"/>
            </a:bodyPr>
            <a:lstStyle/>
            <a:p>
              <a:pPr marL="0" marR="0" lvl="0" indent="0" defTabSz="914400" eaLnBrk="0" fontAlgn="base" latinLnBrk="0" hangingPunct="0">
                <a:spcBef>
                  <a:spcPct val="0"/>
                </a:spcBef>
                <a:spcAft>
                  <a:spcPct val="0"/>
                </a:spcAft>
                <a:buClrTx/>
                <a:buSzTx/>
                <a:buFontTx/>
                <a:buNone/>
                <a:tabLst/>
                <a:defRPr/>
              </a:pPr>
              <a:endParaRPr kumimoji="0" lang="zh-CN" altLang="en-US" sz="2400" b="0" i="0" u="none" strike="noStrike" kern="0" cap="none" spc="0" normalizeH="0" baseline="0" noProof="0">
                <a:ln>
                  <a:noFill/>
                </a:ln>
                <a:solidFill>
                  <a:schemeClr val="tx1">
                    <a:lumMod val="65000"/>
                    <a:lumOff val="35000"/>
                  </a:schemeClr>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sp>
          <p:nvSpPr>
            <p:cNvPr id="46" name="文本框 66"/>
            <p:cNvSpPr txBox="1">
              <a:spLocks noChangeArrowheads="1"/>
            </p:cNvSpPr>
            <p:nvPr/>
          </p:nvSpPr>
          <p:spPr bwMode="auto">
            <a:xfrm>
              <a:off x="5485766" y="3806190"/>
              <a:ext cx="1615442" cy="646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scene3d>
                <a:camera prst="orthographicFront"/>
                <a:lightRig rig="threePt" dir="t"/>
              </a:scene3d>
              <a:sp3d contourW="12700"/>
            </a:bodyPr>
            <a:lstStyle>
              <a:defPPr>
                <a:defRPr lang="zh-CN"/>
              </a:defPPr>
              <a:lvl1pPr algn="ctr" eaLnBrk="1" hangingPunct="1">
                <a:lnSpc>
                  <a:spcPts val="900"/>
                </a:lnSpc>
                <a:defRPr sz="600">
                  <a:solidFill>
                    <a:schemeClr val="bg1"/>
                  </a:solidFill>
                  <a:latin typeface="Arial" panose="020B0604020202020204" pitchFamily="34" charset="0"/>
                  <a:ea typeface="微软雅黑" panose="020B0503020204020204" pitchFamily="34" charset="-122"/>
                  <a:cs typeface="Arial" panose="020B0604020202020204" pitchFamily="34"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zh-CN" sz="1000" b="0" i="0" u="none" strike="noStrike" kern="0" cap="none" spc="0" normalizeH="0" baseline="0" noProof="0" dirty="0">
                  <a:ln>
                    <a:noFill/>
                  </a:ln>
                  <a:solidFill>
                    <a:schemeClr val="tx1">
                      <a:lumMod val="65000"/>
                      <a:lumOff val="35000"/>
                    </a:schemeClr>
                  </a:solidFill>
                  <a:effectLst/>
                  <a:uLnTx/>
                  <a:uFillTx/>
                  <a:latin typeface="inpin heiti" panose="00000500000000000000" pitchFamily="2" charset="-122"/>
                  <a:ea typeface="inpin heiti" panose="00000500000000000000" pitchFamily="2" charset="-122"/>
                  <a:sym typeface="inpin heiti" panose="00000500000000000000" pitchFamily="2" charset="-122"/>
                </a:rPr>
                <a:t>this is a sample text. insert your desired text here. Again. this is a dummy text. enter your own text here. this is a sample text. insert your desired text here.</a:t>
              </a:r>
              <a:endParaRPr kumimoji="0" lang="zh-CN" altLang="en-US" sz="1000" b="0" i="0" u="none" strike="noStrike" kern="0" cap="none" spc="0" normalizeH="0" baseline="0" noProof="0" dirty="0">
                <a:ln>
                  <a:noFill/>
                </a:ln>
                <a:solidFill>
                  <a:schemeClr val="tx1">
                    <a:lumMod val="65000"/>
                    <a:lumOff val="35000"/>
                  </a:schemeClr>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47" name="组合 46"/>
          <p:cNvGrpSpPr/>
          <p:nvPr/>
        </p:nvGrpSpPr>
        <p:grpSpPr>
          <a:xfrm>
            <a:off x="8384965" y="1647616"/>
            <a:ext cx="2853264" cy="2853264"/>
            <a:chOff x="6288724" y="1235712"/>
            <a:chExt cx="2139948" cy="2139948"/>
          </a:xfrm>
        </p:grpSpPr>
        <p:sp>
          <p:nvSpPr>
            <p:cNvPr id="48" name="椭圆 47"/>
            <p:cNvSpPr/>
            <p:nvPr/>
          </p:nvSpPr>
          <p:spPr>
            <a:xfrm>
              <a:off x="6288724" y="1235712"/>
              <a:ext cx="2139948" cy="2139948"/>
            </a:xfrm>
            <a:prstGeom prst="ellipse">
              <a:avLst/>
            </a:prstGeom>
            <a:noFill/>
            <a:ln w="3175" cap="flat" cmpd="sng" algn="ctr">
              <a:solidFill>
                <a:schemeClr val="tx1">
                  <a:lumMod val="85000"/>
                  <a:lumOff val="15000"/>
                  <a:alpha val="40000"/>
                </a:schemeClr>
              </a:solidFill>
              <a:prstDash val="solid"/>
            </a:ln>
            <a:effectLst/>
          </p:spPr>
          <p:txBody>
            <a:bodyPr anchor="ctr">
              <a:scene3d>
                <a:camera prst="orthographicFront"/>
                <a:lightRig rig="threePt" dir="t"/>
              </a:scene3d>
              <a:sp3d contourW="12700"/>
            </a:bodyPr>
            <a:lstStyle/>
            <a:p>
              <a:pPr marL="0" marR="0" lvl="0" indent="0" algn="ctr" defTabSz="914400" eaLnBrk="0" fontAlgn="base" latinLnBrk="0" hangingPunct="0">
                <a:spcBef>
                  <a:spcPct val="0"/>
                </a:spcBef>
                <a:spcAft>
                  <a:spcPct val="0"/>
                </a:spcAft>
                <a:buClrTx/>
                <a:buSzTx/>
                <a:buFontTx/>
                <a:buNone/>
                <a:tabLst/>
                <a:defRPr/>
              </a:pPr>
              <a:endParaRPr kumimoji="0" lang="zh-CN" altLang="en-US" sz="2400" b="0" i="0" u="none" strike="noStrike" kern="0" cap="none" spc="0" normalizeH="0" baseline="0" noProof="0">
                <a:ln>
                  <a:noFill/>
                </a:ln>
                <a:solidFill>
                  <a:schemeClr val="tx1">
                    <a:lumMod val="65000"/>
                    <a:lumOff val="35000"/>
                  </a:schemeClr>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sp>
          <p:nvSpPr>
            <p:cNvPr id="49" name="Freeform 21"/>
            <p:cNvSpPr>
              <a:spLocks noEditPoints="1"/>
            </p:cNvSpPr>
            <p:nvPr/>
          </p:nvSpPr>
          <p:spPr bwMode="auto">
            <a:xfrm>
              <a:off x="7083894" y="1598170"/>
              <a:ext cx="542700" cy="543050"/>
            </a:xfrm>
            <a:custGeom>
              <a:avLst/>
              <a:gdLst>
                <a:gd name="T0" fmla="*/ 314698 w 2998"/>
                <a:gd name="T1" fmla="*/ 0 h 2998"/>
                <a:gd name="T2" fmla="*/ 437466 w 2998"/>
                <a:gd name="T3" fmla="*/ 24806 h 2998"/>
                <a:gd name="T4" fmla="*/ 537741 w 2998"/>
                <a:gd name="T5" fmla="*/ 92496 h 2998"/>
                <a:gd name="T6" fmla="*/ 605431 w 2998"/>
                <a:gd name="T7" fmla="*/ 192771 h 2998"/>
                <a:gd name="T8" fmla="*/ 630237 w 2998"/>
                <a:gd name="T9" fmla="*/ 315539 h 2998"/>
                <a:gd name="T10" fmla="*/ 605431 w 2998"/>
                <a:gd name="T11" fmla="*/ 438307 h 2998"/>
                <a:gd name="T12" fmla="*/ 537741 w 2998"/>
                <a:gd name="T13" fmla="*/ 538581 h 2998"/>
                <a:gd name="T14" fmla="*/ 437466 w 2998"/>
                <a:gd name="T15" fmla="*/ 605852 h 2998"/>
                <a:gd name="T16" fmla="*/ 314698 w 2998"/>
                <a:gd name="T17" fmla="*/ 630237 h 2998"/>
                <a:gd name="T18" fmla="*/ 205384 w 2998"/>
                <a:gd name="T19" fmla="*/ 610897 h 2998"/>
                <a:gd name="T20" fmla="*/ 112257 w 2998"/>
                <a:gd name="T21" fmla="*/ 557081 h 2998"/>
                <a:gd name="T22" fmla="*/ 188987 w 2998"/>
                <a:gd name="T23" fmla="*/ 393530 h 2998"/>
                <a:gd name="T24" fmla="*/ 215264 w 2998"/>
                <a:gd name="T25" fmla="*/ 435995 h 2998"/>
                <a:gd name="T26" fmla="*/ 235445 w 2998"/>
                <a:gd name="T27" fmla="*/ 467948 h 2998"/>
                <a:gd name="T28" fmla="*/ 249530 w 2998"/>
                <a:gd name="T29" fmla="*/ 488339 h 2998"/>
                <a:gd name="T30" fmla="*/ 263405 w 2998"/>
                <a:gd name="T31" fmla="*/ 505787 h 2998"/>
                <a:gd name="T32" fmla="*/ 281063 w 2998"/>
                <a:gd name="T33" fmla="*/ 515247 h 2998"/>
                <a:gd name="T34" fmla="*/ 301454 w 2998"/>
                <a:gd name="T35" fmla="*/ 510202 h 2998"/>
                <a:gd name="T36" fmla="*/ 314908 w 2998"/>
                <a:gd name="T37" fmla="*/ 491703 h 2998"/>
                <a:gd name="T38" fmla="*/ 322476 w 2998"/>
                <a:gd name="T39" fmla="*/ 477618 h 2998"/>
                <a:gd name="T40" fmla="*/ 336351 w 2998"/>
                <a:gd name="T41" fmla="*/ 449449 h 2998"/>
                <a:gd name="T42" fmla="*/ 354429 w 2998"/>
                <a:gd name="T43" fmla="*/ 412030 h 2998"/>
                <a:gd name="T44" fmla="*/ 374611 w 2998"/>
                <a:gd name="T45" fmla="*/ 369986 h 2998"/>
                <a:gd name="T46" fmla="*/ 427165 w 2998"/>
                <a:gd name="T47" fmla="*/ 258990 h 2998"/>
                <a:gd name="T48" fmla="*/ 498430 w 2998"/>
                <a:gd name="T49" fmla="*/ 297460 h 2998"/>
                <a:gd name="T50" fmla="*/ 469630 w 2998"/>
                <a:gd name="T51" fmla="*/ 89553 h 2998"/>
                <a:gd name="T52" fmla="*/ 286529 w 2998"/>
                <a:gd name="T53" fmla="*/ 201810 h 2998"/>
                <a:gd name="T54" fmla="*/ 366622 w 2998"/>
                <a:gd name="T55" fmla="*/ 229349 h 2998"/>
                <a:gd name="T56" fmla="*/ 281904 w 2998"/>
                <a:gd name="T57" fmla="*/ 403621 h 2998"/>
                <a:gd name="T58" fmla="*/ 248269 w 2998"/>
                <a:gd name="T59" fmla="*/ 348543 h 2998"/>
                <a:gd name="T60" fmla="*/ 236497 w 2998"/>
                <a:gd name="T61" fmla="*/ 329413 h 2998"/>
                <a:gd name="T62" fmla="*/ 226616 w 2998"/>
                <a:gd name="T63" fmla="*/ 313437 h 2998"/>
                <a:gd name="T64" fmla="*/ 220730 w 2998"/>
                <a:gd name="T65" fmla="*/ 303346 h 2998"/>
                <a:gd name="T66" fmla="*/ 220940 w 2998"/>
                <a:gd name="T67" fmla="*/ 305028 h 2998"/>
                <a:gd name="T68" fmla="*/ 213162 w 2998"/>
                <a:gd name="T69" fmla="*/ 294727 h 2998"/>
                <a:gd name="T70" fmla="*/ 201180 w 2998"/>
                <a:gd name="T71" fmla="*/ 281273 h 2998"/>
                <a:gd name="T72" fmla="*/ 188356 w 2998"/>
                <a:gd name="T73" fmla="*/ 274546 h 2998"/>
                <a:gd name="T74" fmla="*/ 166073 w 2998"/>
                <a:gd name="T75" fmla="*/ 282114 h 2998"/>
                <a:gd name="T76" fmla="*/ 155352 w 2998"/>
                <a:gd name="T77" fmla="*/ 299983 h 2998"/>
                <a:gd name="T78" fmla="*/ 148625 w 2998"/>
                <a:gd name="T79" fmla="*/ 314488 h 2998"/>
                <a:gd name="T80" fmla="*/ 134540 w 2998"/>
                <a:gd name="T81" fmla="*/ 343708 h 2998"/>
                <a:gd name="T82" fmla="*/ 115621 w 2998"/>
                <a:gd name="T83" fmla="*/ 382809 h 2998"/>
                <a:gd name="T84" fmla="*/ 94178 w 2998"/>
                <a:gd name="T85" fmla="*/ 424432 h 2998"/>
                <a:gd name="T86" fmla="*/ 74628 w 2998"/>
                <a:gd name="T87" fmla="*/ 465425 h 2998"/>
                <a:gd name="T88" fmla="*/ 58441 w 2998"/>
                <a:gd name="T89" fmla="*/ 498430 h 2998"/>
                <a:gd name="T90" fmla="*/ 15136 w 2998"/>
                <a:gd name="T91" fmla="*/ 413081 h 2998"/>
                <a:gd name="T92" fmla="*/ 0 w 2998"/>
                <a:gd name="T93" fmla="*/ 315539 h 2998"/>
                <a:gd name="T94" fmla="*/ 24596 w 2998"/>
                <a:gd name="T95" fmla="*/ 192771 h 2998"/>
                <a:gd name="T96" fmla="*/ 91866 w 2998"/>
                <a:gd name="T97" fmla="*/ 92496 h 2998"/>
                <a:gd name="T98" fmla="*/ 192140 w 2998"/>
                <a:gd name="T99" fmla="*/ 24806 h 2998"/>
                <a:gd name="T100" fmla="*/ 314908 w 2998"/>
                <a:gd name="T101" fmla="*/ 0 h 2998"/>
                <a:gd name="T102" fmla="*/ 314698 w 2998"/>
                <a:gd name="T103" fmla="*/ 0 h 2998"/>
                <a:gd name="T104" fmla="*/ 314698 w 2998"/>
                <a:gd name="T105" fmla="*/ 0 h 2998"/>
                <a:gd name="T106" fmla="*/ 314698 w 2998"/>
                <a:gd name="T107" fmla="*/ 0 h 29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998" h="2998">
                  <a:moveTo>
                    <a:pt x="1497" y="0"/>
                  </a:moveTo>
                  <a:cubicBezTo>
                    <a:pt x="1704" y="0"/>
                    <a:pt x="1899" y="39"/>
                    <a:pt x="2081" y="118"/>
                  </a:cubicBezTo>
                  <a:cubicBezTo>
                    <a:pt x="2264" y="197"/>
                    <a:pt x="2423" y="304"/>
                    <a:pt x="2558" y="440"/>
                  </a:cubicBezTo>
                  <a:cubicBezTo>
                    <a:pt x="2694" y="576"/>
                    <a:pt x="2801" y="734"/>
                    <a:pt x="2880" y="917"/>
                  </a:cubicBezTo>
                  <a:cubicBezTo>
                    <a:pt x="2959" y="1099"/>
                    <a:pt x="2998" y="1294"/>
                    <a:pt x="2998" y="1501"/>
                  </a:cubicBezTo>
                  <a:cubicBezTo>
                    <a:pt x="2998" y="1708"/>
                    <a:pt x="2959" y="1902"/>
                    <a:pt x="2880" y="2085"/>
                  </a:cubicBezTo>
                  <a:cubicBezTo>
                    <a:pt x="2801" y="2267"/>
                    <a:pt x="2694" y="2426"/>
                    <a:pt x="2558" y="2562"/>
                  </a:cubicBezTo>
                  <a:cubicBezTo>
                    <a:pt x="2422" y="2697"/>
                    <a:pt x="2264" y="2804"/>
                    <a:pt x="2081" y="2882"/>
                  </a:cubicBezTo>
                  <a:cubicBezTo>
                    <a:pt x="1899" y="2959"/>
                    <a:pt x="1704" y="2998"/>
                    <a:pt x="1497" y="2998"/>
                  </a:cubicBezTo>
                  <a:cubicBezTo>
                    <a:pt x="1314" y="2998"/>
                    <a:pt x="1140" y="2967"/>
                    <a:pt x="977" y="2906"/>
                  </a:cubicBezTo>
                  <a:cubicBezTo>
                    <a:pt x="814" y="2844"/>
                    <a:pt x="666" y="2758"/>
                    <a:pt x="534" y="2650"/>
                  </a:cubicBezTo>
                  <a:cubicBezTo>
                    <a:pt x="899" y="1872"/>
                    <a:pt x="899" y="1872"/>
                    <a:pt x="899" y="1872"/>
                  </a:cubicBezTo>
                  <a:cubicBezTo>
                    <a:pt x="944" y="1945"/>
                    <a:pt x="985" y="2012"/>
                    <a:pt x="1024" y="2074"/>
                  </a:cubicBezTo>
                  <a:cubicBezTo>
                    <a:pt x="1056" y="2127"/>
                    <a:pt x="1088" y="2178"/>
                    <a:pt x="1120" y="2226"/>
                  </a:cubicBezTo>
                  <a:cubicBezTo>
                    <a:pt x="1152" y="2274"/>
                    <a:pt x="1174" y="2306"/>
                    <a:pt x="1187" y="2323"/>
                  </a:cubicBezTo>
                  <a:cubicBezTo>
                    <a:pt x="1211" y="2353"/>
                    <a:pt x="1232" y="2381"/>
                    <a:pt x="1253" y="2406"/>
                  </a:cubicBezTo>
                  <a:cubicBezTo>
                    <a:pt x="1273" y="2432"/>
                    <a:pt x="1301" y="2447"/>
                    <a:pt x="1337" y="2451"/>
                  </a:cubicBezTo>
                  <a:cubicBezTo>
                    <a:pt x="1382" y="2458"/>
                    <a:pt x="1414" y="2450"/>
                    <a:pt x="1434" y="2427"/>
                  </a:cubicBezTo>
                  <a:cubicBezTo>
                    <a:pt x="1453" y="2405"/>
                    <a:pt x="1474" y="2376"/>
                    <a:pt x="1498" y="2339"/>
                  </a:cubicBezTo>
                  <a:cubicBezTo>
                    <a:pt x="1504" y="2331"/>
                    <a:pt x="1516" y="2308"/>
                    <a:pt x="1534" y="2272"/>
                  </a:cubicBezTo>
                  <a:cubicBezTo>
                    <a:pt x="1552" y="2236"/>
                    <a:pt x="1574" y="2191"/>
                    <a:pt x="1600" y="2138"/>
                  </a:cubicBezTo>
                  <a:cubicBezTo>
                    <a:pt x="1626" y="2084"/>
                    <a:pt x="1654" y="2025"/>
                    <a:pt x="1686" y="1960"/>
                  </a:cubicBezTo>
                  <a:cubicBezTo>
                    <a:pt x="1718" y="1895"/>
                    <a:pt x="1750" y="1828"/>
                    <a:pt x="1782" y="1760"/>
                  </a:cubicBezTo>
                  <a:cubicBezTo>
                    <a:pt x="1857" y="1602"/>
                    <a:pt x="1940" y="1426"/>
                    <a:pt x="2032" y="1232"/>
                  </a:cubicBezTo>
                  <a:cubicBezTo>
                    <a:pt x="2371" y="1415"/>
                    <a:pt x="2371" y="1415"/>
                    <a:pt x="2371" y="1415"/>
                  </a:cubicBezTo>
                  <a:cubicBezTo>
                    <a:pt x="2234" y="426"/>
                    <a:pt x="2234" y="426"/>
                    <a:pt x="2234" y="426"/>
                  </a:cubicBezTo>
                  <a:cubicBezTo>
                    <a:pt x="1363" y="960"/>
                    <a:pt x="1363" y="960"/>
                    <a:pt x="1363" y="960"/>
                  </a:cubicBezTo>
                  <a:cubicBezTo>
                    <a:pt x="1744" y="1091"/>
                    <a:pt x="1744" y="1091"/>
                    <a:pt x="1744" y="1091"/>
                  </a:cubicBezTo>
                  <a:cubicBezTo>
                    <a:pt x="1341" y="1920"/>
                    <a:pt x="1341" y="1920"/>
                    <a:pt x="1341" y="1920"/>
                  </a:cubicBezTo>
                  <a:cubicBezTo>
                    <a:pt x="1279" y="1820"/>
                    <a:pt x="1226" y="1732"/>
                    <a:pt x="1181" y="1658"/>
                  </a:cubicBezTo>
                  <a:cubicBezTo>
                    <a:pt x="1162" y="1626"/>
                    <a:pt x="1143" y="1595"/>
                    <a:pt x="1125" y="1567"/>
                  </a:cubicBezTo>
                  <a:cubicBezTo>
                    <a:pt x="1107" y="1538"/>
                    <a:pt x="1091" y="1513"/>
                    <a:pt x="1078" y="1491"/>
                  </a:cubicBezTo>
                  <a:cubicBezTo>
                    <a:pt x="1050" y="1443"/>
                    <a:pt x="1050" y="1443"/>
                    <a:pt x="1050" y="1443"/>
                  </a:cubicBezTo>
                  <a:cubicBezTo>
                    <a:pt x="1058" y="1460"/>
                    <a:pt x="1059" y="1463"/>
                    <a:pt x="1051" y="1451"/>
                  </a:cubicBezTo>
                  <a:cubicBezTo>
                    <a:pt x="1044" y="1440"/>
                    <a:pt x="1032" y="1423"/>
                    <a:pt x="1014" y="1402"/>
                  </a:cubicBezTo>
                  <a:cubicBezTo>
                    <a:pt x="997" y="1380"/>
                    <a:pt x="978" y="1359"/>
                    <a:pt x="957" y="1338"/>
                  </a:cubicBezTo>
                  <a:cubicBezTo>
                    <a:pt x="935" y="1316"/>
                    <a:pt x="915" y="1306"/>
                    <a:pt x="896" y="1306"/>
                  </a:cubicBezTo>
                  <a:cubicBezTo>
                    <a:pt x="847" y="1306"/>
                    <a:pt x="812" y="1318"/>
                    <a:pt x="790" y="1342"/>
                  </a:cubicBezTo>
                  <a:cubicBezTo>
                    <a:pt x="769" y="1367"/>
                    <a:pt x="752" y="1395"/>
                    <a:pt x="739" y="1427"/>
                  </a:cubicBezTo>
                  <a:cubicBezTo>
                    <a:pt x="735" y="1436"/>
                    <a:pt x="724" y="1459"/>
                    <a:pt x="707" y="1496"/>
                  </a:cubicBezTo>
                  <a:cubicBezTo>
                    <a:pt x="690" y="1533"/>
                    <a:pt x="668" y="1580"/>
                    <a:pt x="640" y="1635"/>
                  </a:cubicBezTo>
                  <a:cubicBezTo>
                    <a:pt x="612" y="1691"/>
                    <a:pt x="582" y="1753"/>
                    <a:pt x="550" y="1821"/>
                  </a:cubicBezTo>
                  <a:cubicBezTo>
                    <a:pt x="448" y="2019"/>
                    <a:pt x="448" y="2019"/>
                    <a:pt x="448" y="2019"/>
                  </a:cubicBezTo>
                  <a:cubicBezTo>
                    <a:pt x="416" y="2088"/>
                    <a:pt x="385" y="2153"/>
                    <a:pt x="355" y="2214"/>
                  </a:cubicBezTo>
                  <a:cubicBezTo>
                    <a:pt x="325" y="2276"/>
                    <a:pt x="300" y="2329"/>
                    <a:pt x="278" y="2371"/>
                  </a:cubicBezTo>
                  <a:cubicBezTo>
                    <a:pt x="189" y="2248"/>
                    <a:pt x="120" y="2112"/>
                    <a:pt x="72" y="1965"/>
                  </a:cubicBezTo>
                  <a:cubicBezTo>
                    <a:pt x="24" y="1818"/>
                    <a:pt x="0" y="1663"/>
                    <a:pt x="0" y="1501"/>
                  </a:cubicBezTo>
                  <a:cubicBezTo>
                    <a:pt x="0" y="1294"/>
                    <a:pt x="39" y="1099"/>
                    <a:pt x="117" y="917"/>
                  </a:cubicBezTo>
                  <a:cubicBezTo>
                    <a:pt x="195" y="734"/>
                    <a:pt x="301" y="576"/>
                    <a:pt x="437" y="440"/>
                  </a:cubicBezTo>
                  <a:cubicBezTo>
                    <a:pt x="572" y="305"/>
                    <a:pt x="731" y="197"/>
                    <a:pt x="914" y="118"/>
                  </a:cubicBezTo>
                  <a:cubicBezTo>
                    <a:pt x="1096" y="39"/>
                    <a:pt x="1291" y="0"/>
                    <a:pt x="1498" y="0"/>
                  </a:cubicBezTo>
                  <a:lnTo>
                    <a:pt x="1497" y="0"/>
                  </a:lnTo>
                  <a:close/>
                  <a:moveTo>
                    <a:pt x="1497" y="0"/>
                  </a:moveTo>
                  <a:cubicBezTo>
                    <a:pt x="1497" y="0"/>
                    <a:pt x="1497" y="0"/>
                    <a:pt x="1497" y="0"/>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scene3d>
                <a:camera prst="orthographicFront"/>
                <a:lightRig rig="threePt" dir="t"/>
              </a:scene3d>
              <a:sp3d contourW="12700"/>
            </a:bodyPr>
            <a:lstStyle/>
            <a:p>
              <a:pPr marL="0" marR="0" lvl="0" indent="0" defTabSz="914400" eaLnBrk="0" fontAlgn="base" latinLnBrk="0" hangingPunct="0">
                <a:spcBef>
                  <a:spcPct val="0"/>
                </a:spcBef>
                <a:spcAft>
                  <a:spcPct val="0"/>
                </a:spcAft>
                <a:buClrTx/>
                <a:buSzTx/>
                <a:buFontTx/>
                <a:buNone/>
                <a:tabLst/>
                <a:defRPr/>
              </a:pPr>
              <a:endParaRPr kumimoji="0" lang="zh-CN" altLang="en-US" sz="2400" b="0" i="0" u="none" strike="noStrike" kern="0" cap="none" spc="0" normalizeH="0" baseline="0" noProof="0">
                <a:ln>
                  <a:noFill/>
                </a:ln>
                <a:solidFill>
                  <a:schemeClr val="tx1">
                    <a:lumMod val="65000"/>
                    <a:lumOff val="35000"/>
                  </a:schemeClr>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sp>
          <p:nvSpPr>
            <p:cNvPr id="50" name="文本框 66"/>
            <p:cNvSpPr txBox="1">
              <a:spLocks noChangeArrowheads="1"/>
            </p:cNvSpPr>
            <p:nvPr/>
          </p:nvSpPr>
          <p:spPr bwMode="auto">
            <a:xfrm>
              <a:off x="6598286" y="2266950"/>
              <a:ext cx="161544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scene3d>
                <a:camera prst="orthographicFront"/>
                <a:lightRig rig="threePt" dir="t"/>
              </a:scene3d>
              <a:sp3d contourW="12700"/>
            </a:bodyPr>
            <a:lstStyle>
              <a:defPPr>
                <a:defRPr lang="zh-CN"/>
              </a:defPPr>
              <a:lvl1pPr algn="ctr" eaLnBrk="1" hangingPunct="1">
                <a:lnSpc>
                  <a:spcPts val="900"/>
                </a:lnSpc>
                <a:defRPr sz="600">
                  <a:solidFill>
                    <a:schemeClr val="bg1"/>
                  </a:solidFill>
                  <a:latin typeface="Arial" panose="020B0604020202020204" pitchFamily="34" charset="0"/>
                  <a:ea typeface="微软雅黑" panose="020B0503020204020204" pitchFamily="34" charset="-122"/>
                  <a:cs typeface="Arial" panose="020B0604020202020204" pitchFamily="34" charset="0"/>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zh-CN" sz="1000" b="0" i="0" u="none" strike="noStrike" kern="0" cap="none" spc="0" normalizeH="0" baseline="0" noProof="0" dirty="0">
                  <a:ln>
                    <a:noFill/>
                  </a:ln>
                  <a:solidFill>
                    <a:schemeClr val="tx1">
                      <a:lumMod val="65000"/>
                      <a:lumOff val="35000"/>
                    </a:schemeClr>
                  </a:solidFill>
                  <a:effectLst/>
                  <a:uLnTx/>
                  <a:uFillTx/>
                  <a:latin typeface="inpin heiti" panose="00000500000000000000" pitchFamily="2" charset="-122"/>
                  <a:ea typeface="inpin heiti" panose="00000500000000000000" pitchFamily="2" charset="-122"/>
                  <a:sym typeface="inpin heiti" panose="00000500000000000000" pitchFamily="2" charset="-122"/>
                </a:rPr>
                <a:t>this is a sample text. insert your desired text here. Again. this is a dummy text. enter your own text here. this is a sample text. insert your desired text here.</a:t>
              </a:r>
              <a:endParaRPr kumimoji="0" lang="zh-CN" altLang="en-US" sz="1000" b="0" i="0" u="none" strike="noStrike" kern="0" cap="none" spc="0" normalizeH="0" baseline="0" noProof="0" dirty="0">
                <a:ln>
                  <a:noFill/>
                </a:ln>
                <a:solidFill>
                  <a:schemeClr val="tx1">
                    <a:lumMod val="65000"/>
                    <a:lumOff val="35000"/>
                  </a:schemeClr>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70" name="组合 69"/>
          <p:cNvGrpSpPr/>
          <p:nvPr/>
        </p:nvGrpSpPr>
        <p:grpSpPr>
          <a:xfrm>
            <a:off x="464457" y="300521"/>
            <a:ext cx="11099571" cy="523220"/>
            <a:chOff x="464457" y="300521"/>
            <a:chExt cx="11099571" cy="523220"/>
          </a:xfrm>
        </p:grpSpPr>
        <p:sp>
          <p:nvSpPr>
            <p:cNvPr id="71" name="箭头: V 形 151"/>
            <p:cNvSpPr/>
            <p:nvPr/>
          </p:nvSpPr>
          <p:spPr>
            <a:xfrm>
              <a:off x="464457"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72" name="箭头: V 形 152"/>
            <p:cNvSpPr/>
            <p:nvPr/>
          </p:nvSpPr>
          <p:spPr>
            <a:xfrm>
              <a:off x="745335"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73" name="直接连接符 72"/>
            <p:cNvCxnSpPr>
              <a:cxnSpLocks/>
              <a:stCxn id="75" idx="3"/>
            </p:cNvCxnSpPr>
            <p:nvPr/>
          </p:nvCxnSpPr>
          <p:spPr>
            <a:xfrm>
              <a:off x="3769269" y="562131"/>
              <a:ext cx="7286446" cy="39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74" name="组合 73"/>
            <p:cNvGrpSpPr/>
            <p:nvPr/>
          </p:nvGrpSpPr>
          <p:grpSpPr>
            <a:xfrm>
              <a:off x="11239724" y="468469"/>
              <a:ext cx="324304" cy="187323"/>
              <a:chOff x="9419771" y="-562044"/>
              <a:chExt cx="551543" cy="187323"/>
            </a:xfrm>
          </p:grpSpPr>
          <p:cxnSp>
            <p:nvCxnSpPr>
              <p:cNvPr id="76" name="直接连接符 75"/>
              <p:cNvCxnSpPr/>
              <p:nvPr/>
            </p:nvCxnSpPr>
            <p:spPr>
              <a:xfrm>
                <a:off x="9419771" y="-562044"/>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77" name="直接连接符 76"/>
              <p:cNvCxnSpPr/>
              <p:nvPr/>
            </p:nvCxnSpPr>
            <p:spPr>
              <a:xfrm>
                <a:off x="9419771" y="-468382"/>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78" name="直接连接符 77"/>
              <p:cNvCxnSpPr/>
              <p:nvPr/>
            </p:nvCxnSpPr>
            <p:spPr>
              <a:xfrm>
                <a:off x="9419771" y="-374721"/>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grpSp>
        <p:sp>
          <p:nvSpPr>
            <p:cNvPr id="75" name="文本框 74"/>
            <p:cNvSpPr txBox="1"/>
            <p:nvPr/>
          </p:nvSpPr>
          <p:spPr>
            <a:xfrm>
              <a:off x="1189717" y="300521"/>
              <a:ext cx="2579552" cy="523220"/>
            </a:xfrm>
            <a:prstGeom prst="rect">
              <a:avLst/>
            </a:prstGeom>
            <a:noFill/>
          </p:spPr>
          <p:txBody>
            <a:bodyPr wrap="none" rtlCol="0">
              <a:spAutoFit/>
              <a:scene3d>
                <a:camera prst="orthographicFront"/>
                <a:lightRig rig="threePt" dir="t"/>
              </a:scene3d>
              <a:sp3d contourW="12700"/>
            </a:bodyPr>
            <a:lstStyle/>
            <a:p>
              <a:r>
                <a:rPr lang="en-US" altLang="zh-CN"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spTree>
    <p:extLst>
      <p:ext uri="{BB962C8B-B14F-4D97-AF65-F5344CB8AC3E}">
        <p14:creationId xmlns:p14="http://schemas.microsoft.com/office/powerpoint/2010/main" val="3882050808"/>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51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51000">
                                          <p:cBhvr additive="base">
                                            <p:cTn id="7" dur="2000" fill="hold"/>
                                            <p:tgtEl>
                                              <p:spTgt spid="31"/>
                                            </p:tgtEl>
                                            <p:attrNameLst>
                                              <p:attrName>ppt_x</p:attrName>
                                            </p:attrNameLst>
                                          </p:cBhvr>
                                          <p:tavLst>
                                            <p:tav tm="0">
                                              <p:val>
                                                <p:strVal val="#ppt_x"/>
                                              </p:val>
                                            </p:tav>
                                            <p:tav tm="100000">
                                              <p:val>
                                                <p:strVal val="#ppt_x"/>
                                              </p:val>
                                            </p:tav>
                                          </p:tavLst>
                                        </p:anim>
                                        <p:anim calcmode="lin" valueType="num" p14:bounceEnd="51000">
                                          <p:cBhvr additive="base">
                                            <p:cTn id="8" dur="20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51000">
                                      <p:stCondLst>
                                        <p:cond delay="300"/>
                                      </p:stCondLst>
                                      <p:childTnLst>
                                        <p:set>
                                          <p:cBhvr>
                                            <p:cTn id="10" dur="1" fill="hold">
                                              <p:stCondLst>
                                                <p:cond delay="0"/>
                                              </p:stCondLst>
                                            </p:cTn>
                                            <p:tgtEl>
                                              <p:spTgt spid="35"/>
                                            </p:tgtEl>
                                            <p:attrNameLst>
                                              <p:attrName>style.visibility</p:attrName>
                                            </p:attrNameLst>
                                          </p:cBhvr>
                                          <p:to>
                                            <p:strVal val="visible"/>
                                          </p:to>
                                        </p:set>
                                        <p:anim calcmode="lin" valueType="num" p14:bounceEnd="51000">
                                          <p:cBhvr additive="base">
                                            <p:cTn id="11" dur="2000" fill="hold"/>
                                            <p:tgtEl>
                                              <p:spTgt spid="35"/>
                                            </p:tgtEl>
                                            <p:attrNameLst>
                                              <p:attrName>ppt_x</p:attrName>
                                            </p:attrNameLst>
                                          </p:cBhvr>
                                          <p:tavLst>
                                            <p:tav tm="0">
                                              <p:val>
                                                <p:strVal val="#ppt_x"/>
                                              </p:val>
                                            </p:tav>
                                            <p:tav tm="100000">
                                              <p:val>
                                                <p:strVal val="#ppt_x"/>
                                              </p:val>
                                            </p:tav>
                                          </p:tavLst>
                                        </p:anim>
                                        <p:anim calcmode="lin" valueType="num" p14:bounceEnd="51000">
                                          <p:cBhvr additive="base">
                                            <p:cTn id="12" dur="2000" fill="hold"/>
                                            <p:tgtEl>
                                              <p:spTgt spid="35"/>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51000">
                                      <p:stCondLst>
                                        <p:cond delay="100"/>
                                      </p:stCondLst>
                                      <p:childTnLst>
                                        <p:set>
                                          <p:cBhvr>
                                            <p:cTn id="14" dur="1" fill="hold">
                                              <p:stCondLst>
                                                <p:cond delay="0"/>
                                              </p:stCondLst>
                                            </p:cTn>
                                            <p:tgtEl>
                                              <p:spTgt spid="39"/>
                                            </p:tgtEl>
                                            <p:attrNameLst>
                                              <p:attrName>style.visibility</p:attrName>
                                            </p:attrNameLst>
                                          </p:cBhvr>
                                          <p:to>
                                            <p:strVal val="visible"/>
                                          </p:to>
                                        </p:set>
                                        <p:anim calcmode="lin" valueType="num" p14:bounceEnd="51000">
                                          <p:cBhvr additive="base">
                                            <p:cTn id="15" dur="2000" fill="hold"/>
                                            <p:tgtEl>
                                              <p:spTgt spid="39"/>
                                            </p:tgtEl>
                                            <p:attrNameLst>
                                              <p:attrName>ppt_x</p:attrName>
                                            </p:attrNameLst>
                                          </p:cBhvr>
                                          <p:tavLst>
                                            <p:tav tm="0">
                                              <p:val>
                                                <p:strVal val="#ppt_x"/>
                                              </p:val>
                                            </p:tav>
                                            <p:tav tm="100000">
                                              <p:val>
                                                <p:strVal val="#ppt_x"/>
                                              </p:val>
                                            </p:tav>
                                          </p:tavLst>
                                        </p:anim>
                                        <p:anim calcmode="lin" valueType="num" p14:bounceEnd="51000">
                                          <p:cBhvr additive="base">
                                            <p:cTn id="16" dur="2000" fill="hold"/>
                                            <p:tgtEl>
                                              <p:spTgt spid="39"/>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51000">
                                      <p:stCondLst>
                                        <p:cond delay="500"/>
                                      </p:stCondLst>
                                      <p:childTnLst>
                                        <p:set>
                                          <p:cBhvr>
                                            <p:cTn id="18" dur="1" fill="hold">
                                              <p:stCondLst>
                                                <p:cond delay="0"/>
                                              </p:stCondLst>
                                            </p:cTn>
                                            <p:tgtEl>
                                              <p:spTgt spid="47"/>
                                            </p:tgtEl>
                                            <p:attrNameLst>
                                              <p:attrName>style.visibility</p:attrName>
                                            </p:attrNameLst>
                                          </p:cBhvr>
                                          <p:to>
                                            <p:strVal val="visible"/>
                                          </p:to>
                                        </p:set>
                                        <p:anim calcmode="lin" valueType="num" p14:bounceEnd="51000">
                                          <p:cBhvr additive="base">
                                            <p:cTn id="19" dur="2000" fill="hold"/>
                                            <p:tgtEl>
                                              <p:spTgt spid="47"/>
                                            </p:tgtEl>
                                            <p:attrNameLst>
                                              <p:attrName>ppt_x</p:attrName>
                                            </p:attrNameLst>
                                          </p:cBhvr>
                                          <p:tavLst>
                                            <p:tav tm="0">
                                              <p:val>
                                                <p:strVal val="#ppt_x"/>
                                              </p:val>
                                            </p:tav>
                                            <p:tav tm="100000">
                                              <p:val>
                                                <p:strVal val="#ppt_x"/>
                                              </p:val>
                                            </p:tav>
                                          </p:tavLst>
                                        </p:anim>
                                        <p:anim calcmode="lin" valueType="num" p14:bounceEnd="51000">
                                          <p:cBhvr additive="base">
                                            <p:cTn id="20" dur="2000" fill="hold"/>
                                            <p:tgtEl>
                                              <p:spTgt spid="47"/>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14:presetBounceEnd="51000">
                                      <p:stCondLst>
                                        <p:cond delay="300"/>
                                      </p:stCondLst>
                                      <p:childTnLst>
                                        <p:set>
                                          <p:cBhvr>
                                            <p:cTn id="22" dur="1" fill="hold">
                                              <p:stCondLst>
                                                <p:cond delay="0"/>
                                              </p:stCondLst>
                                            </p:cTn>
                                            <p:tgtEl>
                                              <p:spTgt spid="43"/>
                                            </p:tgtEl>
                                            <p:attrNameLst>
                                              <p:attrName>style.visibility</p:attrName>
                                            </p:attrNameLst>
                                          </p:cBhvr>
                                          <p:to>
                                            <p:strVal val="visible"/>
                                          </p:to>
                                        </p:set>
                                        <p:anim calcmode="lin" valueType="num" p14:bounceEnd="51000">
                                          <p:cBhvr additive="base">
                                            <p:cTn id="23" dur="2000" fill="hold"/>
                                            <p:tgtEl>
                                              <p:spTgt spid="43"/>
                                            </p:tgtEl>
                                            <p:attrNameLst>
                                              <p:attrName>ppt_x</p:attrName>
                                            </p:attrNameLst>
                                          </p:cBhvr>
                                          <p:tavLst>
                                            <p:tav tm="0">
                                              <p:val>
                                                <p:strVal val="#ppt_x"/>
                                              </p:val>
                                            </p:tav>
                                            <p:tav tm="100000">
                                              <p:val>
                                                <p:strVal val="#ppt_x"/>
                                              </p:val>
                                            </p:tav>
                                          </p:tavLst>
                                        </p:anim>
                                        <p:anim calcmode="lin" valueType="num" p14:bounceEnd="51000">
                                          <p:cBhvr additive="base">
                                            <p:cTn id="24" dur="2000" fill="hold"/>
                                            <p:tgtEl>
                                              <p:spTgt spid="43"/>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14:presetBounceEnd="51000">
                                      <p:stCondLst>
                                        <p:cond delay="700"/>
                                      </p:stCondLst>
                                      <p:childTnLst>
                                        <p:set>
                                          <p:cBhvr>
                                            <p:cTn id="26" dur="1" fill="hold">
                                              <p:stCondLst>
                                                <p:cond delay="0"/>
                                              </p:stCondLst>
                                            </p:cTn>
                                            <p:tgtEl>
                                              <p:spTgt spid="30"/>
                                            </p:tgtEl>
                                            <p:attrNameLst>
                                              <p:attrName>style.visibility</p:attrName>
                                            </p:attrNameLst>
                                          </p:cBhvr>
                                          <p:to>
                                            <p:strVal val="visible"/>
                                          </p:to>
                                        </p:set>
                                        <p:anim calcmode="lin" valueType="num" p14:bounceEnd="51000">
                                          <p:cBhvr additive="base">
                                            <p:cTn id="27" dur="2000" fill="hold"/>
                                            <p:tgtEl>
                                              <p:spTgt spid="30"/>
                                            </p:tgtEl>
                                            <p:attrNameLst>
                                              <p:attrName>ppt_x</p:attrName>
                                            </p:attrNameLst>
                                          </p:cBhvr>
                                          <p:tavLst>
                                            <p:tav tm="0">
                                              <p:val>
                                                <p:strVal val="#ppt_x"/>
                                              </p:val>
                                            </p:tav>
                                            <p:tav tm="100000">
                                              <p:val>
                                                <p:strVal val="#ppt_x"/>
                                              </p:val>
                                            </p:tav>
                                          </p:tavLst>
                                        </p:anim>
                                        <p:anim calcmode="lin" valueType="num" p14:bounceEnd="51000">
                                          <p:cBhvr additive="base">
                                            <p:cTn id="28" dur="2000" fill="hold"/>
                                            <p:tgtEl>
                                              <p:spTgt spid="30"/>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14:presetBounceEnd="51000">
                                      <p:stCondLst>
                                        <p:cond delay="800"/>
                                      </p:stCondLst>
                                      <p:childTnLst>
                                        <p:set>
                                          <p:cBhvr>
                                            <p:cTn id="30" dur="1" fill="hold">
                                              <p:stCondLst>
                                                <p:cond delay="0"/>
                                              </p:stCondLst>
                                            </p:cTn>
                                            <p:tgtEl>
                                              <p:spTgt spid="27"/>
                                            </p:tgtEl>
                                            <p:attrNameLst>
                                              <p:attrName>style.visibility</p:attrName>
                                            </p:attrNameLst>
                                          </p:cBhvr>
                                          <p:to>
                                            <p:strVal val="visible"/>
                                          </p:to>
                                        </p:set>
                                        <p:anim calcmode="lin" valueType="num" p14:bounceEnd="51000">
                                          <p:cBhvr additive="base">
                                            <p:cTn id="31" dur="2000" fill="hold"/>
                                            <p:tgtEl>
                                              <p:spTgt spid="27"/>
                                            </p:tgtEl>
                                            <p:attrNameLst>
                                              <p:attrName>ppt_x</p:attrName>
                                            </p:attrNameLst>
                                          </p:cBhvr>
                                          <p:tavLst>
                                            <p:tav tm="0">
                                              <p:val>
                                                <p:strVal val="#ppt_x"/>
                                              </p:val>
                                            </p:tav>
                                            <p:tav tm="100000">
                                              <p:val>
                                                <p:strVal val="#ppt_x"/>
                                              </p:val>
                                            </p:tav>
                                          </p:tavLst>
                                        </p:anim>
                                        <p:anim calcmode="lin" valueType="num" p14:bounceEnd="51000">
                                          <p:cBhvr additive="base">
                                            <p:cTn id="32" dur="2000" fill="hold"/>
                                            <p:tgtEl>
                                              <p:spTgt spid="27"/>
                                            </p:tgtEl>
                                            <p:attrNameLst>
                                              <p:attrName>ppt_y</p:attrName>
                                            </p:attrNameLst>
                                          </p:cBhvr>
                                          <p:tavLst>
                                            <p:tav tm="0">
                                              <p:val>
                                                <p:strVal val="0-#ppt_h/2"/>
                                              </p:val>
                                            </p:tav>
                                            <p:tav tm="100000">
                                              <p:val>
                                                <p:strVal val="#ppt_y"/>
                                              </p:val>
                                            </p:tav>
                                          </p:tavLst>
                                        </p:anim>
                                      </p:childTnLst>
                                    </p:cTn>
                                  </p:par>
                                  <p:par>
                                    <p:cTn id="33" presetID="2" presetClass="entr" presetSubtype="1" fill="hold" grpId="0" nodeType="withEffect" p14:presetBounceEnd="51000">
                                      <p:stCondLst>
                                        <p:cond delay="1300"/>
                                      </p:stCondLst>
                                      <p:childTnLst>
                                        <p:set>
                                          <p:cBhvr>
                                            <p:cTn id="34" dur="1" fill="hold">
                                              <p:stCondLst>
                                                <p:cond delay="0"/>
                                              </p:stCondLst>
                                            </p:cTn>
                                            <p:tgtEl>
                                              <p:spTgt spid="29"/>
                                            </p:tgtEl>
                                            <p:attrNameLst>
                                              <p:attrName>style.visibility</p:attrName>
                                            </p:attrNameLst>
                                          </p:cBhvr>
                                          <p:to>
                                            <p:strVal val="visible"/>
                                          </p:to>
                                        </p:set>
                                        <p:anim calcmode="lin" valueType="num" p14:bounceEnd="51000">
                                          <p:cBhvr additive="base">
                                            <p:cTn id="35" dur="2000" fill="hold"/>
                                            <p:tgtEl>
                                              <p:spTgt spid="29"/>
                                            </p:tgtEl>
                                            <p:attrNameLst>
                                              <p:attrName>ppt_x</p:attrName>
                                            </p:attrNameLst>
                                          </p:cBhvr>
                                          <p:tavLst>
                                            <p:tav tm="0">
                                              <p:val>
                                                <p:strVal val="#ppt_x"/>
                                              </p:val>
                                            </p:tav>
                                            <p:tav tm="100000">
                                              <p:val>
                                                <p:strVal val="#ppt_x"/>
                                              </p:val>
                                            </p:tav>
                                          </p:tavLst>
                                        </p:anim>
                                        <p:anim calcmode="lin" valueType="num" p14:bounceEnd="51000">
                                          <p:cBhvr additive="base">
                                            <p:cTn id="36" dur="2000" fill="hold"/>
                                            <p:tgtEl>
                                              <p:spTgt spid="29"/>
                                            </p:tgtEl>
                                            <p:attrNameLst>
                                              <p:attrName>ppt_y</p:attrName>
                                            </p:attrNameLst>
                                          </p:cBhvr>
                                          <p:tavLst>
                                            <p:tav tm="0">
                                              <p:val>
                                                <p:strVal val="0-#ppt_h/2"/>
                                              </p:val>
                                            </p:tav>
                                            <p:tav tm="100000">
                                              <p:val>
                                                <p:strVal val="#ppt_y"/>
                                              </p:val>
                                            </p:tav>
                                          </p:tavLst>
                                        </p:anim>
                                      </p:childTnLst>
                                    </p:cTn>
                                  </p:par>
                                  <p:par>
                                    <p:cTn id="37" presetID="2" presetClass="entr" presetSubtype="1" fill="hold" grpId="0" nodeType="withEffect" p14:presetBounceEnd="51000">
                                      <p:stCondLst>
                                        <p:cond delay="900"/>
                                      </p:stCondLst>
                                      <p:childTnLst>
                                        <p:set>
                                          <p:cBhvr>
                                            <p:cTn id="38" dur="1" fill="hold">
                                              <p:stCondLst>
                                                <p:cond delay="0"/>
                                              </p:stCondLst>
                                            </p:cTn>
                                            <p:tgtEl>
                                              <p:spTgt spid="28"/>
                                            </p:tgtEl>
                                            <p:attrNameLst>
                                              <p:attrName>style.visibility</p:attrName>
                                            </p:attrNameLst>
                                          </p:cBhvr>
                                          <p:to>
                                            <p:strVal val="visible"/>
                                          </p:to>
                                        </p:set>
                                        <p:anim calcmode="lin" valueType="num" p14:bounceEnd="51000">
                                          <p:cBhvr additive="base">
                                            <p:cTn id="39" dur="2000" fill="hold"/>
                                            <p:tgtEl>
                                              <p:spTgt spid="28"/>
                                            </p:tgtEl>
                                            <p:attrNameLst>
                                              <p:attrName>ppt_x</p:attrName>
                                            </p:attrNameLst>
                                          </p:cBhvr>
                                          <p:tavLst>
                                            <p:tav tm="0">
                                              <p:val>
                                                <p:strVal val="#ppt_x"/>
                                              </p:val>
                                            </p:tav>
                                            <p:tav tm="100000">
                                              <p:val>
                                                <p:strVal val="#ppt_x"/>
                                              </p:val>
                                            </p:tav>
                                          </p:tavLst>
                                        </p:anim>
                                        <p:anim calcmode="lin" valueType="num" p14:bounceEnd="51000">
                                          <p:cBhvr additive="base">
                                            <p:cTn id="40" dur="2000" fill="hold"/>
                                            <p:tgtEl>
                                              <p:spTgt spid="2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animBg="1"/>
          <p:bldP spid="29" grpId="0" animBg="1"/>
          <p:bldP spid="30"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2000" fill="hold"/>
                                            <p:tgtEl>
                                              <p:spTgt spid="31"/>
                                            </p:tgtEl>
                                            <p:attrNameLst>
                                              <p:attrName>ppt_x</p:attrName>
                                            </p:attrNameLst>
                                          </p:cBhvr>
                                          <p:tavLst>
                                            <p:tav tm="0">
                                              <p:val>
                                                <p:strVal val="#ppt_x"/>
                                              </p:val>
                                            </p:tav>
                                            <p:tav tm="100000">
                                              <p:val>
                                                <p:strVal val="#ppt_x"/>
                                              </p:val>
                                            </p:tav>
                                          </p:tavLst>
                                        </p:anim>
                                        <p:anim calcmode="lin" valueType="num">
                                          <p:cBhvr additive="base">
                                            <p:cTn id="8" dur="20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30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2000" fill="hold"/>
                                            <p:tgtEl>
                                              <p:spTgt spid="35"/>
                                            </p:tgtEl>
                                            <p:attrNameLst>
                                              <p:attrName>ppt_x</p:attrName>
                                            </p:attrNameLst>
                                          </p:cBhvr>
                                          <p:tavLst>
                                            <p:tav tm="0">
                                              <p:val>
                                                <p:strVal val="#ppt_x"/>
                                              </p:val>
                                            </p:tav>
                                            <p:tav tm="100000">
                                              <p:val>
                                                <p:strVal val="#ppt_x"/>
                                              </p:val>
                                            </p:tav>
                                          </p:tavLst>
                                        </p:anim>
                                        <p:anim calcmode="lin" valueType="num">
                                          <p:cBhvr additive="base">
                                            <p:cTn id="12" dur="2000" fill="hold"/>
                                            <p:tgtEl>
                                              <p:spTgt spid="35"/>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10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2000" fill="hold"/>
                                            <p:tgtEl>
                                              <p:spTgt spid="39"/>
                                            </p:tgtEl>
                                            <p:attrNameLst>
                                              <p:attrName>ppt_x</p:attrName>
                                            </p:attrNameLst>
                                          </p:cBhvr>
                                          <p:tavLst>
                                            <p:tav tm="0">
                                              <p:val>
                                                <p:strVal val="#ppt_x"/>
                                              </p:val>
                                            </p:tav>
                                            <p:tav tm="100000">
                                              <p:val>
                                                <p:strVal val="#ppt_x"/>
                                              </p:val>
                                            </p:tav>
                                          </p:tavLst>
                                        </p:anim>
                                        <p:anim calcmode="lin" valueType="num">
                                          <p:cBhvr additive="base">
                                            <p:cTn id="16" dur="2000" fill="hold"/>
                                            <p:tgtEl>
                                              <p:spTgt spid="39"/>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500"/>
                                      </p:stCondLst>
                                      <p:childTnLst>
                                        <p:set>
                                          <p:cBhvr>
                                            <p:cTn id="18" dur="1" fill="hold">
                                              <p:stCondLst>
                                                <p:cond delay="0"/>
                                              </p:stCondLst>
                                            </p:cTn>
                                            <p:tgtEl>
                                              <p:spTgt spid="47"/>
                                            </p:tgtEl>
                                            <p:attrNameLst>
                                              <p:attrName>style.visibility</p:attrName>
                                            </p:attrNameLst>
                                          </p:cBhvr>
                                          <p:to>
                                            <p:strVal val="visible"/>
                                          </p:to>
                                        </p:set>
                                        <p:anim calcmode="lin" valueType="num">
                                          <p:cBhvr additive="base">
                                            <p:cTn id="19" dur="2000" fill="hold"/>
                                            <p:tgtEl>
                                              <p:spTgt spid="47"/>
                                            </p:tgtEl>
                                            <p:attrNameLst>
                                              <p:attrName>ppt_x</p:attrName>
                                            </p:attrNameLst>
                                          </p:cBhvr>
                                          <p:tavLst>
                                            <p:tav tm="0">
                                              <p:val>
                                                <p:strVal val="#ppt_x"/>
                                              </p:val>
                                            </p:tav>
                                            <p:tav tm="100000">
                                              <p:val>
                                                <p:strVal val="#ppt_x"/>
                                              </p:val>
                                            </p:tav>
                                          </p:tavLst>
                                        </p:anim>
                                        <p:anim calcmode="lin" valueType="num">
                                          <p:cBhvr additive="base">
                                            <p:cTn id="20" dur="2000" fill="hold"/>
                                            <p:tgtEl>
                                              <p:spTgt spid="47"/>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300"/>
                                      </p:stCondLst>
                                      <p:childTnLst>
                                        <p:set>
                                          <p:cBhvr>
                                            <p:cTn id="22" dur="1" fill="hold">
                                              <p:stCondLst>
                                                <p:cond delay="0"/>
                                              </p:stCondLst>
                                            </p:cTn>
                                            <p:tgtEl>
                                              <p:spTgt spid="43"/>
                                            </p:tgtEl>
                                            <p:attrNameLst>
                                              <p:attrName>style.visibility</p:attrName>
                                            </p:attrNameLst>
                                          </p:cBhvr>
                                          <p:to>
                                            <p:strVal val="visible"/>
                                          </p:to>
                                        </p:set>
                                        <p:anim calcmode="lin" valueType="num">
                                          <p:cBhvr additive="base">
                                            <p:cTn id="23" dur="2000" fill="hold"/>
                                            <p:tgtEl>
                                              <p:spTgt spid="43"/>
                                            </p:tgtEl>
                                            <p:attrNameLst>
                                              <p:attrName>ppt_x</p:attrName>
                                            </p:attrNameLst>
                                          </p:cBhvr>
                                          <p:tavLst>
                                            <p:tav tm="0">
                                              <p:val>
                                                <p:strVal val="#ppt_x"/>
                                              </p:val>
                                            </p:tav>
                                            <p:tav tm="100000">
                                              <p:val>
                                                <p:strVal val="#ppt_x"/>
                                              </p:val>
                                            </p:tav>
                                          </p:tavLst>
                                        </p:anim>
                                        <p:anim calcmode="lin" valueType="num">
                                          <p:cBhvr additive="base">
                                            <p:cTn id="24" dur="2000" fill="hold"/>
                                            <p:tgtEl>
                                              <p:spTgt spid="43"/>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700"/>
                                      </p:stCondLst>
                                      <p:childTnLst>
                                        <p:set>
                                          <p:cBhvr>
                                            <p:cTn id="26" dur="1" fill="hold">
                                              <p:stCondLst>
                                                <p:cond delay="0"/>
                                              </p:stCondLst>
                                            </p:cTn>
                                            <p:tgtEl>
                                              <p:spTgt spid="30"/>
                                            </p:tgtEl>
                                            <p:attrNameLst>
                                              <p:attrName>style.visibility</p:attrName>
                                            </p:attrNameLst>
                                          </p:cBhvr>
                                          <p:to>
                                            <p:strVal val="visible"/>
                                          </p:to>
                                        </p:set>
                                        <p:anim calcmode="lin" valueType="num">
                                          <p:cBhvr additive="base">
                                            <p:cTn id="27" dur="2000" fill="hold"/>
                                            <p:tgtEl>
                                              <p:spTgt spid="30"/>
                                            </p:tgtEl>
                                            <p:attrNameLst>
                                              <p:attrName>ppt_x</p:attrName>
                                            </p:attrNameLst>
                                          </p:cBhvr>
                                          <p:tavLst>
                                            <p:tav tm="0">
                                              <p:val>
                                                <p:strVal val="#ppt_x"/>
                                              </p:val>
                                            </p:tav>
                                            <p:tav tm="100000">
                                              <p:val>
                                                <p:strVal val="#ppt_x"/>
                                              </p:val>
                                            </p:tav>
                                          </p:tavLst>
                                        </p:anim>
                                        <p:anim calcmode="lin" valueType="num">
                                          <p:cBhvr additive="base">
                                            <p:cTn id="28" dur="2000" fill="hold"/>
                                            <p:tgtEl>
                                              <p:spTgt spid="30"/>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800"/>
                                      </p:stCondLst>
                                      <p:childTnLst>
                                        <p:set>
                                          <p:cBhvr>
                                            <p:cTn id="30" dur="1" fill="hold">
                                              <p:stCondLst>
                                                <p:cond delay="0"/>
                                              </p:stCondLst>
                                            </p:cTn>
                                            <p:tgtEl>
                                              <p:spTgt spid="27"/>
                                            </p:tgtEl>
                                            <p:attrNameLst>
                                              <p:attrName>style.visibility</p:attrName>
                                            </p:attrNameLst>
                                          </p:cBhvr>
                                          <p:to>
                                            <p:strVal val="visible"/>
                                          </p:to>
                                        </p:set>
                                        <p:anim calcmode="lin" valueType="num">
                                          <p:cBhvr additive="base">
                                            <p:cTn id="31" dur="2000" fill="hold"/>
                                            <p:tgtEl>
                                              <p:spTgt spid="27"/>
                                            </p:tgtEl>
                                            <p:attrNameLst>
                                              <p:attrName>ppt_x</p:attrName>
                                            </p:attrNameLst>
                                          </p:cBhvr>
                                          <p:tavLst>
                                            <p:tav tm="0">
                                              <p:val>
                                                <p:strVal val="#ppt_x"/>
                                              </p:val>
                                            </p:tav>
                                            <p:tav tm="100000">
                                              <p:val>
                                                <p:strVal val="#ppt_x"/>
                                              </p:val>
                                            </p:tav>
                                          </p:tavLst>
                                        </p:anim>
                                        <p:anim calcmode="lin" valueType="num">
                                          <p:cBhvr additive="base">
                                            <p:cTn id="32" dur="2000" fill="hold"/>
                                            <p:tgtEl>
                                              <p:spTgt spid="27"/>
                                            </p:tgtEl>
                                            <p:attrNameLst>
                                              <p:attrName>ppt_y</p:attrName>
                                            </p:attrNameLst>
                                          </p:cBhvr>
                                          <p:tavLst>
                                            <p:tav tm="0">
                                              <p:val>
                                                <p:strVal val="0-#ppt_h/2"/>
                                              </p:val>
                                            </p:tav>
                                            <p:tav tm="100000">
                                              <p:val>
                                                <p:strVal val="#ppt_y"/>
                                              </p:val>
                                            </p:tav>
                                          </p:tavLst>
                                        </p:anim>
                                      </p:childTnLst>
                                    </p:cTn>
                                  </p:par>
                                  <p:par>
                                    <p:cTn id="33" presetID="2" presetClass="entr" presetSubtype="1" fill="hold" grpId="0" nodeType="withEffect">
                                      <p:stCondLst>
                                        <p:cond delay="1300"/>
                                      </p:stCondLst>
                                      <p:childTnLst>
                                        <p:set>
                                          <p:cBhvr>
                                            <p:cTn id="34" dur="1" fill="hold">
                                              <p:stCondLst>
                                                <p:cond delay="0"/>
                                              </p:stCondLst>
                                            </p:cTn>
                                            <p:tgtEl>
                                              <p:spTgt spid="29"/>
                                            </p:tgtEl>
                                            <p:attrNameLst>
                                              <p:attrName>style.visibility</p:attrName>
                                            </p:attrNameLst>
                                          </p:cBhvr>
                                          <p:to>
                                            <p:strVal val="visible"/>
                                          </p:to>
                                        </p:set>
                                        <p:anim calcmode="lin" valueType="num">
                                          <p:cBhvr additive="base">
                                            <p:cTn id="35" dur="2000" fill="hold"/>
                                            <p:tgtEl>
                                              <p:spTgt spid="29"/>
                                            </p:tgtEl>
                                            <p:attrNameLst>
                                              <p:attrName>ppt_x</p:attrName>
                                            </p:attrNameLst>
                                          </p:cBhvr>
                                          <p:tavLst>
                                            <p:tav tm="0">
                                              <p:val>
                                                <p:strVal val="#ppt_x"/>
                                              </p:val>
                                            </p:tav>
                                            <p:tav tm="100000">
                                              <p:val>
                                                <p:strVal val="#ppt_x"/>
                                              </p:val>
                                            </p:tav>
                                          </p:tavLst>
                                        </p:anim>
                                        <p:anim calcmode="lin" valueType="num">
                                          <p:cBhvr additive="base">
                                            <p:cTn id="36" dur="2000" fill="hold"/>
                                            <p:tgtEl>
                                              <p:spTgt spid="29"/>
                                            </p:tgtEl>
                                            <p:attrNameLst>
                                              <p:attrName>ppt_y</p:attrName>
                                            </p:attrNameLst>
                                          </p:cBhvr>
                                          <p:tavLst>
                                            <p:tav tm="0">
                                              <p:val>
                                                <p:strVal val="0-#ppt_h/2"/>
                                              </p:val>
                                            </p:tav>
                                            <p:tav tm="100000">
                                              <p:val>
                                                <p:strVal val="#ppt_y"/>
                                              </p:val>
                                            </p:tav>
                                          </p:tavLst>
                                        </p:anim>
                                      </p:childTnLst>
                                    </p:cTn>
                                  </p:par>
                                  <p:par>
                                    <p:cTn id="37" presetID="2" presetClass="entr" presetSubtype="1" fill="hold" grpId="0" nodeType="withEffect">
                                      <p:stCondLst>
                                        <p:cond delay="900"/>
                                      </p:stCondLst>
                                      <p:childTnLst>
                                        <p:set>
                                          <p:cBhvr>
                                            <p:cTn id="38" dur="1" fill="hold">
                                              <p:stCondLst>
                                                <p:cond delay="0"/>
                                              </p:stCondLst>
                                            </p:cTn>
                                            <p:tgtEl>
                                              <p:spTgt spid="28"/>
                                            </p:tgtEl>
                                            <p:attrNameLst>
                                              <p:attrName>style.visibility</p:attrName>
                                            </p:attrNameLst>
                                          </p:cBhvr>
                                          <p:to>
                                            <p:strVal val="visible"/>
                                          </p:to>
                                        </p:set>
                                        <p:anim calcmode="lin" valueType="num">
                                          <p:cBhvr additive="base">
                                            <p:cTn id="39" dur="2000" fill="hold"/>
                                            <p:tgtEl>
                                              <p:spTgt spid="28"/>
                                            </p:tgtEl>
                                            <p:attrNameLst>
                                              <p:attrName>ppt_x</p:attrName>
                                            </p:attrNameLst>
                                          </p:cBhvr>
                                          <p:tavLst>
                                            <p:tav tm="0">
                                              <p:val>
                                                <p:strVal val="#ppt_x"/>
                                              </p:val>
                                            </p:tav>
                                            <p:tav tm="100000">
                                              <p:val>
                                                <p:strVal val="#ppt_x"/>
                                              </p:val>
                                            </p:tav>
                                          </p:tavLst>
                                        </p:anim>
                                        <p:anim calcmode="lin" valueType="num">
                                          <p:cBhvr additive="base">
                                            <p:cTn id="40" dur="2000" fill="hold"/>
                                            <p:tgtEl>
                                              <p:spTgt spid="2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animBg="1"/>
          <p:bldP spid="29" grpId="0" animBg="1"/>
          <p:bldP spid="30" grpId="0" animBg="1"/>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041067ae-78c3-4471-940d-7ac8c13a9a19"/>
          <p:cNvGrpSpPr>
            <a:grpSpLocks noChangeAspect="1"/>
          </p:cNvGrpSpPr>
          <p:nvPr/>
        </p:nvGrpSpPr>
        <p:grpSpPr>
          <a:xfrm>
            <a:off x="1397681" y="1767132"/>
            <a:ext cx="9396640" cy="4044462"/>
            <a:chOff x="1979612" y="2060848"/>
            <a:chExt cx="8261779" cy="3556000"/>
          </a:xfrm>
        </p:grpSpPr>
        <p:sp>
          <p:nvSpPr>
            <p:cNvPr id="4" name="Rectangle: Rounded Corners 60"/>
            <p:cNvSpPr/>
            <p:nvPr/>
          </p:nvSpPr>
          <p:spPr>
            <a:xfrm>
              <a:off x="7963857" y="2060848"/>
              <a:ext cx="2277534" cy="3556000"/>
            </a:xfrm>
            <a:prstGeom prst="roundRect">
              <a:avLst>
                <a:gd name="adj" fmla="val 5000"/>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latin typeface="inpin heiti" panose="00000500000000000000" pitchFamily="2" charset="-122"/>
                <a:ea typeface="inpin heiti" panose="00000500000000000000" pitchFamily="2" charset="-122"/>
                <a:sym typeface="inpin heiti" panose="00000500000000000000" pitchFamily="2" charset="-122"/>
              </a:endParaRPr>
            </a:p>
          </p:txBody>
        </p:sp>
        <p:sp>
          <p:nvSpPr>
            <p:cNvPr id="5" name="Rectangle: Rounded Corners 53"/>
            <p:cNvSpPr/>
            <p:nvPr/>
          </p:nvSpPr>
          <p:spPr>
            <a:xfrm>
              <a:off x="4947707" y="2060848"/>
              <a:ext cx="2277534" cy="3556000"/>
            </a:xfrm>
            <a:prstGeom prst="roundRect">
              <a:avLst>
                <a:gd name="adj" fmla="val 5000"/>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latin typeface="inpin heiti" panose="00000500000000000000" pitchFamily="2" charset="-122"/>
                <a:ea typeface="inpin heiti" panose="00000500000000000000" pitchFamily="2" charset="-122"/>
                <a:sym typeface="inpin heiti" panose="00000500000000000000" pitchFamily="2" charset="-122"/>
              </a:endParaRPr>
            </a:p>
          </p:txBody>
        </p:sp>
        <p:sp>
          <p:nvSpPr>
            <p:cNvPr id="6" name="Rectangle: Rounded Corners 41"/>
            <p:cNvSpPr/>
            <p:nvPr/>
          </p:nvSpPr>
          <p:spPr>
            <a:xfrm>
              <a:off x="1979612" y="2060848"/>
              <a:ext cx="2277534" cy="3556000"/>
            </a:xfrm>
            <a:prstGeom prst="roundRect">
              <a:avLst>
                <a:gd name="adj" fmla="val 5000"/>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latin typeface="inpin heiti" panose="00000500000000000000" pitchFamily="2" charset="-122"/>
                <a:ea typeface="inpin heiti" panose="00000500000000000000" pitchFamily="2" charset="-122"/>
                <a:sym typeface="inpin heiti" panose="00000500000000000000" pitchFamily="2" charset="-122"/>
              </a:endParaRPr>
            </a:p>
          </p:txBody>
        </p:sp>
        <p:sp>
          <p:nvSpPr>
            <p:cNvPr id="7" name="Rectangle 15"/>
            <p:cNvSpPr/>
            <p:nvPr/>
          </p:nvSpPr>
          <p:spPr bwMode="auto">
            <a:xfrm>
              <a:off x="2269382" y="5024961"/>
              <a:ext cx="1707518" cy="323850"/>
            </a:xfrm>
            <a:prstGeom prst="rect">
              <a:avLst/>
            </a:prstGeom>
            <a:solidFill>
              <a:schemeClr val="bg1"/>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a:bodyPr>
            <a:lstStyle/>
            <a:p>
              <a:pPr algn="ctr" eaLnBrk="1" fontAlgn="auto" hangingPunct="1">
                <a:defRPr/>
              </a:pPr>
              <a:endParaRPr lang="zh-CN" altLang="en-US" sz="1600" b="1" dirty="0">
                <a:solidFill>
                  <a:schemeClr val="tx2"/>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0" name="Freeform: Shape 48"/>
            <p:cNvSpPr>
              <a:spLocks/>
            </p:cNvSpPr>
            <p:nvPr/>
          </p:nvSpPr>
          <p:spPr bwMode="auto">
            <a:xfrm>
              <a:off x="8800310" y="2301311"/>
              <a:ext cx="633204" cy="633204"/>
            </a:xfrm>
            <a:custGeom>
              <a:avLst/>
              <a:gdLst>
                <a:gd name="T0" fmla="*/ 118 w 236"/>
                <a:gd name="T1" fmla="*/ 0 h 236"/>
                <a:gd name="T2" fmla="*/ 0 w 236"/>
                <a:gd name="T3" fmla="*/ 118 h 236"/>
                <a:gd name="T4" fmla="*/ 118 w 236"/>
                <a:gd name="T5" fmla="*/ 236 h 236"/>
                <a:gd name="T6" fmla="*/ 236 w 236"/>
                <a:gd name="T7" fmla="*/ 118 h 236"/>
                <a:gd name="T8" fmla="*/ 118 w 236"/>
                <a:gd name="T9" fmla="*/ 0 h 236"/>
                <a:gd name="T10" fmla="*/ 106 w 236"/>
                <a:gd name="T11" fmla="*/ 171 h 236"/>
                <a:gd name="T12" fmla="*/ 54 w 236"/>
                <a:gd name="T13" fmla="*/ 163 h 236"/>
                <a:gd name="T14" fmla="*/ 54 w 236"/>
                <a:gd name="T15" fmla="*/ 121 h 236"/>
                <a:gd name="T16" fmla="*/ 106 w 236"/>
                <a:gd name="T17" fmla="*/ 121 h 236"/>
                <a:gd name="T18" fmla="*/ 106 w 236"/>
                <a:gd name="T19" fmla="*/ 171 h 236"/>
                <a:gd name="T20" fmla="*/ 106 w 236"/>
                <a:gd name="T21" fmla="*/ 114 h 236"/>
                <a:gd name="T22" fmla="*/ 54 w 236"/>
                <a:gd name="T23" fmla="*/ 114 h 236"/>
                <a:gd name="T24" fmla="*/ 54 w 236"/>
                <a:gd name="T25" fmla="*/ 72 h 236"/>
                <a:gd name="T26" fmla="*/ 106 w 236"/>
                <a:gd name="T27" fmla="*/ 64 h 236"/>
                <a:gd name="T28" fmla="*/ 106 w 236"/>
                <a:gd name="T29" fmla="*/ 114 h 236"/>
                <a:gd name="T30" fmla="*/ 182 w 236"/>
                <a:gd name="T31" fmla="*/ 182 h 236"/>
                <a:gd name="T32" fmla="*/ 113 w 236"/>
                <a:gd name="T33" fmla="*/ 172 h 236"/>
                <a:gd name="T34" fmla="*/ 113 w 236"/>
                <a:gd name="T35" fmla="*/ 121 h 236"/>
                <a:gd name="T36" fmla="*/ 182 w 236"/>
                <a:gd name="T37" fmla="*/ 121 h 236"/>
                <a:gd name="T38" fmla="*/ 182 w 236"/>
                <a:gd name="T39" fmla="*/ 182 h 236"/>
                <a:gd name="T40" fmla="*/ 182 w 236"/>
                <a:gd name="T41" fmla="*/ 114 h 236"/>
                <a:gd name="T42" fmla="*/ 113 w 236"/>
                <a:gd name="T43" fmla="*/ 114 h 236"/>
                <a:gd name="T44" fmla="*/ 113 w 236"/>
                <a:gd name="T45" fmla="*/ 63 h 236"/>
                <a:gd name="T46" fmla="*/ 182 w 236"/>
                <a:gd name="T47" fmla="*/ 53 h 236"/>
                <a:gd name="T48" fmla="*/ 182 w 236"/>
                <a:gd name="T49" fmla="*/ 11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6" h="236">
                  <a:moveTo>
                    <a:pt x="118" y="0"/>
                  </a:moveTo>
                  <a:cubicBezTo>
                    <a:pt x="53" y="0"/>
                    <a:pt x="0" y="53"/>
                    <a:pt x="0" y="118"/>
                  </a:cubicBezTo>
                  <a:cubicBezTo>
                    <a:pt x="0" y="183"/>
                    <a:pt x="53" y="236"/>
                    <a:pt x="118" y="236"/>
                  </a:cubicBezTo>
                  <a:cubicBezTo>
                    <a:pt x="183" y="236"/>
                    <a:pt x="236" y="183"/>
                    <a:pt x="236" y="118"/>
                  </a:cubicBezTo>
                  <a:cubicBezTo>
                    <a:pt x="236" y="53"/>
                    <a:pt x="183" y="0"/>
                    <a:pt x="118" y="0"/>
                  </a:cubicBezTo>
                  <a:close/>
                  <a:moveTo>
                    <a:pt x="106" y="171"/>
                  </a:moveTo>
                  <a:cubicBezTo>
                    <a:pt x="54" y="163"/>
                    <a:pt x="54" y="163"/>
                    <a:pt x="54" y="163"/>
                  </a:cubicBezTo>
                  <a:cubicBezTo>
                    <a:pt x="54" y="121"/>
                    <a:pt x="54" y="121"/>
                    <a:pt x="54" y="121"/>
                  </a:cubicBezTo>
                  <a:cubicBezTo>
                    <a:pt x="106" y="121"/>
                    <a:pt x="106" y="121"/>
                    <a:pt x="106" y="121"/>
                  </a:cubicBezTo>
                  <a:lnTo>
                    <a:pt x="106" y="171"/>
                  </a:lnTo>
                  <a:close/>
                  <a:moveTo>
                    <a:pt x="106" y="114"/>
                  </a:moveTo>
                  <a:cubicBezTo>
                    <a:pt x="54" y="114"/>
                    <a:pt x="54" y="114"/>
                    <a:pt x="54" y="114"/>
                  </a:cubicBezTo>
                  <a:cubicBezTo>
                    <a:pt x="54" y="72"/>
                    <a:pt x="54" y="72"/>
                    <a:pt x="54" y="72"/>
                  </a:cubicBezTo>
                  <a:cubicBezTo>
                    <a:pt x="106" y="64"/>
                    <a:pt x="106" y="64"/>
                    <a:pt x="106" y="64"/>
                  </a:cubicBezTo>
                  <a:lnTo>
                    <a:pt x="106" y="114"/>
                  </a:lnTo>
                  <a:close/>
                  <a:moveTo>
                    <a:pt x="182" y="182"/>
                  </a:moveTo>
                  <a:cubicBezTo>
                    <a:pt x="113" y="172"/>
                    <a:pt x="113" y="172"/>
                    <a:pt x="113" y="172"/>
                  </a:cubicBezTo>
                  <a:cubicBezTo>
                    <a:pt x="113" y="121"/>
                    <a:pt x="113" y="121"/>
                    <a:pt x="113" y="121"/>
                  </a:cubicBezTo>
                  <a:cubicBezTo>
                    <a:pt x="182" y="121"/>
                    <a:pt x="182" y="121"/>
                    <a:pt x="182" y="121"/>
                  </a:cubicBezTo>
                  <a:lnTo>
                    <a:pt x="182" y="182"/>
                  </a:lnTo>
                  <a:close/>
                  <a:moveTo>
                    <a:pt x="182" y="114"/>
                  </a:moveTo>
                  <a:cubicBezTo>
                    <a:pt x="113" y="114"/>
                    <a:pt x="113" y="114"/>
                    <a:pt x="113" y="114"/>
                  </a:cubicBezTo>
                  <a:cubicBezTo>
                    <a:pt x="113" y="63"/>
                    <a:pt x="113" y="63"/>
                    <a:pt x="113" y="63"/>
                  </a:cubicBezTo>
                  <a:cubicBezTo>
                    <a:pt x="182" y="53"/>
                    <a:pt x="182" y="53"/>
                    <a:pt x="182" y="53"/>
                  </a:cubicBezTo>
                  <a:lnTo>
                    <a:pt x="182" y="114"/>
                  </a:lnTo>
                  <a:close/>
                </a:path>
              </a:pathLst>
            </a:custGeom>
            <a:solidFill>
              <a:schemeClr val="bg1"/>
            </a:solidFill>
            <a:ln w="19050">
              <a:solidFill>
                <a:schemeClr val="accent1"/>
              </a:solidFill>
            </a:ln>
          </p:spPr>
          <p:txBody>
            <a:bodyPr anchor="ctr"/>
            <a:lstStyle/>
            <a:p>
              <a:pPr algn="ctr"/>
              <a:endParaRPr>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 name="Freeform: Shape 49"/>
            <p:cNvSpPr>
              <a:spLocks/>
            </p:cNvSpPr>
            <p:nvPr/>
          </p:nvSpPr>
          <p:spPr bwMode="auto">
            <a:xfrm>
              <a:off x="2806539" y="2301311"/>
              <a:ext cx="633204" cy="633204"/>
            </a:xfrm>
            <a:custGeom>
              <a:avLst/>
              <a:gdLst>
                <a:gd name="T0" fmla="*/ 223 w 228"/>
                <a:gd name="T1" fmla="*/ 95 h 228"/>
                <a:gd name="T2" fmla="*/ 196 w 228"/>
                <a:gd name="T3" fmla="*/ 90 h 228"/>
                <a:gd name="T4" fmla="*/ 189 w 228"/>
                <a:gd name="T5" fmla="*/ 74 h 228"/>
                <a:gd name="T6" fmla="*/ 205 w 228"/>
                <a:gd name="T7" fmla="*/ 50 h 228"/>
                <a:gd name="T8" fmla="*/ 205 w 228"/>
                <a:gd name="T9" fmla="*/ 43 h 228"/>
                <a:gd name="T10" fmla="*/ 185 w 228"/>
                <a:gd name="T11" fmla="*/ 24 h 228"/>
                <a:gd name="T12" fmla="*/ 178 w 228"/>
                <a:gd name="T13" fmla="*/ 23 h 228"/>
                <a:gd name="T14" fmla="*/ 155 w 228"/>
                <a:gd name="T15" fmla="*/ 39 h 228"/>
                <a:gd name="T16" fmla="*/ 138 w 228"/>
                <a:gd name="T17" fmla="*/ 32 h 228"/>
                <a:gd name="T18" fmla="*/ 133 w 228"/>
                <a:gd name="T19" fmla="*/ 5 h 228"/>
                <a:gd name="T20" fmla="*/ 127 w 228"/>
                <a:gd name="T21" fmla="*/ 0 h 228"/>
                <a:gd name="T22" fmla="*/ 100 w 228"/>
                <a:gd name="T23" fmla="*/ 0 h 228"/>
                <a:gd name="T24" fmla="*/ 94 w 228"/>
                <a:gd name="T25" fmla="*/ 5 h 228"/>
                <a:gd name="T26" fmla="*/ 89 w 228"/>
                <a:gd name="T27" fmla="*/ 32 h 228"/>
                <a:gd name="T28" fmla="*/ 73 w 228"/>
                <a:gd name="T29" fmla="*/ 39 h 228"/>
                <a:gd name="T30" fmla="*/ 50 w 228"/>
                <a:gd name="T31" fmla="*/ 23 h 228"/>
                <a:gd name="T32" fmla="*/ 43 w 228"/>
                <a:gd name="T33" fmla="*/ 24 h 228"/>
                <a:gd name="T34" fmla="*/ 23 w 228"/>
                <a:gd name="T35" fmla="*/ 43 h 228"/>
                <a:gd name="T36" fmla="*/ 23 w 228"/>
                <a:gd name="T37" fmla="*/ 51 h 228"/>
                <a:gd name="T38" fmla="*/ 39 w 228"/>
                <a:gd name="T39" fmla="*/ 74 h 228"/>
                <a:gd name="T40" fmla="*/ 32 w 228"/>
                <a:gd name="T41" fmla="*/ 90 h 228"/>
                <a:gd name="T42" fmla="*/ 5 w 228"/>
                <a:gd name="T43" fmla="*/ 95 h 228"/>
                <a:gd name="T44" fmla="*/ 0 w 228"/>
                <a:gd name="T45" fmla="*/ 100 h 228"/>
                <a:gd name="T46" fmla="*/ 0 w 228"/>
                <a:gd name="T47" fmla="*/ 128 h 228"/>
                <a:gd name="T48" fmla="*/ 5 w 228"/>
                <a:gd name="T49" fmla="*/ 134 h 228"/>
                <a:gd name="T50" fmla="*/ 32 w 228"/>
                <a:gd name="T51" fmla="*/ 139 h 228"/>
                <a:gd name="T52" fmla="*/ 39 w 228"/>
                <a:gd name="T53" fmla="*/ 155 h 228"/>
                <a:gd name="T54" fmla="*/ 23 w 228"/>
                <a:gd name="T55" fmla="*/ 178 h 228"/>
                <a:gd name="T56" fmla="*/ 24 w 228"/>
                <a:gd name="T57" fmla="*/ 185 h 228"/>
                <a:gd name="T58" fmla="*/ 43 w 228"/>
                <a:gd name="T59" fmla="*/ 204 h 228"/>
                <a:gd name="T60" fmla="*/ 51 w 228"/>
                <a:gd name="T61" fmla="*/ 205 h 228"/>
                <a:gd name="T62" fmla="*/ 73 w 228"/>
                <a:gd name="T63" fmla="*/ 189 h 228"/>
                <a:gd name="T64" fmla="*/ 89 w 228"/>
                <a:gd name="T65" fmla="*/ 196 h 228"/>
                <a:gd name="T66" fmla="*/ 94 w 228"/>
                <a:gd name="T67" fmla="*/ 223 h 228"/>
                <a:gd name="T68" fmla="*/ 100 w 228"/>
                <a:gd name="T69" fmla="*/ 228 h 228"/>
                <a:gd name="T70" fmla="*/ 127 w 228"/>
                <a:gd name="T71" fmla="*/ 228 h 228"/>
                <a:gd name="T72" fmla="*/ 133 w 228"/>
                <a:gd name="T73" fmla="*/ 223 h 228"/>
                <a:gd name="T74" fmla="*/ 138 w 228"/>
                <a:gd name="T75" fmla="*/ 196 h 228"/>
                <a:gd name="T76" fmla="*/ 154 w 228"/>
                <a:gd name="T77" fmla="*/ 190 h 228"/>
                <a:gd name="T78" fmla="*/ 177 w 228"/>
                <a:gd name="T79" fmla="*/ 205 h 228"/>
                <a:gd name="T80" fmla="*/ 185 w 228"/>
                <a:gd name="T81" fmla="*/ 205 h 228"/>
                <a:gd name="T82" fmla="*/ 204 w 228"/>
                <a:gd name="T83" fmla="*/ 185 h 228"/>
                <a:gd name="T84" fmla="*/ 205 w 228"/>
                <a:gd name="T85" fmla="*/ 178 h 228"/>
                <a:gd name="T86" fmla="*/ 189 w 228"/>
                <a:gd name="T87" fmla="*/ 155 h 228"/>
                <a:gd name="T88" fmla="*/ 196 w 228"/>
                <a:gd name="T89" fmla="*/ 139 h 228"/>
                <a:gd name="T90" fmla="*/ 223 w 228"/>
                <a:gd name="T91" fmla="*/ 134 h 228"/>
                <a:gd name="T92" fmla="*/ 228 w 228"/>
                <a:gd name="T93" fmla="*/ 128 h 228"/>
                <a:gd name="T94" fmla="*/ 228 w 228"/>
                <a:gd name="T95" fmla="*/ 100 h 228"/>
                <a:gd name="T96" fmla="*/ 223 w 228"/>
                <a:gd name="T97" fmla="*/ 95 h 228"/>
                <a:gd name="T98" fmla="*/ 114 w 228"/>
                <a:gd name="T99" fmla="*/ 149 h 228"/>
                <a:gd name="T100" fmla="*/ 79 w 228"/>
                <a:gd name="T101" fmla="*/ 114 h 228"/>
                <a:gd name="T102" fmla="*/ 114 w 228"/>
                <a:gd name="T103" fmla="*/ 79 h 228"/>
                <a:gd name="T104" fmla="*/ 149 w 228"/>
                <a:gd name="T105" fmla="*/ 114 h 228"/>
                <a:gd name="T106" fmla="*/ 114 w 228"/>
                <a:gd name="T107" fmla="*/ 14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8" h="228">
                  <a:moveTo>
                    <a:pt x="223" y="95"/>
                  </a:moveTo>
                  <a:cubicBezTo>
                    <a:pt x="196" y="90"/>
                    <a:pt x="196" y="90"/>
                    <a:pt x="196" y="90"/>
                  </a:cubicBezTo>
                  <a:cubicBezTo>
                    <a:pt x="194" y="84"/>
                    <a:pt x="192" y="79"/>
                    <a:pt x="189" y="74"/>
                  </a:cubicBezTo>
                  <a:cubicBezTo>
                    <a:pt x="205" y="50"/>
                    <a:pt x="205" y="50"/>
                    <a:pt x="205" y="50"/>
                  </a:cubicBezTo>
                  <a:cubicBezTo>
                    <a:pt x="207" y="48"/>
                    <a:pt x="206" y="45"/>
                    <a:pt x="205" y="43"/>
                  </a:cubicBezTo>
                  <a:cubicBezTo>
                    <a:pt x="185" y="24"/>
                    <a:pt x="185" y="24"/>
                    <a:pt x="185" y="24"/>
                  </a:cubicBezTo>
                  <a:cubicBezTo>
                    <a:pt x="183" y="22"/>
                    <a:pt x="180" y="21"/>
                    <a:pt x="178" y="23"/>
                  </a:cubicBezTo>
                  <a:cubicBezTo>
                    <a:pt x="155" y="39"/>
                    <a:pt x="155" y="39"/>
                    <a:pt x="155" y="39"/>
                  </a:cubicBezTo>
                  <a:cubicBezTo>
                    <a:pt x="149" y="36"/>
                    <a:pt x="144" y="34"/>
                    <a:pt x="138" y="32"/>
                  </a:cubicBezTo>
                  <a:cubicBezTo>
                    <a:pt x="133" y="5"/>
                    <a:pt x="133" y="5"/>
                    <a:pt x="133" y="5"/>
                  </a:cubicBezTo>
                  <a:cubicBezTo>
                    <a:pt x="133" y="2"/>
                    <a:pt x="130" y="0"/>
                    <a:pt x="127" y="0"/>
                  </a:cubicBezTo>
                  <a:cubicBezTo>
                    <a:pt x="100" y="0"/>
                    <a:pt x="100" y="0"/>
                    <a:pt x="100" y="0"/>
                  </a:cubicBezTo>
                  <a:cubicBezTo>
                    <a:pt x="97" y="0"/>
                    <a:pt x="95" y="2"/>
                    <a:pt x="94" y="5"/>
                  </a:cubicBezTo>
                  <a:cubicBezTo>
                    <a:pt x="89" y="32"/>
                    <a:pt x="89" y="32"/>
                    <a:pt x="89" y="32"/>
                  </a:cubicBezTo>
                  <a:cubicBezTo>
                    <a:pt x="83" y="34"/>
                    <a:pt x="78" y="36"/>
                    <a:pt x="73" y="39"/>
                  </a:cubicBezTo>
                  <a:cubicBezTo>
                    <a:pt x="50" y="23"/>
                    <a:pt x="50" y="23"/>
                    <a:pt x="50" y="23"/>
                  </a:cubicBezTo>
                  <a:cubicBezTo>
                    <a:pt x="48" y="22"/>
                    <a:pt x="45" y="22"/>
                    <a:pt x="43" y="24"/>
                  </a:cubicBezTo>
                  <a:cubicBezTo>
                    <a:pt x="23" y="43"/>
                    <a:pt x="23" y="43"/>
                    <a:pt x="23" y="43"/>
                  </a:cubicBezTo>
                  <a:cubicBezTo>
                    <a:pt x="22" y="45"/>
                    <a:pt x="21" y="49"/>
                    <a:pt x="23" y="51"/>
                  </a:cubicBezTo>
                  <a:cubicBezTo>
                    <a:pt x="39" y="74"/>
                    <a:pt x="39" y="74"/>
                    <a:pt x="39" y="74"/>
                  </a:cubicBezTo>
                  <a:cubicBezTo>
                    <a:pt x="36" y="79"/>
                    <a:pt x="34" y="84"/>
                    <a:pt x="32" y="90"/>
                  </a:cubicBezTo>
                  <a:cubicBezTo>
                    <a:pt x="5" y="95"/>
                    <a:pt x="5" y="95"/>
                    <a:pt x="5" y="95"/>
                  </a:cubicBezTo>
                  <a:cubicBezTo>
                    <a:pt x="2" y="95"/>
                    <a:pt x="0" y="98"/>
                    <a:pt x="0" y="100"/>
                  </a:cubicBezTo>
                  <a:cubicBezTo>
                    <a:pt x="0" y="128"/>
                    <a:pt x="0" y="128"/>
                    <a:pt x="0" y="128"/>
                  </a:cubicBezTo>
                  <a:cubicBezTo>
                    <a:pt x="0" y="131"/>
                    <a:pt x="2" y="133"/>
                    <a:pt x="5" y="134"/>
                  </a:cubicBezTo>
                  <a:cubicBezTo>
                    <a:pt x="32" y="139"/>
                    <a:pt x="32" y="139"/>
                    <a:pt x="32" y="139"/>
                  </a:cubicBezTo>
                  <a:cubicBezTo>
                    <a:pt x="34" y="144"/>
                    <a:pt x="36" y="150"/>
                    <a:pt x="39" y="155"/>
                  </a:cubicBezTo>
                  <a:cubicBezTo>
                    <a:pt x="23" y="178"/>
                    <a:pt x="23" y="178"/>
                    <a:pt x="23" y="178"/>
                  </a:cubicBezTo>
                  <a:cubicBezTo>
                    <a:pt x="22" y="180"/>
                    <a:pt x="22" y="183"/>
                    <a:pt x="24" y="185"/>
                  </a:cubicBezTo>
                  <a:cubicBezTo>
                    <a:pt x="43" y="204"/>
                    <a:pt x="43" y="204"/>
                    <a:pt x="43" y="204"/>
                  </a:cubicBezTo>
                  <a:cubicBezTo>
                    <a:pt x="45" y="206"/>
                    <a:pt x="48" y="207"/>
                    <a:pt x="51" y="205"/>
                  </a:cubicBezTo>
                  <a:cubicBezTo>
                    <a:pt x="73" y="189"/>
                    <a:pt x="73" y="189"/>
                    <a:pt x="73" y="189"/>
                  </a:cubicBezTo>
                  <a:cubicBezTo>
                    <a:pt x="78" y="192"/>
                    <a:pt x="84" y="194"/>
                    <a:pt x="89" y="196"/>
                  </a:cubicBezTo>
                  <a:cubicBezTo>
                    <a:pt x="94" y="223"/>
                    <a:pt x="94" y="223"/>
                    <a:pt x="94" y="223"/>
                  </a:cubicBezTo>
                  <a:cubicBezTo>
                    <a:pt x="95" y="226"/>
                    <a:pt x="97" y="228"/>
                    <a:pt x="100" y="228"/>
                  </a:cubicBezTo>
                  <a:cubicBezTo>
                    <a:pt x="127" y="228"/>
                    <a:pt x="127" y="228"/>
                    <a:pt x="127" y="228"/>
                  </a:cubicBezTo>
                  <a:cubicBezTo>
                    <a:pt x="130" y="228"/>
                    <a:pt x="133" y="226"/>
                    <a:pt x="133" y="223"/>
                  </a:cubicBezTo>
                  <a:cubicBezTo>
                    <a:pt x="138" y="196"/>
                    <a:pt x="138" y="196"/>
                    <a:pt x="138" y="196"/>
                  </a:cubicBezTo>
                  <a:cubicBezTo>
                    <a:pt x="144" y="194"/>
                    <a:pt x="149" y="192"/>
                    <a:pt x="154" y="190"/>
                  </a:cubicBezTo>
                  <a:cubicBezTo>
                    <a:pt x="177" y="205"/>
                    <a:pt x="177" y="205"/>
                    <a:pt x="177" y="205"/>
                  </a:cubicBezTo>
                  <a:cubicBezTo>
                    <a:pt x="180" y="207"/>
                    <a:pt x="183" y="207"/>
                    <a:pt x="185" y="205"/>
                  </a:cubicBezTo>
                  <a:cubicBezTo>
                    <a:pt x="204" y="185"/>
                    <a:pt x="204" y="185"/>
                    <a:pt x="204" y="185"/>
                  </a:cubicBezTo>
                  <a:cubicBezTo>
                    <a:pt x="206" y="183"/>
                    <a:pt x="206" y="180"/>
                    <a:pt x="205" y="178"/>
                  </a:cubicBezTo>
                  <a:cubicBezTo>
                    <a:pt x="189" y="155"/>
                    <a:pt x="189" y="155"/>
                    <a:pt x="189" y="155"/>
                  </a:cubicBezTo>
                  <a:cubicBezTo>
                    <a:pt x="192" y="150"/>
                    <a:pt x="194" y="144"/>
                    <a:pt x="196" y="139"/>
                  </a:cubicBezTo>
                  <a:cubicBezTo>
                    <a:pt x="223" y="134"/>
                    <a:pt x="223" y="134"/>
                    <a:pt x="223" y="134"/>
                  </a:cubicBezTo>
                  <a:cubicBezTo>
                    <a:pt x="226" y="133"/>
                    <a:pt x="228" y="131"/>
                    <a:pt x="228" y="128"/>
                  </a:cubicBezTo>
                  <a:cubicBezTo>
                    <a:pt x="228" y="100"/>
                    <a:pt x="228" y="100"/>
                    <a:pt x="228" y="100"/>
                  </a:cubicBezTo>
                  <a:cubicBezTo>
                    <a:pt x="228" y="98"/>
                    <a:pt x="226" y="95"/>
                    <a:pt x="223" y="95"/>
                  </a:cubicBezTo>
                  <a:close/>
                  <a:moveTo>
                    <a:pt x="114" y="149"/>
                  </a:moveTo>
                  <a:cubicBezTo>
                    <a:pt x="95" y="149"/>
                    <a:pt x="79" y="133"/>
                    <a:pt x="79" y="114"/>
                  </a:cubicBezTo>
                  <a:cubicBezTo>
                    <a:pt x="79" y="95"/>
                    <a:pt x="95" y="79"/>
                    <a:pt x="114" y="79"/>
                  </a:cubicBezTo>
                  <a:cubicBezTo>
                    <a:pt x="133" y="79"/>
                    <a:pt x="149" y="95"/>
                    <a:pt x="149" y="114"/>
                  </a:cubicBezTo>
                  <a:cubicBezTo>
                    <a:pt x="149" y="133"/>
                    <a:pt x="133" y="149"/>
                    <a:pt x="114" y="149"/>
                  </a:cubicBezTo>
                  <a:close/>
                </a:path>
              </a:pathLst>
            </a:custGeom>
            <a:solidFill>
              <a:schemeClr val="bg1"/>
            </a:solidFill>
            <a:ln w="19050">
              <a:solidFill>
                <a:schemeClr val="accent1"/>
              </a:solidFill>
            </a:ln>
          </p:spPr>
          <p:txBody>
            <a:bodyPr anchor="ctr"/>
            <a:lstStyle/>
            <a:p>
              <a:pPr algn="ctr"/>
              <a:endParaRPr>
                <a:latin typeface="inpin heiti" panose="00000500000000000000" pitchFamily="2" charset="-122"/>
                <a:ea typeface="inpin heiti" panose="00000500000000000000" pitchFamily="2" charset="-122"/>
                <a:sym typeface="inpin heiti" panose="00000500000000000000" pitchFamily="2" charset="-122"/>
              </a:endParaRPr>
            </a:p>
          </p:txBody>
        </p:sp>
        <p:sp>
          <p:nvSpPr>
            <p:cNvPr id="12" name="Freeform: Shape 50"/>
            <p:cNvSpPr>
              <a:spLocks/>
            </p:cNvSpPr>
            <p:nvPr/>
          </p:nvSpPr>
          <p:spPr bwMode="auto">
            <a:xfrm>
              <a:off x="5784160" y="2301311"/>
              <a:ext cx="633204" cy="633204"/>
            </a:xfrm>
            <a:custGeom>
              <a:avLst/>
              <a:gdLst>
                <a:gd name="T0" fmla="*/ 130 w 236"/>
                <a:gd name="T1" fmla="*/ 1 h 236"/>
                <a:gd name="T2" fmla="*/ 118 w 236"/>
                <a:gd name="T3" fmla="*/ 0 h 236"/>
                <a:gd name="T4" fmla="*/ 30 w 236"/>
                <a:gd name="T5" fmla="*/ 40 h 236"/>
                <a:gd name="T6" fmla="*/ 68 w 236"/>
                <a:gd name="T7" fmla="*/ 105 h 236"/>
                <a:gd name="T8" fmla="*/ 130 w 236"/>
                <a:gd name="T9" fmla="*/ 1 h 236"/>
                <a:gd name="T10" fmla="*/ 20 w 236"/>
                <a:gd name="T11" fmla="*/ 52 h 236"/>
                <a:gd name="T12" fmla="*/ 0 w 236"/>
                <a:gd name="T13" fmla="*/ 118 h 236"/>
                <a:gd name="T14" fmla="*/ 5 w 236"/>
                <a:gd name="T15" fmla="*/ 153 h 236"/>
                <a:gd name="T16" fmla="*/ 81 w 236"/>
                <a:gd name="T17" fmla="*/ 153 h 236"/>
                <a:gd name="T18" fmla="*/ 20 w 236"/>
                <a:gd name="T19" fmla="*/ 52 h 236"/>
                <a:gd name="T20" fmla="*/ 225 w 236"/>
                <a:gd name="T21" fmla="*/ 68 h 236"/>
                <a:gd name="T22" fmla="*/ 145 w 236"/>
                <a:gd name="T23" fmla="*/ 3 h 236"/>
                <a:gd name="T24" fmla="*/ 106 w 236"/>
                <a:gd name="T25" fmla="*/ 68 h 236"/>
                <a:gd name="T26" fmla="*/ 225 w 236"/>
                <a:gd name="T27" fmla="*/ 68 h 236"/>
                <a:gd name="T28" fmla="*/ 130 w 236"/>
                <a:gd name="T29" fmla="*/ 167 h 236"/>
                <a:gd name="T30" fmla="*/ 11 w 236"/>
                <a:gd name="T31" fmla="*/ 167 h 236"/>
                <a:gd name="T32" fmla="*/ 96 w 236"/>
                <a:gd name="T33" fmla="*/ 234 h 236"/>
                <a:gd name="T34" fmla="*/ 93 w 236"/>
                <a:gd name="T35" fmla="*/ 232 h 236"/>
                <a:gd name="T36" fmla="*/ 130 w 236"/>
                <a:gd name="T37" fmla="*/ 167 h 236"/>
                <a:gd name="T38" fmla="*/ 230 w 236"/>
                <a:gd name="T39" fmla="*/ 82 h 236"/>
                <a:gd name="T40" fmla="*/ 155 w 236"/>
                <a:gd name="T41" fmla="*/ 82 h 236"/>
                <a:gd name="T42" fmla="*/ 215 w 236"/>
                <a:gd name="T43" fmla="*/ 186 h 236"/>
                <a:gd name="T44" fmla="*/ 236 w 236"/>
                <a:gd name="T45" fmla="*/ 118 h 236"/>
                <a:gd name="T46" fmla="*/ 230 w 236"/>
                <a:gd name="T47" fmla="*/ 82 h 236"/>
                <a:gd name="T48" fmla="*/ 108 w 236"/>
                <a:gd name="T49" fmla="*/ 236 h 236"/>
                <a:gd name="T50" fmla="*/ 118 w 236"/>
                <a:gd name="T51" fmla="*/ 236 h 236"/>
                <a:gd name="T52" fmla="*/ 205 w 236"/>
                <a:gd name="T53" fmla="*/ 198 h 236"/>
                <a:gd name="T54" fmla="*/ 167 w 236"/>
                <a:gd name="T55" fmla="*/ 132 h 236"/>
                <a:gd name="T56" fmla="*/ 108 w 236"/>
                <a:gd name="T57" fmla="*/ 2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6" h="236">
                  <a:moveTo>
                    <a:pt x="130" y="1"/>
                  </a:moveTo>
                  <a:cubicBezTo>
                    <a:pt x="126" y="0"/>
                    <a:pt x="122" y="0"/>
                    <a:pt x="118" y="0"/>
                  </a:cubicBezTo>
                  <a:cubicBezTo>
                    <a:pt x="83" y="0"/>
                    <a:pt x="51" y="16"/>
                    <a:pt x="30" y="40"/>
                  </a:cubicBezTo>
                  <a:cubicBezTo>
                    <a:pt x="68" y="105"/>
                    <a:pt x="68" y="105"/>
                    <a:pt x="68" y="105"/>
                  </a:cubicBezTo>
                  <a:lnTo>
                    <a:pt x="130" y="1"/>
                  </a:lnTo>
                  <a:close/>
                  <a:moveTo>
                    <a:pt x="20" y="52"/>
                  </a:moveTo>
                  <a:cubicBezTo>
                    <a:pt x="7" y="71"/>
                    <a:pt x="0" y="94"/>
                    <a:pt x="0" y="118"/>
                  </a:cubicBezTo>
                  <a:cubicBezTo>
                    <a:pt x="0" y="130"/>
                    <a:pt x="2" y="142"/>
                    <a:pt x="5" y="153"/>
                  </a:cubicBezTo>
                  <a:cubicBezTo>
                    <a:pt x="81" y="153"/>
                    <a:pt x="81" y="153"/>
                    <a:pt x="81" y="153"/>
                  </a:cubicBezTo>
                  <a:lnTo>
                    <a:pt x="20" y="52"/>
                  </a:lnTo>
                  <a:close/>
                  <a:moveTo>
                    <a:pt x="225" y="68"/>
                  </a:moveTo>
                  <a:cubicBezTo>
                    <a:pt x="210" y="36"/>
                    <a:pt x="180" y="11"/>
                    <a:pt x="145" y="3"/>
                  </a:cubicBezTo>
                  <a:cubicBezTo>
                    <a:pt x="106" y="68"/>
                    <a:pt x="106" y="68"/>
                    <a:pt x="106" y="68"/>
                  </a:cubicBezTo>
                  <a:lnTo>
                    <a:pt x="225" y="68"/>
                  </a:lnTo>
                  <a:close/>
                  <a:moveTo>
                    <a:pt x="130" y="167"/>
                  </a:moveTo>
                  <a:cubicBezTo>
                    <a:pt x="11" y="167"/>
                    <a:pt x="11" y="167"/>
                    <a:pt x="11" y="167"/>
                  </a:cubicBezTo>
                  <a:cubicBezTo>
                    <a:pt x="26" y="201"/>
                    <a:pt x="58" y="227"/>
                    <a:pt x="96" y="234"/>
                  </a:cubicBezTo>
                  <a:cubicBezTo>
                    <a:pt x="93" y="232"/>
                    <a:pt x="93" y="232"/>
                    <a:pt x="93" y="232"/>
                  </a:cubicBezTo>
                  <a:lnTo>
                    <a:pt x="130" y="167"/>
                  </a:lnTo>
                  <a:close/>
                  <a:moveTo>
                    <a:pt x="230" y="82"/>
                  </a:moveTo>
                  <a:cubicBezTo>
                    <a:pt x="155" y="82"/>
                    <a:pt x="155" y="82"/>
                    <a:pt x="155" y="82"/>
                  </a:cubicBezTo>
                  <a:cubicBezTo>
                    <a:pt x="215" y="186"/>
                    <a:pt x="215" y="186"/>
                    <a:pt x="215" y="186"/>
                  </a:cubicBezTo>
                  <a:cubicBezTo>
                    <a:pt x="228" y="167"/>
                    <a:pt x="236" y="143"/>
                    <a:pt x="236" y="118"/>
                  </a:cubicBezTo>
                  <a:cubicBezTo>
                    <a:pt x="236" y="106"/>
                    <a:pt x="234" y="94"/>
                    <a:pt x="230" y="82"/>
                  </a:cubicBezTo>
                  <a:close/>
                  <a:moveTo>
                    <a:pt x="108" y="236"/>
                  </a:moveTo>
                  <a:cubicBezTo>
                    <a:pt x="111" y="236"/>
                    <a:pt x="115" y="236"/>
                    <a:pt x="118" y="236"/>
                  </a:cubicBezTo>
                  <a:cubicBezTo>
                    <a:pt x="152" y="236"/>
                    <a:pt x="183" y="221"/>
                    <a:pt x="205" y="198"/>
                  </a:cubicBezTo>
                  <a:cubicBezTo>
                    <a:pt x="167" y="132"/>
                    <a:pt x="167" y="132"/>
                    <a:pt x="167" y="132"/>
                  </a:cubicBezTo>
                  <a:lnTo>
                    <a:pt x="108" y="236"/>
                  </a:lnTo>
                  <a:close/>
                </a:path>
              </a:pathLst>
            </a:custGeom>
            <a:solidFill>
              <a:schemeClr val="bg1"/>
            </a:solidFill>
            <a:ln w="19050">
              <a:solidFill>
                <a:schemeClr val="accent1"/>
              </a:solidFill>
            </a:ln>
          </p:spPr>
          <p:txBody>
            <a:bodyPr anchor="ctr"/>
            <a:lstStyle/>
            <a:p>
              <a:pPr algn="ctr"/>
              <a:endParaRPr>
                <a:latin typeface="inpin heiti" panose="00000500000000000000" pitchFamily="2" charset="-122"/>
                <a:ea typeface="inpin heiti" panose="00000500000000000000" pitchFamily="2" charset="-122"/>
                <a:sym typeface="inpin heiti" panose="00000500000000000000" pitchFamily="2" charset="-122"/>
              </a:endParaRPr>
            </a:p>
          </p:txBody>
        </p:sp>
        <p:sp>
          <p:nvSpPr>
            <p:cNvPr id="13" name="Rectangle 54"/>
            <p:cNvSpPr/>
            <p:nvPr/>
          </p:nvSpPr>
          <p:spPr bwMode="auto">
            <a:xfrm>
              <a:off x="5247003" y="5024961"/>
              <a:ext cx="1707518" cy="323850"/>
            </a:xfrm>
            <a:prstGeom prst="rect">
              <a:avLst/>
            </a:prstGeom>
            <a:solidFill>
              <a:schemeClr val="bg1"/>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a:bodyPr>
            <a:lstStyle/>
            <a:p>
              <a:pPr algn="ctr" eaLnBrk="1" fontAlgn="auto" hangingPunct="1">
                <a:defRPr/>
              </a:pPr>
              <a:endParaRPr lang="zh-CN" altLang="en-US" sz="1600" b="1" dirty="0">
                <a:solidFill>
                  <a:schemeClr val="tx2"/>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6" name="Rectangle 61"/>
            <p:cNvSpPr/>
            <p:nvPr/>
          </p:nvSpPr>
          <p:spPr bwMode="auto">
            <a:xfrm>
              <a:off x="8263153" y="5024961"/>
              <a:ext cx="1707518" cy="323850"/>
            </a:xfrm>
            <a:prstGeom prst="rect">
              <a:avLst/>
            </a:prstGeom>
            <a:solidFill>
              <a:schemeClr val="bg1"/>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none" anchor="ctr">
              <a:normAutofit/>
            </a:bodyPr>
            <a:lstStyle/>
            <a:p>
              <a:pPr algn="ctr" eaLnBrk="1" fontAlgn="auto" hangingPunct="1">
                <a:defRPr/>
              </a:pPr>
              <a:endParaRPr lang="zh-CN" altLang="en-US" sz="1600" b="1" dirty="0">
                <a:solidFill>
                  <a:schemeClr val="tx2"/>
                </a:solidFill>
                <a:latin typeface="inpin heiti" panose="00000500000000000000" pitchFamily="2" charset="-122"/>
                <a:ea typeface="inpin heiti" panose="00000500000000000000" pitchFamily="2" charset="-122"/>
                <a:sym typeface="inpin heiti" panose="00000500000000000000" pitchFamily="2" charset="-122"/>
              </a:endParaRPr>
            </a:p>
          </p:txBody>
        </p:sp>
      </p:grpSp>
      <p:sp>
        <p:nvSpPr>
          <p:cNvPr id="20" name="矩形 19"/>
          <p:cNvSpPr/>
          <p:nvPr/>
        </p:nvSpPr>
        <p:spPr>
          <a:xfrm>
            <a:off x="5081345" y="3184514"/>
            <a:ext cx="2076256" cy="846001"/>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sz="14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endParaRPr lang="zh-CN" altLang="en-US" sz="14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1" name="矩形 20"/>
          <p:cNvSpPr/>
          <p:nvPr/>
        </p:nvSpPr>
        <p:spPr>
          <a:xfrm>
            <a:off x="1577133" y="5124713"/>
            <a:ext cx="2241974" cy="363241"/>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sz="1600" b="1" dirty="0">
                <a:solidFill>
                  <a:schemeClr val="accent1"/>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600" b="1" dirty="0">
              <a:solidFill>
                <a:schemeClr val="accent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6" name="矩形 25"/>
          <p:cNvSpPr/>
          <p:nvPr/>
        </p:nvSpPr>
        <p:spPr>
          <a:xfrm>
            <a:off x="8477252" y="3184514"/>
            <a:ext cx="2076256" cy="846001"/>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sz="14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endParaRPr lang="zh-CN" altLang="en-US" sz="14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7" name="矩形 26"/>
          <p:cNvSpPr/>
          <p:nvPr/>
        </p:nvSpPr>
        <p:spPr>
          <a:xfrm>
            <a:off x="4983462" y="5124713"/>
            <a:ext cx="2241974" cy="363241"/>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sz="1600" b="1" dirty="0">
                <a:solidFill>
                  <a:schemeClr val="accent1"/>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600" b="1" dirty="0">
              <a:solidFill>
                <a:schemeClr val="accent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8" name="矩形 27"/>
          <p:cNvSpPr/>
          <p:nvPr/>
        </p:nvSpPr>
        <p:spPr>
          <a:xfrm>
            <a:off x="8393430" y="5124713"/>
            <a:ext cx="2241974" cy="363241"/>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sz="1600" b="1" dirty="0">
                <a:solidFill>
                  <a:schemeClr val="accent1"/>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600" b="1" dirty="0">
              <a:solidFill>
                <a:schemeClr val="accent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9" name="矩形 28"/>
          <p:cNvSpPr/>
          <p:nvPr/>
        </p:nvSpPr>
        <p:spPr>
          <a:xfrm>
            <a:off x="1667070" y="3184514"/>
            <a:ext cx="2076256" cy="846001"/>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sz="14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endParaRPr lang="zh-CN" altLang="en-US" sz="14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30" name="组合 29"/>
          <p:cNvGrpSpPr/>
          <p:nvPr/>
        </p:nvGrpSpPr>
        <p:grpSpPr>
          <a:xfrm>
            <a:off x="464457" y="300521"/>
            <a:ext cx="11099571" cy="523220"/>
            <a:chOff x="464457" y="300521"/>
            <a:chExt cx="11099571" cy="523220"/>
          </a:xfrm>
        </p:grpSpPr>
        <p:sp>
          <p:nvSpPr>
            <p:cNvPr id="31" name="箭头: V 形 151"/>
            <p:cNvSpPr/>
            <p:nvPr/>
          </p:nvSpPr>
          <p:spPr>
            <a:xfrm>
              <a:off x="464457"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2" name="箭头: V 形 152"/>
            <p:cNvSpPr/>
            <p:nvPr/>
          </p:nvSpPr>
          <p:spPr>
            <a:xfrm>
              <a:off x="745335"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33" name="直接连接符 32"/>
            <p:cNvCxnSpPr>
              <a:cxnSpLocks/>
              <a:stCxn id="35" idx="3"/>
            </p:cNvCxnSpPr>
            <p:nvPr/>
          </p:nvCxnSpPr>
          <p:spPr>
            <a:xfrm>
              <a:off x="3769269" y="562131"/>
              <a:ext cx="7286446" cy="39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34" name="组合 33"/>
            <p:cNvGrpSpPr/>
            <p:nvPr/>
          </p:nvGrpSpPr>
          <p:grpSpPr>
            <a:xfrm>
              <a:off x="11239724" y="468469"/>
              <a:ext cx="324304" cy="187323"/>
              <a:chOff x="9419771" y="-562044"/>
              <a:chExt cx="551543" cy="187323"/>
            </a:xfrm>
          </p:grpSpPr>
          <p:cxnSp>
            <p:nvCxnSpPr>
              <p:cNvPr id="36" name="直接连接符 35"/>
              <p:cNvCxnSpPr/>
              <p:nvPr/>
            </p:nvCxnSpPr>
            <p:spPr>
              <a:xfrm>
                <a:off x="9419771" y="-562044"/>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37" name="直接连接符 36"/>
              <p:cNvCxnSpPr/>
              <p:nvPr/>
            </p:nvCxnSpPr>
            <p:spPr>
              <a:xfrm>
                <a:off x="9419771" y="-468382"/>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a:off x="9419771" y="-374721"/>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grpSp>
        <p:sp>
          <p:nvSpPr>
            <p:cNvPr id="35" name="文本框 34"/>
            <p:cNvSpPr txBox="1"/>
            <p:nvPr/>
          </p:nvSpPr>
          <p:spPr>
            <a:xfrm>
              <a:off x="1189717" y="300521"/>
              <a:ext cx="2579552" cy="523220"/>
            </a:xfrm>
            <a:prstGeom prst="rect">
              <a:avLst/>
            </a:prstGeom>
            <a:noFill/>
          </p:spPr>
          <p:txBody>
            <a:bodyPr wrap="none" rtlCol="0">
              <a:spAutoFit/>
              <a:scene3d>
                <a:camera prst="orthographicFront"/>
                <a:lightRig rig="threePt" dir="t"/>
              </a:scene3d>
              <a:sp3d contourW="12700"/>
            </a:bodyPr>
            <a:lstStyle/>
            <a:p>
              <a:r>
                <a:rPr lang="en-US" altLang="zh-CN"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spTree>
    <p:extLst>
      <p:ext uri="{BB962C8B-B14F-4D97-AF65-F5344CB8AC3E}">
        <p14:creationId xmlns:p14="http://schemas.microsoft.com/office/powerpoint/2010/main" val="3275410430"/>
      </p:ext>
    </p:extLst>
  </p:cSld>
  <p:clrMapOvr>
    <a:masterClrMapping/>
  </p:clrMapOvr>
  <p:transition spd="slow"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500" fill="hold"/>
                                        <p:tgtEl>
                                          <p:spTgt spid="21"/>
                                        </p:tgtEl>
                                        <p:attrNameLst>
                                          <p:attrName>ppt_w</p:attrName>
                                        </p:attrNameLst>
                                      </p:cBhvr>
                                      <p:tavLst>
                                        <p:tav tm="0">
                                          <p:val>
                                            <p:fltVal val="0"/>
                                          </p:val>
                                        </p:tav>
                                        <p:tav tm="100000">
                                          <p:val>
                                            <p:strVal val="#ppt_w"/>
                                          </p:val>
                                        </p:tav>
                                      </p:tavLst>
                                    </p:anim>
                                    <p:anim calcmode="lin" valueType="num">
                                      <p:cBhvr>
                                        <p:cTn id="14" dur="500" fill="hold"/>
                                        <p:tgtEl>
                                          <p:spTgt spid="21"/>
                                        </p:tgtEl>
                                        <p:attrNameLst>
                                          <p:attrName>ppt_h</p:attrName>
                                        </p:attrNameLst>
                                      </p:cBhvr>
                                      <p:tavLst>
                                        <p:tav tm="0">
                                          <p:val>
                                            <p:fltVal val="0"/>
                                          </p:val>
                                        </p:tav>
                                        <p:tav tm="100000">
                                          <p:val>
                                            <p:strVal val="#ppt_h"/>
                                          </p:val>
                                        </p:tav>
                                      </p:tavLst>
                                    </p:anim>
                                    <p:animEffect transition="in" filter="fade">
                                      <p:cBhvr>
                                        <p:cTn id="15" dur="500"/>
                                        <p:tgtEl>
                                          <p:spTgt spid="21"/>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500" fill="hold"/>
                                        <p:tgtEl>
                                          <p:spTgt spid="27"/>
                                        </p:tgtEl>
                                        <p:attrNameLst>
                                          <p:attrName>ppt_w</p:attrName>
                                        </p:attrNameLst>
                                      </p:cBhvr>
                                      <p:tavLst>
                                        <p:tav tm="0">
                                          <p:val>
                                            <p:fltVal val="0"/>
                                          </p:val>
                                        </p:tav>
                                        <p:tav tm="100000">
                                          <p:val>
                                            <p:strVal val="#ppt_w"/>
                                          </p:val>
                                        </p:tav>
                                      </p:tavLst>
                                    </p:anim>
                                    <p:anim calcmode="lin" valueType="num">
                                      <p:cBhvr>
                                        <p:cTn id="19" dur="500" fill="hold"/>
                                        <p:tgtEl>
                                          <p:spTgt spid="27"/>
                                        </p:tgtEl>
                                        <p:attrNameLst>
                                          <p:attrName>ppt_h</p:attrName>
                                        </p:attrNameLst>
                                      </p:cBhvr>
                                      <p:tavLst>
                                        <p:tav tm="0">
                                          <p:val>
                                            <p:fltVal val="0"/>
                                          </p:val>
                                        </p:tav>
                                        <p:tav tm="100000">
                                          <p:val>
                                            <p:strVal val="#ppt_h"/>
                                          </p:val>
                                        </p:tav>
                                      </p:tavLst>
                                    </p:anim>
                                    <p:animEffect transition="in" filter="fade">
                                      <p:cBhvr>
                                        <p:cTn id="20" dur="500"/>
                                        <p:tgtEl>
                                          <p:spTgt spid="27"/>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p:cTn id="23" dur="500" fill="hold"/>
                                        <p:tgtEl>
                                          <p:spTgt spid="28"/>
                                        </p:tgtEl>
                                        <p:attrNameLst>
                                          <p:attrName>ppt_w</p:attrName>
                                        </p:attrNameLst>
                                      </p:cBhvr>
                                      <p:tavLst>
                                        <p:tav tm="0">
                                          <p:val>
                                            <p:fltVal val="0"/>
                                          </p:val>
                                        </p:tav>
                                        <p:tav tm="100000">
                                          <p:val>
                                            <p:strVal val="#ppt_w"/>
                                          </p:val>
                                        </p:tav>
                                      </p:tavLst>
                                    </p:anim>
                                    <p:anim calcmode="lin" valueType="num">
                                      <p:cBhvr>
                                        <p:cTn id="24" dur="500" fill="hold"/>
                                        <p:tgtEl>
                                          <p:spTgt spid="28"/>
                                        </p:tgtEl>
                                        <p:attrNameLst>
                                          <p:attrName>ppt_h</p:attrName>
                                        </p:attrNameLst>
                                      </p:cBhvr>
                                      <p:tavLst>
                                        <p:tav tm="0">
                                          <p:val>
                                            <p:fltVal val="0"/>
                                          </p:val>
                                        </p:tav>
                                        <p:tav tm="100000">
                                          <p:val>
                                            <p:strVal val="#ppt_h"/>
                                          </p:val>
                                        </p:tav>
                                      </p:tavLst>
                                    </p:anim>
                                    <p:animEffect transition="in" filter="fade">
                                      <p:cBhvr>
                                        <p:cTn id="25" dur="500"/>
                                        <p:tgtEl>
                                          <p:spTgt spid="28"/>
                                        </p:tgtEl>
                                      </p:cBhvr>
                                    </p:animEffect>
                                  </p:childTnLst>
                                </p:cTn>
                              </p:par>
                            </p:childTnLst>
                          </p:cTn>
                        </p:par>
                        <p:par>
                          <p:cTn id="26" fill="hold">
                            <p:stCondLst>
                              <p:cond delay="1500"/>
                            </p:stCondLst>
                            <p:childTnLst>
                              <p:par>
                                <p:cTn id="27" presetID="14" presetClass="entr" presetSubtype="1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randombar(horizontal)">
                                      <p:cBhvr>
                                        <p:cTn id="29" dur="500"/>
                                        <p:tgtEl>
                                          <p:spTgt spid="29"/>
                                        </p:tgtEl>
                                      </p:cBhvr>
                                    </p:animEffect>
                                  </p:childTnLst>
                                </p:cTn>
                              </p:par>
                            </p:childTnLst>
                          </p:cTn>
                        </p:par>
                        <p:par>
                          <p:cTn id="30" fill="hold">
                            <p:stCondLst>
                              <p:cond delay="2000"/>
                            </p:stCondLst>
                            <p:childTnLst>
                              <p:par>
                                <p:cTn id="31" presetID="14" presetClass="entr" presetSubtype="10" fill="hold" grpId="0" nodeType="after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randombar(horizontal)">
                                      <p:cBhvr>
                                        <p:cTn id="33" dur="500"/>
                                        <p:tgtEl>
                                          <p:spTgt spid="20"/>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randombar(horizontal)">
                                      <p:cBhvr>
                                        <p:cTn id="3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6" grpId="0"/>
      <p:bldP spid="27" grpId="0"/>
      <p:bldP spid="28" grpId="0"/>
      <p:bldP spid="29"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rotWithShape="1">
          <a:blip r:embed="rId3" cstate="print">
            <a:extLst>
              <a:ext uri="{28A0092B-C50C-407E-A947-70E740481C1C}">
                <a14:useLocalDpi xmlns:a14="http://schemas.microsoft.com/office/drawing/2010/main" val="0"/>
              </a:ext>
            </a:extLst>
          </a:blip>
          <a:srcRect l="10187" t="18431" b="6467"/>
          <a:stretch/>
        </p:blipFill>
        <p:spPr>
          <a:xfrm>
            <a:off x="0" y="0"/>
            <a:ext cx="5481404" cy="6858000"/>
          </a:xfrm>
          <a:prstGeom prst="rect">
            <a:avLst/>
          </a:prstGeom>
        </p:spPr>
      </p:pic>
      <p:sp>
        <p:nvSpPr>
          <p:cNvPr id="6" name="矩形: 圆角 8"/>
          <p:cNvSpPr/>
          <p:nvPr/>
        </p:nvSpPr>
        <p:spPr>
          <a:xfrm>
            <a:off x="9509352" y="4918528"/>
            <a:ext cx="1712686" cy="4934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15" name="文本框 14"/>
          <p:cNvSpPr txBox="1"/>
          <p:nvPr/>
        </p:nvSpPr>
        <p:spPr>
          <a:xfrm>
            <a:off x="6310242" y="2612110"/>
            <a:ext cx="4666662" cy="1323439"/>
          </a:xfrm>
          <a:prstGeom prst="rect">
            <a:avLst/>
          </a:prstGeom>
          <a:noFill/>
        </p:spPr>
        <p:txBody>
          <a:bodyPr wrap="none" rtlCol="0">
            <a:spAutoFit/>
            <a:scene3d>
              <a:camera prst="orthographicFront"/>
              <a:lightRig rig="threePt" dir="t"/>
            </a:scene3d>
            <a:sp3d contourW="12700"/>
          </a:bodyPr>
          <a:lstStyle/>
          <a:p>
            <a:pPr algn="r"/>
            <a:r>
              <a:rPr lang="en-US" altLang="zh-CN" sz="8000" dirty="0">
                <a:solidFill>
                  <a:schemeClr val="accent3"/>
                </a:solidFill>
                <a:latin typeface="inpin heiti" panose="00000500000000000000" pitchFamily="2" charset="-122"/>
                <a:ea typeface="inpin heiti" panose="00000500000000000000" pitchFamily="2" charset="-122"/>
                <a:sym typeface="inpin heiti" panose="00000500000000000000" pitchFamily="2" charset="-122"/>
              </a:rPr>
              <a:t>THANKS </a:t>
            </a:r>
            <a:endParaRPr lang="zh-CN" altLang="en-US" sz="8000" dirty="0">
              <a:solidFill>
                <a:schemeClr val="accent3"/>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 name="文本框 2">
            <a:extLst>
              <a:ext uri="{FF2B5EF4-FFF2-40B4-BE49-F238E27FC236}">
                <a16:creationId xmlns:a16="http://schemas.microsoft.com/office/drawing/2014/main" id="{243D3FC8-63BC-BEF1-C171-E339390A70A7}"/>
              </a:ext>
            </a:extLst>
          </p:cNvPr>
          <p:cNvSpPr txBox="1"/>
          <p:nvPr/>
        </p:nvSpPr>
        <p:spPr>
          <a:xfrm>
            <a:off x="9654015" y="5011381"/>
            <a:ext cx="1499449" cy="338554"/>
          </a:xfrm>
          <a:prstGeom prst="rect">
            <a:avLst/>
          </a:prstGeom>
          <a:noFill/>
        </p:spPr>
        <p:txBody>
          <a:bodyPr wrap="none" rtlCol="0">
            <a:spAutoFit/>
            <a:scene3d>
              <a:camera prst="orthographicFront"/>
              <a:lightRig rig="threePt" dir="t"/>
            </a:scene3d>
            <a:sp3d contourW="12700"/>
          </a:bodyPr>
          <a:lstStyle/>
          <a:p>
            <a:pPr algn="ctr"/>
            <a:r>
              <a:rPr lang="en-US" altLang="zh-CN" sz="1600" dirty="0">
                <a:solidFill>
                  <a:schemeClr val="bg1"/>
                </a:solidFill>
                <a:latin typeface="inpin heiti" panose="00000500000000000000" pitchFamily="2" charset="-122"/>
                <a:ea typeface="inpin heiti" panose="00000500000000000000" pitchFamily="2" charset="-122"/>
                <a:sym typeface="inpin heiti" panose="00000500000000000000" pitchFamily="2" charset="-122"/>
              </a:rPr>
              <a:t>freeppt7.com</a:t>
            </a:r>
            <a:endParaRPr lang="zh-CN" altLang="en-US" sz="1600" dirty="0">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 name="Rounded Rectangle 7">
            <a:extLst>
              <a:ext uri="{FF2B5EF4-FFF2-40B4-BE49-F238E27FC236}">
                <a16:creationId xmlns:a16="http://schemas.microsoft.com/office/drawing/2014/main" id="{999C6EAA-4643-F369-F422-04303DCE6A4B}"/>
              </a:ext>
            </a:extLst>
          </p:cNvPr>
          <p:cNvSpPr/>
          <p:nvPr/>
        </p:nvSpPr>
        <p:spPr>
          <a:xfrm>
            <a:off x="9499979" y="330919"/>
            <a:ext cx="1684599" cy="413563"/>
          </a:xfrm>
          <a:prstGeom prst="roundRect">
            <a:avLst>
              <a:gd name="adj" fmla="val 50000"/>
            </a:avLst>
          </a:prstGeom>
          <a:solidFill>
            <a:schemeClr val="bg1">
              <a:alpha val="0"/>
            </a:schemeClr>
          </a:solidFill>
          <a:ln w="15875">
            <a:solidFill>
              <a:srgbClr val="C584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700" dirty="0">
                <a:solidFill>
                  <a:schemeClr val="bg1">
                    <a:lumMod val="75000"/>
                  </a:schemeClr>
                </a:solidFill>
              </a:rPr>
              <a:t>LOGO</a:t>
            </a:r>
            <a:endParaRPr lang="ko-KR" altLang="en-US" sz="2700" dirty="0">
              <a:solidFill>
                <a:schemeClr val="bg1">
                  <a:lumMod val="75000"/>
                </a:schemeClr>
              </a:solidFill>
            </a:endParaRPr>
          </a:p>
        </p:txBody>
      </p:sp>
    </p:spTree>
    <p:extLst>
      <p:ext uri="{BB962C8B-B14F-4D97-AF65-F5344CB8AC3E}">
        <p14:creationId xmlns:p14="http://schemas.microsoft.com/office/powerpoint/2010/main" val="1320029887"/>
      </p:ext>
    </p:extLst>
  </p:cSld>
  <p:clrMapOvr>
    <a:masterClrMapping/>
  </p:clrMapOvr>
  <mc:AlternateContent xmlns:mc="http://schemas.openxmlformats.org/markup-compatibility/2006" xmlns:p14="http://schemas.microsoft.com/office/powerpoint/2010/main">
    <mc:Choice Requires="p14">
      <p:transition spd="slow" p14:dur="1400" advTm="0">
        <p14:ripp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p:cTn id="18" dur="500" fill="hold"/>
                                        <p:tgtEl>
                                          <p:spTgt spid="3"/>
                                        </p:tgtEl>
                                        <p:attrNameLst>
                                          <p:attrName>ppt_w</p:attrName>
                                        </p:attrNameLst>
                                      </p:cBhvr>
                                      <p:tavLst>
                                        <p:tav tm="0">
                                          <p:val>
                                            <p:fltVal val="0"/>
                                          </p:val>
                                        </p:tav>
                                        <p:tav tm="100000">
                                          <p:val>
                                            <p:strVal val="#ppt_w"/>
                                          </p:val>
                                        </p:tav>
                                      </p:tavLst>
                                    </p:anim>
                                    <p:anim calcmode="lin" valueType="num">
                                      <p:cBhvr>
                                        <p:cTn id="19" dur="500" fill="hold"/>
                                        <p:tgtEl>
                                          <p:spTgt spid="3"/>
                                        </p:tgtEl>
                                        <p:attrNameLst>
                                          <p:attrName>ppt_h</p:attrName>
                                        </p:attrNameLst>
                                      </p:cBhvr>
                                      <p:tavLst>
                                        <p:tav tm="0">
                                          <p:val>
                                            <p:fltVal val="0"/>
                                          </p:val>
                                        </p:tav>
                                        <p:tav tm="100000">
                                          <p:val>
                                            <p:strVal val="#ppt_h"/>
                                          </p:val>
                                        </p:tav>
                                      </p:tavLst>
                                    </p:anim>
                                    <p:animEffect transition="in" filter="fade">
                                      <p:cBhvr>
                                        <p:cTn id="2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5" grpId="0"/>
      <p:bldP spid="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259"/>
        <p:cNvGrpSpPr/>
        <p:nvPr/>
      </p:nvGrpSpPr>
      <p:grpSpPr>
        <a:xfrm>
          <a:off x="0" y="0"/>
          <a:ext cx="0" cy="0"/>
          <a:chOff x="0" y="0"/>
          <a:chExt cx="0" cy="0"/>
        </a:xfrm>
      </p:grpSpPr>
      <p:sp>
        <p:nvSpPr>
          <p:cNvPr id="2263" name="Google Shape;2263;p61"/>
          <p:cNvSpPr/>
          <p:nvPr/>
        </p:nvSpPr>
        <p:spPr>
          <a:xfrm>
            <a:off x="8379440" y="4594436"/>
            <a:ext cx="1055200" cy="1005600"/>
          </a:xfrm>
          <a:prstGeom prst="roundRect">
            <a:avLst>
              <a:gd name="adj" fmla="val 16667"/>
            </a:avLst>
          </a:prstGeom>
          <a:solidFill>
            <a:srgbClr val="336574"/>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tabLst/>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64" name="Google Shape;2264;p61"/>
          <p:cNvSpPr/>
          <p:nvPr/>
        </p:nvSpPr>
        <p:spPr>
          <a:xfrm>
            <a:off x="9795199" y="4594436"/>
            <a:ext cx="1055200" cy="1005600"/>
          </a:xfrm>
          <a:prstGeom prst="roundRect">
            <a:avLst>
              <a:gd name="adj" fmla="val 16667"/>
            </a:avLst>
          </a:prstGeom>
          <a:solidFill>
            <a:srgbClr val="1F424C"/>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tabLst/>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65" name="Google Shape;2265;p61"/>
          <p:cNvSpPr/>
          <p:nvPr/>
        </p:nvSpPr>
        <p:spPr>
          <a:xfrm>
            <a:off x="6963673" y="4594436"/>
            <a:ext cx="1055200" cy="1005600"/>
          </a:xfrm>
          <a:prstGeom prst="roundRect">
            <a:avLst>
              <a:gd name="adj" fmla="val 16667"/>
            </a:avLst>
          </a:prstGeom>
          <a:solidFill>
            <a:srgbClr val="00ABBF"/>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tabLst/>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66" name="Google Shape;2266;p61"/>
          <p:cNvSpPr txBox="1"/>
          <p:nvPr/>
        </p:nvSpPr>
        <p:spPr>
          <a:xfrm>
            <a:off x="8379440" y="4803836"/>
            <a:ext cx="1055200" cy="586800"/>
          </a:xfrm>
          <a:prstGeom prst="rect">
            <a:avLst/>
          </a:prstGeom>
          <a:noFill/>
          <a:ln>
            <a:noFill/>
          </a:ln>
        </p:spPr>
        <p:txBody>
          <a:bodyPr spcFirstLastPara="1" wrap="square" lIns="121900" tIns="121900" rIns="121900" bIns="121900" anchor="ctr" anchorCtr="0">
            <a:no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GB"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rPr>
              <a:t>#336574</a:t>
            </a:r>
            <a:endParaRPr kumimoji="0"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endParaRPr>
          </a:p>
        </p:txBody>
      </p:sp>
      <p:sp>
        <p:nvSpPr>
          <p:cNvPr id="2267" name="Google Shape;2267;p61"/>
          <p:cNvSpPr txBox="1"/>
          <p:nvPr/>
        </p:nvSpPr>
        <p:spPr>
          <a:xfrm>
            <a:off x="9795207" y="4803836"/>
            <a:ext cx="1055200" cy="586800"/>
          </a:xfrm>
          <a:prstGeom prst="rect">
            <a:avLst/>
          </a:prstGeom>
          <a:noFill/>
          <a:ln>
            <a:noFill/>
          </a:ln>
        </p:spPr>
        <p:txBody>
          <a:bodyPr spcFirstLastPara="1" wrap="square" lIns="121900" tIns="121900" rIns="121900" bIns="121900" anchor="ctr" anchorCtr="0">
            <a:no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GB"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rPr>
              <a:t>#1f424c</a:t>
            </a:r>
            <a:endParaRPr kumimoji="0"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endParaRPr>
          </a:p>
        </p:txBody>
      </p:sp>
      <p:sp>
        <p:nvSpPr>
          <p:cNvPr id="2268" name="Google Shape;2268;p61"/>
          <p:cNvSpPr txBox="1"/>
          <p:nvPr/>
        </p:nvSpPr>
        <p:spPr>
          <a:xfrm>
            <a:off x="6963673" y="4803836"/>
            <a:ext cx="1055200" cy="586800"/>
          </a:xfrm>
          <a:prstGeom prst="rect">
            <a:avLst/>
          </a:prstGeom>
          <a:noFill/>
          <a:ln>
            <a:noFill/>
          </a:ln>
        </p:spPr>
        <p:txBody>
          <a:bodyPr spcFirstLastPara="1" wrap="square" lIns="121900" tIns="121900" rIns="121900" bIns="121900" anchor="ctr" anchorCtr="0">
            <a:no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GB"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rPr>
              <a:t>#00abbf</a:t>
            </a:r>
            <a:endParaRPr kumimoji="0"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endParaRPr>
          </a:p>
        </p:txBody>
      </p:sp>
      <p:grpSp>
        <p:nvGrpSpPr>
          <p:cNvPr id="2269" name="Google Shape;2269;p61"/>
          <p:cNvGrpSpPr/>
          <p:nvPr/>
        </p:nvGrpSpPr>
        <p:grpSpPr>
          <a:xfrm>
            <a:off x="1334323" y="4594436"/>
            <a:ext cx="5302500" cy="1005600"/>
            <a:chOff x="2052655" y="3498875"/>
            <a:chExt cx="3976875" cy="754200"/>
          </a:xfrm>
        </p:grpSpPr>
        <p:sp>
          <p:nvSpPr>
            <p:cNvPr id="2270" name="Google Shape;2270;p61"/>
            <p:cNvSpPr/>
            <p:nvPr/>
          </p:nvSpPr>
          <p:spPr>
            <a:xfrm>
              <a:off x="3114480" y="3498875"/>
              <a:ext cx="791400" cy="754200"/>
            </a:xfrm>
            <a:prstGeom prst="roundRect">
              <a:avLst>
                <a:gd name="adj" fmla="val 16667"/>
              </a:avLst>
            </a:prstGeom>
            <a:solidFill>
              <a:srgbClr val="CEB200"/>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tabLst/>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71" name="Google Shape;2271;p61"/>
            <p:cNvSpPr/>
            <p:nvPr/>
          </p:nvSpPr>
          <p:spPr>
            <a:xfrm>
              <a:off x="4176300" y="3498875"/>
              <a:ext cx="791400" cy="754200"/>
            </a:xfrm>
            <a:prstGeom prst="roundRect">
              <a:avLst>
                <a:gd name="adj" fmla="val 16667"/>
              </a:avLst>
            </a:prstGeom>
            <a:solidFill>
              <a:srgbClr val="E83D3D"/>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tabLst/>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72" name="Google Shape;2272;p61"/>
            <p:cNvSpPr/>
            <p:nvPr/>
          </p:nvSpPr>
          <p:spPr>
            <a:xfrm>
              <a:off x="5238120" y="3498875"/>
              <a:ext cx="791400" cy="754200"/>
            </a:xfrm>
            <a:prstGeom prst="roundRect">
              <a:avLst>
                <a:gd name="adj" fmla="val 16667"/>
              </a:avLst>
            </a:prstGeom>
            <a:solidFill>
              <a:srgbClr val="B2322E"/>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tabLst/>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73" name="Google Shape;2273;p61"/>
            <p:cNvSpPr/>
            <p:nvPr/>
          </p:nvSpPr>
          <p:spPr>
            <a:xfrm>
              <a:off x="2052655" y="3498875"/>
              <a:ext cx="791400" cy="754200"/>
            </a:xfrm>
            <a:prstGeom prst="roundRect">
              <a:avLst>
                <a:gd name="adj" fmla="val 16667"/>
              </a:avLst>
            </a:prstGeom>
            <a:solidFill>
              <a:srgbClr val="F4D000"/>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tabLst/>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74" name="Google Shape;2274;p61"/>
            <p:cNvSpPr txBox="1"/>
            <p:nvPr/>
          </p:nvSpPr>
          <p:spPr>
            <a:xfrm>
              <a:off x="3114480" y="3655925"/>
              <a:ext cx="791400" cy="440100"/>
            </a:xfrm>
            <a:prstGeom prst="rect">
              <a:avLst/>
            </a:prstGeom>
            <a:noFill/>
            <a:ln>
              <a:noFill/>
            </a:ln>
          </p:spPr>
          <p:txBody>
            <a:bodyPr spcFirstLastPara="1" wrap="square" lIns="121900" tIns="121900" rIns="121900" bIns="121900" anchor="ctr" anchorCtr="0">
              <a:no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GB"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rPr>
                <a:t>#ceb200</a:t>
              </a:r>
              <a:endParaRPr kumimoji="0"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endParaRPr>
            </a:p>
          </p:txBody>
        </p:sp>
        <p:sp>
          <p:nvSpPr>
            <p:cNvPr id="2275" name="Google Shape;2275;p61"/>
            <p:cNvSpPr txBox="1"/>
            <p:nvPr/>
          </p:nvSpPr>
          <p:spPr>
            <a:xfrm>
              <a:off x="4176305" y="3655925"/>
              <a:ext cx="791400" cy="440100"/>
            </a:xfrm>
            <a:prstGeom prst="rect">
              <a:avLst/>
            </a:prstGeom>
            <a:noFill/>
            <a:ln>
              <a:noFill/>
            </a:ln>
          </p:spPr>
          <p:txBody>
            <a:bodyPr spcFirstLastPara="1" wrap="square" lIns="121900" tIns="121900" rIns="121900" bIns="121900" anchor="ctr" anchorCtr="0">
              <a:no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GB"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rPr>
                <a:t>#e83d3d</a:t>
              </a:r>
              <a:endParaRPr kumimoji="0"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endParaRPr>
            </a:p>
          </p:txBody>
        </p:sp>
        <p:sp>
          <p:nvSpPr>
            <p:cNvPr id="2276" name="Google Shape;2276;p61"/>
            <p:cNvSpPr txBox="1"/>
            <p:nvPr/>
          </p:nvSpPr>
          <p:spPr>
            <a:xfrm>
              <a:off x="5238130" y="3655925"/>
              <a:ext cx="791400" cy="440100"/>
            </a:xfrm>
            <a:prstGeom prst="rect">
              <a:avLst/>
            </a:prstGeom>
            <a:noFill/>
            <a:ln>
              <a:noFill/>
            </a:ln>
          </p:spPr>
          <p:txBody>
            <a:bodyPr spcFirstLastPara="1" wrap="square" lIns="121900" tIns="121900" rIns="121900" bIns="121900" anchor="ctr" anchorCtr="0">
              <a:no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GB"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rPr>
                <a:t>#b2322e</a:t>
              </a:r>
              <a:endParaRPr kumimoji="0"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endParaRPr>
            </a:p>
          </p:txBody>
        </p:sp>
        <p:sp>
          <p:nvSpPr>
            <p:cNvPr id="2277" name="Google Shape;2277;p61"/>
            <p:cNvSpPr txBox="1"/>
            <p:nvPr/>
          </p:nvSpPr>
          <p:spPr>
            <a:xfrm>
              <a:off x="2052655" y="3655925"/>
              <a:ext cx="791400" cy="440100"/>
            </a:xfrm>
            <a:prstGeom prst="rect">
              <a:avLst/>
            </a:prstGeom>
            <a:noFill/>
            <a:ln>
              <a:noFill/>
            </a:ln>
          </p:spPr>
          <p:txBody>
            <a:bodyPr spcFirstLastPara="1" wrap="square" lIns="121900" tIns="121900" rIns="121900" bIns="121900" anchor="ctr" anchorCtr="0">
              <a:no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GB" sz="133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rPr>
                <a:t>#f4d000</a:t>
              </a:r>
              <a:endParaRPr kumimoji="0" sz="133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sp>
        <p:nvSpPr>
          <p:cNvPr id="2" name="Google Shape;2260;p61">
            <a:extLst>
              <a:ext uri="{FF2B5EF4-FFF2-40B4-BE49-F238E27FC236}">
                <a16:creationId xmlns:a16="http://schemas.microsoft.com/office/drawing/2014/main" id="{E12F4377-BFDA-C745-4F21-5C90F8A7C90D}"/>
              </a:ext>
            </a:extLst>
          </p:cNvPr>
          <p:cNvSpPr txBox="1">
            <a:spLocks/>
          </p:cNvSpPr>
          <p:nvPr/>
        </p:nvSpPr>
        <p:spPr>
          <a:xfrm>
            <a:off x="1054030" y="711137"/>
            <a:ext cx="9394825" cy="642938"/>
          </a:xfrm>
          <a:prstGeom prst="rect">
            <a:avLst/>
          </a:prstGeom>
        </p:spPr>
        <p:txBody>
          <a:bodyPr spcFirstLastPara="1" wrap="square" lIns="121900" tIns="121900" rIns="121900" bIns="121900" anchor="t"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buClr>
                <a:srgbClr val="000000"/>
              </a:buClr>
              <a:buSzPts val="1100"/>
            </a:pPr>
            <a:r>
              <a:rPr lang="en-GB" dirty="0">
                <a:solidFill>
                  <a:srgbClr val="C58405"/>
                </a:solidFill>
                <a:latin typeface="Arial" panose="020B0604020202020204"/>
                <a:ea typeface="Arial" panose="020B0604020202020204"/>
                <a:cs typeface="Arial" panose="020B0604020202020204"/>
                <a:sym typeface="Arial" panose="020B0604020202020204"/>
              </a:rPr>
              <a:t>Fonts &amp; </a:t>
            </a:r>
            <a:r>
              <a:rPr lang="en-GB" dirty="0" err="1">
                <a:solidFill>
                  <a:srgbClr val="C58405"/>
                </a:solidFill>
                <a:latin typeface="Arial" panose="020B0604020202020204"/>
                <a:ea typeface="Arial" panose="020B0604020202020204"/>
                <a:cs typeface="Arial" panose="020B0604020202020204"/>
                <a:sym typeface="Arial" panose="020B0604020202020204"/>
              </a:rPr>
              <a:t>colors</a:t>
            </a:r>
            <a:r>
              <a:rPr lang="en-GB" dirty="0">
                <a:solidFill>
                  <a:srgbClr val="C58405"/>
                </a:solidFill>
                <a:latin typeface="Arial" panose="020B0604020202020204"/>
                <a:ea typeface="Arial" panose="020B0604020202020204"/>
                <a:cs typeface="Arial" panose="020B0604020202020204"/>
                <a:sym typeface="Arial" panose="020B0604020202020204"/>
              </a:rPr>
              <a:t> used</a:t>
            </a:r>
          </a:p>
        </p:txBody>
      </p:sp>
      <p:sp>
        <p:nvSpPr>
          <p:cNvPr id="3" name="Google Shape;2261;p61">
            <a:extLst>
              <a:ext uri="{FF2B5EF4-FFF2-40B4-BE49-F238E27FC236}">
                <a16:creationId xmlns:a16="http://schemas.microsoft.com/office/drawing/2014/main" id="{A2B898ED-B285-B9E5-254C-B197332F0CD5}"/>
              </a:ext>
            </a:extLst>
          </p:cNvPr>
          <p:cNvSpPr txBox="1">
            <a:spLocks/>
          </p:cNvSpPr>
          <p:nvPr/>
        </p:nvSpPr>
        <p:spPr>
          <a:xfrm>
            <a:off x="1270857" y="1563475"/>
            <a:ext cx="9676705" cy="587375"/>
          </a:xfrm>
          <a:prstGeom prst="rect">
            <a:avLst/>
          </a:prstGeom>
        </p:spPr>
        <p:txBody>
          <a:bodyPr spcFirstLastPara="1" wrap="square" lIns="121900" tIns="121900" rIns="121900" bIns="12190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a:solidFill>
                  <a:srgbClr val="C58405"/>
                </a:solidFill>
                <a:latin typeface="Arial" panose="020B0604020202020204"/>
                <a:ea typeface="Arial" panose="020B0604020202020204"/>
                <a:cs typeface="Arial" panose="020B0604020202020204"/>
                <a:sym typeface="Arial" panose="020B0604020202020204"/>
              </a:rPr>
              <a:t>This presentation has been made using the following fonts:</a:t>
            </a:r>
          </a:p>
          <a:p>
            <a:pPr marL="0" indent="0">
              <a:buFont typeface="Arial" panose="020B0604020202020204" pitchFamily="34" charset="0"/>
              <a:buNone/>
            </a:pPr>
            <a:endParaRPr lang="en-US" dirty="0">
              <a:solidFill>
                <a:srgbClr val="C58405"/>
              </a:solidFill>
              <a:latin typeface="Arial" panose="020B0604020202020204"/>
              <a:ea typeface="Arial" panose="020B0604020202020204"/>
              <a:cs typeface="Arial" panose="020B0604020202020204"/>
              <a:sym typeface="Arial" panose="020B0604020202020204"/>
            </a:endParaRPr>
          </a:p>
        </p:txBody>
      </p:sp>
      <p:sp>
        <p:nvSpPr>
          <p:cNvPr id="4" name="Google Shape;2262;p61">
            <a:extLst>
              <a:ext uri="{FF2B5EF4-FFF2-40B4-BE49-F238E27FC236}">
                <a16:creationId xmlns:a16="http://schemas.microsoft.com/office/drawing/2014/main" id="{B9DD545B-EFB5-BF0E-78E4-25B5F761EEBA}"/>
              </a:ext>
            </a:extLst>
          </p:cNvPr>
          <p:cNvSpPr txBox="1">
            <a:spLocks/>
          </p:cNvSpPr>
          <p:nvPr/>
        </p:nvSpPr>
        <p:spPr>
          <a:xfrm>
            <a:off x="1270857" y="2542213"/>
            <a:ext cx="9243529" cy="1673225"/>
          </a:xfrm>
          <a:prstGeom prst="rect">
            <a:avLst/>
          </a:prstGeom>
        </p:spPr>
        <p:txBody>
          <a:bodyPr spcFirstLastPara="1" wrap="square" lIns="121900" tIns="121900" rIns="121900" bIns="12190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pl-PL" sz="2000" b="1">
                <a:solidFill>
                  <a:srgbClr val="C58405"/>
                </a:solidFill>
                <a:latin typeface="Arial" panose="020B0604020202020204"/>
                <a:ea typeface="Arial" panose="020B0604020202020204"/>
                <a:cs typeface="Arial" panose="020B0604020202020204"/>
                <a:sym typeface="Arial" panose="020B0604020202020204"/>
              </a:rPr>
              <a:t>Krona One</a:t>
            </a:r>
          </a:p>
          <a:p>
            <a:pPr marL="0" indent="0" algn="ctr">
              <a:buFont typeface="Arial" panose="020B0604020202020204" pitchFamily="34" charset="0"/>
              <a:buNone/>
            </a:pPr>
            <a:r>
              <a:rPr lang="pl-PL" sz="1800">
                <a:solidFill>
                  <a:srgbClr val="C58405"/>
                </a:solidFill>
                <a:uFill>
                  <a:noFill/>
                </a:uFill>
                <a:latin typeface="Arial" panose="020B0604020202020204"/>
                <a:ea typeface="Arial" panose="020B0604020202020204"/>
                <a:cs typeface="Arial" panose="020B0604020202020204"/>
                <a:sym typeface="Arial" panose="020B0604020202020204"/>
                <a:hlinkClick r:id="rId3">
                  <a:extLst>
                    <a:ext uri="{A12FA001-AC4F-418D-AE19-62706E023703}">
                      <ahyp:hlinkClr xmlns:ahyp="http://schemas.microsoft.com/office/drawing/2018/hyperlinkcolor" val="tx"/>
                    </a:ext>
                  </a:extLst>
                </a:hlinkClick>
              </a:rPr>
              <a:t>(https://fonts.google.com/specimen/Krona+One)</a:t>
            </a:r>
            <a:endParaRPr lang="pl-PL" sz="1800">
              <a:solidFill>
                <a:srgbClr val="C58405"/>
              </a:solidFill>
              <a:latin typeface="Arial" panose="020B0604020202020204"/>
              <a:ea typeface="Arial" panose="020B0604020202020204"/>
              <a:cs typeface="Arial" panose="020B0604020202020204"/>
              <a:sym typeface="Arial" panose="020B0604020202020204"/>
            </a:endParaRPr>
          </a:p>
          <a:p>
            <a:pPr marL="0" indent="0" algn="ctr">
              <a:buFont typeface="Arial" panose="020B0604020202020204" pitchFamily="34" charset="0"/>
              <a:buNone/>
            </a:pPr>
            <a:endParaRPr lang="pl-PL" sz="1065">
              <a:solidFill>
                <a:srgbClr val="C58405"/>
              </a:solidFill>
              <a:latin typeface="Arial" panose="020B0604020202020204"/>
              <a:ea typeface="Arial" panose="020B0604020202020204"/>
              <a:cs typeface="Arial" panose="020B0604020202020204"/>
              <a:sym typeface="Arial" panose="020B0604020202020204"/>
            </a:endParaRPr>
          </a:p>
          <a:p>
            <a:pPr marL="0" indent="0" algn="ctr">
              <a:buFont typeface="Arial" panose="020B0604020202020204" pitchFamily="34" charset="0"/>
              <a:buNone/>
            </a:pPr>
            <a:r>
              <a:rPr lang="pl-PL" sz="2000" b="1">
                <a:solidFill>
                  <a:srgbClr val="C58405"/>
                </a:solidFill>
                <a:latin typeface="Arial" panose="020B0604020202020204"/>
                <a:ea typeface="Arial" panose="020B0604020202020204"/>
                <a:cs typeface="Arial" panose="020B0604020202020204"/>
                <a:sym typeface="Arial" panose="020B0604020202020204"/>
              </a:rPr>
              <a:t>Ubuntu</a:t>
            </a:r>
          </a:p>
          <a:p>
            <a:pPr marL="0" indent="0" algn="ctr">
              <a:buClr>
                <a:schemeClr val="dk1"/>
              </a:buClr>
              <a:buFont typeface="Arial" panose="020B0604020202020204" pitchFamily="34" charset="0"/>
              <a:buNone/>
            </a:pPr>
            <a:r>
              <a:rPr lang="pl-PL" sz="1800">
                <a:solidFill>
                  <a:srgbClr val="C58405"/>
                </a:solidFill>
                <a:uFill>
                  <a:noFill/>
                </a:uFill>
                <a:latin typeface="Arial" panose="020B0604020202020204"/>
                <a:ea typeface="Arial" panose="020B0604020202020204"/>
                <a:cs typeface="Arial" panose="020B0604020202020204"/>
                <a:sym typeface="Arial" panose="020B0604020202020204"/>
                <a:hlinkClick r:id="rId4">
                  <a:extLst>
                    <a:ext uri="{A12FA001-AC4F-418D-AE19-62706E023703}">
                      <ahyp:hlinkClr xmlns:ahyp="http://schemas.microsoft.com/office/drawing/2018/hyperlinkcolor" val="tx"/>
                    </a:ext>
                  </a:extLst>
                </a:hlinkClick>
              </a:rPr>
              <a:t>(https://fonts.google.com/specimen/Ubuntu)</a:t>
            </a:r>
            <a:endParaRPr lang="pl-PL" sz="1800" dirty="0">
              <a:solidFill>
                <a:srgbClr val="C58405"/>
              </a:solidFill>
              <a:latin typeface="Arial" panose="020B0604020202020204"/>
              <a:ea typeface="Arial" panose="020B0604020202020204"/>
              <a:cs typeface="Arial" panose="020B0604020202020204"/>
              <a:sym typeface="Arial" panose="020B0604020202020204"/>
            </a:endParaRPr>
          </a:p>
        </p:txBody>
      </p:sp>
    </p:spTree>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Diamond 5"/>
          <p:cNvSpPr/>
          <p:nvPr/>
        </p:nvSpPr>
        <p:spPr>
          <a:xfrm>
            <a:off x="4389288" y="1505404"/>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55" name="Isosceles Triangle 51"/>
          <p:cNvSpPr/>
          <p:nvPr/>
        </p:nvSpPr>
        <p:spPr>
          <a:xfrm>
            <a:off x="3550534" y="1575938"/>
            <a:ext cx="523147" cy="383626"/>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56" name="Isosceles Triangle 57"/>
          <p:cNvSpPr/>
          <p:nvPr/>
        </p:nvSpPr>
        <p:spPr>
          <a:xfrm>
            <a:off x="4391374" y="4533458"/>
            <a:ext cx="313133" cy="707899"/>
          </a:xfrm>
          <a:custGeom>
            <a:avLst/>
            <a:gdLst>
              <a:gd name="connsiteX0" fmla="*/ 1148449 w 1346449"/>
              <a:gd name="connsiteY0" fmla="*/ 2457725 h 3249725"/>
              <a:gd name="connsiteX1" fmla="*/ 198001 w 1346449"/>
              <a:gd name="connsiteY1" fmla="*/ 2457725 h 3249725"/>
              <a:gd name="connsiteX2" fmla="*/ 1 w 1346449"/>
              <a:gd name="connsiteY2" fmla="*/ 3249725 h 3249725"/>
              <a:gd name="connsiteX3" fmla="*/ 1346449 w 1346449"/>
              <a:gd name="connsiteY3" fmla="*/ 3249725 h 3249725"/>
              <a:gd name="connsiteX4" fmla="*/ 1148449 w 1346449"/>
              <a:gd name="connsiteY4" fmla="*/ 2457725 h 3249725"/>
              <a:gd name="connsiteX5" fmla="*/ 755186 w 1346449"/>
              <a:gd name="connsiteY5" fmla="*/ 82950 h 3249725"/>
              <a:gd name="connsiteX6" fmla="*/ 734449 w 1346449"/>
              <a:gd name="connsiteY6" fmla="*/ 1314594 h 3249725"/>
              <a:gd name="connsiteX7" fmla="*/ 853246 w 1346449"/>
              <a:gd name="connsiteY7" fmla="*/ 1483214 h 3249725"/>
              <a:gd name="connsiteX8" fmla="*/ 673226 w 1346449"/>
              <a:gd name="connsiteY8" fmla="*/ 1663234 h 3249725"/>
              <a:gd name="connsiteX9" fmla="*/ 493206 w 1346449"/>
              <a:gd name="connsiteY9" fmla="*/ 1483214 h 3249725"/>
              <a:gd name="connsiteX10" fmla="*/ 612000 w 1346449"/>
              <a:gd name="connsiteY10" fmla="*/ 1314595 h 3249725"/>
              <a:gd name="connsiteX11" fmla="*/ 612000 w 1346449"/>
              <a:gd name="connsiteY11" fmla="*/ 0 h 3249725"/>
              <a:gd name="connsiteX12" fmla="*/ 2939 w 1346449"/>
              <a:gd name="connsiteY12" fmla="*/ 1574694 h 3249725"/>
              <a:gd name="connsiteX13" fmla="*/ 0 w 1346449"/>
              <a:gd name="connsiteY13" fmla="*/ 1574694 h 3249725"/>
              <a:gd name="connsiteX14" fmla="*/ 2009 w 1346449"/>
              <a:gd name="connsiteY14" fmla="*/ 1577097 h 3249725"/>
              <a:gd name="connsiteX15" fmla="*/ 0 w 1346449"/>
              <a:gd name="connsiteY15" fmla="*/ 1582292 h 3249725"/>
              <a:gd name="connsiteX16" fmla="*/ 6353 w 1346449"/>
              <a:gd name="connsiteY16" fmla="*/ 1582292 h 3249725"/>
              <a:gd name="connsiteX17" fmla="*/ 273414 w 1346449"/>
              <a:gd name="connsiteY17" fmla="*/ 2376121 h 3249725"/>
              <a:gd name="connsiteX18" fmla="*/ 1091887 w 1346449"/>
              <a:gd name="connsiteY18" fmla="*/ 2366694 h 3249725"/>
              <a:gd name="connsiteX19" fmla="*/ 1340768 w 1346449"/>
              <a:gd name="connsiteY19" fmla="*/ 1582292 h 3249725"/>
              <a:gd name="connsiteX20" fmla="*/ 1346449 w 1346449"/>
              <a:gd name="connsiteY20" fmla="*/ 1582292 h 3249725"/>
              <a:gd name="connsiteX21" fmla="*/ 1344512 w 1346449"/>
              <a:gd name="connsiteY21" fmla="*/ 1577284 h 3249725"/>
              <a:gd name="connsiteX22" fmla="*/ 1346448 w 1346449"/>
              <a:gd name="connsiteY22" fmla="*/ 1574694 h 3249725"/>
              <a:gd name="connsiteX23" fmla="*/ 1343510 w 1346449"/>
              <a:gd name="connsiteY23" fmla="*/ 1574694 h 3249725"/>
              <a:gd name="connsiteX24" fmla="*/ 755186 w 1346449"/>
              <a:gd name="connsiteY24" fmla="*/ 82950 h 3249725"/>
              <a:gd name="connsiteX0-1" fmla="*/ 1148449 w 1346449"/>
              <a:gd name="connsiteY0-2" fmla="*/ 2374775 h 3166775"/>
              <a:gd name="connsiteX1-3" fmla="*/ 198001 w 1346449"/>
              <a:gd name="connsiteY1-4" fmla="*/ 2374775 h 3166775"/>
              <a:gd name="connsiteX2-5" fmla="*/ 1 w 1346449"/>
              <a:gd name="connsiteY2-6" fmla="*/ 3166775 h 3166775"/>
              <a:gd name="connsiteX3-7" fmla="*/ 1346449 w 1346449"/>
              <a:gd name="connsiteY3-8" fmla="*/ 3166775 h 3166775"/>
              <a:gd name="connsiteX4-9" fmla="*/ 1148449 w 1346449"/>
              <a:gd name="connsiteY4-10" fmla="*/ 2374775 h 3166775"/>
              <a:gd name="connsiteX5-11" fmla="*/ 755186 w 1346449"/>
              <a:gd name="connsiteY5-12" fmla="*/ 0 h 3166775"/>
              <a:gd name="connsiteX6-13" fmla="*/ 734449 w 1346449"/>
              <a:gd name="connsiteY6-14" fmla="*/ 1231644 h 3166775"/>
              <a:gd name="connsiteX7-15" fmla="*/ 853246 w 1346449"/>
              <a:gd name="connsiteY7-16" fmla="*/ 1400264 h 3166775"/>
              <a:gd name="connsiteX8-17" fmla="*/ 673226 w 1346449"/>
              <a:gd name="connsiteY8-18" fmla="*/ 1580284 h 3166775"/>
              <a:gd name="connsiteX9-19" fmla="*/ 493206 w 1346449"/>
              <a:gd name="connsiteY9-20" fmla="*/ 1400264 h 3166775"/>
              <a:gd name="connsiteX10-21" fmla="*/ 612000 w 1346449"/>
              <a:gd name="connsiteY10-22" fmla="*/ 1231645 h 3166775"/>
              <a:gd name="connsiteX11-23" fmla="*/ 591263 w 1346449"/>
              <a:gd name="connsiteY11-24" fmla="*/ 10368 h 3166775"/>
              <a:gd name="connsiteX12-25" fmla="*/ 2939 w 1346449"/>
              <a:gd name="connsiteY12-26" fmla="*/ 1491744 h 3166775"/>
              <a:gd name="connsiteX13-27" fmla="*/ 0 w 1346449"/>
              <a:gd name="connsiteY13-28" fmla="*/ 1491744 h 3166775"/>
              <a:gd name="connsiteX14-29" fmla="*/ 2009 w 1346449"/>
              <a:gd name="connsiteY14-30" fmla="*/ 1494147 h 3166775"/>
              <a:gd name="connsiteX15-31" fmla="*/ 0 w 1346449"/>
              <a:gd name="connsiteY15-32" fmla="*/ 1499342 h 3166775"/>
              <a:gd name="connsiteX16-33" fmla="*/ 6353 w 1346449"/>
              <a:gd name="connsiteY16-34" fmla="*/ 1499342 h 3166775"/>
              <a:gd name="connsiteX17-35" fmla="*/ 273414 w 1346449"/>
              <a:gd name="connsiteY17-36" fmla="*/ 2293171 h 3166775"/>
              <a:gd name="connsiteX18-37" fmla="*/ 1091887 w 1346449"/>
              <a:gd name="connsiteY18-38" fmla="*/ 2283744 h 3166775"/>
              <a:gd name="connsiteX19-39" fmla="*/ 1340768 w 1346449"/>
              <a:gd name="connsiteY19-40" fmla="*/ 1499342 h 3166775"/>
              <a:gd name="connsiteX20-41" fmla="*/ 1346449 w 1346449"/>
              <a:gd name="connsiteY20-42" fmla="*/ 1499342 h 3166775"/>
              <a:gd name="connsiteX21-43" fmla="*/ 1344512 w 1346449"/>
              <a:gd name="connsiteY21-44" fmla="*/ 1494334 h 3166775"/>
              <a:gd name="connsiteX22-45" fmla="*/ 1346448 w 1346449"/>
              <a:gd name="connsiteY22-46" fmla="*/ 1491744 h 3166775"/>
              <a:gd name="connsiteX23-47" fmla="*/ 1343510 w 1346449"/>
              <a:gd name="connsiteY23-48" fmla="*/ 1491744 h 3166775"/>
              <a:gd name="connsiteX24-49" fmla="*/ 755186 w 1346449"/>
              <a:gd name="connsiteY24-50" fmla="*/ 0 h 316677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dirty="0">
              <a:solidFill>
                <a:schemeClr val="bg1"/>
              </a:solidFill>
            </a:endParaRPr>
          </a:p>
        </p:txBody>
      </p:sp>
      <p:sp>
        <p:nvSpPr>
          <p:cNvPr id="57" name="Rectangle 7"/>
          <p:cNvSpPr/>
          <p:nvPr/>
        </p:nvSpPr>
        <p:spPr>
          <a:xfrm rot="18900000">
            <a:off x="7862953" y="3667810"/>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58" name="Parallelogram 15"/>
          <p:cNvSpPr/>
          <p:nvPr/>
        </p:nvSpPr>
        <p:spPr>
          <a:xfrm flipH="1">
            <a:off x="3544244" y="4655161"/>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59" name="Freeform 19"/>
          <p:cNvSpPr/>
          <p:nvPr/>
        </p:nvSpPr>
        <p:spPr>
          <a:xfrm>
            <a:off x="6022628" y="3655758"/>
            <a:ext cx="460778"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60" name="Rectangle 30"/>
          <p:cNvSpPr/>
          <p:nvPr/>
        </p:nvSpPr>
        <p:spPr>
          <a:xfrm>
            <a:off x="9340919" y="3613818"/>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61" name="Rectangle 7"/>
          <p:cNvSpPr/>
          <p:nvPr/>
        </p:nvSpPr>
        <p:spPr>
          <a:xfrm>
            <a:off x="5228042" y="1531968"/>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62" name="Rectangle 15"/>
          <p:cNvSpPr/>
          <p:nvPr/>
        </p:nvSpPr>
        <p:spPr>
          <a:xfrm rot="5400000">
            <a:off x="6014902" y="1531967"/>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63" name="Pie 24"/>
          <p:cNvSpPr/>
          <p:nvPr/>
        </p:nvSpPr>
        <p:spPr>
          <a:xfrm>
            <a:off x="5087145" y="4632236"/>
            <a:ext cx="513183" cy="510342"/>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64" name="Parallelogram 30"/>
          <p:cNvSpPr/>
          <p:nvPr/>
        </p:nvSpPr>
        <p:spPr>
          <a:xfrm flipH="1">
            <a:off x="9315676" y="2541018"/>
            <a:ext cx="514976" cy="516250"/>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65" name="Block Arc 14"/>
          <p:cNvSpPr/>
          <p:nvPr/>
        </p:nvSpPr>
        <p:spPr>
          <a:xfrm rot="16200000">
            <a:off x="6802576" y="1483864"/>
            <a:ext cx="567400" cy="567774"/>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66" name="Block Arc 41"/>
          <p:cNvSpPr/>
          <p:nvPr/>
        </p:nvSpPr>
        <p:spPr>
          <a:xfrm>
            <a:off x="7685769" y="1437554"/>
            <a:ext cx="473301" cy="660394"/>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67" name="Right Triangle 17"/>
          <p:cNvSpPr/>
          <p:nvPr/>
        </p:nvSpPr>
        <p:spPr>
          <a:xfrm>
            <a:off x="5982964" y="4614211"/>
            <a:ext cx="385790" cy="546392"/>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68" name="Oval 27"/>
          <p:cNvSpPr/>
          <p:nvPr/>
        </p:nvSpPr>
        <p:spPr>
          <a:xfrm>
            <a:off x="2695714" y="5482436"/>
            <a:ext cx="409732" cy="779216"/>
          </a:xfrm>
          <a:custGeom>
            <a:avLst/>
            <a:gdLst/>
            <a:ahLst/>
            <a:cxnLst/>
            <a:rect l="l" t="t" r="r" b="b"/>
            <a:pathLst>
              <a:path w="1703664" h="3240001">
                <a:moveTo>
                  <a:pt x="952533" y="2024463"/>
                </a:moveTo>
                <a:lnTo>
                  <a:pt x="856710" y="2024464"/>
                </a:lnTo>
                <a:lnTo>
                  <a:pt x="649879" y="2143878"/>
                </a:lnTo>
                <a:lnTo>
                  <a:pt x="728753" y="2280491"/>
                </a:lnTo>
                <a:lnTo>
                  <a:pt x="800462" y="2239090"/>
                </a:lnTo>
                <a:lnTo>
                  <a:pt x="800462" y="2476837"/>
                </a:lnTo>
                <a:lnTo>
                  <a:pt x="649878" y="2476837"/>
                </a:lnTo>
                <a:lnTo>
                  <a:pt x="649878" y="2634602"/>
                </a:lnTo>
                <a:lnTo>
                  <a:pt x="1067658" y="2634602"/>
                </a:lnTo>
                <a:lnTo>
                  <a:pt x="1067657" y="2476837"/>
                </a:lnTo>
                <a:lnTo>
                  <a:pt x="952532" y="2476837"/>
                </a:lnTo>
                <a:lnTo>
                  <a:pt x="952532" y="2151292"/>
                </a:lnTo>
                <a:lnTo>
                  <a:pt x="952534" y="2151291"/>
                </a:lnTo>
                <a:close/>
                <a:moveTo>
                  <a:pt x="851832" y="1776101"/>
                </a:moveTo>
                <a:cubicBezTo>
                  <a:pt x="1189868" y="1776101"/>
                  <a:pt x="1463900" y="2050133"/>
                  <a:pt x="1463900" y="2388169"/>
                </a:cubicBezTo>
                <a:cubicBezTo>
                  <a:pt x="1463900" y="2726205"/>
                  <a:pt x="1189868" y="3000237"/>
                  <a:pt x="851832" y="3000237"/>
                </a:cubicBezTo>
                <a:cubicBezTo>
                  <a:pt x="513796" y="3000237"/>
                  <a:pt x="239764" y="2726205"/>
                  <a:pt x="239764" y="2388169"/>
                </a:cubicBezTo>
                <a:cubicBezTo>
                  <a:pt x="239764" y="2050133"/>
                  <a:pt x="513796" y="1776101"/>
                  <a:pt x="851832" y="1776101"/>
                </a:cubicBezTo>
                <a:close/>
                <a:moveTo>
                  <a:pt x="851832" y="1689019"/>
                </a:moveTo>
                <a:cubicBezTo>
                  <a:pt x="465702" y="1689019"/>
                  <a:pt x="152682" y="2002039"/>
                  <a:pt x="152682" y="2388169"/>
                </a:cubicBezTo>
                <a:cubicBezTo>
                  <a:pt x="152682" y="2774299"/>
                  <a:pt x="465702" y="3087319"/>
                  <a:pt x="851832" y="3087319"/>
                </a:cubicBezTo>
                <a:cubicBezTo>
                  <a:pt x="1237962" y="3087319"/>
                  <a:pt x="1550982" y="2774299"/>
                  <a:pt x="1550982" y="2388169"/>
                </a:cubicBezTo>
                <a:cubicBezTo>
                  <a:pt x="1550982" y="2002039"/>
                  <a:pt x="1237962" y="1689019"/>
                  <a:pt x="851832" y="1689019"/>
                </a:cubicBezTo>
                <a:close/>
                <a:moveTo>
                  <a:pt x="851832" y="1536337"/>
                </a:moveTo>
                <a:cubicBezTo>
                  <a:pt x="1322286" y="1536337"/>
                  <a:pt x="1703664" y="1917715"/>
                  <a:pt x="1703664" y="2388169"/>
                </a:cubicBezTo>
                <a:cubicBezTo>
                  <a:pt x="1703664" y="2858623"/>
                  <a:pt x="1322286" y="3240001"/>
                  <a:pt x="851832" y="3240001"/>
                </a:cubicBezTo>
                <a:cubicBezTo>
                  <a:pt x="381378" y="3240001"/>
                  <a:pt x="0" y="2858623"/>
                  <a:pt x="0" y="2388169"/>
                </a:cubicBezTo>
                <a:cubicBezTo>
                  <a:pt x="0" y="1917715"/>
                  <a:pt x="381378" y="1536337"/>
                  <a:pt x="851832" y="1536337"/>
                </a:cubicBezTo>
                <a:close/>
                <a:moveTo>
                  <a:pt x="1173126" y="1"/>
                </a:moveTo>
                <a:lnTo>
                  <a:pt x="1383673" y="1"/>
                </a:lnTo>
                <a:lnTo>
                  <a:pt x="1383673" y="954514"/>
                </a:lnTo>
                <a:lnTo>
                  <a:pt x="1173126" y="1187717"/>
                </a:lnTo>
                <a:close/>
                <a:moveTo>
                  <a:pt x="619488" y="0"/>
                </a:moveTo>
                <a:lnTo>
                  <a:pt x="1099698" y="0"/>
                </a:lnTo>
                <a:lnTo>
                  <a:pt x="1099698" y="1265464"/>
                </a:lnTo>
                <a:lnTo>
                  <a:pt x="859593" y="1532640"/>
                </a:lnTo>
                <a:lnTo>
                  <a:pt x="619488" y="1265464"/>
                </a:lnTo>
                <a:close/>
                <a:moveTo>
                  <a:pt x="335512" y="0"/>
                </a:moveTo>
                <a:lnTo>
                  <a:pt x="546059" y="0"/>
                </a:lnTo>
                <a:lnTo>
                  <a:pt x="546059" y="1166181"/>
                </a:lnTo>
                <a:lnTo>
                  <a:pt x="335512" y="92745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69" name="Parallelogram 15"/>
          <p:cNvSpPr/>
          <p:nvPr/>
        </p:nvSpPr>
        <p:spPr>
          <a:xfrm rot="16200000">
            <a:off x="6814081" y="3558383"/>
            <a:ext cx="598764" cy="648141"/>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70" name="Round Same Side Corner Rectangle 21"/>
          <p:cNvSpPr/>
          <p:nvPr/>
        </p:nvSpPr>
        <p:spPr>
          <a:xfrm rot="10800000">
            <a:off x="7588281" y="2557184"/>
            <a:ext cx="386665" cy="436639"/>
          </a:xfrm>
          <a:custGeom>
            <a:avLst/>
            <a:gdLst/>
            <a:ahLst/>
            <a:cxnLst/>
            <a:rect l="l" t="t" r="r" b="b"/>
            <a:pathLst>
              <a:path w="2880320" h="3252576">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71" name="Oval 26"/>
          <p:cNvSpPr/>
          <p:nvPr/>
        </p:nvSpPr>
        <p:spPr>
          <a:xfrm>
            <a:off x="5244160" y="3600527"/>
            <a:ext cx="472482" cy="563852"/>
          </a:xfrm>
          <a:custGeom>
            <a:avLst/>
            <a:gdLst/>
            <a:ahLst/>
            <a:cxnLst/>
            <a:rect l="l" t="t" r="r" b="b"/>
            <a:pathLst>
              <a:path w="2543357" h="3035197">
                <a:moveTo>
                  <a:pt x="1932497" y="885460"/>
                </a:moveTo>
                <a:lnTo>
                  <a:pt x="1858608" y="981586"/>
                </a:lnTo>
                <a:cubicBezTo>
                  <a:pt x="2087948" y="1157874"/>
                  <a:pt x="2221364" y="1431493"/>
                  <a:pt x="2219022" y="1720748"/>
                </a:cubicBezTo>
                <a:lnTo>
                  <a:pt x="2340261" y="1721729"/>
                </a:lnTo>
                <a:cubicBezTo>
                  <a:pt x="2342911" y="1394473"/>
                  <a:pt x="2191967" y="1084907"/>
                  <a:pt x="1932497" y="885460"/>
                </a:cubicBezTo>
                <a:close/>
                <a:moveTo>
                  <a:pt x="1028922" y="281987"/>
                </a:moveTo>
                <a:cubicBezTo>
                  <a:pt x="1157068" y="321344"/>
                  <a:pt x="1128134" y="299573"/>
                  <a:pt x="1193247" y="332230"/>
                </a:cubicBezTo>
                <a:cubicBezTo>
                  <a:pt x="1269854" y="451410"/>
                  <a:pt x="1301375" y="602654"/>
                  <a:pt x="1295736" y="739575"/>
                </a:cubicBezTo>
                <a:cubicBezTo>
                  <a:pt x="1418781" y="730097"/>
                  <a:pt x="1391656" y="622269"/>
                  <a:pt x="1842154" y="674175"/>
                </a:cubicBezTo>
                <a:cubicBezTo>
                  <a:pt x="2251963" y="725703"/>
                  <a:pt x="2543357" y="1202505"/>
                  <a:pt x="2543357" y="1911138"/>
                </a:cubicBezTo>
                <a:cubicBezTo>
                  <a:pt x="2543357" y="2619771"/>
                  <a:pt x="2228290" y="3174439"/>
                  <a:pt x="1189012" y="3004227"/>
                </a:cubicBezTo>
                <a:cubicBezTo>
                  <a:pt x="266689" y="3142266"/>
                  <a:pt x="99973" y="2479414"/>
                  <a:pt x="24671" y="2089269"/>
                </a:cubicBezTo>
                <a:cubicBezTo>
                  <a:pt x="-50631" y="1699124"/>
                  <a:pt x="9514" y="922425"/>
                  <a:pt x="737199" y="663358"/>
                </a:cubicBezTo>
                <a:cubicBezTo>
                  <a:pt x="1021153" y="585721"/>
                  <a:pt x="1093645" y="690425"/>
                  <a:pt x="1216376" y="728497"/>
                </a:cubicBezTo>
                <a:cubicBezTo>
                  <a:pt x="1183268" y="569368"/>
                  <a:pt x="1135766" y="458984"/>
                  <a:pt x="1028922" y="281987"/>
                </a:cubicBezTo>
                <a:close/>
                <a:moveTo>
                  <a:pt x="1919942" y="47"/>
                </a:moveTo>
                <a:cubicBezTo>
                  <a:pt x="2086542" y="1491"/>
                  <a:pt x="2263938" y="35583"/>
                  <a:pt x="2350876" y="60453"/>
                </a:cubicBezTo>
                <a:cubicBezTo>
                  <a:pt x="2672784" y="174000"/>
                  <a:pt x="2321773" y="213881"/>
                  <a:pt x="2220060" y="345654"/>
                </a:cubicBezTo>
                <a:cubicBezTo>
                  <a:pt x="2118347" y="477427"/>
                  <a:pt x="2005019" y="609932"/>
                  <a:pt x="1770740" y="609932"/>
                </a:cubicBezTo>
                <a:lnTo>
                  <a:pt x="1326444" y="614956"/>
                </a:lnTo>
                <a:lnTo>
                  <a:pt x="1346541" y="320533"/>
                </a:lnTo>
                <a:cubicBezTo>
                  <a:pt x="1401807" y="115484"/>
                  <a:pt x="1563158" y="44336"/>
                  <a:pt x="1760692" y="11037"/>
                </a:cubicBezTo>
                <a:cubicBezTo>
                  <a:pt x="1810076" y="2712"/>
                  <a:pt x="1864409" y="-434"/>
                  <a:pt x="1919942" y="4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72" name="Freeform 32"/>
          <p:cNvSpPr/>
          <p:nvPr/>
        </p:nvSpPr>
        <p:spPr>
          <a:xfrm>
            <a:off x="2637441" y="1494112"/>
            <a:ext cx="597487" cy="547278"/>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73" name="Rounded Rectangle 10"/>
          <p:cNvSpPr/>
          <p:nvPr/>
        </p:nvSpPr>
        <p:spPr>
          <a:xfrm>
            <a:off x="6811420" y="2529239"/>
            <a:ext cx="372169" cy="492524"/>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74" name="Rounded Rectangle 32"/>
          <p:cNvSpPr/>
          <p:nvPr/>
        </p:nvSpPr>
        <p:spPr>
          <a:xfrm>
            <a:off x="8456812" y="3636707"/>
            <a:ext cx="491492" cy="491492"/>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75" name="Trapezoid 13"/>
          <p:cNvSpPr/>
          <p:nvPr/>
        </p:nvSpPr>
        <p:spPr>
          <a:xfrm>
            <a:off x="3601434" y="2551495"/>
            <a:ext cx="529844" cy="448015"/>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76" name="Rounded Rectangle 7"/>
          <p:cNvSpPr/>
          <p:nvPr/>
        </p:nvSpPr>
        <p:spPr>
          <a:xfrm>
            <a:off x="6135434" y="2540756"/>
            <a:ext cx="271294" cy="469495"/>
          </a:xfrm>
          <a:custGeom>
            <a:avLst/>
            <a:gdLst/>
            <a:ahLst/>
            <a:cxnLst/>
            <a:rect l="l" t="t" r="r" b="b"/>
            <a:pathLst>
              <a:path w="1872208" h="3240000">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77" name="Rectangle 18"/>
          <p:cNvSpPr/>
          <p:nvPr/>
        </p:nvSpPr>
        <p:spPr>
          <a:xfrm>
            <a:off x="4535970" y="2580427"/>
            <a:ext cx="491054" cy="390153"/>
          </a:xfrm>
          <a:custGeom>
            <a:avLst/>
            <a:gdLst/>
            <a:ahLst/>
            <a:cxnLst/>
            <a:rect l="l" t="t" r="r" b="b"/>
            <a:pathLst>
              <a:path w="3240000" h="2574247">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78" name="Rounded Rectangle 25"/>
          <p:cNvSpPr/>
          <p:nvPr/>
        </p:nvSpPr>
        <p:spPr>
          <a:xfrm>
            <a:off x="5431716" y="2565274"/>
            <a:ext cx="299026" cy="420457"/>
          </a:xfrm>
          <a:custGeom>
            <a:avLst/>
            <a:gdLst/>
            <a:ahLst/>
            <a:cxnLst/>
            <a:rect l="l" t="t" r="r" b="b"/>
            <a:pathLst>
              <a:path w="2304256" h="3240000">
                <a:moveTo>
                  <a:pt x="954128" y="3024336"/>
                </a:moveTo>
                <a:cubicBezTo>
                  <a:pt x="924305" y="3024336"/>
                  <a:pt x="900128" y="3048513"/>
                  <a:pt x="900128" y="3078336"/>
                </a:cubicBezTo>
                <a:cubicBezTo>
                  <a:pt x="900128" y="3108159"/>
                  <a:pt x="924305" y="3132336"/>
                  <a:pt x="954128" y="3132336"/>
                </a:cubicBezTo>
                <a:lnTo>
                  <a:pt x="1350128" y="3132336"/>
                </a:lnTo>
                <a:cubicBezTo>
                  <a:pt x="1379951" y="3132336"/>
                  <a:pt x="1404128" y="3108159"/>
                  <a:pt x="1404128" y="3078336"/>
                </a:cubicBezTo>
                <a:cubicBezTo>
                  <a:pt x="1404128" y="3048513"/>
                  <a:pt x="1379951" y="3024336"/>
                  <a:pt x="1350128" y="3024336"/>
                </a:cubicBezTo>
                <a:close/>
                <a:moveTo>
                  <a:pt x="131531" y="224650"/>
                </a:moveTo>
                <a:lnTo>
                  <a:pt x="131531" y="2888946"/>
                </a:lnTo>
                <a:lnTo>
                  <a:pt x="2172725" y="2888946"/>
                </a:lnTo>
                <a:lnTo>
                  <a:pt x="2172725" y="224650"/>
                </a:lnTo>
                <a:close/>
                <a:moveTo>
                  <a:pt x="936128" y="73520"/>
                </a:moveTo>
                <a:cubicBezTo>
                  <a:pt x="916246" y="73520"/>
                  <a:pt x="900128" y="89638"/>
                  <a:pt x="900128" y="109520"/>
                </a:cubicBezTo>
                <a:cubicBezTo>
                  <a:pt x="900128" y="129402"/>
                  <a:pt x="916246" y="145520"/>
                  <a:pt x="936128" y="145520"/>
                </a:cubicBezTo>
                <a:lnTo>
                  <a:pt x="1368128" y="145520"/>
                </a:lnTo>
                <a:cubicBezTo>
                  <a:pt x="1388010" y="145520"/>
                  <a:pt x="1404128" y="129402"/>
                  <a:pt x="1404128" y="109520"/>
                </a:cubicBezTo>
                <a:cubicBezTo>
                  <a:pt x="1404128" y="89638"/>
                  <a:pt x="1388010" y="73520"/>
                  <a:pt x="1368128" y="73520"/>
                </a:cubicBezTo>
                <a:close/>
                <a:moveTo>
                  <a:pt x="155330" y="0"/>
                </a:moveTo>
                <a:lnTo>
                  <a:pt x="2148926" y="0"/>
                </a:lnTo>
                <a:cubicBezTo>
                  <a:pt x="2234712" y="0"/>
                  <a:pt x="2304256" y="69544"/>
                  <a:pt x="2304256" y="155330"/>
                </a:cubicBezTo>
                <a:lnTo>
                  <a:pt x="2304256" y="3084670"/>
                </a:lnTo>
                <a:cubicBezTo>
                  <a:pt x="2304256" y="3170456"/>
                  <a:pt x="2234712" y="3240000"/>
                  <a:pt x="2148926" y="3240000"/>
                </a:cubicBezTo>
                <a:lnTo>
                  <a:pt x="155330" y="3240000"/>
                </a:lnTo>
                <a:cubicBezTo>
                  <a:pt x="69544" y="3240000"/>
                  <a:pt x="0" y="3170456"/>
                  <a:pt x="0" y="3084670"/>
                </a:cubicBezTo>
                <a:lnTo>
                  <a:pt x="0" y="155330"/>
                </a:lnTo>
                <a:cubicBezTo>
                  <a:pt x="0" y="69544"/>
                  <a:pt x="69544" y="0"/>
                  <a:pt x="15533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79" name="Chord 14"/>
          <p:cNvSpPr/>
          <p:nvPr/>
        </p:nvSpPr>
        <p:spPr>
          <a:xfrm>
            <a:off x="4197163" y="5548590"/>
            <a:ext cx="512639" cy="646909"/>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80" name="Rounded Rectangle 6"/>
          <p:cNvSpPr/>
          <p:nvPr/>
        </p:nvSpPr>
        <p:spPr>
          <a:xfrm>
            <a:off x="2688591" y="2484888"/>
            <a:ext cx="508153" cy="516633"/>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81" name="Oval 66"/>
          <p:cNvSpPr/>
          <p:nvPr/>
        </p:nvSpPr>
        <p:spPr>
          <a:xfrm rot="20700000">
            <a:off x="4414754" y="3647458"/>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82" name="Isosceles Triangle 13"/>
          <p:cNvSpPr/>
          <p:nvPr/>
        </p:nvSpPr>
        <p:spPr>
          <a:xfrm rot="10800000">
            <a:off x="3465438" y="5499195"/>
            <a:ext cx="376548" cy="745701"/>
          </a:xfrm>
          <a:custGeom>
            <a:avLst/>
            <a:gdLst/>
            <a:ahLst/>
            <a:cxnLst/>
            <a:rect l="l" t="t" r="r" b="b"/>
            <a:pathLst>
              <a:path w="1613569" h="3195455">
                <a:moveTo>
                  <a:pt x="1348422" y="2012960"/>
                </a:moveTo>
                <a:lnTo>
                  <a:pt x="264249" y="2012960"/>
                </a:lnTo>
                <a:cubicBezTo>
                  <a:pt x="99656" y="1932015"/>
                  <a:pt x="172" y="1814225"/>
                  <a:pt x="0" y="1686651"/>
                </a:cubicBezTo>
                <a:lnTo>
                  <a:pt x="716785" y="1678553"/>
                </a:lnTo>
                <a:lnTo>
                  <a:pt x="716785" y="360000"/>
                </a:lnTo>
                <a:lnTo>
                  <a:pt x="716785" y="355479"/>
                </a:lnTo>
                <a:lnTo>
                  <a:pt x="717916" y="355479"/>
                </a:lnTo>
                <a:lnTo>
                  <a:pt x="806785" y="0"/>
                </a:lnTo>
                <a:lnTo>
                  <a:pt x="895655" y="355479"/>
                </a:lnTo>
                <a:lnTo>
                  <a:pt x="896785" y="355479"/>
                </a:lnTo>
                <a:lnTo>
                  <a:pt x="896785" y="360000"/>
                </a:lnTo>
                <a:lnTo>
                  <a:pt x="896785" y="1676520"/>
                </a:lnTo>
                <a:lnTo>
                  <a:pt x="1612906" y="1668429"/>
                </a:lnTo>
                <a:cubicBezTo>
                  <a:pt x="1622778" y="1802631"/>
                  <a:pt x="1521918" y="1928220"/>
                  <a:pt x="1348422" y="2012960"/>
                </a:cubicBezTo>
                <a:close/>
                <a:moveTo>
                  <a:pt x="1175921" y="2908428"/>
                </a:moveTo>
                <a:lnTo>
                  <a:pt x="437641" y="2908428"/>
                </a:lnTo>
                <a:lnTo>
                  <a:pt x="250570" y="2083962"/>
                </a:lnTo>
                <a:lnTo>
                  <a:pt x="1362992" y="2083962"/>
                </a:lnTo>
                <a:close/>
                <a:moveTo>
                  <a:pt x="1155969" y="3195455"/>
                </a:moveTo>
                <a:lnTo>
                  <a:pt x="457593" y="3195455"/>
                </a:lnTo>
                <a:cubicBezTo>
                  <a:pt x="397940" y="3195455"/>
                  <a:pt x="349581" y="3147096"/>
                  <a:pt x="349581" y="3087443"/>
                </a:cubicBezTo>
                <a:cubicBezTo>
                  <a:pt x="349581" y="3027790"/>
                  <a:pt x="397940" y="2979431"/>
                  <a:pt x="457593" y="2979431"/>
                </a:cubicBezTo>
                <a:lnTo>
                  <a:pt x="1155969" y="2979431"/>
                </a:lnTo>
                <a:cubicBezTo>
                  <a:pt x="1215622" y="2979431"/>
                  <a:pt x="1263981" y="3027790"/>
                  <a:pt x="1263981" y="3087443"/>
                </a:cubicBezTo>
                <a:cubicBezTo>
                  <a:pt x="1263981" y="3147096"/>
                  <a:pt x="1215622" y="3195455"/>
                  <a:pt x="1155969" y="319545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83" name="Smiley Face 14"/>
          <p:cNvSpPr/>
          <p:nvPr/>
        </p:nvSpPr>
        <p:spPr>
          <a:xfrm>
            <a:off x="5894260" y="5592078"/>
            <a:ext cx="559934" cy="559934"/>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84" name="Smiley Face 12"/>
          <p:cNvSpPr/>
          <p:nvPr/>
        </p:nvSpPr>
        <p:spPr>
          <a:xfrm>
            <a:off x="8437840" y="5592078"/>
            <a:ext cx="559934" cy="559934"/>
          </a:xfrm>
          <a:custGeom>
            <a:avLst/>
            <a:gdLst/>
            <a:ahLst/>
            <a:cxnLst/>
            <a:rect l="l" t="t" r="r" b="b"/>
            <a:pathLst>
              <a:path w="3240000" h="3240000">
                <a:moveTo>
                  <a:pt x="1613470" y="2077417"/>
                </a:moveTo>
                <a:cubicBezTo>
                  <a:pt x="1358886" y="2080042"/>
                  <a:pt x="1130625" y="2234862"/>
                  <a:pt x="1034031" y="2470424"/>
                </a:cubicBezTo>
                <a:lnTo>
                  <a:pt x="1213303" y="2543936"/>
                </a:lnTo>
                <a:cubicBezTo>
                  <a:pt x="1280345" y="2380442"/>
                  <a:pt x="1438772" y="2272988"/>
                  <a:pt x="1615468" y="2271166"/>
                </a:cubicBezTo>
                <a:cubicBezTo>
                  <a:pt x="1792164" y="2269344"/>
                  <a:pt x="1952774" y="2373507"/>
                  <a:pt x="2023173" y="2535584"/>
                </a:cubicBezTo>
                <a:lnTo>
                  <a:pt x="2200891" y="2458391"/>
                </a:lnTo>
                <a:cubicBezTo>
                  <a:pt x="2099460" y="2224871"/>
                  <a:pt x="1868054" y="2074792"/>
                  <a:pt x="1613470" y="2077417"/>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9" y="72832"/>
                </a:lnTo>
                <a:lnTo>
                  <a:pt x="2250577" y="127308"/>
                </a:lnTo>
                <a:lnTo>
                  <a:pt x="2392188" y="195525"/>
                </a:lnTo>
                <a:lnTo>
                  <a:pt x="2525758" y="276671"/>
                </a:lnTo>
                <a:lnTo>
                  <a:pt x="2650471" y="369929"/>
                </a:lnTo>
                <a:lnTo>
                  <a:pt x="2765513" y="474487"/>
                </a:lnTo>
                <a:lnTo>
                  <a:pt x="2870071" y="589530"/>
                </a:lnTo>
                <a:lnTo>
                  <a:pt x="2963330"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30" y="2525758"/>
                </a:lnTo>
                <a:lnTo>
                  <a:pt x="2870071" y="2650471"/>
                </a:lnTo>
                <a:lnTo>
                  <a:pt x="2765513" y="2765513"/>
                </a:lnTo>
                <a:lnTo>
                  <a:pt x="2650471" y="2870071"/>
                </a:lnTo>
                <a:lnTo>
                  <a:pt x="2525758" y="2963330"/>
                </a:lnTo>
                <a:lnTo>
                  <a:pt x="2392188" y="3044475"/>
                </a:lnTo>
                <a:lnTo>
                  <a:pt x="2250577" y="3112693"/>
                </a:lnTo>
                <a:lnTo>
                  <a:pt x="2101739" y="3167168"/>
                </a:lnTo>
                <a:lnTo>
                  <a:pt x="1946487" y="3207088"/>
                </a:lnTo>
                <a:lnTo>
                  <a:pt x="1785636" y="3231636"/>
                </a:lnTo>
                <a:cubicBezTo>
                  <a:pt x="1731176" y="3237167"/>
                  <a:pt x="1675919" y="3240000"/>
                  <a:pt x="1620000" y="3240000"/>
                </a:cubicBezTo>
                <a:cubicBezTo>
                  <a:pt x="1508163"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4" y="3019536"/>
                  <a:pt x="757335" y="2992442"/>
                  <a:pt x="714243" y="2963330"/>
                </a:cubicBezTo>
                <a:cubicBezTo>
                  <a:pt x="671151" y="2934217"/>
                  <a:pt x="629534" y="2903086"/>
                  <a:pt x="589530" y="2870071"/>
                </a:cubicBezTo>
                <a:cubicBezTo>
                  <a:pt x="549525" y="2837056"/>
                  <a:pt x="511133" y="2802158"/>
                  <a:pt x="474487" y="2765513"/>
                </a:cubicBezTo>
                <a:cubicBezTo>
                  <a:pt x="437842" y="2728868"/>
                  <a:pt x="402944" y="2690475"/>
                  <a:pt x="369930" y="2650471"/>
                </a:cubicBezTo>
                <a:cubicBezTo>
                  <a:pt x="336915" y="2610466"/>
                  <a:pt x="305783" y="2568850"/>
                  <a:pt x="276671" y="2525758"/>
                </a:cubicBezTo>
                <a:cubicBezTo>
                  <a:pt x="247558" y="2482665"/>
                  <a:pt x="220465" y="2438097"/>
                  <a:pt x="195526" y="2392188"/>
                </a:cubicBezTo>
                <a:cubicBezTo>
                  <a:pt x="170586" y="2346280"/>
                  <a:pt x="147802" y="2299031"/>
                  <a:pt x="127308" y="2250577"/>
                </a:cubicBezTo>
                <a:cubicBezTo>
                  <a:pt x="106814" y="2202124"/>
                  <a:pt x="88610" y="2152466"/>
                  <a:pt x="72832" y="2101739"/>
                </a:cubicBezTo>
                <a:cubicBezTo>
                  <a:pt x="57055"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5" y="1188989"/>
                  <a:pt x="72832" y="1138262"/>
                </a:cubicBezTo>
                <a:cubicBezTo>
                  <a:pt x="88610" y="1087535"/>
                  <a:pt x="106814" y="1037877"/>
                  <a:pt x="127308" y="989423"/>
                </a:cubicBezTo>
                <a:cubicBezTo>
                  <a:pt x="147802" y="940970"/>
                  <a:pt x="170586" y="893721"/>
                  <a:pt x="195526" y="847812"/>
                </a:cubicBezTo>
                <a:cubicBezTo>
                  <a:pt x="220465" y="801904"/>
                  <a:pt x="247558" y="757335"/>
                  <a:pt x="276671" y="714243"/>
                </a:cubicBezTo>
                <a:cubicBezTo>
                  <a:pt x="305783" y="671151"/>
                  <a:pt x="336915" y="629534"/>
                  <a:pt x="369930" y="589530"/>
                </a:cubicBezTo>
                <a:cubicBezTo>
                  <a:pt x="402944" y="549525"/>
                  <a:pt x="437842" y="511133"/>
                  <a:pt x="474487" y="474487"/>
                </a:cubicBezTo>
                <a:cubicBezTo>
                  <a:pt x="511133" y="437842"/>
                  <a:pt x="549525" y="402944"/>
                  <a:pt x="589530" y="369929"/>
                </a:cubicBezTo>
                <a:cubicBezTo>
                  <a:pt x="629534" y="336915"/>
                  <a:pt x="671151" y="305783"/>
                  <a:pt x="714243" y="276671"/>
                </a:cubicBezTo>
                <a:cubicBezTo>
                  <a:pt x="757335" y="247558"/>
                  <a:pt x="801904"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85" name="Smiley Face 15"/>
          <p:cNvSpPr/>
          <p:nvPr/>
        </p:nvSpPr>
        <p:spPr>
          <a:xfrm>
            <a:off x="6746213" y="5595149"/>
            <a:ext cx="553792" cy="553792"/>
          </a:xfrm>
          <a:custGeom>
            <a:avLst/>
            <a:gdLst/>
            <a:ahLst/>
            <a:cxnLst/>
            <a:rect l="l" t="t" r="r" b="b"/>
            <a:pathLst>
              <a:path w="3240000" h="3240000">
                <a:moveTo>
                  <a:pt x="2298433" y="2114441"/>
                </a:moveTo>
                <a:lnTo>
                  <a:pt x="1355104" y="2367205"/>
                </a:lnTo>
                <a:lnTo>
                  <a:pt x="1411009" y="2575845"/>
                </a:lnTo>
                <a:lnTo>
                  <a:pt x="2354338" y="2323081"/>
                </a:ln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86" name="Oval 37"/>
          <p:cNvSpPr/>
          <p:nvPr/>
        </p:nvSpPr>
        <p:spPr>
          <a:xfrm>
            <a:off x="9289794" y="5588676"/>
            <a:ext cx="566738" cy="566738"/>
          </a:xfrm>
          <a:custGeom>
            <a:avLst/>
            <a:gdLst/>
            <a:ahLst/>
            <a:cxnLst/>
            <a:rect l="l" t="t" r="r" b="b"/>
            <a:pathLst>
              <a:path w="3240000" h="3240000">
                <a:moveTo>
                  <a:pt x="2249999" y="2117384"/>
                </a:moveTo>
                <a:lnTo>
                  <a:pt x="990192" y="2131776"/>
                </a:lnTo>
                <a:cubicBezTo>
                  <a:pt x="998682" y="2476365"/>
                  <a:pt x="1282526" y="2750154"/>
                  <a:pt x="1627197" y="2746216"/>
                </a:cubicBezTo>
                <a:cubicBezTo>
                  <a:pt x="1971867" y="2742279"/>
                  <a:pt x="2249383" y="2462077"/>
                  <a:pt x="2249999" y="2117384"/>
                </a:cubicBezTo>
                <a:close/>
                <a:moveTo>
                  <a:pt x="2505352" y="784338"/>
                </a:moveTo>
                <a:lnTo>
                  <a:pt x="1869332" y="1428843"/>
                </a:lnTo>
                <a:lnTo>
                  <a:pt x="2505352" y="1522122"/>
                </a:lnTo>
                <a:lnTo>
                  <a:pt x="2505352" y="1378597"/>
                </a:lnTo>
                <a:lnTo>
                  <a:pt x="2187887" y="1332038"/>
                </a:lnTo>
                <a:lnTo>
                  <a:pt x="2505352" y="1010338"/>
                </a:lnTo>
                <a:close/>
                <a:moveTo>
                  <a:pt x="734649" y="784338"/>
                </a:moveTo>
                <a:lnTo>
                  <a:pt x="734649" y="1010338"/>
                </a:lnTo>
                <a:lnTo>
                  <a:pt x="1052115" y="1332038"/>
                </a:lnTo>
                <a:lnTo>
                  <a:pt x="734649" y="1378597"/>
                </a:lnTo>
                <a:lnTo>
                  <a:pt x="734649" y="1522122"/>
                </a:lnTo>
                <a:lnTo>
                  <a:pt x="1370670" y="1428843"/>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endParaRPr>
          </a:p>
        </p:txBody>
      </p:sp>
      <p:sp>
        <p:nvSpPr>
          <p:cNvPr id="87" name="Smiley Face 14"/>
          <p:cNvSpPr/>
          <p:nvPr/>
        </p:nvSpPr>
        <p:spPr>
          <a:xfrm>
            <a:off x="7592026" y="5595149"/>
            <a:ext cx="553792" cy="553792"/>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937973" y="986566"/>
                </a:moveTo>
                <a:cubicBezTo>
                  <a:pt x="850807" y="983371"/>
                  <a:pt x="762813" y="1002775"/>
                  <a:pt x="683096" y="1045110"/>
                </a:cubicBezTo>
                <a:cubicBezTo>
                  <a:pt x="523662" y="1129780"/>
                  <a:pt x="421680" y="1293248"/>
                  <a:pt x="415731" y="1473672"/>
                </a:cubicBezTo>
                <a:lnTo>
                  <a:pt x="615852" y="1480270"/>
                </a:lnTo>
                <a:cubicBezTo>
                  <a:pt x="619438" y="1371518"/>
                  <a:pt x="680908" y="1272986"/>
                  <a:pt x="777009" y="1221950"/>
                </a:cubicBezTo>
                <a:cubicBezTo>
                  <a:pt x="873110" y="1170914"/>
                  <a:pt x="989166" y="1175167"/>
                  <a:pt x="1081273" y="1233100"/>
                </a:cubicBezTo>
                <a:cubicBezTo>
                  <a:pt x="1173381" y="1291033"/>
                  <a:pt x="1227475" y="1393800"/>
                  <a:pt x="1223091" y="1502523"/>
                </a:cubicBezTo>
                <a:lnTo>
                  <a:pt x="1423160" y="1510590"/>
                </a:lnTo>
                <a:cubicBezTo>
                  <a:pt x="1430433" y="1330214"/>
                  <a:pt x="1340689" y="1159721"/>
                  <a:pt x="1187880" y="1063608"/>
                </a:cubicBezTo>
                <a:cubicBezTo>
                  <a:pt x="1111476" y="1015552"/>
                  <a:pt x="1025138" y="989760"/>
                  <a:pt x="937973" y="986566"/>
                </a:cubicBezTo>
                <a:close/>
                <a:moveTo>
                  <a:pt x="2306124" y="986566"/>
                </a:moveTo>
                <a:cubicBezTo>
                  <a:pt x="2218958" y="983371"/>
                  <a:pt x="2130964" y="1002775"/>
                  <a:pt x="2051247" y="1045110"/>
                </a:cubicBezTo>
                <a:cubicBezTo>
                  <a:pt x="1891813" y="1129780"/>
                  <a:pt x="1789831" y="1293248"/>
                  <a:pt x="1783882" y="1473672"/>
                </a:cubicBezTo>
                <a:lnTo>
                  <a:pt x="1984003" y="1480270"/>
                </a:lnTo>
                <a:cubicBezTo>
                  <a:pt x="1987589" y="1371518"/>
                  <a:pt x="2049059" y="1272986"/>
                  <a:pt x="2145160" y="1221950"/>
                </a:cubicBezTo>
                <a:cubicBezTo>
                  <a:pt x="2241261" y="1170914"/>
                  <a:pt x="2357317" y="1175167"/>
                  <a:pt x="2449424" y="1233100"/>
                </a:cubicBezTo>
                <a:cubicBezTo>
                  <a:pt x="2541532" y="1291033"/>
                  <a:pt x="2595626" y="1393800"/>
                  <a:pt x="2591242" y="1502523"/>
                </a:cubicBezTo>
                <a:lnTo>
                  <a:pt x="2791311" y="1510590"/>
                </a:lnTo>
                <a:cubicBezTo>
                  <a:pt x="2798584" y="1330214"/>
                  <a:pt x="2708840" y="1159721"/>
                  <a:pt x="2556031" y="1063608"/>
                </a:cubicBezTo>
                <a:cubicBezTo>
                  <a:pt x="2479627" y="1015552"/>
                  <a:pt x="2393289" y="989760"/>
                  <a:pt x="2306124" y="98656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88" name="Rectangle 16"/>
          <p:cNvSpPr/>
          <p:nvPr/>
        </p:nvSpPr>
        <p:spPr>
          <a:xfrm rot="2700000">
            <a:off x="3602916" y="3533402"/>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endParaRPr>
          </a:p>
        </p:txBody>
      </p:sp>
      <p:sp>
        <p:nvSpPr>
          <p:cNvPr id="89" name="Rectangle 9"/>
          <p:cNvSpPr/>
          <p:nvPr/>
        </p:nvSpPr>
        <p:spPr>
          <a:xfrm>
            <a:off x="2678392" y="3558499"/>
            <a:ext cx="527335" cy="493633"/>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1" fmla="*/ 833935 w 3239999"/>
              <a:gd name="connsiteY0-2" fmla="*/ 22 h 3032924"/>
              <a:gd name="connsiteX1-3" fmla="*/ 1576606 w 3239999"/>
              <a:gd name="connsiteY1-4" fmla="*/ 402054 h 3032924"/>
              <a:gd name="connsiteX2-5" fmla="*/ 1576606 w 3239999"/>
              <a:gd name="connsiteY2-6" fmla="*/ 430441 h 3032924"/>
              <a:gd name="connsiteX3-7" fmla="*/ 1576606 w 3239999"/>
              <a:gd name="connsiteY3-8" fmla="*/ 526981 h 3032924"/>
              <a:gd name="connsiteX4-9" fmla="*/ 1576606 w 3239999"/>
              <a:gd name="connsiteY4-10" fmla="*/ 2765302 h 3032924"/>
              <a:gd name="connsiteX5-11" fmla="*/ 378630 w 3239999"/>
              <a:gd name="connsiteY5-12" fmla="*/ 2472117 h 3032924"/>
              <a:gd name="connsiteX6-13" fmla="*/ 384918 w 3239999"/>
              <a:gd name="connsiteY6-14" fmla="*/ 526981 h 3032924"/>
              <a:gd name="connsiteX7-15" fmla="*/ 239143 w 3239999"/>
              <a:gd name="connsiteY7-16" fmla="*/ 526981 h 3032924"/>
              <a:gd name="connsiteX8-17" fmla="*/ 239143 w 3239999"/>
              <a:gd name="connsiteY8-18" fmla="*/ 2776423 h 3032924"/>
              <a:gd name="connsiteX9-19" fmla="*/ 1576606 w 3239999"/>
              <a:gd name="connsiteY9-20" fmla="*/ 2776423 h 3032924"/>
              <a:gd name="connsiteX10-21" fmla="*/ 1576606 w 3239999"/>
              <a:gd name="connsiteY10-22" fmla="*/ 2778202 h 3032924"/>
              <a:gd name="connsiteX11-23" fmla="*/ 1663394 w 3239999"/>
              <a:gd name="connsiteY11-24" fmla="*/ 2778202 h 3032924"/>
              <a:gd name="connsiteX12-25" fmla="*/ 1663394 w 3239999"/>
              <a:gd name="connsiteY12-26" fmla="*/ 2776423 h 3032924"/>
              <a:gd name="connsiteX13-27" fmla="*/ 3000856 w 3239999"/>
              <a:gd name="connsiteY13-28" fmla="*/ 2776423 h 3032924"/>
              <a:gd name="connsiteX14-29" fmla="*/ 3000856 w 3239999"/>
              <a:gd name="connsiteY14-30" fmla="*/ 526981 h 3032924"/>
              <a:gd name="connsiteX15-31" fmla="*/ 2855082 w 3239999"/>
              <a:gd name="connsiteY15-32" fmla="*/ 526981 h 3032924"/>
              <a:gd name="connsiteX16-33" fmla="*/ 2861369 w 3239999"/>
              <a:gd name="connsiteY16-34" fmla="*/ 2472117 h 3032924"/>
              <a:gd name="connsiteX17-35" fmla="*/ 1663394 w 3239999"/>
              <a:gd name="connsiteY17-36" fmla="*/ 2765302 h 3032924"/>
              <a:gd name="connsiteX18-37" fmla="*/ 1663394 w 3239999"/>
              <a:gd name="connsiteY18-38" fmla="*/ 526981 h 3032924"/>
              <a:gd name="connsiteX19-39" fmla="*/ 1663394 w 3239999"/>
              <a:gd name="connsiteY19-40" fmla="*/ 430441 h 3032924"/>
              <a:gd name="connsiteX20-41" fmla="*/ 1663394 w 3239999"/>
              <a:gd name="connsiteY20-42" fmla="*/ 402054 h 3032924"/>
              <a:gd name="connsiteX21-43" fmla="*/ 2406065 w 3239999"/>
              <a:gd name="connsiteY21-44" fmla="*/ 22 h 3032924"/>
              <a:gd name="connsiteX22-45" fmla="*/ 2853673 w 3239999"/>
              <a:gd name="connsiteY22-46" fmla="*/ 91100 h 3032924"/>
              <a:gd name="connsiteX23-47" fmla="*/ 2854770 w 3239999"/>
              <a:gd name="connsiteY23-48" fmla="*/ 430441 h 3032924"/>
              <a:gd name="connsiteX24-49" fmla="*/ 3120669 w 3239999"/>
              <a:gd name="connsiteY24-50" fmla="*/ 428517 h 3032924"/>
              <a:gd name="connsiteX25-51" fmla="*/ 3120669 w 3239999"/>
              <a:gd name="connsiteY25-52" fmla="*/ 738345 h 3032924"/>
              <a:gd name="connsiteX26-53" fmla="*/ 3239999 w 3239999"/>
              <a:gd name="connsiteY26-54" fmla="*/ 738345 h 3032924"/>
              <a:gd name="connsiteX27-55" fmla="*/ 3239999 w 3239999"/>
              <a:gd name="connsiteY27-56" fmla="*/ 3032924 h 3032924"/>
              <a:gd name="connsiteX28-57" fmla="*/ 0 w 3239999"/>
              <a:gd name="connsiteY28-58" fmla="*/ 3032924 h 3032924"/>
              <a:gd name="connsiteX29-59" fmla="*/ 0 w 3239999"/>
              <a:gd name="connsiteY29-60" fmla="*/ 738345 h 3032924"/>
              <a:gd name="connsiteX30-61" fmla="*/ 102477 w 3239999"/>
              <a:gd name="connsiteY30-62" fmla="*/ 738345 h 3032924"/>
              <a:gd name="connsiteX31-63" fmla="*/ 102477 w 3239999"/>
              <a:gd name="connsiteY31-64" fmla="*/ 428517 h 3032924"/>
              <a:gd name="connsiteX32-65" fmla="*/ 385229 w 3239999"/>
              <a:gd name="connsiteY32-66" fmla="*/ 430441 h 3032924"/>
              <a:gd name="connsiteX33-67" fmla="*/ 386326 w 3239999"/>
              <a:gd name="connsiteY33-68" fmla="*/ 91100 h 3032924"/>
              <a:gd name="connsiteX34-69" fmla="*/ 833935 w 3239999"/>
              <a:gd name="connsiteY34-70" fmla="*/ 22 h 3032924"/>
              <a:gd name="connsiteX0-71" fmla="*/ 833935 w 3239999"/>
              <a:gd name="connsiteY0-72" fmla="*/ 22 h 3032924"/>
              <a:gd name="connsiteX1-73" fmla="*/ 1576606 w 3239999"/>
              <a:gd name="connsiteY1-74" fmla="*/ 402054 h 3032924"/>
              <a:gd name="connsiteX2-75" fmla="*/ 1576606 w 3239999"/>
              <a:gd name="connsiteY2-76" fmla="*/ 430441 h 3032924"/>
              <a:gd name="connsiteX3-77" fmla="*/ 1576606 w 3239999"/>
              <a:gd name="connsiteY3-78" fmla="*/ 526981 h 3032924"/>
              <a:gd name="connsiteX4-79" fmla="*/ 1576606 w 3239999"/>
              <a:gd name="connsiteY4-80" fmla="*/ 2765302 h 3032924"/>
              <a:gd name="connsiteX5-81" fmla="*/ 378630 w 3239999"/>
              <a:gd name="connsiteY5-82" fmla="*/ 2472117 h 3032924"/>
              <a:gd name="connsiteX6-83" fmla="*/ 384918 w 3239999"/>
              <a:gd name="connsiteY6-84" fmla="*/ 526981 h 3032924"/>
              <a:gd name="connsiteX7-85" fmla="*/ 239143 w 3239999"/>
              <a:gd name="connsiteY7-86" fmla="*/ 526981 h 3032924"/>
              <a:gd name="connsiteX8-87" fmla="*/ 239143 w 3239999"/>
              <a:gd name="connsiteY8-88" fmla="*/ 2776423 h 3032924"/>
              <a:gd name="connsiteX9-89" fmla="*/ 1576606 w 3239999"/>
              <a:gd name="connsiteY9-90" fmla="*/ 2776423 h 3032924"/>
              <a:gd name="connsiteX10-91" fmla="*/ 1576606 w 3239999"/>
              <a:gd name="connsiteY10-92" fmla="*/ 2778202 h 3032924"/>
              <a:gd name="connsiteX11-93" fmla="*/ 1663394 w 3239999"/>
              <a:gd name="connsiteY11-94" fmla="*/ 2778202 h 3032924"/>
              <a:gd name="connsiteX12-95" fmla="*/ 1663394 w 3239999"/>
              <a:gd name="connsiteY12-96" fmla="*/ 2776423 h 3032924"/>
              <a:gd name="connsiteX13-97" fmla="*/ 3000856 w 3239999"/>
              <a:gd name="connsiteY13-98" fmla="*/ 2776423 h 3032924"/>
              <a:gd name="connsiteX14-99" fmla="*/ 3000856 w 3239999"/>
              <a:gd name="connsiteY14-100" fmla="*/ 526981 h 3032924"/>
              <a:gd name="connsiteX15-101" fmla="*/ 2855082 w 3239999"/>
              <a:gd name="connsiteY15-102" fmla="*/ 526981 h 3032924"/>
              <a:gd name="connsiteX16-103" fmla="*/ 2861369 w 3239999"/>
              <a:gd name="connsiteY16-104" fmla="*/ 2472117 h 3032924"/>
              <a:gd name="connsiteX17-105" fmla="*/ 1663394 w 3239999"/>
              <a:gd name="connsiteY17-106" fmla="*/ 2765302 h 3032924"/>
              <a:gd name="connsiteX18-107" fmla="*/ 1663394 w 3239999"/>
              <a:gd name="connsiteY18-108" fmla="*/ 526981 h 3032924"/>
              <a:gd name="connsiteX19-109" fmla="*/ 1663394 w 3239999"/>
              <a:gd name="connsiteY19-110" fmla="*/ 430441 h 3032924"/>
              <a:gd name="connsiteX20-111" fmla="*/ 1663394 w 3239999"/>
              <a:gd name="connsiteY20-112" fmla="*/ 402054 h 3032924"/>
              <a:gd name="connsiteX21-113" fmla="*/ 2406065 w 3239999"/>
              <a:gd name="connsiteY21-114" fmla="*/ 22 h 3032924"/>
              <a:gd name="connsiteX22-115" fmla="*/ 2853673 w 3239999"/>
              <a:gd name="connsiteY22-116" fmla="*/ 91100 h 3032924"/>
              <a:gd name="connsiteX23-117" fmla="*/ 2854770 w 3239999"/>
              <a:gd name="connsiteY23-118" fmla="*/ 430441 h 3032924"/>
              <a:gd name="connsiteX24-119" fmla="*/ 3120669 w 3239999"/>
              <a:gd name="connsiteY24-120" fmla="*/ 428517 h 3032924"/>
              <a:gd name="connsiteX25-121" fmla="*/ 3120669 w 3239999"/>
              <a:gd name="connsiteY25-122" fmla="*/ 738345 h 3032924"/>
              <a:gd name="connsiteX26-123" fmla="*/ 3239999 w 3239999"/>
              <a:gd name="connsiteY26-124" fmla="*/ 738345 h 3032924"/>
              <a:gd name="connsiteX27-125" fmla="*/ 3239999 w 3239999"/>
              <a:gd name="connsiteY27-126" fmla="*/ 3032924 h 3032924"/>
              <a:gd name="connsiteX28-127" fmla="*/ 0 w 3239999"/>
              <a:gd name="connsiteY28-128" fmla="*/ 3032924 h 3032924"/>
              <a:gd name="connsiteX29-129" fmla="*/ 0 w 3239999"/>
              <a:gd name="connsiteY29-130" fmla="*/ 738345 h 3032924"/>
              <a:gd name="connsiteX30-131" fmla="*/ 102477 w 3239999"/>
              <a:gd name="connsiteY30-132" fmla="*/ 738345 h 3032924"/>
              <a:gd name="connsiteX31-133" fmla="*/ 102477 w 3239999"/>
              <a:gd name="connsiteY31-134" fmla="*/ 428517 h 3032924"/>
              <a:gd name="connsiteX32-135" fmla="*/ 385229 w 3239999"/>
              <a:gd name="connsiteY32-136" fmla="*/ 430441 h 3032924"/>
              <a:gd name="connsiteX33-137" fmla="*/ 386326 w 3239999"/>
              <a:gd name="connsiteY33-138" fmla="*/ 91100 h 3032924"/>
              <a:gd name="connsiteX34-139" fmla="*/ 833935 w 3239999"/>
              <a:gd name="connsiteY34-140" fmla="*/ 22 h 3032924"/>
              <a:gd name="connsiteX0-141" fmla="*/ 1576606 w 3239999"/>
              <a:gd name="connsiteY0-142" fmla="*/ 2778202 h 3032924"/>
              <a:gd name="connsiteX1-143" fmla="*/ 1663394 w 3239999"/>
              <a:gd name="connsiteY1-144" fmla="*/ 2778202 h 3032924"/>
              <a:gd name="connsiteX2-145" fmla="*/ 1663394 w 3239999"/>
              <a:gd name="connsiteY2-146" fmla="*/ 2776423 h 3032924"/>
              <a:gd name="connsiteX3-147" fmla="*/ 3000856 w 3239999"/>
              <a:gd name="connsiteY3-148" fmla="*/ 2776423 h 3032924"/>
              <a:gd name="connsiteX4-149" fmla="*/ 3000856 w 3239999"/>
              <a:gd name="connsiteY4-150" fmla="*/ 526981 h 3032924"/>
              <a:gd name="connsiteX5-151" fmla="*/ 2855082 w 3239999"/>
              <a:gd name="connsiteY5-152" fmla="*/ 526981 h 3032924"/>
              <a:gd name="connsiteX6-153" fmla="*/ 2861369 w 3239999"/>
              <a:gd name="connsiteY6-154" fmla="*/ 2472117 h 3032924"/>
              <a:gd name="connsiteX7-155" fmla="*/ 1663394 w 3239999"/>
              <a:gd name="connsiteY7-156" fmla="*/ 2765302 h 3032924"/>
              <a:gd name="connsiteX8-157" fmla="*/ 1663394 w 3239999"/>
              <a:gd name="connsiteY8-158" fmla="*/ 526981 h 3032924"/>
              <a:gd name="connsiteX9-159" fmla="*/ 1663394 w 3239999"/>
              <a:gd name="connsiteY9-160" fmla="*/ 430441 h 3032924"/>
              <a:gd name="connsiteX10-161" fmla="*/ 1663394 w 3239999"/>
              <a:gd name="connsiteY10-162" fmla="*/ 402054 h 3032924"/>
              <a:gd name="connsiteX11-163" fmla="*/ 2406065 w 3239999"/>
              <a:gd name="connsiteY11-164" fmla="*/ 22 h 3032924"/>
              <a:gd name="connsiteX12-165" fmla="*/ 2853673 w 3239999"/>
              <a:gd name="connsiteY12-166" fmla="*/ 91100 h 3032924"/>
              <a:gd name="connsiteX13-167" fmla="*/ 2854770 w 3239999"/>
              <a:gd name="connsiteY13-168" fmla="*/ 430441 h 3032924"/>
              <a:gd name="connsiteX14-169" fmla="*/ 3120669 w 3239999"/>
              <a:gd name="connsiteY14-170" fmla="*/ 428517 h 3032924"/>
              <a:gd name="connsiteX15-171" fmla="*/ 3120669 w 3239999"/>
              <a:gd name="connsiteY15-172" fmla="*/ 738345 h 3032924"/>
              <a:gd name="connsiteX16-173" fmla="*/ 3239999 w 3239999"/>
              <a:gd name="connsiteY16-174" fmla="*/ 738345 h 3032924"/>
              <a:gd name="connsiteX17-175" fmla="*/ 3239999 w 3239999"/>
              <a:gd name="connsiteY17-176" fmla="*/ 3032924 h 3032924"/>
              <a:gd name="connsiteX18-177" fmla="*/ 0 w 3239999"/>
              <a:gd name="connsiteY18-178" fmla="*/ 3032924 h 3032924"/>
              <a:gd name="connsiteX19-179" fmla="*/ 0 w 3239999"/>
              <a:gd name="connsiteY19-180" fmla="*/ 738345 h 3032924"/>
              <a:gd name="connsiteX20-181" fmla="*/ 102477 w 3239999"/>
              <a:gd name="connsiteY20-182" fmla="*/ 738345 h 3032924"/>
              <a:gd name="connsiteX21-183" fmla="*/ 102477 w 3239999"/>
              <a:gd name="connsiteY21-184" fmla="*/ 428517 h 3032924"/>
              <a:gd name="connsiteX22-185" fmla="*/ 385229 w 3239999"/>
              <a:gd name="connsiteY22-186" fmla="*/ 430441 h 3032924"/>
              <a:gd name="connsiteX23-187" fmla="*/ 386326 w 3239999"/>
              <a:gd name="connsiteY23-188" fmla="*/ 91100 h 3032924"/>
              <a:gd name="connsiteX24-189" fmla="*/ 833935 w 3239999"/>
              <a:gd name="connsiteY24-190" fmla="*/ 22 h 3032924"/>
              <a:gd name="connsiteX25-191" fmla="*/ 1576606 w 3239999"/>
              <a:gd name="connsiteY25-192" fmla="*/ 402054 h 3032924"/>
              <a:gd name="connsiteX26-193" fmla="*/ 1576606 w 3239999"/>
              <a:gd name="connsiteY26-194" fmla="*/ 430441 h 3032924"/>
              <a:gd name="connsiteX27-195" fmla="*/ 1576606 w 3239999"/>
              <a:gd name="connsiteY27-196" fmla="*/ 526981 h 3032924"/>
              <a:gd name="connsiteX28-197" fmla="*/ 1576606 w 3239999"/>
              <a:gd name="connsiteY28-198" fmla="*/ 2765302 h 3032924"/>
              <a:gd name="connsiteX29-199" fmla="*/ 378630 w 3239999"/>
              <a:gd name="connsiteY29-200" fmla="*/ 2472117 h 3032924"/>
              <a:gd name="connsiteX30-201" fmla="*/ 384918 w 3239999"/>
              <a:gd name="connsiteY30-202" fmla="*/ 526981 h 3032924"/>
              <a:gd name="connsiteX31-203" fmla="*/ 239143 w 3239999"/>
              <a:gd name="connsiteY31-204" fmla="*/ 526981 h 3032924"/>
              <a:gd name="connsiteX32-205" fmla="*/ 239143 w 3239999"/>
              <a:gd name="connsiteY32-206" fmla="*/ 2776423 h 3032924"/>
              <a:gd name="connsiteX33-207" fmla="*/ 1576606 w 3239999"/>
              <a:gd name="connsiteY33-208" fmla="*/ 2776423 h 3032924"/>
              <a:gd name="connsiteX34-209" fmla="*/ 1668046 w 3239999"/>
              <a:gd name="connsiteY34-210" fmla="*/ 2869642 h 3032924"/>
              <a:gd name="connsiteX0-211" fmla="*/ 1576606 w 3239999"/>
              <a:gd name="connsiteY0-212" fmla="*/ 2778202 h 3032924"/>
              <a:gd name="connsiteX1-213" fmla="*/ 1663394 w 3239999"/>
              <a:gd name="connsiteY1-214" fmla="*/ 2778202 h 3032924"/>
              <a:gd name="connsiteX2-215" fmla="*/ 1663394 w 3239999"/>
              <a:gd name="connsiteY2-216" fmla="*/ 2776423 h 3032924"/>
              <a:gd name="connsiteX3-217" fmla="*/ 3000856 w 3239999"/>
              <a:gd name="connsiteY3-218" fmla="*/ 2776423 h 3032924"/>
              <a:gd name="connsiteX4-219" fmla="*/ 3000856 w 3239999"/>
              <a:gd name="connsiteY4-220" fmla="*/ 526981 h 3032924"/>
              <a:gd name="connsiteX5-221" fmla="*/ 2855082 w 3239999"/>
              <a:gd name="connsiteY5-222" fmla="*/ 526981 h 3032924"/>
              <a:gd name="connsiteX6-223" fmla="*/ 2861369 w 3239999"/>
              <a:gd name="connsiteY6-224" fmla="*/ 2472117 h 3032924"/>
              <a:gd name="connsiteX7-225" fmla="*/ 1663394 w 3239999"/>
              <a:gd name="connsiteY7-226" fmla="*/ 2765302 h 3032924"/>
              <a:gd name="connsiteX8-227" fmla="*/ 1663394 w 3239999"/>
              <a:gd name="connsiteY8-228" fmla="*/ 526981 h 3032924"/>
              <a:gd name="connsiteX9-229" fmla="*/ 1663394 w 3239999"/>
              <a:gd name="connsiteY9-230" fmla="*/ 430441 h 3032924"/>
              <a:gd name="connsiteX10-231" fmla="*/ 1663394 w 3239999"/>
              <a:gd name="connsiteY10-232" fmla="*/ 402054 h 3032924"/>
              <a:gd name="connsiteX11-233" fmla="*/ 2406065 w 3239999"/>
              <a:gd name="connsiteY11-234" fmla="*/ 22 h 3032924"/>
              <a:gd name="connsiteX12-235" fmla="*/ 2853673 w 3239999"/>
              <a:gd name="connsiteY12-236" fmla="*/ 91100 h 3032924"/>
              <a:gd name="connsiteX13-237" fmla="*/ 2854770 w 3239999"/>
              <a:gd name="connsiteY13-238" fmla="*/ 430441 h 3032924"/>
              <a:gd name="connsiteX14-239" fmla="*/ 3120669 w 3239999"/>
              <a:gd name="connsiteY14-240" fmla="*/ 428517 h 3032924"/>
              <a:gd name="connsiteX15-241" fmla="*/ 3120669 w 3239999"/>
              <a:gd name="connsiteY15-242" fmla="*/ 738345 h 3032924"/>
              <a:gd name="connsiteX16-243" fmla="*/ 3239999 w 3239999"/>
              <a:gd name="connsiteY16-244" fmla="*/ 738345 h 3032924"/>
              <a:gd name="connsiteX17-245" fmla="*/ 3239999 w 3239999"/>
              <a:gd name="connsiteY17-246" fmla="*/ 3032924 h 3032924"/>
              <a:gd name="connsiteX18-247" fmla="*/ 0 w 3239999"/>
              <a:gd name="connsiteY18-248" fmla="*/ 3032924 h 3032924"/>
              <a:gd name="connsiteX19-249" fmla="*/ 0 w 3239999"/>
              <a:gd name="connsiteY19-250" fmla="*/ 738345 h 3032924"/>
              <a:gd name="connsiteX20-251" fmla="*/ 102477 w 3239999"/>
              <a:gd name="connsiteY20-252" fmla="*/ 738345 h 3032924"/>
              <a:gd name="connsiteX21-253" fmla="*/ 102477 w 3239999"/>
              <a:gd name="connsiteY21-254" fmla="*/ 428517 h 3032924"/>
              <a:gd name="connsiteX22-255" fmla="*/ 385229 w 3239999"/>
              <a:gd name="connsiteY22-256" fmla="*/ 430441 h 3032924"/>
              <a:gd name="connsiteX23-257" fmla="*/ 386326 w 3239999"/>
              <a:gd name="connsiteY23-258" fmla="*/ 91100 h 3032924"/>
              <a:gd name="connsiteX24-259" fmla="*/ 833935 w 3239999"/>
              <a:gd name="connsiteY24-260" fmla="*/ 22 h 3032924"/>
              <a:gd name="connsiteX25-261" fmla="*/ 1576606 w 3239999"/>
              <a:gd name="connsiteY25-262" fmla="*/ 402054 h 3032924"/>
              <a:gd name="connsiteX26-263" fmla="*/ 1576606 w 3239999"/>
              <a:gd name="connsiteY26-264" fmla="*/ 430441 h 3032924"/>
              <a:gd name="connsiteX27-265" fmla="*/ 1576606 w 3239999"/>
              <a:gd name="connsiteY27-266" fmla="*/ 526981 h 3032924"/>
              <a:gd name="connsiteX28-267" fmla="*/ 1576606 w 3239999"/>
              <a:gd name="connsiteY28-268" fmla="*/ 2765302 h 3032924"/>
              <a:gd name="connsiteX29-269" fmla="*/ 378630 w 3239999"/>
              <a:gd name="connsiteY29-270" fmla="*/ 2472117 h 3032924"/>
              <a:gd name="connsiteX30-271" fmla="*/ 384918 w 3239999"/>
              <a:gd name="connsiteY30-272" fmla="*/ 526981 h 3032924"/>
              <a:gd name="connsiteX31-273" fmla="*/ 239143 w 3239999"/>
              <a:gd name="connsiteY31-274" fmla="*/ 526981 h 3032924"/>
              <a:gd name="connsiteX32-275" fmla="*/ 239143 w 3239999"/>
              <a:gd name="connsiteY32-276" fmla="*/ 2776423 h 3032924"/>
              <a:gd name="connsiteX33-277" fmla="*/ 1576606 w 3239999"/>
              <a:gd name="connsiteY33-278" fmla="*/ 2776423 h 3032924"/>
              <a:gd name="connsiteX34-279" fmla="*/ 1668046 w 3239999"/>
              <a:gd name="connsiteY34-280" fmla="*/ 2869642 h 3032924"/>
              <a:gd name="connsiteX0-281" fmla="*/ 1576606 w 3239999"/>
              <a:gd name="connsiteY0-282" fmla="*/ 2778202 h 3032924"/>
              <a:gd name="connsiteX1-283" fmla="*/ 1663394 w 3239999"/>
              <a:gd name="connsiteY1-284" fmla="*/ 2778202 h 3032924"/>
              <a:gd name="connsiteX2-285" fmla="*/ 1663394 w 3239999"/>
              <a:gd name="connsiteY2-286" fmla="*/ 2776423 h 3032924"/>
              <a:gd name="connsiteX3-287" fmla="*/ 3000856 w 3239999"/>
              <a:gd name="connsiteY3-288" fmla="*/ 2776423 h 3032924"/>
              <a:gd name="connsiteX4-289" fmla="*/ 3000856 w 3239999"/>
              <a:gd name="connsiteY4-290" fmla="*/ 526981 h 3032924"/>
              <a:gd name="connsiteX5-291" fmla="*/ 2855082 w 3239999"/>
              <a:gd name="connsiteY5-292" fmla="*/ 526981 h 3032924"/>
              <a:gd name="connsiteX6-293" fmla="*/ 2861369 w 3239999"/>
              <a:gd name="connsiteY6-294" fmla="*/ 2472117 h 3032924"/>
              <a:gd name="connsiteX7-295" fmla="*/ 1663394 w 3239999"/>
              <a:gd name="connsiteY7-296" fmla="*/ 2765302 h 3032924"/>
              <a:gd name="connsiteX8-297" fmla="*/ 1663394 w 3239999"/>
              <a:gd name="connsiteY8-298" fmla="*/ 526981 h 3032924"/>
              <a:gd name="connsiteX9-299" fmla="*/ 1663394 w 3239999"/>
              <a:gd name="connsiteY9-300" fmla="*/ 430441 h 3032924"/>
              <a:gd name="connsiteX10-301" fmla="*/ 1663394 w 3239999"/>
              <a:gd name="connsiteY10-302" fmla="*/ 402054 h 3032924"/>
              <a:gd name="connsiteX11-303" fmla="*/ 2406065 w 3239999"/>
              <a:gd name="connsiteY11-304" fmla="*/ 22 h 3032924"/>
              <a:gd name="connsiteX12-305" fmla="*/ 2853673 w 3239999"/>
              <a:gd name="connsiteY12-306" fmla="*/ 91100 h 3032924"/>
              <a:gd name="connsiteX13-307" fmla="*/ 2854770 w 3239999"/>
              <a:gd name="connsiteY13-308" fmla="*/ 430441 h 3032924"/>
              <a:gd name="connsiteX14-309" fmla="*/ 3120669 w 3239999"/>
              <a:gd name="connsiteY14-310" fmla="*/ 428517 h 3032924"/>
              <a:gd name="connsiteX15-311" fmla="*/ 3120669 w 3239999"/>
              <a:gd name="connsiteY15-312" fmla="*/ 738345 h 3032924"/>
              <a:gd name="connsiteX16-313" fmla="*/ 3239999 w 3239999"/>
              <a:gd name="connsiteY16-314" fmla="*/ 738345 h 3032924"/>
              <a:gd name="connsiteX17-315" fmla="*/ 3239999 w 3239999"/>
              <a:gd name="connsiteY17-316" fmla="*/ 3032924 h 3032924"/>
              <a:gd name="connsiteX18-317" fmla="*/ 0 w 3239999"/>
              <a:gd name="connsiteY18-318" fmla="*/ 3032924 h 3032924"/>
              <a:gd name="connsiteX19-319" fmla="*/ 0 w 3239999"/>
              <a:gd name="connsiteY19-320" fmla="*/ 738345 h 3032924"/>
              <a:gd name="connsiteX20-321" fmla="*/ 102477 w 3239999"/>
              <a:gd name="connsiteY20-322" fmla="*/ 738345 h 3032924"/>
              <a:gd name="connsiteX21-323" fmla="*/ 102477 w 3239999"/>
              <a:gd name="connsiteY21-324" fmla="*/ 428517 h 3032924"/>
              <a:gd name="connsiteX22-325" fmla="*/ 385229 w 3239999"/>
              <a:gd name="connsiteY22-326" fmla="*/ 430441 h 3032924"/>
              <a:gd name="connsiteX23-327" fmla="*/ 386326 w 3239999"/>
              <a:gd name="connsiteY23-328" fmla="*/ 91100 h 3032924"/>
              <a:gd name="connsiteX24-329" fmla="*/ 833935 w 3239999"/>
              <a:gd name="connsiteY24-330" fmla="*/ 22 h 3032924"/>
              <a:gd name="connsiteX25-331" fmla="*/ 1576606 w 3239999"/>
              <a:gd name="connsiteY25-332" fmla="*/ 402054 h 3032924"/>
              <a:gd name="connsiteX26-333" fmla="*/ 1576606 w 3239999"/>
              <a:gd name="connsiteY26-334" fmla="*/ 430441 h 3032924"/>
              <a:gd name="connsiteX27-335" fmla="*/ 1576606 w 3239999"/>
              <a:gd name="connsiteY27-336" fmla="*/ 526981 h 3032924"/>
              <a:gd name="connsiteX28-337" fmla="*/ 1576606 w 3239999"/>
              <a:gd name="connsiteY28-338" fmla="*/ 2765302 h 3032924"/>
              <a:gd name="connsiteX29-339" fmla="*/ 378630 w 3239999"/>
              <a:gd name="connsiteY29-340" fmla="*/ 2472117 h 3032924"/>
              <a:gd name="connsiteX30-341" fmla="*/ 384918 w 3239999"/>
              <a:gd name="connsiteY30-342" fmla="*/ 526981 h 3032924"/>
              <a:gd name="connsiteX31-343" fmla="*/ 239143 w 3239999"/>
              <a:gd name="connsiteY31-344" fmla="*/ 526981 h 3032924"/>
              <a:gd name="connsiteX32-345" fmla="*/ 239143 w 3239999"/>
              <a:gd name="connsiteY32-346" fmla="*/ 2776423 h 3032924"/>
              <a:gd name="connsiteX33-347" fmla="*/ 1576606 w 3239999"/>
              <a:gd name="connsiteY33-348" fmla="*/ 2776423 h 3032924"/>
              <a:gd name="connsiteX34-349" fmla="*/ 1668046 w 3239999"/>
              <a:gd name="connsiteY34-350" fmla="*/ 2869642 h 3032924"/>
              <a:gd name="connsiteX0-351" fmla="*/ 1576606 w 3239999"/>
              <a:gd name="connsiteY0-352" fmla="*/ 2778202 h 3032924"/>
              <a:gd name="connsiteX1-353" fmla="*/ 1663394 w 3239999"/>
              <a:gd name="connsiteY1-354" fmla="*/ 2778202 h 3032924"/>
              <a:gd name="connsiteX2-355" fmla="*/ 1663394 w 3239999"/>
              <a:gd name="connsiteY2-356" fmla="*/ 2776423 h 3032924"/>
              <a:gd name="connsiteX3-357" fmla="*/ 3000856 w 3239999"/>
              <a:gd name="connsiteY3-358" fmla="*/ 2776423 h 3032924"/>
              <a:gd name="connsiteX4-359" fmla="*/ 3000856 w 3239999"/>
              <a:gd name="connsiteY4-360" fmla="*/ 526981 h 3032924"/>
              <a:gd name="connsiteX5-361" fmla="*/ 2855082 w 3239999"/>
              <a:gd name="connsiteY5-362" fmla="*/ 526981 h 3032924"/>
              <a:gd name="connsiteX6-363" fmla="*/ 2861369 w 3239999"/>
              <a:gd name="connsiteY6-364" fmla="*/ 2472117 h 3032924"/>
              <a:gd name="connsiteX7-365" fmla="*/ 1663394 w 3239999"/>
              <a:gd name="connsiteY7-366" fmla="*/ 2765302 h 3032924"/>
              <a:gd name="connsiteX8-367" fmla="*/ 1663394 w 3239999"/>
              <a:gd name="connsiteY8-368" fmla="*/ 526981 h 3032924"/>
              <a:gd name="connsiteX9-369" fmla="*/ 1663394 w 3239999"/>
              <a:gd name="connsiteY9-370" fmla="*/ 430441 h 3032924"/>
              <a:gd name="connsiteX10-371" fmla="*/ 1663394 w 3239999"/>
              <a:gd name="connsiteY10-372" fmla="*/ 402054 h 3032924"/>
              <a:gd name="connsiteX11-373" fmla="*/ 2406065 w 3239999"/>
              <a:gd name="connsiteY11-374" fmla="*/ 22 h 3032924"/>
              <a:gd name="connsiteX12-375" fmla="*/ 2853673 w 3239999"/>
              <a:gd name="connsiteY12-376" fmla="*/ 91100 h 3032924"/>
              <a:gd name="connsiteX13-377" fmla="*/ 2854770 w 3239999"/>
              <a:gd name="connsiteY13-378" fmla="*/ 430441 h 3032924"/>
              <a:gd name="connsiteX14-379" fmla="*/ 3120669 w 3239999"/>
              <a:gd name="connsiteY14-380" fmla="*/ 428517 h 3032924"/>
              <a:gd name="connsiteX15-381" fmla="*/ 3120669 w 3239999"/>
              <a:gd name="connsiteY15-382" fmla="*/ 738345 h 3032924"/>
              <a:gd name="connsiteX16-383" fmla="*/ 3239999 w 3239999"/>
              <a:gd name="connsiteY16-384" fmla="*/ 738345 h 3032924"/>
              <a:gd name="connsiteX17-385" fmla="*/ 3239999 w 3239999"/>
              <a:gd name="connsiteY17-386" fmla="*/ 3032924 h 3032924"/>
              <a:gd name="connsiteX18-387" fmla="*/ 0 w 3239999"/>
              <a:gd name="connsiteY18-388" fmla="*/ 3032924 h 3032924"/>
              <a:gd name="connsiteX19-389" fmla="*/ 0 w 3239999"/>
              <a:gd name="connsiteY19-390" fmla="*/ 738345 h 3032924"/>
              <a:gd name="connsiteX20-391" fmla="*/ 102477 w 3239999"/>
              <a:gd name="connsiteY20-392" fmla="*/ 738345 h 3032924"/>
              <a:gd name="connsiteX21-393" fmla="*/ 102477 w 3239999"/>
              <a:gd name="connsiteY21-394" fmla="*/ 428517 h 3032924"/>
              <a:gd name="connsiteX22-395" fmla="*/ 385229 w 3239999"/>
              <a:gd name="connsiteY22-396" fmla="*/ 430441 h 3032924"/>
              <a:gd name="connsiteX23-397" fmla="*/ 386326 w 3239999"/>
              <a:gd name="connsiteY23-398" fmla="*/ 91100 h 3032924"/>
              <a:gd name="connsiteX24-399" fmla="*/ 833935 w 3239999"/>
              <a:gd name="connsiteY24-400" fmla="*/ 22 h 3032924"/>
              <a:gd name="connsiteX25-401" fmla="*/ 1576606 w 3239999"/>
              <a:gd name="connsiteY25-402" fmla="*/ 402054 h 3032924"/>
              <a:gd name="connsiteX26-403" fmla="*/ 1576606 w 3239999"/>
              <a:gd name="connsiteY26-404" fmla="*/ 430441 h 3032924"/>
              <a:gd name="connsiteX27-405" fmla="*/ 1576606 w 3239999"/>
              <a:gd name="connsiteY27-406" fmla="*/ 526981 h 3032924"/>
              <a:gd name="connsiteX28-407" fmla="*/ 1576606 w 3239999"/>
              <a:gd name="connsiteY28-408" fmla="*/ 2765302 h 3032924"/>
              <a:gd name="connsiteX29-409" fmla="*/ 378630 w 3239999"/>
              <a:gd name="connsiteY29-410" fmla="*/ 2472117 h 3032924"/>
              <a:gd name="connsiteX30-411" fmla="*/ 384918 w 3239999"/>
              <a:gd name="connsiteY30-412" fmla="*/ 526981 h 3032924"/>
              <a:gd name="connsiteX31-413" fmla="*/ 239143 w 3239999"/>
              <a:gd name="connsiteY31-414" fmla="*/ 526981 h 3032924"/>
              <a:gd name="connsiteX32-415" fmla="*/ 239143 w 3239999"/>
              <a:gd name="connsiteY32-416" fmla="*/ 2776423 h 3032924"/>
              <a:gd name="connsiteX33-417" fmla="*/ 1576606 w 3239999"/>
              <a:gd name="connsiteY33-418" fmla="*/ 2776423 h 3032924"/>
              <a:gd name="connsiteX34-419" fmla="*/ 1668046 w 3239999"/>
              <a:gd name="connsiteY34-420" fmla="*/ 2869642 h 3032924"/>
              <a:gd name="connsiteX0-421" fmla="*/ 1576606 w 3239999"/>
              <a:gd name="connsiteY0-422" fmla="*/ 2778202 h 3032924"/>
              <a:gd name="connsiteX1-423" fmla="*/ 1663394 w 3239999"/>
              <a:gd name="connsiteY1-424" fmla="*/ 2778202 h 3032924"/>
              <a:gd name="connsiteX2-425" fmla="*/ 1663394 w 3239999"/>
              <a:gd name="connsiteY2-426" fmla="*/ 2776423 h 3032924"/>
              <a:gd name="connsiteX3-427" fmla="*/ 3000856 w 3239999"/>
              <a:gd name="connsiteY3-428" fmla="*/ 2776423 h 3032924"/>
              <a:gd name="connsiteX4-429" fmla="*/ 3000856 w 3239999"/>
              <a:gd name="connsiteY4-430" fmla="*/ 526981 h 3032924"/>
              <a:gd name="connsiteX5-431" fmla="*/ 2855082 w 3239999"/>
              <a:gd name="connsiteY5-432" fmla="*/ 526981 h 3032924"/>
              <a:gd name="connsiteX6-433" fmla="*/ 2861369 w 3239999"/>
              <a:gd name="connsiteY6-434" fmla="*/ 2472117 h 3032924"/>
              <a:gd name="connsiteX7-435" fmla="*/ 1663394 w 3239999"/>
              <a:gd name="connsiteY7-436" fmla="*/ 2765302 h 3032924"/>
              <a:gd name="connsiteX8-437" fmla="*/ 1663394 w 3239999"/>
              <a:gd name="connsiteY8-438" fmla="*/ 526981 h 3032924"/>
              <a:gd name="connsiteX9-439" fmla="*/ 1663394 w 3239999"/>
              <a:gd name="connsiteY9-440" fmla="*/ 430441 h 3032924"/>
              <a:gd name="connsiteX10-441" fmla="*/ 1663394 w 3239999"/>
              <a:gd name="connsiteY10-442" fmla="*/ 402054 h 3032924"/>
              <a:gd name="connsiteX11-443" fmla="*/ 2406065 w 3239999"/>
              <a:gd name="connsiteY11-444" fmla="*/ 22 h 3032924"/>
              <a:gd name="connsiteX12-445" fmla="*/ 2853673 w 3239999"/>
              <a:gd name="connsiteY12-446" fmla="*/ 91100 h 3032924"/>
              <a:gd name="connsiteX13-447" fmla="*/ 2854770 w 3239999"/>
              <a:gd name="connsiteY13-448" fmla="*/ 430441 h 3032924"/>
              <a:gd name="connsiteX14-449" fmla="*/ 3120669 w 3239999"/>
              <a:gd name="connsiteY14-450" fmla="*/ 428517 h 3032924"/>
              <a:gd name="connsiteX15-451" fmla="*/ 3120669 w 3239999"/>
              <a:gd name="connsiteY15-452" fmla="*/ 738345 h 3032924"/>
              <a:gd name="connsiteX16-453" fmla="*/ 3239999 w 3239999"/>
              <a:gd name="connsiteY16-454" fmla="*/ 738345 h 3032924"/>
              <a:gd name="connsiteX17-455" fmla="*/ 3239999 w 3239999"/>
              <a:gd name="connsiteY17-456" fmla="*/ 3032924 h 3032924"/>
              <a:gd name="connsiteX18-457" fmla="*/ 0 w 3239999"/>
              <a:gd name="connsiteY18-458" fmla="*/ 3032924 h 3032924"/>
              <a:gd name="connsiteX19-459" fmla="*/ 0 w 3239999"/>
              <a:gd name="connsiteY19-460" fmla="*/ 738345 h 3032924"/>
              <a:gd name="connsiteX20-461" fmla="*/ 102477 w 3239999"/>
              <a:gd name="connsiteY20-462" fmla="*/ 738345 h 3032924"/>
              <a:gd name="connsiteX21-463" fmla="*/ 102477 w 3239999"/>
              <a:gd name="connsiteY21-464" fmla="*/ 428517 h 3032924"/>
              <a:gd name="connsiteX22-465" fmla="*/ 385229 w 3239999"/>
              <a:gd name="connsiteY22-466" fmla="*/ 430441 h 3032924"/>
              <a:gd name="connsiteX23-467" fmla="*/ 386326 w 3239999"/>
              <a:gd name="connsiteY23-468" fmla="*/ 91100 h 3032924"/>
              <a:gd name="connsiteX24-469" fmla="*/ 833935 w 3239999"/>
              <a:gd name="connsiteY24-470" fmla="*/ 22 h 3032924"/>
              <a:gd name="connsiteX25-471" fmla="*/ 1576606 w 3239999"/>
              <a:gd name="connsiteY25-472" fmla="*/ 402054 h 3032924"/>
              <a:gd name="connsiteX26-473" fmla="*/ 1576606 w 3239999"/>
              <a:gd name="connsiteY26-474" fmla="*/ 430441 h 3032924"/>
              <a:gd name="connsiteX27-475" fmla="*/ 1576606 w 3239999"/>
              <a:gd name="connsiteY27-476" fmla="*/ 526981 h 3032924"/>
              <a:gd name="connsiteX28-477" fmla="*/ 1576606 w 3239999"/>
              <a:gd name="connsiteY28-478" fmla="*/ 2765302 h 3032924"/>
              <a:gd name="connsiteX29-479" fmla="*/ 378630 w 3239999"/>
              <a:gd name="connsiteY29-480" fmla="*/ 2472117 h 3032924"/>
              <a:gd name="connsiteX30-481" fmla="*/ 384918 w 3239999"/>
              <a:gd name="connsiteY30-482" fmla="*/ 526981 h 3032924"/>
              <a:gd name="connsiteX31-483" fmla="*/ 239143 w 3239999"/>
              <a:gd name="connsiteY31-484" fmla="*/ 526981 h 3032924"/>
              <a:gd name="connsiteX32-485" fmla="*/ 239143 w 3239999"/>
              <a:gd name="connsiteY32-486" fmla="*/ 2776423 h 3032924"/>
              <a:gd name="connsiteX33-487" fmla="*/ 1576606 w 3239999"/>
              <a:gd name="connsiteY33-488" fmla="*/ 2776423 h 3032924"/>
              <a:gd name="connsiteX34-489" fmla="*/ 1668046 w 3239999"/>
              <a:gd name="connsiteY34-490" fmla="*/ 2869642 h 3032924"/>
              <a:gd name="connsiteX0-491" fmla="*/ 1576606 w 3239999"/>
              <a:gd name="connsiteY0-492" fmla="*/ 2778202 h 3032924"/>
              <a:gd name="connsiteX1-493" fmla="*/ 1663394 w 3239999"/>
              <a:gd name="connsiteY1-494" fmla="*/ 2778202 h 3032924"/>
              <a:gd name="connsiteX2-495" fmla="*/ 1663394 w 3239999"/>
              <a:gd name="connsiteY2-496" fmla="*/ 2776423 h 3032924"/>
              <a:gd name="connsiteX3-497" fmla="*/ 3000856 w 3239999"/>
              <a:gd name="connsiteY3-498" fmla="*/ 2776423 h 3032924"/>
              <a:gd name="connsiteX4-499" fmla="*/ 3000856 w 3239999"/>
              <a:gd name="connsiteY4-500" fmla="*/ 526981 h 3032924"/>
              <a:gd name="connsiteX5-501" fmla="*/ 2855082 w 3239999"/>
              <a:gd name="connsiteY5-502" fmla="*/ 526981 h 3032924"/>
              <a:gd name="connsiteX6-503" fmla="*/ 2861369 w 3239999"/>
              <a:gd name="connsiteY6-504" fmla="*/ 2472117 h 3032924"/>
              <a:gd name="connsiteX7-505" fmla="*/ 1663394 w 3239999"/>
              <a:gd name="connsiteY7-506" fmla="*/ 2765302 h 3032924"/>
              <a:gd name="connsiteX8-507" fmla="*/ 1663394 w 3239999"/>
              <a:gd name="connsiteY8-508" fmla="*/ 526981 h 3032924"/>
              <a:gd name="connsiteX9-509" fmla="*/ 1663394 w 3239999"/>
              <a:gd name="connsiteY9-510" fmla="*/ 430441 h 3032924"/>
              <a:gd name="connsiteX10-511" fmla="*/ 1663394 w 3239999"/>
              <a:gd name="connsiteY10-512" fmla="*/ 402054 h 3032924"/>
              <a:gd name="connsiteX11-513" fmla="*/ 2406065 w 3239999"/>
              <a:gd name="connsiteY11-514" fmla="*/ 22 h 3032924"/>
              <a:gd name="connsiteX12-515" fmla="*/ 2853673 w 3239999"/>
              <a:gd name="connsiteY12-516" fmla="*/ 91100 h 3032924"/>
              <a:gd name="connsiteX13-517" fmla="*/ 2854770 w 3239999"/>
              <a:gd name="connsiteY13-518" fmla="*/ 430441 h 3032924"/>
              <a:gd name="connsiteX14-519" fmla="*/ 3120669 w 3239999"/>
              <a:gd name="connsiteY14-520" fmla="*/ 428517 h 3032924"/>
              <a:gd name="connsiteX15-521" fmla="*/ 3120669 w 3239999"/>
              <a:gd name="connsiteY15-522" fmla="*/ 738345 h 3032924"/>
              <a:gd name="connsiteX16-523" fmla="*/ 3239999 w 3239999"/>
              <a:gd name="connsiteY16-524" fmla="*/ 738345 h 3032924"/>
              <a:gd name="connsiteX17-525" fmla="*/ 3239999 w 3239999"/>
              <a:gd name="connsiteY17-526" fmla="*/ 3032924 h 3032924"/>
              <a:gd name="connsiteX18-527" fmla="*/ 0 w 3239999"/>
              <a:gd name="connsiteY18-528" fmla="*/ 3032924 h 3032924"/>
              <a:gd name="connsiteX19-529" fmla="*/ 0 w 3239999"/>
              <a:gd name="connsiteY19-530" fmla="*/ 738345 h 3032924"/>
              <a:gd name="connsiteX20-531" fmla="*/ 102477 w 3239999"/>
              <a:gd name="connsiteY20-532" fmla="*/ 738345 h 3032924"/>
              <a:gd name="connsiteX21-533" fmla="*/ 102477 w 3239999"/>
              <a:gd name="connsiteY21-534" fmla="*/ 428517 h 3032924"/>
              <a:gd name="connsiteX22-535" fmla="*/ 385229 w 3239999"/>
              <a:gd name="connsiteY22-536" fmla="*/ 430441 h 3032924"/>
              <a:gd name="connsiteX23-537" fmla="*/ 386326 w 3239999"/>
              <a:gd name="connsiteY23-538" fmla="*/ 91100 h 3032924"/>
              <a:gd name="connsiteX24-539" fmla="*/ 833935 w 3239999"/>
              <a:gd name="connsiteY24-540" fmla="*/ 22 h 3032924"/>
              <a:gd name="connsiteX25-541" fmla="*/ 1576606 w 3239999"/>
              <a:gd name="connsiteY25-542" fmla="*/ 402054 h 3032924"/>
              <a:gd name="connsiteX26-543" fmla="*/ 1576606 w 3239999"/>
              <a:gd name="connsiteY26-544" fmla="*/ 430441 h 3032924"/>
              <a:gd name="connsiteX27-545" fmla="*/ 1576606 w 3239999"/>
              <a:gd name="connsiteY27-546" fmla="*/ 526981 h 3032924"/>
              <a:gd name="connsiteX28-547" fmla="*/ 1576606 w 3239999"/>
              <a:gd name="connsiteY28-548" fmla="*/ 2765302 h 3032924"/>
              <a:gd name="connsiteX29-549" fmla="*/ 378630 w 3239999"/>
              <a:gd name="connsiteY29-550" fmla="*/ 2472117 h 3032924"/>
              <a:gd name="connsiteX30-551" fmla="*/ 384918 w 3239999"/>
              <a:gd name="connsiteY30-552" fmla="*/ 526981 h 3032924"/>
              <a:gd name="connsiteX31-553" fmla="*/ 239143 w 3239999"/>
              <a:gd name="connsiteY31-554" fmla="*/ 526981 h 3032924"/>
              <a:gd name="connsiteX32-555" fmla="*/ 239143 w 3239999"/>
              <a:gd name="connsiteY32-556" fmla="*/ 2776423 h 3032924"/>
              <a:gd name="connsiteX33-557" fmla="*/ 1576606 w 3239999"/>
              <a:gd name="connsiteY33-558" fmla="*/ 2776423 h 3032924"/>
              <a:gd name="connsiteX34-559" fmla="*/ 1668046 w 3239999"/>
              <a:gd name="connsiteY34-560" fmla="*/ 2869642 h 3032924"/>
              <a:gd name="connsiteX0-561" fmla="*/ 1576606 w 3239999"/>
              <a:gd name="connsiteY0-562" fmla="*/ 2778202 h 3032924"/>
              <a:gd name="connsiteX1-563" fmla="*/ 1663394 w 3239999"/>
              <a:gd name="connsiteY1-564" fmla="*/ 2778202 h 3032924"/>
              <a:gd name="connsiteX2-565" fmla="*/ 1663394 w 3239999"/>
              <a:gd name="connsiteY2-566" fmla="*/ 2776423 h 3032924"/>
              <a:gd name="connsiteX3-567" fmla="*/ 3000856 w 3239999"/>
              <a:gd name="connsiteY3-568" fmla="*/ 2776423 h 3032924"/>
              <a:gd name="connsiteX4-569" fmla="*/ 3000856 w 3239999"/>
              <a:gd name="connsiteY4-570" fmla="*/ 526981 h 3032924"/>
              <a:gd name="connsiteX5-571" fmla="*/ 2855082 w 3239999"/>
              <a:gd name="connsiteY5-572" fmla="*/ 526981 h 3032924"/>
              <a:gd name="connsiteX6-573" fmla="*/ 2861369 w 3239999"/>
              <a:gd name="connsiteY6-574" fmla="*/ 2472117 h 3032924"/>
              <a:gd name="connsiteX7-575" fmla="*/ 1663394 w 3239999"/>
              <a:gd name="connsiteY7-576" fmla="*/ 2765302 h 3032924"/>
              <a:gd name="connsiteX8-577" fmla="*/ 1663394 w 3239999"/>
              <a:gd name="connsiteY8-578" fmla="*/ 526981 h 3032924"/>
              <a:gd name="connsiteX9-579" fmla="*/ 1663394 w 3239999"/>
              <a:gd name="connsiteY9-580" fmla="*/ 430441 h 3032924"/>
              <a:gd name="connsiteX10-581" fmla="*/ 1663394 w 3239999"/>
              <a:gd name="connsiteY10-582" fmla="*/ 402054 h 3032924"/>
              <a:gd name="connsiteX11-583" fmla="*/ 2406065 w 3239999"/>
              <a:gd name="connsiteY11-584" fmla="*/ 22 h 3032924"/>
              <a:gd name="connsiteX12-585" fmla="*/ 2853673 w 3239999"/>
              <a:gd name="connsiteY12-586" fmla="*/ 91100 h 3032924"/>
              <a:gd name="connsiteX13-587" fmla="*/ 2854770 w 3239999"/>
              <a:gd name="connsiteY13-588" fmla="*/ 430441 h 3032924"/>
              <a:gd name="connsiteX14-589" fmla="*/ 3120669 w 3239999"/>
              <a:gd name="connsiteY14-590" fmla="*/ 428517 h 3032924"/>
              <a:gd name="connsiteX15-591" fmla="*/ 3120669 w 3239999"/>
              <a:gd name="connsiteY15-592" fmla="*/ 738345 h 3032924"/>
              <a:gd name="connsiteX16-593" fmla="*/ 3239999 w 3239999"/>
              <a:gd name="connsiteY16-594" fmla="*/ 738345 h 3032924"/>
              <a:gd name="connsiteX17-595" fmla="*/ 3239999 w 3239999"/>
              <a:gd name="connsiteY17-596" fmla="*/ 3032924 h 3032924"/>
              <a:gd name="connsiteX18-597" fmla="*/ 0 w 3239999"/>
              <a:gd name="connsiteY18-598" fmla="*/ 3032924 h 3032924"/>
              <a:gd name="connsiteX19-599" fmla="*/ 0 w 3239999"/>
              <a:gd name="connsiteY19-600" fmla="*/ 738345 h 3032924"/>
              <a:gd name="connsiteX20-601" fmla="*/ 102477 w 3239999"/>
              <a:gd name="connsiteY20-602" fmla="*/ 738345 h 3032924"/>
              <a:gd name="connsiteX21-603" fmla="*/ 102477 w 3239999"/>
              <a:gd name="connsiteY21-604" fmla="*/ 428517 h 3032924"/>
              <a:gd name="connsiteX22-605" fmla="*/ 385229 w 3239999"/>
              <a:gd name="connsiteY22-606" fmla="*/ 430441 h 3032924"/>
              <a:gd name="connsiteX23-607" fmla="*/ 386326 w 3239999"/>
              <a:gd name="connsiteY23-608" fmla="*/ 91100 h 3032924"/>
              <a:gd name="connsiteX24-609" fmla="*/ 833935 w 3239999"/>
              <a:gd name="connsiteY24-610" fmla="*/ 22 h 3032924"/>
              <a:gd name="connsiteX25-611" fmla="*/ 1576606 w 3239999"/>
              <a:gd name="connsiteY25-612" fmla="*/ 402054 h 3032924"/>
              <a:gd name="connsiteX26-613" fmla="*/ 1576606 w 3239999"/>
              <a:gd name="connsiteY26-614" fmla="*/ 430441 h 3032924"/>
              <a:gd name="connsiteX27-615" fmla="*/ 1576606 w 3239999"/>
              <a:gd name="connsiteY27-616" fmla="*/ 526981 h 3032924"/>
              <a:gd name="connsiteX28-617" fmla="*/ 1576606 w 3239999"/>
              <a:gd name="connsiteY28-618" fmla="*/ 2765302 h 3032924"/>
              <a:gd name="connsiteX29-619" fmla="*/ 378630 w 3239999"/>
              <a:gd name="connsiteY29-620" fmla="*/ 2472117 h 3032924"/>
              <a:gd name="connsiteX30-621" fmla="*/ 384918 w 3239999"/>
              <a:gd name="connsiteY30-622" fmla="*/ 526981 h 3032924"/>
              <a:gd name="connsiteX31-623" fmla="*/ 239143 w 3239999"/>
              <a:gd name="connsiteY31-624" fmla="*/ 526981 h 3032924"/>
              <a:gd name="connsiteX32-625" fmla="*/ 239143 w 3239999"/>
              <a:gd name="connsiteY32-626" fmla="*/ 2776423 h 3032924"/>
              <a:gd name="connsiteX33-627" fmla="*/ 1576606 w 3239999"/>
              <a:gd name="connsiteY33-628" fmla="*/ 2776423 h 3032924"/>
              <a:gd name="connsiteX34-629" fmla="*/ 1668046 w 3239999"/>
              <a:gd name="connsiteY34-630" fmla="*/ 2869642 h 3032924"/>
              <a:gd name="connsiteX0-631" fmla="*/ 1576606 w 3239999"/>
              <a:gd name="connsiteY0-632" fmla="*/ 2778202 h 3032924"/>
              <a:gd name="connsiteX1-633" fmla="*/ 1663394 w 3239999"/>
              <a:gd name="connsiteY1-634" fmla="*/ 2778202 h 3032924"/>
              <a:gd name="connsiteX2-635" fmla="*/ 1663394 w 3239999"/>
              <a:gd name="connsiteY2-636" fmla="*/ 2776423 h 3032924"/>
              <a:gd name="connsiteX3-637" fmla="*/ 3000856 w 3239999"/>
              <a:gd name="connsiteY3-638" fmla="*/ 2776423 h 3032924"/>
              <a:gd name="connsiteX4-639" fmla="*/ 3000856 w 3239999"/>
              <a:gd name="connsiteY4-640" fmla="*/ 526981 h 3032924"/>
              <a:gd name="connsiteX5-641" fmla="*/ 2855082 w 3239999"/>
              <a:gd name="connsiteY5-642" fmla="*/ 526981 h 3032924"/>
              <a:gd name="connsiteX6-643" fmla="*/ 2861369 w 3239999"/>
              <a:gd name="connsiteY6-644" fmla="*/ 2472117 h 3032924"/>
              <a:gd name="connsiteX7-645" fmla="*/ 1663394 w 3239999"/>
              <a:gd name="connsiteY7-646" fmla="*/ 2765302 h 3032924"/>
              <a:gd name="connsiteX8-647" fmla="*/ 1663394 w 3239999"/>
              <a:gd name="connsiteY8-648" fmla="*/ 526981 h 3032924"/>
              <a:gd name="connsiteX9-649" fmla="*/ 1663394 w 3239999"/>
              <a:gd name="connsiteY9-650" fmla="*/ 430441 h 3032924"/>
              <a:gd name="connsiteX10-651" fmla="*/ 1663394 w 3239999"/>
              <a:gd name="connsiteY10-652" fmla="*/ 402054 h 3032924"/>
              <a:gd name="connsiteX11-653" fmla="*/ 2406065 w 3239999"/>
              <a:gd name="connsiteY11-654" fmla="*/ 22 h 3032924"/>
              <a:gd name="connsiteX12-655" fmla="*/ 2853673 w 3239999"/>
              <a:gd name="connsiteY12-656" fmla="*/ 91100 h 3032924"/>
              <a:gd name="connsiteX13-657" fmla="*/ 2854770 w 3239999"/>
              <a:gd name="connsiteY13-658" fmla="*/ 430441 h 3032924"/>
              <a:gd name="connsiteX14-659" fmla="*/ 3120669 w 3239999"/>
              <a:gd name="connsiteY14-660" fmla="*/ 428517 h 3032924"/>
              <a:gd name="connsiteX15-661" fmla="*/ 3120669 w 3239999"/>
              <a:gd name="connsiteY15-662" fmla="*/ 738345 h 3032924"/>
              <a:gd name="connsiteX16-663" fmla="*/ 3239999 w 3239999"/>
              <a:gd name="connsiteY16-664" fmla="*/ 738345 h 3032924"/>
              <a:gd name="connsiteX17-665" fmla="*/ 3239999 w 3239999"/>
              <a:gd name="connsiteY17-666" fmla="*/ 3032924 h 3032924"/>
              <a:gd name="connsiteX18-667" fmla="*/ 0 w 3239999"/>
              <a:gd name="connsiteY18-668" fmla="*/ 3032924 h 3032924"/>
              <a:gd name="connsiteX19-669" fmla="*/ 0 w 3239999"/>
              <a:gd name="connsiteY19-670" fmla="*/ 738345 h 3032924"/>
              <a:gd name="connsiteX20-671" fmla="*/ 102477 w 3239999"/>
              <a:gd name="connsiteY20-672" fmla="*/ 738345 h 3032924"/>
              <a:gd name="connsiteX21-673" fmla="*/ 102477 w 3239999"/>
              <a:gd name="connsiteY21-674" fmla="*/ 428517 h 3032924"/>
              <a:gd name="connsiteX22-675" fmla="*/ 385229 w 3239999"/>
              <a:gd name="connsiteY22-676" fmla="*/ 430441 h 3032924"/>
              <a:gd name="connsiteX23-677" fmla="*/ 386326 w 3239999"/>
              <a:gd name="connsiteY23-678" fmla="*/ 91100 h 3032924"/>
              <a:gd name="connsiteX24-679" fmla="*/ 833935 w 3239999"/>
              <a:gd name="connsiteY24-680" fmla="*/ 22 h 3032924"/>
              <a:gd name="connsiteX25-681" fmla="*/ 1576606 w 3239999"/>
              <a:gd name="connsiteY25-682" fmla="*/ 402054 h 3032924"/>
              <a:gd name="connsiteX26-683" fmla="*/ 1576606 w 3239999"/>
              <a:gd name="connsiteY26-684" fmla="*/ 430441 h 3032924"/>
              <a:gd name="connsiteX27-685" fmla="*/ 1576606 w 3239999"/>
              <a:gd name="connsiteY27-686" fmla="*/ 526981 h 3032924"/>
              <a:gd name="connsiteX28-687" fmla="*/ 1576606 w 3239999"/>
              <a:gd name="connsiteY28-688" fmla="*/ 2765302 h 3032924"/>
              <a:gd name="connsiteX29-689" fmla="*/ 378630 w 3239999"/>
              <a:gd name="connsiteY29-690" fmla="*/ 2472117 h 3032924"/>
              <a:gd name="connsiteX30-691" fmla="*/ 384918 w 3239999"/>
              <a:gd name="connsiteY30-692" fmla="*/ 526981 h 3032924"/>
              <a:gd name="connsiteX31-693" fmla="*/ 239143 w 3239999"/>
              <a:gd name="connsiteY31-694" fmla="*/ 526981 h 3032924"/>
              <a:gd name="connsiteX32-695" fmla="*/ 239143 w 3239999"/>
              <a:gd name="connsiteY32-696" fmla="*/ 2776423 h 3032924"/>
              <a:gd name="connsiteX33-697" fmla="*/ 1576606 w 3239999"/>
              <a:gd name="connsiteY33-698" fmla="*/ 2776423 h 3032924"/>
              <a:gd name="connsiteX34-699" fmla="*/ 1668046 w 3239999"/>
              <a:gd name="connsiteY34-700" fmla="*/ 2869642 h 3032924"/>
              <a:gd name="connsiteX0-701" fmla="*/ 1576606 w 3239999"/>
              <a:gd name="connsiteY0-702" fmla="*/ 2778202 h 3032924"/>
              <a:gd name="connsiteX1-703" fmla="*/ 1663394 w 3239999"/>
              <a:gd name="connsiteY1-704" fmla="*/ 2778202 h 3032924"/>
              <a:gd name="connsiteX2-705" fmla="*/ 1663394 w 3239999"/>
              <a:gd name="connsiteY2-706" fmla="*/ 2776423 h 3032924"/>
              <a:gd name="connsiteX3-707" fmla="*/ 3000856 w 3239999"/>
              <a:gd name="connsiteY3-708" fmla="*/ 2776423 h 3032924"/>
              <a:gd name="connsiteX4-709" fmla="*/ 3000856 w 3239999"/>
              <a:gd name="connsiteY4-710" fmla="*/ 526981 h 3032924"/>
              <a:gd name="connsiteX5-711" fmla="*/ 2855082 w 3239999"/>
              <a:gd name="connsiteY5-712" fmla="*/ 526981 h 3032924"/>
              <a:gd name="connsiteX6-713" fmla="*/ 2861369 w 3239999"/>
              <a:gd name="connsiteY6-714" fmla="*/ 2472117 h 3032924"/>
              <a:gd name="connsiteX7-715" fmla="*/ 1663394 w 3239999"/>
              <a:gd name="connsiteY7-716" fmla="*/ 2765302 h 3032924"/>
              <a:gd name="connsiteX8-717" fmla="*/ 1663394 w 3239999"/>
              <a:gd name="connsiteY8-718" fmla="*/ 526981 h 3032924"/>
              <a:gd name="connsiteX9-719" fmla="*/ 1663394 w 3239999"/>
              <a:gd name="connsiteY9-720" fmla="*/ 430441 h 3032924"/>
              <a:gd name="connsiteX10-721" fmla="*/ 1663394 w 3239999"/>
              <a:gd name="connsiteY10-722" fmla="*/ 402054 h 3032924"/>
              <a:gd name="connsiteX11-723" fmla="*/ 2406065 w 3239999"/>
              <a:gd name="connsiteY11-724" fmla="*/ 22 h 3032924"/>
              <a:gd name="connsiteX12-725" fmla="*/ 2853673 w 3239999"/>
              <a:gd name="connsiteY12-726" fmla="*/ 91100 h 3032924"/>
              <a:gd name="connsiteX13-727" fmla="*/ 2854770 w 3239999"/>
              <a:gd name="connsiteY13-728" fmla="*/ 430441 h 3032924"/>
              <a:gd name="connsiteX14-729" fmla="*/ 3120669 w 3239999"/>
              <a:gd name="connsiteY14-730" fmla="*/ 428517 h 3032924"/>
              <a:gd name="connsiteX15-731" fmla="*/ 3120669 w 3239999"/>
              <a:gd name="connsiteY15-732" fmla="*/ 738345 h 3032924"/>
              <a:gd name="connsiteX16-733" fmla="*/ 3239999 w 3239999"/>
              <a:gd name="connsiteY16-734" fmla="*/ 738345 h 3032924"/>
              <a:gd name="connsiteX17-735" fmla="*/ 3239999 w 3239999"/>
              <a:gd name="connsiteY17-736" fmla="*/ 3032924 h 3032924"/>
              <a:gd name="connsiteX18-737" fmla="*/ 0 w 3239999"/>
              <a:gd name="connsiteY18-738" fmla="*/ 3032924 h 3032924"/>
              <a:gd name="connsiteX19-739" fmla="*/ 0 w 3239999"/>
              <a:gd name="connsiteY19-740" fmla="*/ 738345 h 3032924"/>
              <a:gd name="connsiteX20-741" fmla="*/ 102477 w 3239999"/>
              <a:gd name="connsiteY20-742" fmla="*/ 738345 h 3032924"/>
              <a:gd name="connsiteX21-743" fmla="*/ 102477 w 3239999"/>
              <a:gd name="connsiteY21-744" fmla="*/ 428517 h 3032924"/>
              <a:gd name="connsiteX22-745" fmla="*/ 385229 w 3239999"/>
              <a:gd name="connsiteY22-746" fmla="*/ 430441 h 3032924"/>
              <a:gd name="connsiteX23-747" fmla="*/ 386326 w 3239999"/>
              <a:gd name="connsiteY23-748" fmla="*/ 91100 h 3032924"/>
              <a:gd name="connsiteX24-749" fmla="*/ 833935 w 3239999"/>
              <a:gd name="connsiteY24-750" fmla="*/ 22 h 3032924"/>
              <a:gd name="connsiteX25-751" fmla="*/ 1576606 w 3239999"/>
              <a:gd name="connsiteY25-752" fmla="*/ 402054 h 3032924"/>
              <a:gd name="connsiteX26-753" fmla="*/ 1576606 w 3239999"/>
              <a:gd name="connsiteY26-754" fmla="*/ 430441 h 3032924"/>
              <a:gd name="connsiteX27-755" fmla="*/ 1576606 w 3239999"/>
              <a:gd name="connsiteY27-756" fmla="*/ 526981 h 3032924"/>
              <a:gd name="connsiteX28-757" fmla="*/ 1576606 w 3239999"/>
              <a:gd name="connsiteY28-758" fmla="*/ 2765302 h 3032924"/>
              <a:gd name="connsiteX29-759" fmla="*/ 378630 w 3239999"/>
              <a:gd name="connsiteY29-760" fmla="*/ 2472117 h 3032924"/>
              <a:gd name="connsiteX30-761" fmla="*/ 384918 w 3239999"/>
              <a:gd name="connsiteY30-762" fmla="*/ 526981 h 3032924"/>
              <a:gd name="connsiteX31-763" fmla="*/ 239143 w 3239999"/>
              <a:gd name="connsiteY31-764" fmla="*/ 526981 h 3032924"/>
              <a:gd name="connsiteX32-765" fmla="*/ 239143 w 3239999"/>
              <a:gd name="connsiteY32-766" fmla="*/ 2776423 h 3032924"/>
              <a:gd name="connsiteX33-767" fmla="*/ 1576606 w 3239999"/>
              <a:gd name="connsiteY33-768" fmla="*/ 2776423 h 3032924"/>
              <a:gd name="connsiteX34-769" fmla="*/ 1668046 w 3239999"/>
              <a:gd name="connsiteY34-770" fmla="*/ 2869642 h 3032924"/>
              <a:gd name="connsiteX0-771" fmla="*/ 1576606 w 3239999"/>
              <a:gd name="connsiteY0-772" fmla="*/ 2778202 h 3032924"/>
              <a:gd name="connsiteX1-773" fmla="*/ 1663394 w 3239999"/>
              <a:gd name="connsiteY1-774" fmla="*/ 2778202 h 3032924"/>
              <a:gd name="connsiteX2-775" fmla="*/ 1663394 w 3239999"/>
              <a:gd name="connsiteY2-776" fmla="*/ 2776423 h 3032924"/>
              <a:gd name="connsiteX3-777" fmla="*/ 3000856 w 3239999"/>
              <a:gd name="connsiteY3-778" fmla="*/ 2776423 h 3032924"/>
              <a:gd name="connsiteX4-779" fmla="*/ 3000856 w 3239999"/>
              <a:gd name="connsiteY4-780" fmla="*/ 526981 h 3032924"/>
              <a:gd name="connsiteX5-781" fmla="*/ 2855082 w 3239999"/>
              <a:gd name="connsiteY5-782" fmla="*/ 526981 h 3032924"/>
              <a:gd name="connsiteX6-783" fmla="*/ 2861369 w 3239999"/>
              <a:gd name="connsiteY6-784" fmla="*/ 2472117 h 3032924"/>
              <a:gd name="connsiteX7-785" fmla="*/ 1663394 w 3239999"/>
              <a:gd name="connsiteY7-786" fmla="*/ 2765302 h 3032924"/>
              <a:gd name="connsiteX8-787" fmla="*/ 1663394 w 3239999"/>
              <a:gd name="connsiteY8-788" fmla="*/ 526981 h 3032924"/>
              <a:gd name="connsiteX9-789" fmla="*/ 1663394 w 3239999"/>
              <a:gd name="connsiteY9-790" fmla="*/ 430441 h 3032924"/>
              <a:gd name="connsiteX10-791" fmla="*/ 1663394 w 3239999"/>
              <a:gd name="connsiteY10-792" fmla="*/ 402054 h 3032924"/>
              <a:gd name="connsiteX11-793" fmla="*/ 2406065 w 3239999"/>
              <a:gd name="connsiteY11-794" fmla="*/ 22 h 3032924"/>
              <a:gd name="connsiteX12-795" fmla="*/ 2853673 w 3239999"/>
              <a:gd name="connsiteY12-796" fmla="*/ 91100 h 3032924"/>
              <a:gd name="connsiteX13-797" fmla="*/ 2854770 w 3239999"/>
              <a:gd name="connsiteY13-798" fmla="*/ 430441 h 3032924"/>
              <a:gd name="connsiteX14-799" fmla="*/ 3120669 w 3239999"/>
              <a:gd name="connsiteY14-800" fmla="*/ 428517 h 3032924"/>
              <a:gd name="connsiteX15-801" fmla="*/ 3120669 w 3239999"/>
              <a:gd name="connsiteY15-802" fmla="*/ 738345 h 3032924"/>
              <a:gd name="connsiteX16-803" fmla="*/ 3239999 w 3239999"/>
              <a:gd name="connsiteY16-804" fmla="*/ 738345 h 3032924"/>
              <a:gd name="connsiteX17-805" fmla="*/ 3239999 w 3239999"/>
              <a:gd name="connsiteY17-806" fmla="*/ 3032924 h 3032924"/>
              <a:gd name="connsiteX18-807" fmla="*/ 0 w 3239999"/>
              <a:gd name="connsiteY18-808" fmla="*/ 3032924 h 3032924"/>
              <a:gd name="connsiteX19-809" fmla="*/ 0 w 3239999"/>
              <a:gd name="connsiteY19-810" fmla="*/ 738345 h 3032924"/>
              <a:gd name="connsiteX20-811" fmla="*/ 102477 w 3239999"/>
              <a:gd name="connsiteY20-812" fmla="*/ 738345 h 3032924"/>
              <a:gd name="connsiteX21-813" fmla="*/ 102477 w 3239999"/>
              <a:gd name="connsiteY21-814" fmla="*/ 428517 h 3032924"/>
              <a:gd name="connsiteX22-815" fmla="*/ 385229 w 3239999"/>
              <a:gd name="connsiteY22-816" fmla="*/ 430441 h 3032924"/>
              <a:gd name="connsiteX23-817" fmla="*/ 386326 w 3239999"/>
              <a:gd name="connsiteY23-818" fmla="*/ 91100 h 3032924"/>
              <a:gd name="connsiteX24-819" fmla="*/ 833935 w 3239999"/>
              <a:gd name="connsiteY24-820" fmla="*/ 22 h 3032924"/>
              <a:gd name="connsiteX25-821" fmla="*/ 1576606 w 3239999"/>
              <a:gd name="connsiteY25-822" fmla="*/ 402054 h 3032924"/>
              <a:gd name="connsiteX26-823" fmla="*/ 1576606 w 3239999"/>
              <a:gd name="connsiteY26-824" fmla="*/ 430441 h 3032924"/>
              <a:gd name="connsiteX27-825" fmla="*/ 1576606 w 3239999"/>
              <a:gd name="connsiteY27-826" fmla="*/ 526981 h 3032924"/>
              <a:gd name="connsiteX28-827" fmla="*/ 1576606 w 3239999"/>
              <a:gd name="connsiteY28-828" fmla="*/ 2765302 h 3032924"/>
              <a:gd name="connsiteX29-829" fmla="*/ 378630 w 3239999"/>
              <a:gd name="connsiteY29-830" fmla="*/ 2472117 h 3032924"/>
              <a:gd name="connsiteX30-831" fmla="*/ 384918 w 3239999"/>
              <a:gd name="connsiteY30-832" fmla="*/ 526981 h 3032924"/>
              <a:gd name="connsiteX31-833" fmla="*/ 239143 w 3239999"/>
              <a:gd name="connsiteY31-834" fmla="*/ 526981 h 3032924"/>
              <a:gd name="connsiteX32-835" fmla="*/ 239143 w 3239999"/>
              <a:gd name="connsiteY32-836" fmla="*/ 2776423 h 3032924"/>
              <a:gd name="connsiteX33-837" fmla="*/ 1576606 w 3239999"/>
              <a:gd name="connsiteY33-838" fmla="*/ 2776423 h 3032924"/>
              <a:gd name="connsiteX34-839" fmla="*/ 1668046 w 3239999"/>
              <a:gd name="connsiteY34-840" fmla="*/ 2869642 h 3032924"/>
              <a:gd name="connsiteX0-841" fmla="*/ 1576606 w 3239999"/>
              <a:gd name="connsiteY0-842" fmla="*/ 2778202 h 3032924"/>
              <a:gd name="connsiteX1-843" fmla="*/ 1663394 w 3239999"/>
              <a:gd name="connsiteY1-844" fmla="*/ 2778202 h 3032924"/>
              <a:gd name="connsiteX2-845" fmla="*/ 1663394 w 3239999"/>
              <a:gd name="connsiteY2-846" fmla="*/ 2776423 h 3032924"/>
              <a:gd name="connsiteX3-847" fmla="*/ 3000856 w 3239999"/>
              <a:gd name="connsiteY3-848" fmla="*/ 2776423 h 3032924"/>
              <a:gd name="connsiteX4-849" fmla="*/ 3000856 w 3239999"/>
              <a:gd name="connsiteY4-850" fmla="*/ 526981 h 3032924"/>
              <a:gd name="connsiteX5-851" fmla="*/ 2855082 w 3239999"/>
              <a:gd name="connsiteY5-852" fmla="*/ 526981 h 3032924"/>
              <a:gd name="connsiteX6-853" fmla="*/ 2861369 w 3239999"/>
              <a:gd name="connsiteY6-854" fmla="*/ 2472117 h 3032924"/>
              <a:gd name="connsiteX7-855" fmla="*/ 1663394 w 3239999"/>
              <a:gd name="connsiteY7-856" fmla="*/ 2765302 h 3032924"/>
              <a:gd name="connsiteX8-857" fmla="*/ 1663394 w 3239999"/>
              <a:gd name="connsiteY8-858" fmla="*/ 526981 h 3032924"/>
              <a:gd name="connsiteX9-859" fmla="*/ 1663394 w 3239999"/>
              <a:gd name="connsiteY9-860" fmla="*/ 430441 h 3032924"/>
              <a:gd name="connsiteX10-861" fmla="*/ 1663394 w 3239999"/>
              <a:gd name="connsiteY10-862" fmla="*/ 402054 h 3032924"/>
              <a:gd name="connsiteX11-863" fmla="*/ 2406065 w 3239999"/>
              <a:gd name="connsiteY11-864" fmla="*/ 22 h 3032924"/>
              <a:gd name="connsiteX12-865" fmla="*/ 2853673 w 3239999"/>
              <a:gd name="connsiteY12-866" fmla="*/ 91100 h 3032924"/>
              <a:gd name="connsiteX13-867" fmla="*/ 2854770 w 3239999"/>
              <a:gd name="connsiteY13-868" fmla="*/ 430441 h 3032924"/>
              <a:gd name="connsiteX14-869" fmla="*/ 3120669 w 3239999"/>
              <a:gd name="connsiteY14-870" fmla="*/ 428517 h 3032924"/>
              <a:gd name="connsiteX15-871" fmla="*/ 3120669 w 3239999"/>
              <a:gd name="connsiteY15-872" fmla="*/ 738345 h 3032924"/>
              <a:gd name="connsiteX16-873" fmla="*/ 3239999 w 3239999"/>
              <a:gd name="connsiteY16-874" fmla="*/ 738345 h 3032924"/>
              <a:gd name="connsiteX17-875" fmla="*/ 3239999 w 3239999"/>
              <a:gd name="connsiteY17-876" fmla="*/ 3032924 h 3032924"/>
              <a:gd name="connsiteX18-877" fmla="*/ 0 w 3239999"/>
              <a:gd name="connsiteY18-878" fmla="*/ 3032924 h 3032924"/>
              <a:gd name="connsiteX19-879" fmla="*/ 0 w 3239999"/>
              <a:gd name="connsiteY19-880" fmla="*/ 738345 h 3032924"/>
              <a:gd name="connsiteX20-881" fmla="*/ 102477 w 3239999"/>
              <a:gd name="connsiteY20-882" fmla="*/ 738345 h 3032924"/>
              <a:gd name="connsiteX21-883" fmla="*/ 102477 w 3239999"/>
              <a:gd name="connsiteY21-884" fmla="*/ 428517 h 3032924"/>
              <a:gd name="connsiteX22-885" fmla="*/ 385229 w 3239999"/>
              <a:gd name="connsiteY22-886" fmla="*/ 430441 h 3032924"/>
              <a:gd name="connsiteX23-887" fmla="*/ 386326 w 3239999"/>
              <a:gd name="connsiteY23-888" fmla="*/ 91100 h 3032924"/>
              <a:gd name="connsiteX24-889" fmla="*/ 833935 w 3239999"/>
              <a:gd name="connsiteY24-890" fmla="*/ 22 h 3032924"/>
              <a:gd name="connsiteX25-891" fmla="*/ 1576606 w 3239999"/>
              <a:gd name="connsiteY25-892" fmla="*/ 402054 h 3032924"/>
              <a:gd name="connsiteX26-893" fmla="*/ 1576606 w 3239999"/>
              <a:gd name="connsiteY26-894" fmla="*/ 430441 h 3032924"/>
              <a:gd name="connsiteX27-895" fmla="*/ 1576606 w 3239999"/>
              <a:gd name="connsiteY27-896" fmla="*/ 526981 h 3032924"/>
              <a:gd name="connsiteX28-897" fmla="*/ 1576606 w 3239999"/>
              <a:gd name="connsiteY28-898" fmla="*/ 2765302 h 3032924"/>
              <a:gd name="connsiteX29-899" fmla="*/ 378630 w 3239999"/>
              <a:gd name="connsiteY29-900" fmla="*/ 2472117 h 3032924"/>
              <a:gd name="connsiteX30-901" fmla="*/ 384918 w 3239999"/>
              <a:gd name="connsiteY30-902" fmla="*/ 526981 h 3032924"/>
              <a:gd name="connsiteX31-903" fmla="*/ 239143 w 3239999"/>
              <a:gd name="connsiteY31-904" fmla="*/ 526981 h 3032924"/>
              <a:gd name="connsiteX32-905" fmla="*/ 239143 w 3239999"/>
              <a:gd name="connsiteY32-906" fmla="*/ 2776423 h 3032924"/>
              <a:gd name="connsiteX33-907" fmla="*/ 1576606 w 3239999"/>
              <a:gd name="connsiteY33-908" fmla="*/ 2776423 h 3032924"/>
              <a:gd name="connsiteX34-909" fmla="*/ 1668046 w 3239999"/>
              <a:gd name="connsiteY34-910" fmla="*/ 2869642 h 3032924"/>
              <a:gd name="connsiteX0-911" fmla="*/ 1576606 w 3239999"/>
              <a:gd name="connsiteY0-912" fmla="*/ 2778202 h 3032924"/>
              <a:gd name="connsiteX1-913" fmla="*/ 1663394 w 3239999"/>
              <a:gd name="connsiteY1-914" fmla="*/ 2778202 h 3032924"/>
              <a:gd name="connsiteX2-915" fmla="*/ 1663394 w 3239999"/>
              <a:gd name="connsiteY2-916" fmla="*/ 2776423 h 3032924"/>
              <a:gd name="connsiteX3-917" fmla="*/ 3000856 w 3239999"/>
              <a:gd name="connsiteY3-918" fmla="*/ 2776423 h 3032924"/>
              <a:gd name="connsiteX4-919" fmla="*/ 3000856 w 3239999"/>
              <a:gd name="connsiteY4-920" fmla="*/ 526981 h 3032924"/>
              <a:gd name="connsiteX5-921" fmla="*/ 2855082 w 3239999"/>
              <a:gd name="connsiteY5-922" fmla="*/ 526981 h 3032924"/>
              <a:gd name="connsiteX6-923" fmla="*/ 2861369 w 3239999"/>
              <a:gd name="connsiteY6-924" fmla="*/ 2472117 h 3032924"/>
              <a:gd name="connsiteX7-925" fmla="*/ 1663394 w 3239999"/>
              <a:gd name="connsiteY7-926" fmla="*/ 2765302 h 3032924"/>
              <a:gd name="connsiteX8-927" fmla="*/ 1663394 w 3239999"/>
              <a:gd name="connsiteY8-928" fmla="*/ 526981 h 3032924"/>
              <a:gd name="connsiteX9-929" fmla="*/ 1663394 w 3239999"/>
              <a:gd name="connsiteY9-930" fmla="*/ 430441 h 3032924"/>
              <a:gd name="connsiteX10-931" fmla="*/ 1663394 w 3239999"/>
              <a:gd name="connsiteY10-932" fmla="*/ 402054 h 3032924"/>
              <a:gd name="connsiteX11-933" fmla="*/ 2406065 w 3239999"/>
              <a:gd name="connsiteY11-934" fmla="*/ 22 h 3032924"/>
              <a:gd name="connsiteX12-935" fmla="*/ 2853673 w 3239999"/>
              <a:gd name="connsiteY12-936" fmla="*/ 91100 h 3032924"/>
              <a:gd name="connsiteX13-937" fmla="*/ 2854770 w 3239999"/>
              <a:gd name="connsiteY13-938" fmla="*/ 430441 h 3032924"/>
              <a:gd name="connsiteX14-939" fmla="*/ 3120669 w 3239999"/>
              <a:gd name="connsiteY14-940" fmla="*/ 428517 h 3032924"/>
              <a:gd name="connsiteX15-941" fmla="*/ 3120669 w 3239999"/>
              <a:gd name="connsiteY15-942" fmla="*/ 738345 h 3032924"/>
              <a:gd name="connsiteX16-943" fmla="*/ 3239999 w 3239999"/>
              <a:gd name="connsiteY16-944" fmla="*/ 738345 h 3032924"/>
              <a:gd name="connsiteX17-945" fmla="*/ 3239999 w 3239999"/>
              <a:gd name="connsiteY17-946" fmla="*/ 3032924 h 3032924"/>
              <a:gd name="connsiteX18-947" fmla="*/ 0 w 3239999"/>
              <a:gd name="connsiteY18-948" fmla="*/ 3032924 h 3032924"/>
              <a:gd name="connsiteX19-949" fmla="*/ 0 w 3239999"/>
              <a:gd name="connsiteY19-950" fmla="*/ 738345 h 3032924"/>
              <a:gd name="connsiteX20-951" fmla="*/ 102477 w 3239999"/>
              <a:gd name="connsiteY20-952" fmla="*/ 738345 h 3032924"/>
              <a:gd name="connsiteX21-953" fmla="*/ 102477 w 3239999"/>
              <a:gd name="connsiteY21-954" fmla="*/ 428517 h 3032924"/>
              <a:gd name="connsiteX22-955" fmla="*/ 385229 w 3239999"/>
              <a:gd name="connsiteY22-956" fmla="*/ 430441 h 3032924"/>
              <a:gd name="connsiteX23-957" fmla="*/ 386326 w 3239999"/>
              <a:gd name="connsiteY23-958" fmla="*/ 91100 h 3032924"/>
              <a:gd name="connsiteX24-959" fmla="*/ 833935 w 3239999"/>
              <a:gd name="connsiteY24-960" fmla="*/ 22 h 3032924"/>
              <a:gd name="connsiteX25-961" fmla="*/ 1576606 w 3239999"/>
              <a:gd name="connsiteY25-962" fmla="*/ 402054 h 3032924"/>
              <a:gd name="connsiteX26-963" fmla="*/ 1576606 w 3239999"/>
              <a:gd name="connsiteY26-964" fmla="*/ 430441 h 3032924"/>
              <a:gd name="connsiteX27-965" fmla="*/ 1576606 w 3239999"/>
              <a:gd name="connsiteY27-966" fmla="*/ 526981 h 3032924"/>
              <a:gd name="connsiteX28-967" fmla="*/ 1576606 w 3239999"/>
              <a:gd name="connsiteY28-968" fmla="*/ 2765302 h 3032924"/>
              <a:gd name="connsiteX29-969" fmla="*/ 378630 w 3239999"/>
              <a:gd name="connsiteY29-970" fmla="*/ 2472117 h 3032924"/>
              <a:gd name="connsiteX30-971" fmla="*/ 384918 w 3239999"/>
              <a:gd name="connsiteY30-972" fmla="*/ 526981 h 3032924"/>
              <a:gd name="connsiteX31-973" fmla="*/ 239143 w 3239999"/>
              <a:gd name="connsiteY31-974" fmla="*/ 526981 h 3032924"/>
              <a:gd name="connsiteX32-975" fmla="*/ 239143 w 3239999"/>
              <a:gd name="connsiteY32-976" fmla="*/ 2776423 h 3032924"/>
              <a:gd name="connsiteX33-977" fmla="*/ 1576606 w 3239999"/>
              <a:gd name="connsiteY33-978" fmla="*/ 2776423 h 3032924"/>
              <a:gd name="connsiteX34-979" fmla="*/ 1668046 w 3239999"/>
              <a:gd name="connsiteY34-980" fmla="*/ 2869642 h 3032924"/>
              <a:gd name="connsiteX0-981" fmla="*/ 1576606 w 3239999"/>
              <a:gd name="connsiteY0-982" fmla="*/ 2778202 h 3032924"/>
              <a:gd name="connsiteX1-983" fmla="*/ 1663394 w 3239999"/>
              <a:gd name="connsiteY1-984" fmla="*/ 2778202 h 3032924"/>
              <a:gd name="connsiteX2-985" fmla="*/ 1663394 w 3239999"/>
              <a:gd name="connsiteY2-986" fmla="*/ 2776423 h 3032924"/>
              <a:gd name="connsiteX3-987" fmla="*/ 3000856 w 3239999"/>
              <a:gd name="connsiteY3-988" fmla="*/ 2776423 h 3032924"/>
              <a:gd name="connsiteX4-989" fmla="*/ 3000856 w 3239999"/>
              <a:gd name="connsiteY4-990" fmla="*/ 526981 h 3032924"/>
              <a:gd name="connsiteX5-991" fmla="*/ 2855082 w 3239999"/>
              <a:gd name="connsiteY5-992" fmla="*/ 526981 h 3032924"/>
              <a:gd name="connsiteX6-993" fmla="*/ 2861369 w 3239999"/>
              <a:gd name="connsiteY6-994" fmla="*/ 2472117 h 3032924"/>
              <a:gd name="connsiteX7-995" fmla="*/ 1663394 w 3239999"/>
              <a:gd name="connsiteY7-996" fmla="*/ 2765302 h 3032924"/>
              <a:gd name="connsiteX8-997" fmla="*/ 1663394 w 3239999"/>
              <a:gd name="connsiteY8-998" fmla="*/ 526981 h 3032924"/>
              <a:gd name="connsiteX9-999" fmla="*/ 1663394 w 3239999"/>
              <a:gd name="connsiteY9-1000" fmla="*/ 430441 h 3032924"/>
              <a:gd name="connsiteX10-1001" fmla="*/ 1663394 w 3239999"/>
              <a:gd name="connsiteY10-1002" fmla="*/ 402054 h 3032924"/>
              <a:gd name="connsiteX11-1003" fmla="*/ 2406065 w 3239999"/>
              <a:gd name="connsiteY11-1004" fmla="*/ 22 h 3032924"/>
              <a:gd name="connsiteX12-1005" fmla="*/ 2853673 w 3239999"/>
              <a:gd name="connsiteY12-1006" fmla="*/ 91100 h 3032924"/>
              <a:gd name="connsiteX13-1007" fmla="*/ 2854770 w 3239999"/>
              <a:gd name="connsiteY13-1008" fmla="*/ 430441 h 3032924"/>
              <a:gd name="connsiteX14-1009" fmla="*/ 3120669 w 3239999"/>
              <a:gd name="connsiteY14-1010" fmla="*/ 428517 h 3032924"/>
              <a:gd name="connsiteX15-1011" fmla="*/ 3120669 w 3239999"/>
              <a:gd name="connsiteY15-1012" fmla="*/ 738345 h 3032924"/>
              <a:gd name="connsiteX16-1013" fmla="*/ 3239999 w 3239999"/>
              <a:gd name="connsiteY16-1014" fmla="*/ 738345 h 3032924"/>
              <a:gd name="connsiteX17-1015" fmla="*/ 3239999 w 3239999"/>
              <a:gd name="connsiteY17-1016" fmla="*/ 3032924 h 3032924"/>
              <a:gd name="connsiteX18-1017" fmla="*/ 0 w 3239999"/>
              <a:gd name="connsiteY18-1018" fmla="*/ 3032924 h 3032924"/>
              <a:gd name="connsiteX19-1019" fmla="*/ 0 w 3239999"/>
              <a:gd name="connsiteY19-1020" fmla="*/ 738345 h 3032924"/>
              <a:gd name="connsiteX20-1021" fmla="*/ 102477 w 3239999"/>
              <a:gd name="connsiteY20-1022" fmla="*/ 738345 h 3032924"/>
              <a:gd name="connsiteX21-1023" fmla="*/ 102477 w 3239999"/>
              <a:gd name="connsiteY21-1024" fmla="*/ 428517 h 3032924"/>
              <a:gd name="connsiteX22-1025" fmla="*/ 385229 w 3239999"/>
              <a:gd name="connsiteY22-1026" fmla="*/ 430441 h 3032924"/>
              <a:gd name="connsiteX23-1027" fmla="*/ 386326 w 3239999"/>
              <a:gd name="connsiteY23-1028" fmla="*/ 91100 h 3032924"/>
              <a:gd name="connsiteX24-1029" fmla="*/ 833935 w 3239999"/>
              <a:gd name="connsiteY24-1030" fmla="*/ 22 h 3032924"/>
              <a:gd name="connsiteX25-1031" fmla="*/ 1576606 w 3239999"/>
              <a:gd name="connsiteY25-1032" fmla="*/ 402054 h 3032924"/>
              <a:gd name="connsiteX26-1033" fmla="*/ 1576606 w 3239999"/>
              <a:gd name="connsiteY26-1034" fmla="*/ 430441 h 3032924"/>
              <a:gd name="connsiteX27-1035" fmla="*/ 1576606 w 3239999"/>
              <a:gd name="connsiteY27-1036" fmla="*/ 526981 h 3032924"/>
              <a:gd name="connsiteX28-1037" fmla="*/ 1576606 w 3239999"/>
              <a:gd name="connsiteY28-1038" fmla="*/ 2765302 h 3032924"/>
              <a:gd name="connsiteX29-1039" fmla="*/ 378630 w 3239999"/>
              <a:gd name="connsiteY29-1040" fmla="*/ 2472117 h 3032924"/>
              <a:gd name="connsiteX30-1041" fmla="*/ 384918 w 3239999"/>
              <a:gd name="connsiteY30-1042" fmla="*/ 526981 h 3032924"/>
              <a:gd name="connsiteX31-1043" fmla="*/ 239143 w 3239999"/>
              <a:gd name="connsiteY31-1044" fmla="*/ 526981 h 3032924"/>
              <a:gd name="connsiteX32-1045" fmla="*/ 239143 w 3239999"/>
              <a:gd name="connsiteY32-1046" fmla="*/ 2776423 h 3032924"/>
              <a:gd name="connsiteX33-1047" fmla="*/ 1576606 w 3239999"/>
              <a:gd name="connsiteY33-1048" fmla="*/ 2776423 h 3032924"/>
              <a:gd name="connsiteX34-1049" fmla="*/ 1668046 w 3239999"/>
              <a:gd name="connsiteY34-1050" fmla="*/ 2869642 h 3032924"/>
              <a:gd name="connsiteX0-1051" fmla="*/ 1576606 w 3239999"/>
              <a:gd name="connsiteY0-1052" fmla="*/ 2778202 h 3032924"/>
              <a:gd name="connsiteX1-1053" fmla="*/ 1663394 w 3239999"/>
              <a:gd name="connsiteY1-1054" fmla="*/ 2778202 h 3032924"/>
              <a:gd name="connsiteX2-1055" fmla="*/ 1663394 w 3239999"/>
              <a:gd name="connsiteY2-1056" fmla="*/ 2776423 h 3032924"/>
              <a:gd name="connsiteX3-1057" fmla="*/ 3000856 w 3239999"/>
              <a:gd name="connsiteY3-1058" fmla="*/ 2776423 h 3032924"/>
              <a:gd name="connsiteX4-1059" fmla="*/ 3000856 w 3239999"/>
              <a:gd name="connsiteY4-1060" fmla="*/ 526981 h 3032924"/>
              <a:gd name="connsiteX5-1061" fmla="*/ 2855082 w 3239999"/>
              <a:gd name="connsiteY5-1062" fmla="*/ 526981 h 3032924"/>
              <a:gd name="connsiteX6-1063" fmla="*/ 2861369 w 3239999"/>
              <a:gd name="connsiteY6-1064" fmla="*/ 2472117 h 3032924"/>
              <a:gd name="connsiteX7-1065" fmla="*/ 1663394 w 3239999"/>
              <a:gd name="connsiteY7-1066" fmla="*/ 2765302 h 3032924"/>
              <a:gd name="connsiteX8-1067" fmla="*/ 1663394 w 3239999"/>
              <a:gd name="connsiteY8-1068" fmla="*/ 526981 h 3032924"/>
              <a:gd name="connsiteX9-1069" fmla="*/ 1663394 w 3239999"/>
              <a:gd name="connsiteY9-1070" fmla="*/ 430441 h 3032924"/>
              <a:gd name="connsiteX10-1071" fmla="*/ 1663394 w 3239999"/>
              <a:gd name="connsiteY10-1072" fmla="*/ 402054 h 3032924"/>
              <a:gd name="connsiteX11-1073" fmla="*/ 2406065 w 3239999"/>
              <a:gd name="connsiteY11-1074" fmla="*/ 22 h 3032924"/>
              <a:gd name="connsiteX12-1075" fmla="*/ 2853673 w 3239999"/>
              <a:gd name="connsiteY12-1076" fmla="*/ 91100 h 3032924"/>
              <a:gd name="connsiteX13-1077" fmla="*/ 2854770 w 3239999"/>
              <a:gd name="connsiteY13-1078" fmla="*/ 430441 h 3032924"/>
              <a:gd name="connsiteX14-1079" fmla="*/ 3120669 w 3239999"/>
              <a:gd name="connsiteY14-1080" fmla="*/ 428517 h 3032924"/>
              <a:gd name="connsiteX15-1081" fmla="*/ 3120669 w 3239999"/>
              <a:gd name="connsiteY15-1082" fmla="*/ 738345 h 3032924"/>
              <a:gd name="connsiteX16-1083" fmla="*/ 3239999 w 3239999"/>
              <a:gd name="connsiteY16-1084" fmla="*/ 738345 h 3032924"/>
              <a:gd name="connsiteX17-1085" fmla="*/ 3239999 w 3239999"/>
              <a:gd name="connsiteY17-1086" fmla="*/ 3032924 h 3032924"/>
              <a:gd name="connsiteX18-1087" fmla="*/ 0 w 3239999"/>
              <a:gd name="connsiteY18-1088" fmla="*/ 3032924 h 3032924"/>
              <a:gd name="connsiteX19-1089" fmla="*/ 0 w 3239999"/>
              <a:gd name="connsiteY19-1090" fmla="*/ 738345 h 3032924"/>
              <a:gd name="connsiteX20-1091" fmla="*/ 102477 w 3239999"/>
              <a:gd name="connsiteY20-1092" fmla="*/ 738345 h 3032924"/>
              <a:gd name="connsiteX21-1093" fmla="*/ 102477 w 3239999"/>
              <a:gd name="connsiteY21-1094" fmla="*/ 428517 h 3032924"/>
              <a:gd name="connsiteX22-1095" fmla="*/ 385229 w 3239999"/>
              <a:gd name="connsiteY22-1096" fmla="*/ 430441 h 3032924"/>
              <a:gd name="connsiteX23-1097" fmla="*/ 386326 w 3239999"/>
              <a:gd name="connsiteY23-1098" fmla="*/ 91100 h 3032924"/>
              <a:gd name="connsiteX24-1099" fmla="*/ 833935 w 3239999"/>
              <a:gd name="connsiteY24-1100" fmla="*/ 22 h 3032924"/>
              <a:gd name="connsiteX25-1101" fmla="*/ 1576606 w 3239999"/>
              <a:gd name="connsiteY25-1102" fmla="*/ 402054 h 3032924"/>
              <a:gd name="connsiteX26-1103" fmla="*/ 1576606 w 3239999"/>
              <a:gd name="connsiteY26-1104" fmla="*/ 430441 h 3032924"/>
              <a:gd name="connsiteX27-1105" fmla="*/ 1576606 w 3239999"/>
              <a:gd name="connsiteY27-1106" fmla="*/ 526981 h 3032924"/>
              <a:gd name="connsiteX28-1107" fmla="*/ 1576606 w 3239999"/>
              <a:gd name="connsiteY28-1108" fmla="*/ 2765302 h 3032924"/>
              <a:gd name="connsiteX29-1109" fmla="*/ 378630 w 3239999"/>
              <a:gd name="connsiteY29-1110" fmla="*/ 2472117 h 3032924"/>
              <a:gd name="connsiteX30-1111" fmla="*/ 384918 w 3239999"/>
              <a:gd name="connsiteY30-1112" fmla="*/ 526981 h 3032924"/>
              <a:gd name="connsiteX31-1113" fmla="*/ 239143 w 3239999"/>
              <a:gd name="connsiteY31-1114" fmla="*/ 526981 h 3032924"/>
              <a:gd name="connsiteX32-1115" fmla="*/ 239143 w 3239999"/>
              <a:gd name="connsiteY32-1116" fmla="*/ 2776423 h 3032924"/>
              <a:gd name="connsiteX33-1117" fmla="*/ 1576606 w 3239999"/>
              <a:gd name="connsiteY33-1118" fmla="*/ 2776423 h 3032924"/>
              <a:gd name="connsiteX0-1119" fmla="*/ 1576606 w 3239999"/>
              <a:gd name="connsiteY0-1120" fmla="*/ 2778202 h 3032924"/>
              <a:gd name="connsiteX1-1121" fmla="*/ 1663394 w 3239999"/>
              <a:gd name="connsiteY1-1122" fmla="*/ 2778202 h 3032924"/>
              <a:gd name="connsiteX2-1123" fmla="*/ 1663394 w 3239999"/>
              <a:gd name="connsiteY2-1124" fmla="*/ 2776423 h 3032924"/>
              <a:gd name="connsiteX3-1125" fmla="*/ 3000856 w 3239999"/>
              <a:gd name="connsiteY3-1126" fmla="*/ 2776423 h 3032924"/>
              <a:gd name="connsiteX4-1127" fmla="*/ 3000856 w 3239999"/>
              <a:gd name="connsiteY4-1128" fmla="*/ 526981 h 3032924"/>
              <a:gd name="connsiteX5-1129" fmla="*/ 2855082 w 3239999"/>
              <a:gd name="connsiteY5-1130" fmla="*/ 526981 h 3032924"/>
              <a:gd name="connsiteX6-1131" fmla="*/ 2861369 w 3239999"/>
              <a:gd name="connsiteY6-1132" fmla="*/ 2472117 h 3032924"/>
              <a:gd name="connsiteX7-1133" fmla="*/ 1663394 w 3239999"/>
              <a:gd name="connsiteY7-1134" fmla="*/ 2765302 h 3032924"/>
              <a:gd name="connsiteX8-1135" fmla="*/ 1663394 w 3239999"/>
              <a:gd name="connsiteY8-1136" fmla="*/ 526981 h 3032924"/>
              <a:gd name="connsiteX9-1137" fmla="*/ 1663394 w 3239999"/>
              <a:gd name="connsiteY9-1138" fmla="*/ 430441 h 3032924"/>
              <a:gd name="connsiteX10-1139" fmla="*/ 1663394 w 3239999"/>
              <a:gd name="connsiteY10-1140" fmla="*/ 402054 h 3032924"/>
              <a:gd name="connsiteX11-1141" fmla="*/ 2406065 w 3239999"/>
              <a:gd name="connsiteY11-1142" fmla="*/ 22 h 3032924"/>
              <a:gd name="connsiteX12-1143" fmla="*/ 2853673 w 3239999"/>
              <a:gd name="connsiteY12-1144" fmla="*/ 91100 h 3032924"/>
              <a:gd name="connsiteX13-1145" fmla="*/ 2854770 w 3239999"/>
              <a:gd name="connsiteY13-1146" fmla="*/ 430441 h 3032924"/>
              <a:gd name="connsiteX14-1147" fmla="*/ 3120669 w 3239999"/>
              <a:gd name="connsiteY14-1148" fmla="*/ 428517 h 3032924"/>
              <a:gd name="connsiteX15-1149" fmla="*/ 3120669 w 3239999"/>
              <a:gd name="connsiteY15-1150" fmla="*/ 738345 h 3032924"/>
              <a:gd name="connsiteX16-1151" fmla="*/ 3239999 w 3239999"/>
              <a:gd name="connsiteY16-1152" fmla="*/ 738345 h 3032924"/>
              <a:gd name="connsiteX17-1153" fmla="*/ 3239999 w 3239999"/>
              <a:gd name="connsiteY17-1154" fmla="*/ 3032924 h 3032924"/>
              <a:gd name="connsiteX18-1155" fmla="*/ 0 w 3239999"/>
              <a:gd name="connsiteY18-1156" fmla="*/ 3032924 h 3032924"/>
              <a:gd name="connsiteX19-1157" fmla="*/ 0 w 3239999"/>
              <a:gd name="connsiteY19-1158" fmla="*/ 738345 h 3032924"/>
              <a:gd name="connsiteX20-1159" fmla="*/ 102477 w 3239999"/>
              <a:gd name="connsiteY20-1160" fmla="*/ 738345 h 3032924"/>
              <a:gd name="connsiteX21-1161" fmla="*/ 102477 w 3239999"/>
              <a:gd name="connsiteY21-1162" fmla="*/ 428517 h 3032924"/>
              <a:gd name="connsiteX22-1163" fmla="*/ 385229 w 3239999"/>
              <a:gd name="connsiteY22-1164" fmla="*/ 430441 h 3032924"/>
              <a:gd name="connsiteX23-1165" fmla="*/ 386326 w 3239999"/>
              <a:gd name="connsiteY23-1166" fmla="*/ 91100 h 3032924"/>
              <a:gd name="connsiteX24-1167" fmla="*/ 833935 w 3239999"/>
              <a:gd name="connsiteY24-1168" fmla="*/ 22 h 3032924"/>
              <a:gd name="connsiteX25-1169" fmla="*/ 1576606 w 3239999"/>
              <a:gd name="connsiteY25-1170" fmla="*/ 402054 h 3032924"/>
              <a:gd name="connsiteX26-1171" fmla="*/ 1576606 w 3239999"/>
              <a:gd name="connsiteY26-1172" fmla="*/ 430441 h 3032924"/>
              <a:gd name="connsiteX27-1173" fmla="*/ 1576606 w 3239999"/>
              <a:gd name="connsiteY27-1174" fmla="*/ 526981 h 3032924"/>
              <a:gd name="connsiteX28-1175" fmla="*/ 1576606 w 3239999"/>
              <a:gd name="connsiteY28-1176" fmla="*/ 2765302 h 3032924"/>
              <a:gd name="connsiteX29-1177" fmla="*/ 378630 w 3239999"/>
              <a:gd name="connsiteY29-1178" fmla="*/ 2472117 h 3032924"/>
              <a:gd name="connsiteX30-1179" fmla="*/ 384918 w 3239999"/>
              <a:gd name="connsiteY30-1180" fmla="*/ 526981 h 3032924"/>
              <a:gd name="connsiteX31-1181" fmla="*/ 239143 w 3239999"/>
              <a:gd name="connsiteY31-1182" fmla="*/ 526981 h 3032924"/>
              <a:gd name="connsiteX32-1183" fmla="*/ 239143 w 3239999"/>
              <a:gd name="connsiteY32-1184" fmla="*/ 2776423 h 3032924"/>
              <a:gd name="connsiteX33-1185" fmla="*/ 1576606 w 3239999"/>
              <a:gd name="connsiteY33-1186" fmla="*/ 2776423 h 3032924"/>
              <a:gd name="connsiteX0-1187" fmla="*/ 1576606 w 3239999"/>
              <a:gd name="connsiteY0-1188" fmla="*/ 2778202 h 3032924"/>
              <a:gd name="connsiteX1-1189" fmla="*/ 1663394 w 3239999"/>
              <a:gd name="connsiteY1-1190" fmla="*/ 2778202 h 3032924"/>
              <a:gd name="connsiteX2-1191" fmla="*/ 1663394 w 3239999"/>
              <a:gd name="connsiteY2-1192" fmla="*/ 2776423 h 3032924"/>
              <a:gd name="connsiteX3-1193" fmla="*/ 3000856 w 3239999"/>
              <a:gd name="connsiteY3-1194" fmla="*/ 2776423 h 3032924"/>
              <a:gd name="connsiteX4-1195" fmla="*/ 3000856 w 3239999"/>
              <a:gd name="connsiteY4-1196" fmla="*/ 526981 h 3032924"/>
              <a:gd name="connsiteX5-1197" fmla="*/ 2855082 w 3239999"/>
              <a:gd name="connsiteY5-1198" fmla="*/ 526981 h 3032924"/>
              <a:gd name="connsiteX6-1199" fmla="*/ 2861369 w 3239999"/>
              <a:gd name="connsiteY6-1200" fmla="*/ 2472117 h 3032924"/>
              <a:gd name="connsiteX7-1201" fmla="*/ 1663394 w 3239999"/>
              <a:gd name="connsiteY7-1202" fmla="*/ 2765302 h 3032924"/>
              <a:gd name="connsiteX8-1203" fmla="*/ 1663394 w 3239999"/>
              <a:gd name="connsiteY8-1204" fmla="*/ 526981 h 3032924"/>
              <a:gd name="connsiteX9-1205" fmla="*/ 1663394 w 3239999"/>
              <a:gd name="connsiteY9-1206" fmla="*/ 430441 h 3032924"/>
              <a:gd name="connsiteX10-1207" fmla="*/ 1663394 w 3239999"/>
              <a:gd name="connsiteY10-1208" fmla="*/ 402054 h 3032924"/>
              <a:gd name="connsiteX11-1209" fmla="*/ 2406065 w 3239999"/>
              <a:gd name="connsiteY11-1210" fmla="*/ 22 h 3032924"/>
              <a:gd name="connsiteX12-1211" fmla="*/ 2853673 w 3239999"/>
              <a:gd name="connsiteY12-1212" fmla="*/ 91100 h 3032924"/>
              <a:gd name="connsiteX13-1213" fmla="*/ 2854770 w 3239999"/>
              <a:gd name="connsiteY13-1214" fmla="*/ 430441 h 3032924"/>
              <a:gd name="connsiteX14-1215" fmla="*/ 3120669 w 3239999"/>
              <a:gd name="connsiteY14-1216" fmla="*/ 428517 h 3032924"/>
              <a:gd name="connsiteX15-1217" fmla="*/ 3120669 w 3239999"/>
              <a:gd name="connsiteY15-1218" fmla="*/ 738345 h 3032924"/>
              <a:gd name="connsiteX16-1219" fmla="*/ 3239999 w 3239999"/>
              <a:gd name="connsiteY16-1220" fmla="*/ 738345 h 3032924"/>
              <a:gd name="connsiteX17-1221" fmla="*/ 3239999 w 3239999"/>
              <a:gd name="connsiteY17-1222" fmla="*/ 3032924 h 3032924"/>
              <a:gd name="connsiteX18-1223" fmla="*/ 0 w 3239999"/>
              <a:gd name="connsiteY18-1224" fmla="*/ 3032924 h 3032924"/>
              <a:gd name="connsiteX19-1225" fmla="*/ 0 w 3239999"/>
              <a:gd name="connsiteY19-1226" fmla="*/ 738345 h 3032924"/>
              <a:gd name="connsiteX20-1227" fmla="*/ 102477 w 3239999"/>
              <a:gd name="connsiteY20-1228" fmla="*/ 738345 h 3032924"/>
              <a:gd name="connsiteX21-1229" fmla="*/ 102477 w 3239999"/>
              <a:gd name="connsiteY21-1230" fmla="*/ 428517 h 3032924"/>
              <a:gd name="connsiteX22-1231" fmla="*/ 385229 w 3239999"/>
              <a:gd name="connsiteY22-1232" fmla="*/ 430441 h 3032924"/>
              <a:gd name="connsiteX23-1233" fmla="*/ 386326 w 3239999"/>
              <a:gd name="connsiteY23-1234" fmla="*/ 91100 h 3032924"/>
              <a:gd name="connsiteX24-1235" fmla="*/ 833935 w 3239999"/>
              <a:gd name="connsiteY24-1236" fmla="*/ 22 h 3032924"/>
              <a:gd name="connsiteX25-1237" fmla="*/ 1576606 w 3239999"/>
              <a:gd name="connsiteY25-1238" fmla="*/ 402054 h 3032924"/>
              <a:gd name="connsiteX26-1239" fmla="*/ 1576606 w 3239999"/>
              <a:gd name="connsiteY26-1240" fmla="*/ 430441 h 3032924"/>
              <a:gd name="connsiteX27-1241" fmla="*/ 1576606 w 3239999"/>
              <a:gd name="connsiteY27-1242" fmla="*/ 526981 h 3032924"/>
              <a:gd name="connsiteX28-1243" fmla="*/ 1576606 w 3239999"/>
              <a:gd name="connsiteY28-1244" fmla="*/ 2765302 h 3032924"/>
              <a:gd name="connsiteX29-1245" fmla="*/ 378630 w 3239999"/>
              <a:gd name="connsiteY29-1246" fmla="*/ 2472117 h 3032924"/>
              <a:gd name="connsiteX30-1247" fmla="*/ 384918 w 3239999"/>
              <a:gd name="connsiteY30-1248" fmla="*/ 526981 h 3032924"/>
              <a:gd name="connsiteX31-1249" fmla="*/ 239143 w 3239999"/>
              <a:gd name="connsiteY31-1250" fmla="*/ 526981 h 3032924"/>
              <a:gd name="connsiteX32-1251" fmla="*/ 239143 w 3239999"/>
              <a:gd name="connsiteY32-1252" fmla="*/ 2776423 h 3032924"/>
              <a:gd name="connsiteX33-1253" fmla="*/ 1576606 w 3239999"/>
              <a:gd name="connsiteY33-1254" fmla="*/ 2776423 h 3032924"/>
              <a:gd name="connsiteX0-1255" fmla="*/ 1576606 w 3239999"/>
              <a:gd name="connsiteY0-1256" fmla="*/ 2778202 h 3032924"/>
              <a:gd name="connsiteX1-1257" fmla="*/ 1663394 w 3239999"/>
              <a:gd name="connsiteY1-1258" fmla="*/ 2778202 h 3032924"/>
              <a:gd name="connsiteX2-1259" fmla="*/ 1663394 w 3239999"/>
              <a:gd name="connsiteY2-1260" fmla="*/ 2776423 h 3032924"/>
              <a:gd name="connsiteX3-1261" fmla="*/ 3000856 w 3239999"/>
              <a:gd name="connsiteY3-1262" fmla="*/ 2776423 h 3032924"/>
              <a:gd name="connsiteX4-1263" fmla="*/ 3000856 w 3239999"/>
              <a:gd name="connsiteY4-1264" fmla="*/ 526981 h 3032924"/>
              <a:gd name="connsiteX5-1265" fmla="*/ 2855082 w 3239999"/>
              <a:gd name="connsiteY5-1266" fmla="*/ 526981 h 3032924"/>
              <a:gd name="connsiteX6-1267" fmla="*/ 2861369 w 3239999"/>
              <a:gd name="connsiteY6-1268" fmla="*/ 2472117 h 3032924"/>
              <a:gd name="connsiteX7-1269" fmla="*/ 1663394 w 3239999"/>
              <a:gd name="connsiteY7-1270" fmla="*/ 2765302 h 3032924"/>
              <a:gd name="connsiteX8-1271" fmla="*/ 1663394 w 3239999"/>
              <a:gd name="connsiteY8-1272" fmla="*/ 526981 h 3032924"/>
              <a:gd name="connsiteX9-1273" fmla="*/ 1663394 w 3239999"/>
              <a:gd name="connsiteY9-1274" fmla="*/ 430441 h 3032924"/>
              <a:gd name="connsiteX10-1275" fmla="*/ 1663394 w 3239999"/>
              <a:gd name="connsiteY10-1276" fmla="*/ 402054 h 3032924"/>
              <a:gd name="connsiteX11-1277" fmla="*/ 2406065 w 3239999"/>
              <a:gd name="connsiteY11-1278" fmla="*/ 22 h 3032924"/>
              <a:gd name="connsiteX12-1279" fmla="*/ 2853673 w 3239999"/>
              <a:gd name="connsiteY12-1280" fmla="*/ 91100 h 3032924"/>
              <a:gd name="connsiteX13-1281" fmla="*/ 2854770 w 3239999"/>
              <a:gd name="connsiteY13-1282" fmla="*/ 430441 h 3032924"/>
              <a:gd name="connsiteX14-1283" fmla="*/ 3120669 w 3239999"/>
              <a:gd name="connsiteY14-1284" fmla="*/ 428517 h 3032924"/>
              <a:gd name="connsiteX15-1285" fmla="*/ 3120669 w 3239999"/>
              <a:gd name="connsiteY15-1286" fmla="*/ 738345 h 3032924"/>
              <a:gd name="connsiteX16-1287" fmla="*/ 3239999 w 3239999"/>
              <a:gd name="connsiteY16-1288" fmla="*/ 738345 h 3032924"/>
              <a:gd name="connsiteX17-1289" fmla="*/ 3239999 w 3239999"/>
              <a:gd name="connsiteY17-1290" fmla="*/ 3032924 h 3032924"/>
              <a:gd name="connsiteX18-1291" fmla="*/ 0 w 3239999"/>
              <a:gd name="connsiteY18-1292" fmla="*/ 3032924 h 3032924"/>
              <a:gd name="connsiteX19-1293" fmla="*/ 0 w 3239999"/>
              <a:gd name="connsiteY19-1294" fmla="*/ 738345 h 3032924"/>
              <a:gd name="connsiteX20-1295" fmla="*/ 102477 w 3239999"/>
              <a:gd name="connsiteY20-1296" fmla="*/ 738345 h 3032924"/>
              <a:gd name="connsiteX21-1297" fmla="*/ 102477 w 3239999"/>
              <a:gd name="connsiteY21-1298" fmla="*/ 428517 h 3032924"/>
              <a:gd name="connsiteX22-1299" fmla="*/ 385229 w 3239999"/>
              <a:gd name="connsiteY22-1300" fmla="*/ 430441 h 3032924"/>
              <a:gd name="connsiteX23-1301" fmla="*/ 386326 w 3239999"/>
              <a:gd name="connsiteY23-1302" fmla="*/ 91100 h 3032924"/>
              <a:gd name="connsiteX24-1303" fmla="*/ 833935 w 3239999"/>
              <a:gd name="connsiteY24-1304" fmla="*/ 22 h 3032924"/>
              <a:gd name="connsiteX25-1305" fmla="*/ 1576606 w 3239999"/>
              <a:gd name="connsiteY25-1306" fmla="*/ 402054 h 3032924"/>
              <a:gd name="connsiteX26-1307" fmla="*/ 1576606 w 3239999"/>
              <a:gd name="connsiteY26-1308" fmla="*/ 430441 h 3032924"/>
              <a:gd name="connsiteX27-1309" fmla="*/ 1576606 w 3239999"/>
              <a:gd name="connsiteY27-1310" fmla="*/ 526981 h 3032924"/>
              <a:gd name="connsiteX28-1311" fmla="*/ 1576606 w 3239999"/>
              <a:gd name="connsiteY28-1312" fmla="*/ 2765302 h 3032924"/>
              <a:gd name="connsiteX29-1313" fmla="*/ 378630 w 3239999"/>
              <a:gd name="connsiteY29-1314" fmla="*/ 2472117 h 3032924"/>
              <a:gd name="connsiteX30-1315" fmla="*/ 384918 w 3239999"/>
              <a:gd name="connsiteY30-1316" fmla="*/ 526981 h 3032924"/>
              <a:gd name="connsiteX31-1317" fmla="*/ 239143 w 3239999"/>
              <a:gd name="connsiteY31-1318" fmla="*/ 526981 h 3032924"/>
              <a:gd name="connsiteX32-1319" fmla="*/ 239143 w 3239999"/>
              <a:gd name="connsiteY32-1320" fmla="*/ 2776423 h 3032924"/>
              <a:gd name="connsiteX33-1321" fmla="*/ 1576606 w 3239999"/>
              <a:gd name="connsiteY33-1322" fmla="*/ 2776423 h 3032924"/>
              <a:gd name="connsiteX0-1323" fmla="*/ 1576606 w 3239999"/>
              <a:gd name="connsiteY0-1324" fmla="*/ 2778202 h 3032924"/>
              <a:gd name="connsiteX1-1325" fmla="*/ 1663394 w 3239999"/>
              <a:gd name="connsiteY1-1326" fmla="*/ 2778202 h 3032924"/>
              <a:gd name="connsiteX2-1327" fmla="*/ 1663394 w 3239999"/>
              <a:gd name="connsiteY2-1328" fmla="*/ 2776423 h 3032924"/>
              <a:gd name="connsiteX3-1329" fmla="*/ 3000856 w 3239999"/>
              <a:gd name="connsiteY3-1330" fmla="*/ 2776423 h 3032924"/>
              <a:gd name="connsiteX4-1331" fmla="*/ 3000856 w 3239999"/>
              <a:gd name="connsiteY4-1332" fmla="*/ 526981 h 3032924"/>
              <a:gd name="connsiteX5-1333" fmla="*/ 2855082 w 3239999"/>
              <a:gd name="connsiteY5-1334" fmla="*/ 526981 h 3032924"/>
              <a:gd name="connsiteX6-1335" fmla="*/ 2861369 w 3239999"/>
              <a:gd name="connsiteY6-1336" fmla="*/ 2472117 h 3032924"/>
              <a:gd name="connsiteX7-1337" fmla="*/ 1663394 w 3239999"/>
              <a:gd name="connsiteY7-1338" fmla="*/ 2765302 h 3032924"/>
              <a:gd name="connsiteX8-1339" fmla="*/ 1663394 w 3239999"/>
              <a:gd name="connsiteY8-1340" fmla="*/ 526981 h 3032924"/>
              <a:gd name="connsiteX9-1341" fmla="*/ 1663394 w 3239999"/>
              <a:gd name="connsiteY9-1342" fmla="*/ 430441 h 3032924"/>
              <a:gd name="connsiteX10-1343" fmla="*/ 1663394 w 3239999"/>
              <a:gd name="connsiteY10-1344" fmla="*/ 402054 h 3032924"/>
              <a:gd name="connsiteX11-1345" fmla="*/ 2406065 w 3239999"/>
              <a:gd name="connsiteY11-1346" fmla="*/ 22 h 3032924"/>
              <a:gd name="connsiteX12-1347" fmla="*/ 2853673 w 3239999"/>
              <a:gd name="connsiteY12-1348" fmla="*/ 91100 h 3032924"/>
              <a:gd name="connsiteX13-1349" fmla="*/ 2854770 w 3239999"/>
              <a:gd name="connsiteY13-1350" fmla="*/ 430441 h 3032924"/>
              <a:gd name="connsiteX14-1351" fmla="*/ 3120669 w 3239999"/>
              <a:gd name="connsiteY14-1352" fmla="*/ 428517 h 3032924"/>
              <a:gd name="connsiteX15-1353" fmla="*/ 3120669 w 3239999"/>
              <a:gd name="connsiteY15-1354" fmla="*/ 738345 h 3032924"/>
              <a:gd name="connsiteX16-1355" fmla="*/ 3239999 w 3239999"/>
              <a:gd name="connsiteY16-1356" fmla="*/ 738345 h 3032924"/>
              <a:gd name="connsiteX17-1357" fmla="*/ 3239999 w 3239999"/>
              <a:gd name="connsiteY17-1358" fmla="*/ 3032924 h 3032924"/>
              <a:gd name="connsiteX18-1359" fmla="*/ 0 w 3239999"/>
              <a:gd name="connsiteY18-1360" fmla="*/ 3032924 h 3032924"/>
              <a:gd name="connsiteX19-1361" fmla="*/ 0 w 3239999"/>
              <a:gd name="connsiteY19-1362" fmla="*/ 738345 h 3032924"/>
              <a:gd name="connsiteX20-1363" fmla="*/ 102477 w 3239999"/>
              <a:gd name="connsiteY20-1364" fmla="*/ 738345 h 3032924"/>
              <a:gd name="connsiteX21-1365" fmla="*/ 102477 w 3239999"/>
              <a:gd name="connsiteY21-1366" fmla="*/ 428517 h 3032924"/>
              <a:gd name="connsiteX22-1367" fmla="*/ 385229 w 3239999"/>
              <a:gd name="connsiteY22-1368" fmla="*/ 430441 h 3032924"/>
              <a:gd name="connsiteX23-1369" fmla="*/ 386326 w 3239999"/>
              <a:gd name="connsiteY23-1370" fmla="*/ 91100 h 3032924"/>
              <a:gd name="connsiteX24-1371" fmla="*/ 833935 w 3239999"/>
              <a:gd name="connsiteY24-1372" fmla="*/ 22 h 3032924"/>
              <a:gd name="connsiteX25-1373" fmla="*/ 1576606 w 3239999"/>
              <a:gd name="connsiteY25-1374" fmla="*/ 402054 h 3032924"/>
              <a:gd name="connsiteX26-1375" fmla="*/ 1576606 w 3239999"/>
              <a:gd name="connsiteY26-1376" fmla="*/ 430441 h 3032924"/>
              <a:gd name="connsiteX27-1377" fmla="*/ 1576606 w 3239999"/>
              <a:gd name="connsiteY27-1378" fmla="*/ 526981 h 3032924"/>
              <a:gd name="connsiteX28-1379" fmla="*/ 1576606 w 3239999"/>
              <a:gd name="connsiteY28-1380" fmla="*/ 2765302 h 3032924"/>
              <a:gd name="connsiteX29-1381" fmla="*/ 378630 w 3239999"/>
              <a:gd name="connsiteY29-1382" fmla="*/ 2472117 h 3032924"/>
              <a:gd name="connsiteX30-1383" fmla="*/ 384918 w 3239999"/>
              <a:gd name="connsiteY30-1384" fmla="*/ 526981 h 3032924"/>
              <a:gd name="connsiteX31-1385" fmla="*/ 239143 w 3239999"/>
              <a:gd name="connsiteY31-1386" fmla="*/ 526981 h 3032924"/>
              <a:gd name="connsiteX32-1387" fmla="*/ 229618 w 3239999"/>
              <a:gd name="connsiteY32-1388" fmla="*/ 2690698 h 3032924"/>
              <a:gd name="connsiteX33-1389" fmla="*/ 1576606 w 3239999"/>
              <a:gd name="connsiteY33-1390" fmla="*/ 2776423 h 3032924"/>
              <a:gd name="connsiteX0-1391" fmla="*/ 1576606 w 3239999"/>
              <a:gd name="connsiteY0-1392" fmla="*/ 2778202 h 3032924"/>
              <a:gd name="connsiteX1-1393" fmla="*/ 1663394 w 3239999"/>
              <a:gd name="connsiteY1-1394" fmla="*/ 2778202 h 3032924"/>
              <a:gd name="connsiteX2-1395" fmla="*/ 1663394 w 3239999"/>
              <a:gd name="connsiteY2-1396" fmla="*/ 2776423 h 3032924"/>
              <a:gd name="connsiteX3-1397" fmla="*/ 2991331 w 3239999"/>
              <a:gd name="connsiteY3-1398" fmla="*/ 2709748 h 3032924"/>
              <a:gd name="connsiteX4-1399" fmla="*/ 3000856 w 3239999"/>
              <a:gd name="connsiteY4-1400" fmla="*/ 526981 h 3032924"/>
              <a:gd name="connsiteX5-1401" fmla="*/ 2855082 w 3239999"/>
              <a:gd name="connsiteY5-1402" fmla="*/ 526981 h 3032924"/>
              <a:gd name="connsiteX6-1403" fmla="*/ 2861369 w 3239999"/>
              <a:gd name="connsiteY6-1404" fmla="*/ 2472117 h 3032924"/>
              <a:gd name="connsiteX7-1405" fmla="*/ 1663394 w 3239999"/>
              <a:gd name="connsiteY7-1406" fmla="*/ 2765302 h 3032924"/>
              <a:gd name="connsiteX8-1407" fmla="*/ 1663394 w 3239999"/>
              <a:gd name="connsiteY8-1408" fmla="*/ 526981 h 3032924"/>
              <a:gd name="connsiteX9-1409" fmla="*/ 1663394 w 3239999"/>
              <a:gd name="connsiteY9-1410" fmla="*/ 430441 h 3032924"/>
              <a:gd name="connsiteX10-1411" fmla="*/ 1663394 w 3239999"/>
              <a:gd name="connsiteY10-1412" fmla="*/ 402054 h 3032924"/>
              <a:gd name="connsiteX11-1413" fmla="*/ 2406065 w 3239999"/>
              <a:gd name="connsiteY11-1414" fmla="*/ 22 h 3032924"/>
              <a:gd name="connsiteX12-1415" fmla="*/ 2853673 w 3239999"/>
              <a:gd name="connsiteY12-1416" fmla="*/ 91100 h 3032924"/>
              <a:gd name="connsiteX13-1417" fmla="*/ 2854770 w 3239999"/>
              <a:gd name="connsiteY13-1418" fmla="*/ 430441 h 3032924"/>
              <a:gd name="connsiteX14-1419" fmla="*/ 3120669 w 3239999"/>
              <a:gd name="connsiteY14-1420" fmla="*/ 428517 h 3032924"/>
              <a:gd name="connsiteX15-1421" fmla="*/ 3120669 w 3239999"/>
              <a:gd name="connsiteY15-1422" fmla="*/ 738345 h 3032924"/>
              <a:gd name="connsiteX16-1423" fmla="*/ 3239999 w 3239999"/>
              <a:gd name="connsiteY16-1424" fmla="*/ 738345 h 3032924"/>
              <a:gd name="connsiteX17-1425" fmla="*/ 3239999 w 3239999"/>
              <a:gd name="connsiteY17-1426" fmla="*/ 3032924 h 3032924"/>
              <a:gd name="connsiteX18-1427" fmla="*/ 0 w 3239999"/>
              <a:gd name="connsiteY18-1428" fmla="*/ 3032924 h 3032924"/>
              <a:gd name="connsiteX19-1429" fmla="*/ 0 w 3239999"/>
              <a:gd name="connsiteY19-1430" fmla="*/ 738345 h 3032924"/>
              <a:gd name="connsiteX20-1431" fmla="*/ 102477 w 3239999"/>
              <a:gd name="connsiteY20-1432" fmla="*/ 738345 h 3032924"/>
              <a:gd name="connsiteX21-1433" fmla="*/ 102477 w 3239999"/>
              <a:gd name="connsiteY21-1434" fmla="*/ 428517 h 3032924"/>
              <a:gd name="connsiteX22-1435" fmla="*/ 385229 w 3239999"/>
              <a:gd name="connsiteY22-1436" fmla="*/ 430441 h 3032924"/>
              <a:gd name="connsiteX23-1437" fmla="*/ 386326 w 3239999"/>
              <a:gd name="connsiteY23-1438" fmla="*/ 91100 h 3032924"/>
              <a:gd name="connsiteX24-1439" fmla="*/ 833935 w 3239999"/>
              <a:gd name="connsiteY24-1440" fmla="*/ 22 h 3032924"/>
              <a:gd name="connsiteX25-1441" fmla="*/ 1576606 w 3239999"/>
              <a:gd name="connsiteY25-1442" fmla="*/ 402054 h 3032924"/>
              <a:gd name="connsiteX26-1443" fmla="*/ 1576606 w 3239999"/>
              <a:gd name="connsiteY26-1444" fmla="*/ 430441 h 3032924"/>
              <a:gd name="connsiteX27-1445" fmla="*/ 1576606 w 3239999"/>
              <a:gd name="connsiteY27-1446" fmla="*/ 526981 h 3032924"/>
              <a:gd name="connsiteX28-1447" fmla="*/ 1576606 w 3239999"/>
              <a:gd name="connsiteY28-1448" fmla="*/ 2765302 h 3032924"/>
              <a:gd name="connsiteX29-1449" fmla="*/ 378630 w 3239999"/>
              <a:gd name="connsiteY29-1450" fmla="*/ 2472117 h 3032924"/>
              <a:gd name="connsiteX30-1451" fmla="*/ 384918 w 3239999"/>
              <a:gd name="connsiteY30-1452" fmla="*/ 526981 h 3032924"/>
              <a:gd name="connsiteX31-1453" fmla="*/ 239143 w 3239999"/>
              <a:gd name="connsiteY31-1454" fmla="*/ 526981 h 3032924"/>
              <a:gd name="connsiteX32-1455" fmla="*/ 229618 w 3239999"/>
              <a:gd name="connsiteY32-1456" fmla="*/ 2690698 h 3032924"/>
              <a:gd name="connsiteX33-1457" fmla="*/ 1576606 w 3239999"/>
              <a:gd name="connsiteY33-1458" fmla="*/ 2776423 h 303292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endParaRPr>
          </a:p>
        </p:txBody>
      </p:sp>
      <p:sp>
        <p:nvSpPr>
          <p:cNvPr id="90" name="Round Same Side Corner Rectangle 6"/>
          <p:cNvSpPr/>
          <p:nvPr/>
        </p:nvSpPr>
        <p:spPr>
          <a:xfrm rot="2700000">
            <a:off x="5256246" y="5489734"/>
            <a:ext cx="190721" cy="764622"/>
          </a:xfrm>
          <a:custGeom>
            <a:avLst/>
            <a:gdLst/>
            <a:ahLst/>
            <a:cxnLst/>
            <a:rect l="l" t="t" r="r" b="b"/>
            <a:pathLst>
              <a:path w="1035916" h="4153123">
                <a:moveTo>
                  <a:pt x="277501" y="3759099"/>
                </a:moveTo>
                <a:lnTo>
                  <a:pt x="758408" y="3759099"/>
                </a:lnTo>
                <a:lnTo>
                  <a:pt x="517954" y="4153123"/>
                </a:lnTo>
                <a:close/>
                <a:moveTo>
                  <a:pt x="42612" y="2944898"/>
                </a:moveTo>
                <a:cubicBezTo>
                  <a:pt x="153922" y="2941505"/>
                  <a:pt x="246502" y="2889483"/>
                  <a:pt x="275675" y="2819018"/>
                </a:cubicBezTo>
                <a:cubicBezTo>
                  <a:pt x="304648" y="2892614"/>
                  <a:pt x="403763" y="2945872"/>
                  <a:pt x="521107" y="2945872"/>
                </a:cubicBezTo>
                <a:cubicBezTo>
                  <a:pt x="638453" y="2945872"/>
                  <a:pt x="737567" y="2892613"/>
                  <a:pt x="766540" y="2819017"/>
                </a:cubicBezTo>
                <a:cubicBezTo>
                  <a:pt x="795133" y="2888142"/>
                  <a:pt x="884783" y="2939514"/>
                  <a:pt x="993299" y="2944464"/>
                </a:cubicBezTo>
                <a:lnTo>
                  <a:pt x="776840" y="3657264"/>
                </a:lnTo>
                <a:lnTo>
                  <a:pt x="258940" y="3657264"/>
                </a:lnTo>
                <a:close/>
                <a:moveTo>
                  <a:pt x="809102" y="564558"/>
                </a:moveTo>
                <a:lnTo>
                  <a:pt x="1035914" y="564558"/>
                </a:lnTo>
                <a:lnTo>
                  <a:pt x="1035915" y="2838682"/>
                </a:lnTo>
                <a:cubicBezTo>
                  <a:pt x="1029586" y="2840409"/>
                  <a:pt x="1023074" y="2840731"/>
                  <a:pt x="1016490" y="2840731"/>
                </a:cubicBezTo>
                <a:cubicBezTo>
                  <a:pt x="901952" y="2840731"/>
                  <a:pt x="809102" y="2743612"/>
                  <a:pt x="809101" y="2623810"/>
                </a:cubicBezTo>
                <a:close/>
                <a:moveTo>
                  <a:pt x="310569" y="564558"/>
                </a:moveTo>
                <a:lnTo>
                  <a:pt x="725347" y="564558"/>
                </a:lnTo>
                <a:lnTo>
                  <a:pt x="725347" y="2633342"/>
                </a:lnTo>
                <a:cubicBezTo>
                  <a:pt x="725347" y="2747880"/>
                  <a:pt x="632496" y="2840731"/>
                  <a:pt x="517958" y="2840731"/>
                </a:cubicBezTo>
                <a:cubicBezTo>
                  <a:pt x="403420" y="2840731"/>
                  <a:pt x="310569" y="2747880"/>
                  <a:pt x="310569" y="2633342"/>
                </a:cubicBezTo>
                <a:close/>
                <a:moveTo>
                  <a:pt x="0" y="564557"/>
                </a:moveTo>
                <a:lnTo>
                  <a:pt x="226813" y="564557"/>
                </a:lnTo>
                <a:lnTo>
                  <a:pt x="226813" y="2623810"/>
                </a:lnTo>
                <a:cubicBezTo>
                  <a:pt x="226813" y="2743612"/>
                  <a:pt x="133962" y="2840731"/>
                  <a:pt x="19424" y="2840730"/>
                </a:cubicBezTo>
                <a:cubicBezTo>
                  <a:pt x="12841" y="2840730"/>
                  <a:pt x="6329" y="2840409"/>
                  <a:pt x="0" y="2838682"/>
                </a:cubicBezTo>
                <a:close/>
                <a:moveTo>
                  <a:pt x="71964" y="71964"/>
                </a:moveTo>
                <a:cubicBezTo>
                  <a:pt x="116427" y="27501"/>
                  <a:pt x="177852" y="0"/>
                  <a:pt x="245701" y="0"/>
                </a:cubicBezTo>
                <a:lnTo>
                  <a:pt x="790215" y="0"/>
                </a:lnTo>
                <a:cubicBezTo>
                  <a:pt x="925912" y="0"/>
                  <a:pt x="1035916" y="110004"/>
                  <a:pt x="1035916" y="245701"/>
                </a:cubicBezTo>
                <a:cubicBezTo>
                  <a:pt x="1035916" y="327601"/>
                  <a:pt x="1035915" y="409501"/>
                  <a:pt x="1035915" y="491401"/>
                </a:cubicBezTo>
                <a:lnTo>
                  <a:pt x="0" y="491401"/>
                </a:lnTo>
                <a:lnTo>
                  <a:pt x="0" y="245701"/>
                </a:lnTo>
                <a:cubicBezTo>
                  <a:pt x="0" y="177853"/>
                  <a:pt x="27501" y="116427"/>
                  <a:pt x="71964" y="7196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91" name="Frame 17"/>
          <p:cNvSpPr/>
          <p:nvPr/>
        </p:nvSpPr>
        <p:spPr>
          <a:xfrm>
            <a:off x="2653453" y="4626669"/>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endParaRPr>
          </a:p>
        </p:txBody>
      </p:sp>
      <p:sp>
        <p:nvSpPr>
          <p:cNvPr id="92" name="Rounded Rectangle 5"/>
          <p:cNvSpPr/>
          <p:nvPr/>
        </p:nvSpPr>
        <p:spPr>
          <a:xfrm flipH="1">
            <a:off x="8379638" y="2567358"/>
            <a:ext cx="504633" cy="41629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1" fmla="*/ 1384251 w 3217557"/>
              <a:gd name="connsiteY0-2" fmla="*/ 661544 h 2702049"/>
              <a:gd name="connsiteX1-3" fmla="*/ 1574067 w 3217557"/>
              <a:gd name="connsiteY1-4" fmla="*/ 851360 h 2702049"/>
              <a:gd name="connsiteX2-5" fmla="*/ 1384251 w 3217557"/>
              <a:gd name="connsiteY2-6" fmla="*/ 1041176 h 2702049"/>
              <a:gd name="connsiteX3-7" fmla="*/ 1194435 w 3217557"/>
              <a:gd name="connsiteY3-8" fmla="*/ 851360 h 2702049"/>
              <a:gd name="connsiteX4-9" fmla="*/ 1384251 w 3217557"/>
              <a:gd name="connsiteY4-10" fmla="*/ 661544 h 2702049"/>
              <a:gd name="connsiteX5-11" fmla="*/ 1993421 w 3217557"/>
              <a:gd name="connsiteY5-12" fmla="*/ 661544 h 2702049"/>
              <a:gd name="connsiteX6-13" fmla="*/ 2183237 w 3217557"/>
              <a:gd name="connsiteY6-14" fmla="*/ 851360 h 2702049"/>
              <a:gd name="connsiteX7-15" fmla="*/ 1993421 w 3217557"/>
              <a:gd name="connsiteY7-16" fmla="*/ 1041176 h 2702049"/>
              <a:gd name="connsiteX8-17" fmla="*/ 1803605 w 3217557"/>
              <a:gd name="connsiteY8-18" fmla="*/ 851360 h 2702049"/>
              <a:gd name="connsiteX9-19" fmla="*/ 1993421 w 3217557"/>
              <a:gd name="connsiteY9-20" fmla="*/ 661544 h 2702049"/>
              <a:gd name="connsiteX10-21" fmla="*/ 2602591 w 3217557"/>
              <a:gd name="connsiteY10-22" fmla="*/ 661544 h 2702049"/>
              <a:gd name="connsiteX11-23" fmla="*/ 2792407 w 3217557"/>
              <a:gd name="connsiteY11-24" fmla="*/ 851360 h 2702049"/>
              <a:gd name="connsiteX12-25" fmla="*/ 2602591 w 3217557"/>
              <a:gd name="connsiteY12-26" fmla="*/ 1041176 h 2702049"/>
              <a:gd name="connsiteX13-27" fmla="*/ 2412775 w 3217557"/>
              <a:gd name="connsiteY13-28" fmla="*/ 851360 h 2702049"/>
              <a:gd name="connsiteX14-29" fmla="*/ 2602591 w 3217557"/>
              <a:gd name="connsiteY14-30" fmla="*/ 661544 h 2702049"/>
              <a:gd name="connsiteX15-31" fmla="*/ 677114 w 3217557"/>
              <a:gd name="connsiteY15-32" fmla="*/ 569491 h 2702049"/>
              <a:gd name="connsiteX16-33" fmla="*/ 330916 w 3217557"/>
              <a:gd name="connsiteY16-34" fmla="*/ 569491 h 2702049"/>
              <a:gd name="connsiteX17-35" fmla="*/ 0 w 3217557"/>
              <a:gd name="connsiteY17-36" fmla="*/ 900407 h 2702049"/>
              <a:gd name="connsiteX18-37" fmla="*/ 0 w 3217557"/>
              <a:gd name="connsiteY18-38" fmla="*/ 1952009 h 2702049"/>
              <a:gd name="connsiteX19-39" fmla="*/ 330916 w 3217557"/>
              <a:gd name="connsiteY19-40" fmla="*/ 2282925 h 2702049"/>
              <a:gd name="connsiteX20-41" fmla="*/ 711670 w 3217557"/>
              <a:gd name="connsiteY20-42" fmla="*/ 2282925 h 2702049"/>
              <a:gd name="connsiteX21-43" fmla="*/ 15770 w 3217557"/>
              <a:gd name="connsiteY21-44" fmla="*/ 2702049 h 2702049"/>
              <a:gd name="connsiteX22-45" fmla="*/ 1294529 w 3217557"/>
              <a:gd name="connsiteY22-46" fmla="*/ 2282925 h 2702049"/>
              <a:gd name="connsiteX23-47" fmla="*/ 2117356 w 3217557"/>
              <a:gd name="connsiteY23-48" fmla="*/ 2282925 h 2702049"/>
              <a:gd name="connsiteX24-49" fmla="*/ 2418395 w 3217557"/>
              <a:gd name="connsiteY24-50" fmla="*/ 2087951 h 2702049"/>
              <a:gd name="connsiteX25-51" fmla="*/ 1830857 w 3217557"/>
              <a:gd name="connsiteY25-52" fmla="*/ 1799347 h 2702049"/>
              <a:gd name="connsiteX26-53" fmla="*/ 1008030 w 3217557"/>
              <a:gd name="connsiteY26-54" fmla="*/ 1799347 h 2702049"/>
              <a:gd name="connsiteX27-55" fmla="*/ 677114 w 3217557"/>
              <a:gd name="connsiteY27-56" fmla="*/ 1468431 h 2702049"/>
              <a:gd name="connsiteX28-57" fmla="*/ 677114 w 3217557"/>
              <a:gd name="connsiteY28-58" fmla="*/ 569491 h 2702049"/>
              <a:gd name="connsiteX29-59" fmla="*/ 2886641 w 3217557"/>
              <a:gd name="connsiteY29-60" fmla="*/ 0 h 2702049"/>
              <a:gd name="connsiteX30-61" fmla="*/ 1100201 w 3217557"/>
              <a:gd name="connsiteY30-62" fmla="*/ 0 h 2702049"/>
              <a:gd name="connsiteX31-63" fmla="*/ 769285 w 3217557"/>
              <a:gd name="connsiteY31-64" fmla="*/ 330916 h 2702049"/>
              <a:gd name="connsiteX32-65" fmla="*/ 769285 w 3217557"/>
              <a:gd name="connsiteY32-66" fmla="*/ 1382518 h 2702049"/>
              <a:gd name="connsiteX33-67" fmla="*/ 1100201 w 3217557"/>
              <a:gd name="connsiteY33-68" fmla="*/ 1713434 h 2702049"/>
              <a:gd name="connsiteX34-69" fmla="*/ 1923028 w 3217557"/>
              <a:gd name="connsiteY34-70" fmla="*/ 1713434 h 2702049"/>
              <a:gd name="connsiteX35-71" fmla="*/ 3078958 w 3217557"/>
              <a:gd name="connsiteY35-72" fmla="*/ 2077967 h 2702049"/>
              <a:gd name="connsiteX36-73" fmla="*/ 2505887 w 3217557"/>
              <a:gd name="connsiteY36-74" fmla="*/ 1713434 h 2702049"/>
              <a:gd name="connsiteX37-75" fmla="*/ 2886641 w 3217557"/>
              <a:gd name="connsiteY37-76" fmla="*/ 1713434 h 2702049"/>
              <a:gd name="connsiteX38-77" fmla="*/ 3217557 w 3217557"/>
              <a:gd name="connsiteY38-78" fmla="*/ 1382518 h 2702049"/>
              <a:gd name="connsiteX39-79" fmla="*/ 3217557 w 3217557"/>
              <a:gd name="connsiteY39-80" fmla="*/ 330916 h 2702049"/>
              <a:gd name="connsiteX40-81" fmla="*/ 2886641 w 3217557"/>
              <a:gd name="connsiteY40-82" fmla="*/ 0 h 2702049"/>
              <a:gd name="connsiteX0-83" fmla="*/ 1384251 w 3217557"/>
              <a:gd name="connsiteY0-84" fmla="*/ 661544 h 2633810"/>
              <a:gd name="connsiteX1-85" fmla="*/ 1574067 w 3217557"/>
              <a:gd name="connsiteY1-86" fmla="*/ 851360 h 2633810"/>
              <a:gd name="connsiteX2-87" fmla="*/ 1384251 w 3217557"/>
              <a:gd name="connsiteY2-88" fmla="*/ 1041176 h 2633810"/>
              <a:gd name="connsiteX3-89" fmla="*/ 1194435 w 3217557"/>
              <a:gd name="connsiteY3-90" fmla="*/ 851360 h 2633810"/>
              <a:gd name="connsiteX4-91" fmla="*/ 1384251 w 3217557"/>
              <a:gd name="connsiteY4-92" fmla="*/ 661544 h 2633810"/>
              <a:gd name="connsiteX5-93" fmla="*/ 1993421 w 3217557"/>
              <a:gd name="connsiteY5-94" fmla="*/ 661544 h 2633810"/>
              <a:gd name="connsiteX6-95" fmla="*/ 2183237 w 3217557"/>
              <a:gd name="connsiteY6-96" fmla="*/ 851360 h 2633810"/>
              <a:gd name="connsiteX7-97" fmla="*/ 1993421 w 3217557"/>
              <a:gd name="connsiteY7-98" fmla="*/ 1041176 h 2633810"/>
              <a:gd name="connsiteX8-99" fmla="*/ 1803605 w 3217557"/>
              <a:gd name="connsiteY8-100" fmla="*/ 851360 h 2633810"/>
              <a:gd name="connsiteX9-101" fmla="*/ 1993421 w 3217557"/>
              <a:gd name="connsiteY9-102" fmla="*/ 661544 h 2633810"/>
              <a:gd name="connsiteX10-103" fmla="*/ 2602591 w 3217557"/>
              <a:gd name="connsiteY10-104" fmla="*/ 661544 h 2633810"/>
              <a:gd name="connsiteX11-105" fmla="*/ 2792407 w 3217557"/>
              <a:gd name="connsiteY11-106" fmla="*/ 851360 h 2633810"/>
              <a:gd name="connsiteX12-107" fmla="*/ 2602591 w 3217557"/>
              <a:gd name="connsiteY12-108" fmla="*/ 1041176 h 2633810"/>
              <a:gd name="connsiteX13-109" fmla="*/ 2412775 w 3217557"/>
              <a:gd name="connsiteY13-110" fmla="*/ 851360 h 2633810"/>
              <a:gd name="connsiteX14-111" fmla="*/ 2602591 w 3217557"/>
              <a:gd name="connsiteY14-112" fmla="*/ 661544 h 2633810"/>
              <a:gd name="connsiteX15-113" fmla="*/ 677114 w 3217557"/>
              <a:gd name="connsiteY15-114" fmla="*/ 569491 h 2633810"/>
              <a:gd name="connsiteX16-115" fmla="*/ 330916 w 3217557"/>
              <a:gd name="connsiteY16-116" fmla="*/ 569491 h 2633810"/>
              <a:gd name="connsiteX17-117" fmla="*/ 0 w 3217557"/>
              <a:gd name="connsiteY17-118" fmla="*/ 900407 h 2633810"/>
              <a:gd name="connsiteX18-119" fmla="*/ 0 w 3217557"/>
              <a:gd name="connsiteY18-120" fmla="*/ 1952009 h 2633810"/>
              <a:gd name="connsiteX19-121" fmla="*/ 330916 w 3217557"/>
              <a:gd name="connsiteY19-122" fmla="*/ 2282925 h 2633810"/>
              <a:gd name="connsiteX20-123" fmla="*/ 711670 w 3217557"/>
              <a:gd name="connsiteY20-124" fmla="*/ 2282925 h 2633810"/>
              <a:gd name="connsiteX21-125" fmla="*/ 165895 w 3217557"/>
              <a:gd name="connsiteY21-126" fmla="*/ 2633810 h 2633810"/>
              <a:gd name="connsiteX22-127" fmla="*/ 1294529 w 3217557"/>
              <a:gd name="connsiteY22-128" fmla="*/ 2282925 h 2633810"/>
              <a:gd name="connsiteX23-129" fmla="*/ 2117356 w 3217557"/>
              <a:gd name="connsiteY23-130" fmla="*/ 2282925 h 2633810"/>
              <a:gd name="connsiteX24-131" fmla="*/ 2418395 w 3217557"/>
              <a:gd name="connsiteY24-132" fmla="*/ 2087951 h 2633810"/>
              <a:gd name="connsiteX25-133" fmla="*/ 1830857 w 3217557"/>
              <a:gd name="connsiteY25-134" fmla="*/ 1799347 h 2633810"/>
              <a:gd name="connsiteX26-135" fmla="*/ 1008030 w 3217557"/>
              <a:gd name="connsiteY26-136" fmla="*/ 1799347 h 2633810"/>
              <a:gd name="connsiteX27-137" fmla="*/ 677114 w 3217557"/>
              <a:gd name="connsiteY27-138" fmla="*/ 1468431 h 2633810"/>
              <a:gd name="connsiteX28-139" fmla="*/ 677114 w 3217557"/>
              <a:gd name="connsiteY28-140" fmla="*/ 569491 h 2633810"/>
              <a:gd name="connsiteX29-141" fmla="*/ 2886641 w 3217557"/>
              <a:gd name="connsiteY29-142" fmla="*/ 0 h 2633810"/>
              <a:gd name="connsiteX30-143" fmla="*/ 1100201 w 3217557"/>
              <a:gd name="connsiteY30-144" fmla="*/ 0 h 2633810"/>
              <a:gd name="connsiteX31-145" fmla="*/ 769285 w 3217557"/>
              <a:gd name="connsiteY31-146" fmla="*/ 330916 h 2633810"/>
              <a:gd name="connsiteX32-147" fmla="*/ 769285 w 3217557"/>
              <a:gd name="connsiteY32-148" fmla="*/ 1382518 h 2633810"/>
              <a:gd name="connsiteX33-149" fmla="*/ 1100201 w 3217557"/>
              <a:gd name="connsiteY33-150" fmla="*/ 1713434 h 2633810"/>
              <a:gd name="connsiteX34-151" fmla="*/ 1923028 w 3217557"/>
              <a:gd name="connsiteY34-152" fmla="*/ 1713434 h 2633810"/>
              <a:gd name="connsiteX35-153" fmla="*/ 3078958 w 3217557"/>
              <a:gd name="connsiteY35-154" fmla="*/ 2077967 h 2633810"/>
              <a:gd name="connsiteX36-155" fmla="*/ 2505887 w 3217557"/>
              <a:gd name="connsiteY36-156" fmla="*/ 1713434 h 2633810"/>
              <a:gd name="connsiteX37-157" fmla="*/ 2886641 w 3217557"/>
              <a:gd name="connsiteY37-158" fmla="*/ 1713434 h 2633810"/>
              <a:gd name="connsiteX38-159" fmla="*/ 3217557 w 3217557"/>
              <a:gd name="connsiteY38-160" fmla="*/ 1382518 h 2633810"/>
              <a:gd name="connsiteX39-161" fmla="*/ 3217557 w 3217557"/>
              <a:gd name="connsiteY39-162" fmla="*/ 330916 h 2633810"/>
              <a:gd name="connsiteX40-163" fmla="*/ 2886641 w 3217557"/>
              <a:gd name="connsiteY40-164" fmla="*/ 0 h 2633810"/>
              <a:gd name="connsiteX0-165" fmla="*/ 1384251 w 3217557"/>
              <a:gd name="connsiteY0-166" fmla="*/ 661544 h 2633810"/>
              <a:gd name="connsiteX1-167" fmla="*/ 1574067 w 3217557"/>
              <a:gd name="connsiteY1-168" fmla="*/ 851360 h 2633810"/>
              <a:gd name="connsiteX2-169" fmla="*/ 1384251 w 3217557"/>
              <a:gd name="connsiteY2-170" fmla="*/ 1041176 h 2633810"/>
              <a:gd name="connsiteX3-171" fmla="*/ 1194435 w 3217557"/>
              <a:gd name="connsiteY3-172" fmla="*/ 851360 h 2633810"/>
              <a:gd name="connsiteX4-173" fmla="*/ 1384251 w 3217557"/>
              <a:gd name="connsiteY4-174" fmla="*/ 661544 h 2633810"/>
              <a:gd name="connsiteX5-175" fmla="*/ 1993421 w 3217557"/>
              <a:gd name="connsiteY5-176" fmla="*/ 661544 h 2633810"/>
              <a:gd name="connsiteX6-177" fmla="*/ 2183237 w 3217557"/>
              <a:gd name="connsiteY6-178" fmla="*/ 851360 h 2633810"/>
              <a:gd name="connsiteX7-179" fmla="*/ 1993421 w 3217557"/>
              <a:gd name="connsiteY7-180" fmla="*/ 1041176 h 2633810"/>
              <a:gd name="connsiteX8-181" fmla="*/ 1803605 w 3217557"/>
              <a:gd name="connsiteY8-182" fmla="*/ 851360 h 2633810"/>
              <a:gd name="connsiteX9-183" fmla="*/ 1993421 w 3217557"/>
              <a:gd name="connsiteY9-184" fmla="*/ 661544 h 2633810"/>
              <a:gd name="connsiteX10-185" fmla="*/ 2602591 w 3217557"/>
              <a:gd name="connsiteY10-186" fmla="*/ 661544 h 2633810"/>
              <a:gd name="connsiteX11-187" fmla="*/ 2792407 w 3217557"/>
              <a:gd name="connsiteY11-188" fmla="*/ 851360 h 2633810"/>
              <a:gd name="connsiteX12-189" fmla="*/ 2602591 w 3217557"/>
              <a:gd name="connsiteY12-190" fmla="*/ 1041176 h 2633810"/>
              <a:gd name="connsiteX13-191" fmla="*/ 2412775 w 3217557"/>
              <a:gd name="connsiteY13-192" fmla="*/ 851360 h 2633810"/>
              <a:gd name="connsiteX14-193" fmla="*/ 2602591 w 3217557"/>
              <a:gd name="connsiteY14-194" fmla="*/ 661544 h 2633810"/>
              <a:gd name="connsiteX15-195" fmla="*/ 677114 w 3217557"/>
              <a:gd name="connsiteY15-196" fmla="*/ 569491 h 2633810"/>
              <a:gd name="connsiteX16-197" fmla="*/ 330916 w 3217557"/>
              <a:gd name="connsiteY16-198" fmla="*/ 569491 h 2633810"/>
              <a:gd name="connsiteX17-199" fmla="*/ 0 w 3217557"/>
              <a:gd name="connsiteY17-200" fmla="*/ 900407 h 2633810"/>
              <a:gd name="connsiteX18-201" fmla="*/ 0 w 3217557"/>
              <a:gd name="connsiteY18-202" fmla="*/ 1952009 h 2633810"/>
              <a:gd name="connsiteX19-203" fmla="*/ 330916 w 3217557"/>
              <a:gd name="connsiteY19-204" fmla="*/ 2282925 h 2633810"/>
              <a:gd name="connsiteX20-205" fmla="*/ 711670 w 3217557"/>
              <a:gd name="connsiteY20-206" fmla="*/ 2282925 h 2633810"/>
              <a:gd name="connsiteX21-207" fmla="*/ 165895 w 3217557"/>
              <a:gd name="connsiteY21-208" fmla="*/ 2633810 h 2633810"/>
              <a:gd name="connsiteX22-209" fmla="*/ 1294529 w 3217557"/>
              <a:gd name="connsiteY22-210" fmla="*/ 2282925 h 2633810"/>
              <a:gd name="connsiteX23-211" fmla="*/ 2117356 w 3217557"/>
              <a:gd name="connsiteY23-212" fmla="*/ 2282925 h 2633810"/>
              <a:gd name="connsiteX24-213" fmla="*/ 2418395 w 3217557"/>
              <a:gd name="connsiteY24-214" fmla="*/ 2087951 h 2633810"/>
              <a:gd name="connsiteX25-215" fmla="*/ 1830857 w 3217557"/>
              <a:gd name="connsiteY25-216" fmla="*/ 1799347 h 2633810"/>
              <a:gd name="connsiteX26-217" fmla="*/ 1008030 w 3217557"/>
              <a:gd name="connsiteY26-218" fmla="*/ 1799347 h 2633810"/>
              <a:gd name="connsiteX27-219" fmla="*/ 677114 w 3217557"/>
              <a:gd name="connsiteY27-220" fmla="*/ 1468431 h 2633810"/>
              <a:gd name="connsiteX28-221" fmla="*/ 677114 w 3217557"/>
              <a:gd name="connsiteY28-222" fmla="*/ 569491 h 2633810"/>
              <a:gd name="connsiteX29-223" fmla="*/ 2886641 w 3217557"/>
              <a:gd name="connsiteY29-224" fmla="*/ 0 h 2633810"/>
              <a:gd name="connsiteX30-225" fmla="*/ 1100201 w 3217557"/>
              <a:gd name="connsiteY30-226" fmla="*/ 0 h 2633810"/>
              <a:gd name="connsiteX31-227" fmla="*/ 769285 w 3217557"/>
              <a:gd name="connsiteY31-228" fmla="*/ 330916 h 2633810"/>
              <a:gd name="connsiteX32-229" fmla="*/ 769285 w 3217557"/>
              <a:gd name="connsiteY32-230" fmla="*/ 1382518 h 2633810"/>
              <a:gd name="connsiteX33-231" fmla="*/ 1100201 w 3217557"/>
              <a:gd name="connsiteY33-232" fmla="*/ 1713434 h 2633810"/>
              <a:gd name="connsiteX34-233" fmla="*/ 1923028 w 3217557"/>
              <a:gd name="connsiteY34-234" fmla="*/ 1713434 h 2633810"/>
              <a:gd name="connsiteX35-235" fmla="*/ 3078958 w 3217557"/>
              <a:gd name="connsiteY35-236" fmla="*/ 2077967 h 2633810"/>
              <a:gd name="connsiteX36-237" fmla="*/ 2505887 w 3217557"/>
              <a:gd name="connsiteY36-238" fmla="*/ 1713434 h 2633810"/>
              <a:gd name="connsiteX37-239" fmla="*/ 2886641 w 3217557"/>
              <a:gd name="connsiteY37-240" fmla="*/ 1713434 h 2633810"/>
              <a:gd name="connsiteX38-241" fmla="*/ 3217557 w 3217557"/>
              <a:gd name="connsiteY38-242" fmla="*/ 1382518 h 2633810"/>
              <a:gd name="connsiteX39-243" fmla="*/ 3217557 w 3217557"/>
              <a:gd name="connsiteY39-244" fmla="*/ 330916 h 2633810"/>
              <a:gd name="connsiteX40-245" fmla="*/ 2886641 w 3217557"/>
              <a:gd name="connsiteY40-246" fmla="*/ 0 h 2633810"/>
              <a:gd name="connsiteX0-247" fmla="*/ 1384251 w 3217557"/>
              <a:gd name="connsiteY0-248" fmla="*/ 661544 h 2633810"/>
              <a:gd name="connsiteX1-249" fmla="*/ 1574067 w 3217557"/>
              <a:gd name="connsiteY1-250" fmla="*/ 851360 h 2633810"/>
              <a:gd name="connsiteX2-251" fmla="*/ 1384251 w 3217557"/>
              <a:gd name="connsiteY2-252" fmla="*/ 1041176 h 2633810"/>
              <a:gd name="connsiteX3-253" fmla="*/ 1194435 w 3217557"/>
              <a:gd name="connsiteY3-254" fmla="*/ 851360 h 2633810"/>
              <a:gd name="connsiteX4-255" fmla="*/ 1384251 w 3217557"/>
              <a:gd name="connsiteY4-256" fmla="*/ 661544 h 2633810"/>
              <a:gd name="connsiteX5-257" fmla="*/ 1993421 w 3217557"/>
              <a:gd name="connsiteY5-258" fmla="*/ 661544 h 2633810"/>
              <a:gd name="connsiteX6-259" fmla="*/ 2183237 w 3217557"/>
              <a:gd name="connsiteY6-260" fmla="*/ 851360 h 2633810"/>
              <a:gd name="connsiteX7-261" fmla="*/ 1993421 w 3217557"/>
              <a:gd name="connsiteY7-262" fmla="*/ 1041176 h 2633810"/>
              <a:gd name="connsiteX8-263" fmla="*/ 1803605 w 3217557"/>
              <a:gd name="connsiteY8-264" fmla="*/ 851360 h 2633810"/>
              <a:gd name="connsiteX9-265" fmla="*/ 1993421 w 3217557"/>
              <a:gd name="connsiteY9-266" fmla="*/ 661544 h 2633810"/>
              <a:gd name="connsiteX10-267" fmla="*/ 2602591 w 3217557"/>
              <a:gd name="connsiteY10-268" fmla="*/ 661544 h 2633810"/>
              <a:gd name="connsiteX11-269" fmla="*/ 2792407 w 3217557"/>
              <a:gd name="connsiteY11-270" fmla="*/ 851360 h 2633810"/>
              <a:gd name="connsiteX12-271" fmla="*/ 2602591 w 3217557"/>
              <a:gd name="connsiteY12-272" fmla="*/ 1041176 h 2633810"/>
              <a:gd name="connsiteX13-273" fmla="*/ 2412775 w 3217557"/>
              <a:gd name="connsiteY13-274" fmla="*/ 851360 h 2633810"/>
              <a:gd name="connsiteX14-275" fmla="*/ 2602591 w 3217557"/>
              <a:gd name="connsiteY14-276" fmla="*/ 661544 h 2633810"/>
              <a:gd name="connsiteX15-277" fmla="*/ 677114 w 3217557"/>
              <a:gd name="connsiteY15-278" fmla="*/ 569491 h 2633810"/>
              <a:gd name="connsiteX16-279" fmla="*/ 330916 w 3217557"/>
              <a:gd name="connsiteY16-280" fmla="*/ 569491 h 2633810"/>
              <a:gd name="connsiteX17-281" fmla="*/ 0 w 3217557"/>
              <a:gd name="connsiteY17-282" fmla="*/ 900407 h 2633810"/>
              <a:gd name="connsiteX18-283" fmla="*/ 0 w 3217557"/>
              <a:gd name="connsiteY18-284" fmla="*/ 1952009 h 2633810"/>
              <a:gd name="connsiteX19-285" fmla="*/ 330916 w 3217557"/>
              <a:gd name="connsiteY19-286" fmla="*/ 2282925 h 2633810"/>
              <a:gd name="connsiteX20-287" fmla="*/ 711670 w 3217557"/>
              <a:gd name="connsiteY20-288" fmla="*/ 2282925 h 2633810"/>
              <a:gd name="connsiteX21-289" fmla="*/ 165895 w 3217557"/>
              <a:gd name="connsiteY21-290" fmla="*/ 2633810 h 2633810"/>
              <a:gd name="connsiteX22-291" fmla="*/ 1294529 w 3217557"/>
              <a:gd name="connsiteY22-292" fmla="*/ 2282925 h 2633810"/>
              <a:gd name="connsiteX23-293" fmla="*/ 2117356 w 3217557"/>
              <a:gd name="connsiteY23-294" fmla="*/ 2282925 h 2633810"/>
              <a:gd name="connsiteX24-295" fmla="*/ 2418395 w 3217557"/>
              <a:gd name="connsiteY24-296" fmla="*/ 2087951 h 2633810"/>
              <a:gd name="connsiteX25-297" fmla="*/ 1830857 w 3217557"/>
              <a:gd name="connsiteY25-298" fmla="*/ 1799347 h 2633810"/>
              <a:gd name="connsiteX26-299" fmla="*/ 1008030 w 3217557"/>
              <a:gd name="connsiteY26-300" fmla="*/ 1799347 h 2633810"/>
              <a:gd name="connsiteX27-301" fmla="*/ 677114 w 3217557"/>
              <a:gd name="connsiteY27-302" fmla="*/ 1468431 h 2633810"/>
              <a:gd name="connsiteX28-303" fmla="*/ 677114 w 3217557"/>
              <a:gd name="connsiteY28-304" fmla="*/ 569491 h 2633810"/>
              <a:gd name="connsiteX29-305" fmla="*/ 2886641 w 3217557"/>
              <a:gd name="connsiteY29-306" fmla="*/ 0 h 2633810"/>
              <a:gd name="connsiteX30-307" fmla="*/ 1100201 w 3217557"/>
              <a:gd name="connsiteY30-308" fmla="*/ 0 h 2633810"/>
              <a:gd name="connsiteX31-309" fmla="*/ 769285 w 3217557"/>
              <a:gd name="connsiteY31-310" fmla="*/ 330916 h 2633810"/>
              <a:gd name="connsiteX32-311" fmla="*/ 769285 w 3217557"/>
              <a:gd name="connsiteY32-312" fmla="*/ 1382518 h 2633810"/>
              <a:gd name="connsiteX33-313" fmla="*/ 1100201 w 3217557"/>
              <a:gd name="connsiteY33-314" fmla="*/ 1713434 h 2633810"/>
              <a:gd name="connsiteX34-315" fmla="*/ 1923028 w 3217557"/>
              <a:gd name="connsiteY34-316" fmla="*/ 1713434 h 2633810"/>
              <a:gd name="connsiteX35-317" fmla="*/ 3078958 w 3217557"/>
              <a:gd name="connsiteY35-318" fmla="*/ 2077967 h 2633810"/>
              <a:gd name="connsiteX36-319" fmla="*/ 2505887 w 3217557"/>
              <a:gd name="connsiteY36-320" fmla="*/ 1713434 h 2633810"/>
              <a:gd name="connsiteX37-321" fmla="*/ 2886641 w 3217557"/>
              <a:gd name="connsiteY37-322" fmla="*/ 1713434 h 2633810"/>
              <a:gd name="connsiteX38-323" fmla="*/ 3217557 w 3217557"/>
              <a:gd name="connsiteY38-324" fmla="*/ 1382518 h 2633810"/>
              <a:gd name="connsiteX39-325" fmla="*/ 3217557 w 3217557"/>
              <a:gd name="connsiteY39-326" fmla="*/ 330916 h 2633810"/>
              <a:gd name="connsiteX40-327" fmla="*/ 2886641 w 3217557"/>
              <a:gd name="connsiteY40-328" fmla="*/ 0 h 2633810"/>
              <a:gd name="connsiteX0-329" fmla="*/ 1384251 w 3217557"/>
              <a:gd name="connsiteY0-330" fmla="*/ 661544 h 2654282"/>
              <a:gd name="connsiteX1-331" fmla="*/ 1574067 w 3217557"/>
              <a:gd name="connsiteY1-332" fmla="*/ 851360 h 2654282"/>
              <a:gd name="connsiteX2-333" fmla="*/ 1384251 w 3217557"/>
              <a:gd name="connsiteY2-334" fmla="*/ 1041176 h 2654282"/>
              <a:gd name="connsiteX3-335" fmla="*/ 1194435 w 3217557"/>
              <a:gd name="connsiteY3-336" fmla="*/ 851360 h 2654282"/>
              <a:gd name="connsiteX4-337" fmla="*/ 1384251 w 3217557"/>
              <a:gd name="connsiteY4-338" fmla="*/ 661544 h 2654282"/>
              <a:gd name="connsiteX5-339" fmla="*/ 1993421 w 3217557"/>
              <a:gd name="connsiteY5-340" fmla="*/ 661544 h 2654282"/>
              <a:gd name="connsiteX6-341" fmla="*/ 2183237 w 3217557"/>
              <a:gd name="connsiteY6-342" fmla="*/ 851360 h 2654282"/>
              <a:gd name="connsiteX7-343" fmla="*/ 1993421 w 3217557"/>
              <a:gd name="connsiteY7-344" fmla="*/ 1041176 h 2654282"/>
              <a:gd name="connsiteX8-345" fmla="*/ 1803605 w 3217557"/>
              <a:gd name="connsiteY8-346" fmla="*/ 851360 h 2654282"/>
              <a:gd name="connsiteX9-347" fmla="*/ 1993421 w 3217557"/>
              <a:gd name="connsiteY9-348" fmla="*/ 661544 h 2654282"/>
              <a:gd name="connsiteX10-349" fmla="*/ 2602591 w 3217557"/>
              <a:gd name="connsiteY10-350" fmla="*/ 661544 h 2654282"/>
              <a:gd name="connsiteX11-351" fmla="*/ 2792407 w 3217557"/>
              <a:gd name="connsiteY11-352" fmla="*/ 851360 h 2654282"/>
              <a:gd name="connsiteX12-353" fmla="*/ 2602591 w 3217557"/>
              <a:gd name="connsiteY12-354" fmla="*/ 1041176 h 2654282"/>
              <a:gd name="connsiteX13-355" fmla="*/ 2412775 w 3217557"/>
              <a:gd name="connsiteY13-356" fmla="*/ 851360 h 2654282"/>
              <a:gd name="connsiteX14-357" fmla="*/ 2602591 w 3217557"/>
              <a:gd name="connsiteY14-358" fmla="*/ 661544 h 2654282"/>
              <a:gd name="connsiteX15-359" fmla="*/ 677114 w 3217557"/>
              <a:gd name="connsiteY15-360" fmla="*/ 569491 h 2654282"/>
              <a:gd name="connsiteX16-361" fmla="*/ 330916 w 3217557"/>
              <a:gd name="connsiteY16-362" fmla="*/ 569491 h 2654282"/>
              <a:gd name="connsiteX17-363" fmla="*/ 0 w 3217557"/>
              <a:gd name="connsiteY17-364" fmla="*/ 900407 h 2654282"/>
              <a:gd name="connsiteX18-365" fmla="*/ 0 w 3217557"/>
              <a:gd name="connsiteY18-366" fmla="*/ 1952009 h 2654282"/>
              <a:gd name="connsiteX19-367" fmla="*/ 330916 w 3217557"/>
              <a:gd name="connsiteY19-368" fmla="*/ 2282925 h 2654282"/>
              <a:gd name="connsiteX20-369" fmla="*/ 711670 w 3217557"/>
              <a:gd name="connsiteY20-370" fmla="*/ 2282925 h 2654282"/>
              <a:gd name="connsiteX21-371" fmla="*/ 275077 w 3217557"/>
              <a:gd name="connsiteY21-372" fmla="*/ 2654282 h 2654282"/>
              <a:gd name="connsiteX22-373" fmla="*/ 1294529 w 3217557"/>
              <a:gd name="connsiteY22-374" fmla="*/ 2282925 h 2654282"/>
              <a:gd name="connsiteX23-375" fmla="*/ 2117356 w 3217557"/>
              <a:gd name="connsiteY23-376" fmla="*/ 2282925 h 2654282"/>
              <a:gd name="connsiteX24-377" fmla="*/ 2418395 w 3217557"/>
              <a:gd name="connsiteY24-378" fmla="*/ 2087951 h 2654282"/>
              <a:gd name="connsiteX25-379" fmla="*/ 1830857 w 3217557"/>
              <a:gd name="connsiteY25-380" fmla="*/ 1799347 h 2654282"/>
              <a:gd name="connsiteX26-381" fmla="*/ 1008030 w 3217557"/>
              <a:gd name="connsiteY26-382" fmla="*/ 1799347 h 2654282"/>
              <a:gd name="connsiteX27-383" fmla="*/ 677114 w 3217557"/>
              <a:gd name="connsiteY27-384" fmla="*/ 1468431 h 2654282"/>
              <a:gd name="connsiteX28-385" fmla="*/ 677114 w 3217557"/>
              <a:gd name="connsiteY28-386" fmla="*/ 569491 h 2654282"/>
              <a:gd name="connsiteX29-387" fmla="*/ 2886641 w 3217557"/>
              <a:gd name="connsiteY29-388" fmla="*/ 0 h 2654282"/>
              <a:gd name="connsiteX30-389" fmla="*/ 1100201 w 3217557"/>
              <a:gd name="connsiteY30-390" fmla="*/ 0 h 2654282"/>
              <a:gd name="connsiteX31-391" fmla="*/ 769285 w 3217557"/>
              <a:gd name="connsiteY31-392" fmla="*/ 330916 h 2654282"/>
              <a:gd name="connsiteX32-393" fmla="*/ 769285 w 3217557"/>
              <a:gd name="connsiteY32-394" fmla="*/ 1382518 h 2654282"/>
              <a:gd name="connsiteX33-395" fmla="*/ 1100201 w 3217557"/>
              <a:gd name="connsiteY33-396" fmla="*/ 1713434 h 2654282"/>
              <a:gd name="connsiteX34-397" fmla="*/ 1923028 w 3217557"/>
              <a:gd name="connsiteY34-398" fmla="*/ 1713434 h 2654282"/>
              <a:gd name="connsiteX35-399" fmla="*/ 3078958 w 3217557"/>
              <a:gd name="connsiteY35-400" fmla="*/ 2077967 h 2654282"/>
              <a:gd name="connsiteX36-401" fmla="*/ 2505887 w 3217557"/>
              <a:gd name="connsiteY36-402" fmla="*/ 1713434 h 2654282"/>
              <a:gd name="connsiteX37-403" fmla="*/ 2886641 w 3217557"/>
              <a:gd name="connsiteY37-404" fmla="*/ 1713434 h 2654282"/>
              <a:gd name="connsiteX38-405" fmla="*/ 3217557 w 3217557"/>
              <a:gd name="connsiteY38-406" fmla="*/ 1382518 h 2654282"/>
              <a:gd name="connsiteX39-407" fmla="*/ 3217557 w 3217557"/>
              <a:gd name="connsiteY39-408" fmla="*/ 330916 h 2654282"/>
              <a:gd name="connsiteX40-409" fmla="*/ 2886641 w 3217557"/>
              <a:gd name="connsiteY40-410" fmla="*/ 0 h 2654282"/>
              <a:gd name="connsiteX0-411" fmla="*/ 1384251 w 3217557"/>
              <a:gd name="connsiteY0-412" fmla="*/ 661544 h 2654282"/>
              <a:gd name="connsiteX1-413" fmla="*/ 1574067 w 3217557"/>
              <a:gd name="connsiteY1-414" fmla="*/ 851360 h 2654282"/>
              <a:gd name="connsiteX2-415" fmla="*/ 1384251 w 3217557"/>
              <a:gd name="connsiteY2-416" fmla="*/ 1041176 h 2654282"/>
              <a:gd name="connsiteX3-417" fmla="*/ 1194435 w 3217557"/>
              <a:gd name="connsiteY3-418" fmla="*/ 851360 h 2654282"/>
              <a:gd name="connsiteX4-419" fmla="*/ 1384251 w 3217557"/>
              <a:gd name="connsiteY4-420" fmla="*/ 661544 h 2654282"/>
              <a:gd name="connsiteX5-421" fmla="*/ 1993421 w 3217557"/>
              <a:gd name="connsiteY5-422" fmla="*/ 661544 h 2654282"/>
              <a:gd name="connsiteX6-423" fmla="*/ 2183237 w 3217557"/>
              <a:gd name="connsiteY6-424" fmla="*/ 851360 h 2654282"/>
              <a:gd name="connsiteX7-425" fmla="*/ 1993421 w 3217557"/>
              <a:gd name="connsiteY7-426" fmla="*/ 1041176 h 2654282"/>
              <a:gd name="connsiteX8-427" fmla="*/ 1803605 w 3217557"/>
              <a:gd name="connsiteY8-428" fmla="*/ 851360 h 2654282"/>
              <a:gd name="connsiteX9-429" fmla="*/ 1993421 w 3217557"/>
              <a:gd name="connsiteY9-430" fmla="*/ 661544 h 2654282"/>
              <a:gd name="connsiteX10-431" fmla="*/ 2602591 w 3217557"/>
              <a:gd name="connsiteY10-432" fmla="*/ 661544 h 2654282"/>
              <a:gd name="connsiteX11-433" fmla="*/ 2792407 w 3217557"/>
              <a:gd name="connsiteY11-434" fmla="*/ 851360 h 2654282"/>
              <a:gd name="connsiteX12-435" fmla="*/ 2602591 w 3217557"/>
              <a:gd name="connsiteY12-436" fmla="*/ 1041176 h 2654282"/>
              <a:gd name="connsiteX13-437" fmla="*/ 2412775 w 3217557"/>
              <a:gd name="connsiteY13-438" fmla="*/ 851360 h 2654282"/>
              <a:gd name="connsiteX14-439" fmla="*/ 2602591 w 3217557"/>
              <a:gd name="connsiteY14-440" fmla="*/ 661544 h 2654282"/>
              <a:gd name="connsiteX15-441" fmla="*/ 677114 w 3217557"/>
              <a:gd name="connsiteY15-442" fmla="*/ 569491 h 2654282"/>
              <a:gd name="connsiteX16-443" fmla="*/ 330916 w 3217557"/>
              <a:gd name="connsiteY16-444" fmla="*/ 569491 h 2654282"/>
              <a:gd name="connsiteX17-445" fmla="*/ 0 w 3217557"/>
              <a:gd name="connsiteY17-446" fmla="*/ 900407 h 2654282"/>
              <a:gd name="connsiteX18-447" fmla="*/ 0 w 3217557"/>
              <a:gd name="connsiteY18-448" fmla="*/ 1952009 h 2654282"/>
              <a:gd name="connsiteX19-449" fmla="*/ 330916 w 3217557"/>
              <a:gd name="connsiteY19-450" fmla="*/ 2282925 h 2654282"/>
              <a:gd name="connsiteX20-451" fmla="*/ 711670 w 3217557"/>
              <a:gd name="connsiteY20-452" fmla="*/ 2282925 h 2654282"/>
              <a:gd name="connsiteX21-453" fmla="*/ 275077 w 3217557"/>
              <a:gd name="connsiteY21-454" fmla="*/ 2654282 h 2654282"/>
              <a:gd name="connsiteX22-455" fmla="*/ 1294529 w 3217557"/>
              <a:gd name="connsiteY22-456" fmla="*/ 2282925 h 2654282"/>
              <a:gd name="connsiteX23-457" fmla="*/ 2117356 w 3217557"/>
              <a:gd name="connsiteY23-458" fmla="*/ 2282925 h 2654282"/>
              <a:gd name="connsiteX24-459" fmla="*/ 2418395 w 3217557"/>
              <a:gd name="connsiteY24-460" fmla="*/ 2087951 h 2654282"/>
              <a:gd name="connsiteX25-461" fmla="*/ 1830857 w 3217557"/>
              <a:gd name="connsiteY25-462" fmla="*/ 1799347 h 2654282"/>
              <a:gd name="connsiteX26-463" fmla="*/ 1008030 w 3217557"/>
              <a:gd name="connsiteY26-464" fmla="*/ 1799347 h 2654282"/>
              <a:gd name="connsiteX27-465" fmla="*/ 677114 w 3217557"/>
              <a:gd name="connsiteY27-466" fmla="*/ 1468431 h 2654282"/>
              <a:gd name="connsiteX28-467" fmla="*/ 677114 w 3217557"/>
              <a:gd name="connsiteY28-468" fmla="*/ 569491 h 2654282"/>
              <a:gd name="connsiteX29-469" fmla="*/ 2886641 w 3217557"/>
              <a:gd name="connsiteY29-470" fmla="*/ 0 h 2654282"/>
              <a:gd name="connsiteX30-471" fmla="*/ 1100201 w 3217557"/>
              <a:gd name="connsiteY30-472" fmla="*/ 0 h 2654282"/>
              <a:gd name="connsiteX31-473" fmla="*/ 769285 w 3217557"/>
              <a:gd name="connsiteY31-474" fmla="*/ 330916 h 2654282"/>
              <a:gd name="connsiteX32-475" fmla="*/ 769285 w 3217557"/>
              <a:gd name="connsiteY32-476" fmla="*/ 1382518 h 2654282"/>
              <a:gd name="connsiteX33-477" fmla="*/ 1100201 w 3217557"/>
              <a:gd name="connsiteY33-478" fmla="*/ 1713434 h 2654282"/>
              <a:gd name="connsiteX34-479" fmla="*/ 1923028 w 3217557"/>
              <a:gd name="connsiteY34-480" fmla="*/ 1713434 h 2654282"/>
              <a:gd name="connsiteX35-481" fmla="*/ 3078958 w 3217557"/>
              <a:gd name="connsiteY35-482" fmla="*/ 2077967 h 2654282"/>
              <a:gd name="connsiteX36-483" fmla="*/ 2505887 w 3217557"/>
              <a:gd name="connsiteY36-484" fmla="*/ 1713434 h 2654282"/>
              <a:gd name="connsiteX37-485" fmla="*/ 2886641 w 3217557"/>
              <a:gd name="connsiteY37-486" fmla="*/ 1713434 h 2654282"/>
              <a:gd name="connsiteX38-487" fmla="*/ 3217557 w 3217557"/>
              <a:gd name="connsiteY38-488" fmla="*/ 1382518 h 2654282"/>
              <a:gd name="connsiteX39-489" fmla="*/ 3217557 w 3217557"/>
              <a:gd name="connsiteY39-490" fmla="*/ 330916 h 2654282"/>
              <a:gd name="connsiteX40-491" fmla="*/ 2886641 w 3217557"/>
              <a:gd name="connsiteY40-492" fmla="*/ 0 h 2654282"/>
              <a:gd name="connsiteX0-493" fmla="*/ 1384251 w 3217557"/>
              <a:gd name="connsiteY0-494" fmla="*/ 661544 h 2654282"/>
              <a:gd name="connsiteX1-495" fmla="*/ 1574067 w 3217557"/>
              <a:gd name="connsiteY1-496" fmla="*/ 851360 h 2654282"/>
              <a:gd name="connsiteX2-497" fmla="*/ 1384251 w 3217557"/>
              <a:gd name="connsiteY2-498" fmla="*/ 1041176 h 2654282"/>
              <a:gd name="connsiteX3-499" fmla="*/ 1194435 w 3217557"/>
              <a:gd name="connsiteY3-500" fmla="*/ 851360 h 2654282"/>
              <a:gd name="connsiteX4-501" fmla="*/ 1384251 w 3217557"/>
              <a:gd name="connsiteY4-502" fmla="*/ 661544 h 2654282"/>
              <a:gd name="connsiteX5-503" fmla="*/ 1993421 w 3217557"/>
              <a:gd name="connsiteY5-504" fmla="*/ 661544 h 2654282"/>
              <a:gd name="connsiteX6-505" fmla="*/ 2183237 w 3217557"/>
              <a:gd name="connsiteY6-506" fmla="*/ 851360 h 2654282"/>
              <a:gd name="connsiteX7-507" fmla="*/ 1993421 w 3217557"/>
              <a:gd name="connsiteY7-508" fmla="*/ 1041176 h 2654282"/>
              <a:gd name="connsiteX8-509" fmla="*/ 1803605 w 3217557"/>
              <a:gd name="connsiteY8-510" fmla="*/ 851360 h 2654282"/>
              <a:gd name="connsiteX9-511" fmla="*/ 1993421 w 3217557"/>
              <a:gd name="connsiteY9-512" fmla="*/ 661544 h 2654282"/>
              <a:gd name="connsiteX10-513" fmla="*/ 2602591 w 3217557"/>
              <a:gd name="connsiteY10-514" fmla="*/ 661544 h 2654282"/>
              <a:gd name="connsiteX11-515" fmla="*/ 2792407 w 3217557"/>
              <a:gd name="connsiteY11-516" fmla="*/ 851360 h 2654282"/>
              <a:gd name="connsiteX12-517" fmla="*/ 2602591 w 3217557"/>
              <a:gd name="connsiteY12-518" fmla="*/ 1041176 h 2654282"/>
              <a:gd name="connsiteX13-519" fmla="*/ 2412775 w 3217557"/>
              <a:gd name="connsiteY13-520" fmla="*/ 851360 h 2654282"/>
              <a:gd name="connsiteX14-521" fmla="*/ 2602591 w 3217557"/>
              <a:gd name="connsiteY14-522" fmla="*/ 661544 h 2654282"/>
              <a:gd name="connsiteX15-523" fmla="*/ 677114 w 3217557"/>
              <a:gd name="connsiteY15-524" fmla="*/ 569491 h 2654282"/>
              <a:gd name="connsiteX16-525" fmla="*/ 330916 w 3217557"/>
              <a:gd name="connsiteY16-526" fmla="*/ 569491 h 2654282"/>
              <a:gd name="connsiteX17-527" fmla="*/ 0 w 3217557"/>
              <a:gd name="connsiteY17-528" fmla="*/ 900407 h 2654282"/>
              <a:gd name="connsiteX18-529" fmla="*/ 0 w 3217557"/>
              <a:gd name="connsiteY18-530" fmla="*/ 1952009 h 2654282"/>
              <a:gd name="connsiteX19-531" fmla="*/ 330916 w 3217557"/>
              <a:gd name="connsiteY19-532" fmla="*/ 2282925 h 2654282"/>
              <a:gd name="connsiteX20-533" fmla="*/ 711670 w 3217557"/>
              <a:gd name="connsiteY20-534" fmla="*/ 2282925 h 2654282"/>
              <a:gd name="connsiteX21-535" fmla="*/ 275077 w 3217557"/>
              <a:gd name="connsiteY21-536" fmla="*/ 2654282 h 2654282"/>
              <a:gd name="connsiteX22-537" fmla="*/ 1294529 w 3217557"/>
              <a:gd name="connsiteY22-538" fmla="*/ 2282925 h 2654282"/>
              <a:gd name="connsiteX23-539" fmla="*/ 2117356 w 3217557"/>
              <a:gd name="connsiteY23-540" fmla="*/ 2282925 h 2654282"/>
              <a:gd name="connsiteX24-541" fmla="*/ 2418395 w 3217557"/>
              <a:gd name="connsiteY24-542" fmla="*/ 2087951 h 2654282"/>
              <a:gd name="connsiteX25-543" fmla="*/ 1830857 w 3217557"/>
              <a:gd name="connsiteY25-544" fmla="*/ 1799347 h 2654282"/>
              <a:gd name="connsiteX26-545" fmla="*/ 1008030 w 3217557"/>
              <a:gd name="connsiteY26-546" fmla="*/ 1799347 h 2654282"/>
              <a:gd name="connsiteX27-547" fmla="*/ 677114 w 3217557"/>
              <a:gd name="connsiteY27-548" fmla="*/ 1468431 h 2654282"/>
              <a:gd name="connsiteX28-549" fmla="*/ 677114 w 3217557"/>
              <a:gd name="connsiteY28-550" fmla="*/ 569491 h 2654282"/>
              <a:gd name="connsiteX29-551" fmla="*/ 2886641 w 3217557"/>
              <a:gd name="connsiteY29-552" fmla="*/ 0 h 2654282"/>
              <a:gd name="connsiteX30-553" fmla="*/ 1100201 w 3217557"/>
              <a:gd name="connsiteY30-554" fmla="*/ 0 h 2654282"/>
              <a:gd name="connsiteX31-555" fmla="*/ 769285 w 3217557"/>
              <a:gd name="connsiteY31-556" fmla="*/ 330916 h 2654282"/>
              <a:gd name="connsiteX32-557" fmla="*/ 769285 w 3217557"/>
              <a:gd name="connsiteY32-558" fmla="*/ 1382518 h 2654282"/>
              <a:gd name="connsiteX33-559" fmla="*/ 1100201 w 3217557"/>
              <a:gd name="connsiteY33-560" fmla="*/ 1713434 h 2654282"/>
              <a:gd name="connsiteX34-561" fmla="*/ 1923028 w 3217557"/>
              <a:gd name="connsiteY34-562" fmla="*/ 1713434 h 2654282"/>
              <a:gd name="connsiteX35-563" fmla="*/ 3078958 w 3217557"/>
              <a:gd name="connsiteY35-564" fmla="*/ 2077967 h 2654282"/>
              <a:gd name="connsiteX36-565" fmla="*/ 2505887 w 3217557"/>
              <a:gd name="connsiteY36-566" fmla="*/ 1713434 h 2654282"/>
              <a:gd name="connsiteX37-567" fmla="*/ 2886641 w 3217557"/>
              <a:gd name="connsiteY37-568" fmla="*/ 1713434 h 2654282"/>
              <a:gd name="connsiteX38-569" fmla="*/ 3217557 w 3217557"/>
              <a:gd name="connsiteY38-570" fmla="*/ 1382518 h 2654282"/>
              <a:gd name="connsiteX39-571" fmla="*/ 3217557 w 3217557"/>
              <a:gd name="connsiteY39-572" fmla="*/ 330916 h 2654282"/>
              <a:gd name="connsiteX40-573" fmla="*/ 2886641 w 3217557"/>
              <a:gd name="connsiteY40-574" fmla="*/ 0 h 2654282"/>
              <a:gd name="connsiteX0-575" fmla="*/ 1384251 w 3217557"/>
              <a:gd name="connsiteY0-576" fmla="*/ 661544 h 2654282"/>
              <a:gd name="connsiteX1-577" fmla="*/ 1574067 w 3217557"/>
              <a:gd name="connsiteY1-578" fmla="*/ 851360 h 2654282"/>
              <a:gd name="connsiteX2-579" fmla="*/ 1384251 w 3217557"/>
              <a:gd name="connsiteY2-580" fmla="*/ 1041176 h 2654282"/>
              <a:gd name="connsiteX3-581" fmla="*/ 1194435 w 3217557"/>
              <a:gd name="connsiteY3-582" fmla="*/ 851360 h 2654282"/>
              <a:gd name="connsiteX4-583" fmla="*/ 1384251 w 3217557"/>
              <a:gd name="connsiteY4-584" fmla="*/ 661544 h 2654282"/>
              <a:gd name="connsiteX5-585" fmla="*/ 1993421 w 3217557"/>
              <a:gd name="connsiteY5-586" fmla="*/ 661544 h 2654282"/>
              <a:gd name="connsiteX6-587" fmla="*/ 2183237 w 3217557"/>
              <a:gd name="connsiteY6-588" fmla="*/ 851360 h 2654282"/>
              <a:gd name="connsiteX7-589" fmla="*/ 1993421 w 3217557"/>
              <a:gd name="connsiteY7-590" fmla="*/ 1041176 h 2654282"/>
              <a:gd name="connsiteX8-591" fmla="*/ 1803605 w 3217557"/>
              <a:gd name="connsiteY8-592" fmla="*/ 851360 h 2654282"/>
              <a:gd name="connsiteX9-593" fmla="*/ 1993421 w 3217557"/>
              <a:gd name="connsiteY9-594" fmla="*/ 661544 h 2654282"/>
              <a:gd name="connsiteX10-595" fmla="*/ 2602591 w 3217557"/>
              <a:gd name="connsiteY10-596" fmla="*/ 661544 h 2654282"/>
              <a:gd name="connsiteX11-597" fmla="*/ 2792407 w 3217557"/>
              <a:gd name="connsiteY11-598" fmla="*/ 851360 h 2654282"/>
              <a:gd name="connsiteX12-599" fmla="*/ 2602591 w 3217557"/>
              <a:gd name="connsiteY12-600" fmla="*/ 1041176 h 2654282"/>
              <a:gd name="connsiteX13-601" fmla="*/ 2412775 w 3217557"/>
              <a:gd name="connsiteY13-602" fmla="*/ 851360 h 2654282"/>
              <a:gd name="connsiteX14-603" fmla="*/ 2602591 w 3217557"/>
              <a:gd name="connsiteY14-604" fmla="*/ 661544 h 2654282"/>
              <a:gd name="connsiteX15-605" fmla="*/ 677114 w 3217557"/>
              <a:gd name="connsiteY15-606" fmla="*/ 569491 h 2654282"/>
              <a:gd name="connsiteX16-607" fmla="*/ 330916 w 3217557"/>
              <a:gd name="connsiteY16-608" fmla="*/ 569491 h 2654282"/>
              <a:gd name="connsiteX17-609" fmla="*/ 0 w 3217557"/>
              <a:gd name="connsiteY17-610" fmla="*/ 900407 h 2654282"/>
              <a:gd name="connsiteX18-611" fmla="*/ 0 w 3217557"/>
              <a:gd name="connsiteY18-612" fmla="*/ 1952009 h 2654282"/>
              <a:gd name="connsiteX19-613" fmla="*/ 330916 w 3217557"/>
              <a:gd name="connsiteY19-614" fmla="*/ 2282925 h 2654282"/>
              <a:gd name="connsiteX20-615" fmla="*/ 711670 w 3217557"/>
              <a:gd name="connsiteY20-616" fmla="*/ 2282925 h 2654282"/>
              <a:gd name="connsiteX21-617" fmla="*/ 275077 w 3217557"/>
              <a:gd name="connsiteY21-618" fmla="*/ 2654282 h 2654282"/>
              <a:gd name="connsiteX22-619" fmla="*/ 1294529 w 3217557"/>
              <a:gd name="connsiteY22-620" fmla="*/ 2282925 h 2654282"/>
              <a:gd name="connsiteX23-621" fmla="*/ 2117356 w 3217557"/>
              <a:gd name="connsiteY23-622" fmla="*/ 2282925 h 2654282"/>
              <a:gd name="connsiteX24-623" fmla="*/ 2418395 w 3217557"/>
              <a:gd name="connsiteY24-624" fmla="*/ 2087951 h 2654282"/>
              <a:gd name="connsiteX25-625" fmla="*/ 1830857 w 3217557"/>
              <a:gd name="connsiteY25-626" fmla="*/ 1799347 h 2654282"/>
              <a:gd name="connsiteX26-627" fmla="*/ 1008030 w 3217557"/>
              <a:gd name="connsiteY26-628" fmla="*/ 1799347 h 2654282"/>
              <a:gd name="connsiteX27-629" fmla="*/ 677114 w 3217557"/>
              <a:gd name="connsiteY27-630" fmla="*/ 1468431 h 2654282"/>
              <a:gd name="connsiteX28-631" fmla="*/ 677114 w 3217557"/>
              <a:gd name="connsiteY28-632" fmla="*/ 569491 h 2654282"/>
              <a:gd name="connsiteX29-633" fmla="*/ 2886641 w 3217557"/>
              <a:gd name="connsiteY29-634" fmla="*/ 0 h 2654282"/>
              <a:gd name="connsiteX30-635" fmla="*/ 1100201 w 3217557"/>
              <a:gd name="connsiteY30-636" fmla="*/ 0 h 2654282"/>
              <a:gd name="connsiteX31-637" fmla="*/ 769285 w 3217557"/>
              <a:gd name="connsiteY31-638" fmla="*/ 330916 h 2654282"/>
              <a:gd name="connsiteX32-639" fmla="*/ 769285 w 3217557"/>
              <a:gd name="connsiteY32-640" fmla="*/ 1382518 h 2654282"/>
              <a:gd name="connsiteX33-641" fmla="*/ 1100201 w 3217557"/>
              <a:gd name="connsiteY33-642" fmla="*/ 1713434 h 2654282"/>
              <a:gd name="connsiteX34-643" fmla="*/ 1923028 w 3217557"/>
              <a:gd name="connsiteY34-644" fmla="*/ 1713434 h 2654282"/>
              <a:gd name="connsiteX35-645" fmla="*/ 3078958 w 3217557"/>
              <a:gd name="connsiteY35-646" fmla="*/ 2077967 h 2654282"/>
              <a:gd name="connsiteX36-647" fmla="*/ 2505887 w 3217557"/>
              <a:gd name="connsiteY36-648" fmla="*/ 1713434 h 2654282"/>
              <a:gd name="connsiteX37-649" fmla="*/ 2886641 w 3217557"/>
              <a:gd name="connsiteY37-650" fmla="*/ 1713434 h 2654282"/>
              <a:gd name="connsiteX38-651" fmla="*/ 3217557 w 3217557"/>
              <a:gd name="connsiteY38-652" fmla="*/ 1382518 h 2654282"/>
              <a:gd name="connsiteX39-653" fmla="*/ 3217557 w 3217557"/>
              <a:gd name="connsiteY39-654" fmla="*/ 330916 h 2654282"/>
              <a:gd name="connsiteX40-655" fmla="*/ 2886641 w 3217557"/>
              <a:gd name="connsiteY40-656" fmla="*/ 0 h 2654282"/>
              <a:gd name="connsiteX0-657" fmla="*/ 1384251 w 3217557"/>
              <a:gd name="connsiteY0-658" fmla="*/ 661544 h 2654282"/>
              <a:gd name="connsiteX1-659" fmla="*/ 1574067 w 3217557"/>
              <a:gd name="connsiteY1-660" fmla="*/ 851360 h 2654282"/>
              <a:gd name="connsiteX2-661" fmla="*/ 1384251 w 3217557"/>
              <a:gd name="connsiteY2-662" fmla="*/ 1041176 h 2654282"/>
              <a:gd name="connsiteX3-663" fmla="*/ 1194435 w 3217557"/>
              <a:gd name="connsiteY3-664" fmla="*/ 851360 h 2654282"/>
              <a:gd name="connsiteX4-665" fmla="*/ 1384251 w 3217557"/>
              <a:gd name="connsiteY4-666" fmla="*/ 661544 h 2654282"/>
              <a:gd name="connsiteX5-667" fmla="*/ 1993421 w 3217557"/>
              <a:gd name="connsiteY5-668" fmla="*/ 661544 h 2654282"/>
              <a:gd name="connsiteX6-669" fmla="*/ 2183237 w 3217557"/>
              <a:gd name="connsiteY6-670" fmla="*/ 851360 h 2654282"/>
              <a:gd name="connsiteX7-671" fmla="*/ 1993421 w 3217557"/>
              <a:gd name="connsiteY7-672" fmla="*/ 1041176 h 2654282"/>
              <a:gd name="connsiteX8-673" fmla="*/ 1803605 w 3217557"/>
              <a:gd name="connsiteY8-674" fmla="*/ 851360 h 2654282"/>
              <a:gd name="connsiteX9-675" fmla="*/ 1993421 w 3217557"/>
              <a:gd name="connsiteY9-676" fmla="*/ 661544 h 2654282"/>
              <a:gd name="connsiteX10-677" fmla="*/ 2602591 w 3217557"/>
              <a:gd name="connsiteY10-678" fmla="*/ 661544 h 2654282"/>
              <a:gd name="connsiteX11-679" fmla="*/ 2792407 w 3217557"/>
              <a:gd name="connsiteY11-680" fmla="*/ 851360 h 2654282"/>
              <a:gd name="connsiteX12-681" fmla="*/ 2602591 w 3217557"/>
              <a:gd name="connsiteY12-682" fmla="*/ 1041176 h 2654282"/>
              <a:gd name="connsiteX13-683" fmla="*/ 2412775 w 3217557"/>
              <a:gd name="connsiteY13-684" fmla="*/ 851360 h 2654282"/>
              <a:gd name="connsiteX14-685" fmla="*/ 2602591 w 3217557"/>
              <a:gd name="connsiteY14-686" fmla="*/ 661544 h 2654282"/>
              <a:gd name="connsiteX15-687" fmla="*/ 677114 w 3217557"/>
              <a:gd name="connsiteY15-688" fmla="*/ 569491 h 2654282"/>
              <a:gd name="connsiteX16-689" fmla="*/ 330916 w 3217557"/>
              <a:gd name="connsiteY16-690" fmla="*/ 569491 h 2654282"/>
              <a:gd name="connsiteX17-691" fmla="*/ 0 w 3217557"/>
              <a:gd name="connsiteY17-692" fmla="*/ 900407 h 2654282"/>
              <a:gd name="connsiteX18-693" fmla="*/ 0 w 3217557"/>
              <a:gd name="connsiteY18-694" fmla="*/ 1952009 h 2654282"/>
              <a:gd name="connsiteX19-695" fmla="*/ 330916 w 3217557"/>
              <a:gd name="connsiteY19-696" fmla="*/ 2282925 h 2654282"/>
              <a:gd name="connsiteX20-697" fmla="*/ 711670 w 3217557"/>
              <a:gd name="connsiteY20-698" fmla="*/ 2282925 h 2654282"/>
              <a:gd name="connsiteX21-699" fmla="*/ 275077 w 3217557"/>
              <a:gd name="connsiteY21-700" fmla="*/ 2654282 h 2654282"/>
              <a:gd name="connsiteX22-701" fmla="*/ 1294529 w 3217557"/>
              <a:gd name="connsiteY22-702" fmla="*/ 2282925 h 2654282"/>
              <a:gd name="connsiteX23-703" fmla="*/ 2117356 w 3217557"/>
              <a:gd name="connsiteY23-704" fmla="*/ 2282925 h 2654282"/>
              <a:gd name="connsiteX24-705" fmla="*/ 2418395 w 3217557"/>
              <a:gd name="connsiteY24-706" fmla="*/ 2087951 h 2654282"/>
              <a:gd name="connsiteX25-707" fmla="*/ 1830857 w 3217557"/>
              <a:gd name="connsiteY25-708" fmla="*/ 1799347 h 2654282"/>
              <a:gd name="connsiteX26-709" fmla="*/ 1008030 w 3217557"/>
              <a:gd name="connsiteY26-710" fmla="*/ 1799347 h 2654282"/>
              <a:gd name="connsiteX27-711" fmla="*/ 677114 w 3217557"/>
              <a:gd name="connsiteY27-712" fmla="*/ 1468431 h 2654282"/>
              <a:gd name="connsiteX28-713" fmla="*/ 677114 w 3217557"/>
              <a:gd name="connsiteY28-714" fmla="*/ 569491 h 2654282"/>
              <a:gd name="connsiteX29-715" fmla="*/ 2886641 w 3217557"/>
              <a:gd name="connsiteY29-716" fmla="*/ 0 h 2654282"/>
              <a:gd name="connsiteX30-717" fmla="*/ 1100201 w 3217557"/>
              <a:gd name="connsiteY30-718" fmla="*/ 0 h 2654282"/>
              <a:gd name="connsiteX31-719" fmla="*/ 769285 w 3217557"/>
              <a:gd name="connsiteY31-720" fmla="*/ 330916 h 2654282"/>
              <a:gd name="connsiteX32-721" fmla="*/ 769285 w 3217557"/>
              <a:gd name="connsiteY32-722" fmla="*/ 1382518 h 2654282"/>
              <a:gd name="connsiteX33-723" fmla="*/ 1100201 w 3217557"/>
              <a:gd name="connsiteY33-724" fmla="*/ 1713434 h 2654282"/>
              <a:gd name="connsiteX34-725" fmla="*/ 1923028 w 3217557"/>
              <a:gd name="connsiteY34-726" fmla="*/ 1713434 h 2654282"/>
              <a:gd name="connsiteX35-727" fmla="*/ 3078958 w 3217557"/>
              <a:gd name="connsiteY35-728" fmla="*/ 2077967 h 2654282"/>
              <a:gd name="connsiteX36-729" fmla="*/ 2505887 w 3217557"/>
              <a:gd name="connsiteY36-730" fmla="*/ 1713434 h 2654282"/>
              <a:gd name="connsiteX37-731" fmla="*/ 2886641 w 3217557"/>
              <a:gd name="connsiteY37-732" fmla="*/ 1713434 h 2654282"/>
              <a:gd name="connsiteX38-733" fmla="*/ 3217557 w 3217557"/>
              <a:gd name="connsiteY38-734" fmla="*/ 1382518 h 2654282"/>
              <a:gd name="connsiteX39-735" fmla="*/ 3217557 w 3217557"/>
              <a:gd name="connsiteY39-736" fmla="*/ 330916 h 2654282"/>
              <a:gd name="connsiteX40-737" fmla="*/ 2886641 w 3217557"/>
              <a:gd name="connsiteY40-738" fmla="*/ 0 h 265428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endParaRPr>
          </a:p>
        </p:txBody>
      </p:sp>
      <p:sp>
        <p:nvSpPr>
          <p:cNvPr id="93" name="Teardrop 1"/>
          <p:cNvSpPr/>
          <p:nvPr/>
        </p:nvSpPr>
        <p:spPr>
          <a:xfrm rot="18805991">
            <a:off x="8403910" y="1552600"/>
            <a:ext cx="551843" cy="546086"/>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94" name="Rectangle 130"/>
          <p:cNvSpPr/>
          <p:nvPr/>
        </p:nvSpPr>
        <p:spPr>
          <a:xfrm>
            <a:off x="9210038" y="1552666"/>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endParaRPr>
          </a:p>
        </p:txBody>
      </p:sp>
      <p:sp>
        <p:nvSpPr>
          <p:cNvPr id="95" name="Right Triangle 17"/>
          <p:cNvSpPr>
            <a:spLocks noChangeAspect="1"/>
          </p:cNvSpPr>
          <p:nvPr/>
        </p:nvSpPr>
        <p:spPr>
          <a:xfrm>
            <a:off x="7640691" y="4591278"/>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96" name="Right Triangle 17"/>
          <p:cNvSpPr>
            <a:spLocks noChangeAspect="1"/>
          </p:cNvSpPr>
          <p:nvPr/>
        </p:nvSpPr>
        <p:spPr>
          <a:xfrm>
            <a:off x="6765649" y="4591278"/>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97" name="Right Triangle 17"/>
          <p:cNvSpPr>
            <a:spLocks noChangeAspect="1"/>
          </p:cNvSpPr>
          <p:nvPr/>
        </p:nvSpPr>
        <p:spPr>
          <a:xfrm>
            <a:off x="8515733" y="4591278"/>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98" name="Oval 44"/>
          <p:cNvSpPr>
            <a:spLocks noChangeAspect="1"/>
          </p:cNvSpPr>
          <p:nvPr/>
        </p:nvSpPr>
        <p:spPr>
          <a:xfrm>
            <a:off x="9390774" y="4591278"/>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3" name="Text Placeholder 1">
            <a:extLst>
              <a:ext uri="{FF2B5EF4-FFF2-40B4-BE49-F238E27FC236}">
                <a16:creationId xmlns:a16="http://schemas.microsoft.com/office/drawing/2014/main" id="{567F06FC-2A96-E241-B9D5-7A649283B0C3}"/>
              </a:ext>
            </a:extLst>
          </p:cNvPr>
          <p:cNvSpPr txBox="1">
            <a:spLocks/>
          </p:cNvSpPr>
          <p:nvPr/>
        </p:nvSpPr>
        <p:spPr>
          <a:xfrm>
            <a:off x="0" y="280988"/>
            <a:ext cx="11572875" cy="72548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sz="3600"/>
              <a:t>Fully Editable Icon Sets: A</a:t>
            </a:r>
            <a:endParaRPr lang="en-US" sz="3600" dirty="0"/>
          </a:p>
        </p:txBody>
      </p:sp>
    </p:spTree>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Freeform 47"/>
          <p:cNvSpPr>
            <a:spLocks noChangeAspect="1"/>
          </p:cNvSpPr>
          <p:nvPr/>
        </p:nvSpPr>
        <p:spPr>
          <a:xfrm>
            <a:off x="2681573" y="1569588"/>
            <a:ext cx="530134" cy="529812"/>
          </a:xfrm>
          <a:custGeom>
            <a:avLst/>
            <a:gdLst>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5619 w 1901727"/>
              <a:gd name="connsiteY10" fmla="*/ 633909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1" fmla="*/ 790984 w 1901727"/>
              <a:gd name="connsiteY0-2" fmla="*/ 0 h 1985875"/>
              <a:gd name="connsiteX1-3" fmla="*/ 790984 w 1901727"/>
              <a:gd name="connsiteY1-4" fmla="*/ 0 h 1985875"/>
              <a:gd name="connsiteX2-5" fmla="*/ 1026596 w 1901727"/>
              <a:gd name="connsiteY2-6" fmla="*/ 5610 h 1985875"/>
              <a:gd name="connsiteX3-7" fmla="*/ 1020986 w 1901727"/>
              <a:gd name="connsiteY3-8" fmla="*/ 493664 h 1985875"/>
              <a:gd name="connsiteX4-9" fmla="*/ 1172451 w 1901727"/>
              <a:gd name="connsiteY4-10" fmla="*/ 605860 h 1985875"/>
              <a:gd name="connsiteX5-11" fmla="*/ 1357575 w 1901727"/>
              <a:gd name="connsiteY5-12" fmla="*/ 403907 h 1985875"/>
              <a:gd name="connsiteX6-13" fmla="*/ 1901727 w 1901727"/>
              <a:gd name="connsiteY6-14" fmla="*/ 1924167 h 1985875"/>
              <a:gd name="connsiteX7-15" fmla="*/ 992937 w 1901727"/>
              <a:gd name="connsiteY7-16" fmla="*/ 1480991 h 1985875"/>
              <a:gd name="connsiteX8-17" fmla="*/ 1054645 w 1901727"/>
              <a:gd name="connsiteY8-18" fmla="*/ 1121963 h 1985875"/>
              <a:gd name="connsiteX9-19" fmla="*/ 1088304 w 1901727"/>
              <a:gd name="connsiteY9-20" fmla="*/ 757325 h 1985875"/>
              <a:gd name="connsiteX10-21" fmla="*/ 920009 w 1901727"/>
              <a:gd name="connsiteY10-22" fmla="*/ 611470 h 1985875"/>
              <a:gd name="connsiteX11-23" fmla="*/ 729276 w 1901727"/>
              <a:gd name="connsiteY11-24" fmla="*/ 751715 h 1985875"/>
              <a:gd name="connsiteX12-25" fmla="*/ 740495 w 1901727"/>
              <a:gd name="connsiteY12-26" fmla="*/ 1161232 h 1985875"/>
              <a:gd name="connsiteX13-27" fmla="*/ 785374 w 1901727"/>
              <a:gd name="connsiteY13-28" fmla="*/ 1509040 h 1985875"/>
              <a:gd name="connsiteX14-29" fmla="*/ 0 w 1901727"/>
              <a:gd name="connsiteY14-30" fmla="*/ 1985875 h 1985875"/>
              <a:gd name="connsiteX15-31" fmla="*/ 437565 w 1901727"/>
              <a:gd name="connsiteY15-32" fmla="*/ 387077 h 1985875"/>
              <a:gd name="connsiteX16-33" fmla="*/ 650738 w 1901727"/>
              <a:gd name="connsiteY16-34" fmla="*/ 611470 h 1985875"/>
              <a:gd name="connsiteX17-35" fmla="*/ 813423 w 1901727"/>
              <a:gd name="connsiteY17-36" fmla="*/ 499274 h 1985875"/>
              <a:gd name="connsiteX18-37" fmla="*/ 790984 w 1901727"/>
              <a:gd name="connsiteY18-38" fmla="*/ 0 h 1985875"/>
              <a:gd name="connsiteX0-39" fmla="*/ 790984 w 1901727"/>
              <a:gd name="connsiteY0-40" fmla="*/ 0 h 1985875"/>
              <a:gd name="connsiteX1-41" fmla="*/ 790984 w 1901727"/>
              <a:gd name="connsiteY1-42" fmla="*/ 0 h 1985875"/>
              <a:gd name="connsiteX2-43" fmla="*/ 1026596 w 1901727"/>
              <a:gd name="connsiteY2-44" fmla="*/ 5610 h 1985875"/>
              <a:gd name="connsiteX3-45" fmla="*/ 1020986 w 1901727"/>
              <a:gd name="connsiteY3-46" fmla="*/ 493664 h 1985875"/>
              <a:gd name="connsiteX4-47" fmla="*/ 1172451 w 1901727"/>
              <a:gd name="connsiteY4-48" fmla="*/ 605860 h 1985875"/>
              <a:gd name="connsiteX5-49" fmla="*/ 1357575 w 1901727"/>
              <a:gd name="connsiteY5-50" fmla="*/ 403907 h 1985875"/>
              <a:gd name="connsiteX6-51" fmla="*/ 1901727 w 1901727"/>
              <a:gd name="connsiteY6-52" fmla="*/ 1924167 h 1985875"/>
              <a:gd name="connsiteX7-53" fmla="*/ 992937 w 1901727"/>
              <a:gd name="connsiteY7-54" fmla="*/ 1480991 h 1985875"/>
              <a:gd name="connsiteX8-55" fmla="*/ 1054645 w 1901727"/>
              <a:gd name="connsiteY8-56" fmla="*/ 1121963 h 1985875"/>
              <a:gd name="connsiteX9-57" fmla="*/ 1088304 w 1901727"/>
              <a:gd name="connsiteY9-58" fmla="*/ 757325 h 1985875"/>
              <a:gd name="connsiteX10-59" fmla="*/ 920009 w 1901727"/>
              <a:gd name="connsiteY10-60" fmla="*/ 611470 h 1985875"/>
              <a:gd name="connsiteX11-61" fmla="*/ 729276 w 1901727"/>
              <a:gd name="connsiteY11-62" fmla="*/ 751715 h 1985875"/>
              <a:gd name="connsiteX12-63" fmla="*/ 740495 w 1901727"/>
              <a:gd name="connsiteY12-64" fmla="*/ 1161232 h 1985875"/>
              <a:gd name="connsiteX13-65" fmla="*/ 785374 w 1901727"/>
              <a:gd name="connsiteY13-66" fmla="*/ 1509040 h 1985875"/>
              <a:gd name="connsiteX14-67" fmla="*/ 0 w 1901727"/>
              <a:gd name="connsiteY14-68" fmla="*/ 1985875 h 1985875"/>
              <a:gd name="connsiteX15-69" fmla="*/ 437565 w 1901727"/>
              <a:gd name="connsiteY15-70" fmla="*/ 387077 h 1985875"/>
              <a:gd name="connsiteX16-71" fmla="*/ 650738 w 1901727"/>
              <a:gd name="connsiteY16-72" fmla="*/ 611470 h 1985875"/>
              <a:gd name="connsiteX17-73" fmla="*/ 813423 w 1901727"/>
              <a:gd name="connsiteY17-74" fmla="*/ 499274 h 1985875"/>
              <a:gd name="connsiteX18-75" fmla="*/ 790984 w 1901727"/>
              <a:gd name="connsiteY18-76" fmla="*/ 0 h 1985875"/>
              <a:gd name="connsiteX0-77" fmla="*/ 790984 w 1901727"/>
              <a:gd name="connsiteY0-78" fmla="*/ 0 h 1985875"/>
              <a:gd name="connsiteX1-79" fmla="*/ 790984 w 1901727"/>
              <a:gd name="connsiteY1-80" fmla="*/ 0 h 1985875"/>
              <a:gd name="connsiteX2-81" fmla="*/ 1026596 w 1901727"/>
              <a:gd name="connsiteY2-82" fmla="*/ 5610 h 1985875"/>
              <a:gd name="connsiteX3-83" fmla="*/ 1020986 w 1901727"/>
              <a:gd name="connsiteY3-84" fmla="*/ 493664 h 1985875"/>
              <a:gd name="connsiteX4-85" fmla="*/ 1172451 w 1901727"/>
              <a:gd name="connsiteY4-86" fmla="*/ 605860 h 1985875"/>
              <a:gd name="connsiteX5-87" fmla="*/ 1357575 w 1901727"/>
              <a:gd name="connsiteY5-88" fmla="*/ 403907 h 1985875"/>
              <a:gd name="connsiteX6-89" fmla="*/ 1901727 w 1901727"/>
              <a:gd name="connsiteY6-90" fmla="*/ 1924167 h 1985875"/>
              <a:gd name="connsiteX7-91" fmla="*/ 992937 w 1901727"/>
              <a:gd name="connsiteY7-92" fmla="*/ 1480991 h 1985875"/>
              <a:gd name="connsiteX8-93" fmla="*/ 1054645 w 1901727"/>
              <a:gd name="connsiteY8-94" fmla="*/ 1121963 h 1985875"/>
              <a:gd name="connsiteX9-95" fmla="*/ 1088304 w 1901727"/>
              <a:gd name="connsiteY9-96" fmla="*/ 757325 h 1985875"/>
              <a:gd name="connsiteX10-97" fmla="*/ 920009 w 1901727"/>
              <a:gd name="connsiteY10-98" fmla="*/ 611470 h 1985875"/>
              <a:gd name="connsiteX11-99" fmla="*/ 729276 w 1901727"/>
              <a:gd name="connsiteY11-100" fmla="*/ 751715 h 1985875"/>
              <a:gd name="connsiteX12-101" fmla="*/ 740495 w 1901727"/>
              <a:gd name="connsiteY12-102" fmla="*/ 1161232 h 1985875"/>
              <a:gd name="connsiteX13-103" fmla="*/ 785374 w 1901727"/>
              <a:gd name="connsiteY13-104" fmla="*/ 1509040 h 1985875"/>
              <a:gd name="connsiteX14-105" fmla="*/ 0 w 1901727"/>
              <a:gd name="connsiteY14-106" fmla="*/ 1985875 h 1985875"/>
              <a:gd name="connsiteX15-107" fmla="*/ 437565 w 1901727"/>
              <a:gd name="connsiteY15-108" fmla="*/ 387077 h 1985875"/>
              <a:gd name="connsiteX16-109" fmla="*/ 650738 w 1901727"/>
              <a:gd name="connsiteY16-110" fmla="*/ 611470 h 1985875"/>
              <a:gd name="connsiteX17-111" fmla="*/ 813423 w 1901727"/>
              <a:gd name="connsiteY17-112" fmla="*/ 499274 h 1985875"/>
              <a:gd name="connsiteX18-113" fmla="*/ 790984 w 1901727"/>
              <a:gd name="connsiteY18-114" fmla="*/ 0 h 1985875"/>
              <a:gd name="connsiteX0-115" fmla="*/ 790984 w 1901727"/>
              <a:gd name="connsiteY0-116" fmla="*/ 0 h 1985875"/>
              <a:gd name="connsiteX1-117" fmla="*/ 790984 w 1901727"/>
              <a:gd name="connsiteY1-118" fmla="*/ 0 h 1985875"/>
              <a:gd name="connsiteX2-119" fmla="*/ 1026596 w 1901727"/>
              <a:gd name="connsiteY2-120" fmla="*/ 5610 h 1985875"/>
              <a:gd name="connsiteX3-121" fmla="*/ 1020986 w 1901727"/>
              <a:gd name="connsiteY3-122" fmla="*/ 493664 h 1985875"/>
              <a:gd name="connsiteX4-123" fmla="*/ 1172451 w 1901727"/>
              <a:gd name="connsiteY4-124" fmla="*/ 605860 h 1985875"/>
              <a:gd name="connsiteX5-125" fmla="*/ 1351965 w 1901727"/>
              <a:gd name="connsiteY5-126" fmla="*/ 375858 h 1985875"/>
              <a:gd name="connsiteX6-127" fmla="*/ 1901727 w 1901727"/>
              <a:gd name="connsiteY6-128" fmla="*/ 1924167 h 1985875"/>
              <a:gd name="connsiteX7-129" fmla="*/ 992937 w 1901727"/>
              <a:gd name="connsiteY7-130" fmla="*/ 1480991 h 1985875"/>
              <a:gd name="connsiteX8-131" fmla="*/ 1054645 w 1901727"/>
              <a:gd name="connsiteY8-132" fmla="*/ 1121963 h 1985875"/>
              <a:gd name="connsiteX9-133" fmla="*/ 1088304 w 1901727"/>
              <a:gd name="connsiteY9-134" fmla="*/ 757325 h 1985875"/>
              <a:gd name="connsiteX10-135" fmla="*/ 920009 w 1901727"/>
              <a:gd name="connsiteY10-136" fmla="*/ 611470 h 1985875"/>
              <a:gd name="connsiteX11-137" fmla="*/ 729276 w 1901727"/>
              <a:gd name="connsiteY11-138" fmla="*/ 751715 h 1985875"/>
              <a:gd name="connsiteX12-139" fmla="*/ 740495 w 1901727"/>
              <a:gd name="connsiteY12-140" fmla="*/ 1161232 h 1985875"/>
              <a:gd name="connsiteX13-141" fmla="*/ 785374 w 1901727"/>
              <a:gd name="connsiteY13-142" fmla="*/ 1509040 h 1985875"/>
              <a:gd name="connsiteX14-143" fmla="*/ 0 w 1901727"/>
              <a:gd name="connsiteY14-144" fmla="*/ 1985875 h 1985875"/>
              <a:gd name="connsiteX15-145" fmla="*/ 437565 w 1901727"/>
              <a:gd name="connsiteY15-146" fmla="*/ 387077 h 1985875"/>
              <a:gd name="connsiteX16-147" fmla="*/ 650738 w 1901727"/>
              <a:gd name="connsiteY16-148" fmla="*/ 611470 h 1985875"/>
              <a:gd name="connsiteX17-149" fmla="*/ 813423 w 1901727"/>
              <a:gd name="connsiteY17-150" fmla="*/ 499274 h 1985875"/>
              <a:gd name="connsiteX18-151" fmla="*/ 790984 w 1901727"/>
              <a:gd name="connsiteY18-152" fmla="*/ 0 h 1985875"/>
              <a:gd name="connsiteX0-153" fmla="*/ 790984 w 1901727"/>
              <a:gd name="connsiteY0-154" fmla="*/ 0 h 1985875"/>
              <a:gd name="connsiteX1-155" fmla="*/ 790984 w 1901727"/>
              <a:gd name="connsiteY1-156" fmla="*/ 0 h 1985875"/>
              <a:gd name="connsiteX2-157" fmla="*/ 1026596 w 1901727"/>
              <a:gd name="connsiteY2-158" fmla="*/ 5610 h 1985875"/>
              <a:gd name="connsiteX3-159" fmla="*/ 1020986 w 1901727"/>
              <a:gd name="connsiteY3-160" fmla="*/ 493664 h 1985875"/>
              <a:gd name="connsiteX4-161" fmla="*/ 1172451 w 1901727"/>
              <a:gd name="connsiteY4-162" fmla="*/ 605860 h 1985875"/>
              <a:gd name="connsiteX5-163" fmla="*/ 1351965 w 1901727"/>
              <a:gd name="connsiteY5-164" fmla="*/ 375858 h 1985875"/>
              <a:gd name="connsiteX6-165" fmla="*/ 1901727 w 1901727"/>
              <a:gd name="connsiteY6-166" fmla="*/ 1924167 h 1985875"/>
              <a:gd name="connsiteX7-167" fmla="*/ 992937 w 1901727"/>
              <a:gd name="connsiteY7-168" fmla="*/ 1480991 h 1985875"/>
              <a:gd name="connsiteX8-169" fmla="*/ 1054645 w 1901727"/>
              <a:gd name="connsiteY8-170" fmla="*/ 1121963 h 1985875"/>
              <a:gd name="connsiteX9-171" fmla="*/ 1088304 w 1901727"/>
              <a:gd name="connsiteY9-172" fmla="*/ 757325 h 1985875"/>
              <a:gd name="connsiteX10-173" fmla="*/ 920009 w 1901727"/>
              <a:gd name="connsiteY10-174" fmla="*/ 611470 h 1985875"/>
              <a:gd name="connsiteX11-175" fmla="*/ 729276 w 1901727"/>
              <a:gd name="connsiteY11-176" fmla="*/ 751715 h 1985875"/>
              <a:gd name="connsiteX12-177" fmla="*/ 740495 w 1901727"/>
              <a:gd name="connsiteY12-178" fmla="*/ 1161232 h 1985875"/>
              <a:gd name="connsiteX13-179" fmla="*/ 785374 w 1901727"/>
              <a:gd name="connsiteY13-180" fmla="*/ 1509040 h 1985875"/>
              <a:gd name="connsiteX14-181" fmla="*/ 0 w 1901727"/>
              <a:gd name="connsiteY14-182" fmla="*/ 1985875 h 1985875"/>
              <a:gd name="connsiteX15-183" fmla="*/ 437565 w 1901727"/>
              <a:gd name="connsiteY15-184" fmla="*/ 387077 h 1985875"/>
              <a:gd name="connsiteX16-185" fmla="*/ 650738 w 1901727"/>
              <a:gd name="connsiteY16-186" fmla="*/ 611470 h 1985875"/>
              <a:gd name="connsiteX17-187" fmla="*/ 813423 w 1901727"/>
              <a:gd name="connsiteY17-188" fmla="*/ 499274 h 1985875"/>
              <a:gd name="connsiteX18-189" fmla="*/ 790984 w 1901727"/>
              <a:gd name="connsiteY18-190" fmla="*/ 0 h 1985875"/>
              <a:gd name="connsiteX0-191" fmla="*/ 790984 w 1901727"/>
              <a:gd name="connsiteY0-192" fmla="*/ 0 h 1985875"/>
              <a:gd name="connsiteX1-193" fmla="*/ 790984 w 1901727"/>
              <a:gd name="connsiteY1-194" fmla="*/ 0 h 1985875"/>
              <a:gd name="connsiteX2-195" fmla="*/ 1026596 w 1901727"/>
              <a:gd name="connsiteY2-196" fmla="*/ 5610 h 1985875"/>
              <a:gd name="connsiteX3-197" fmla="*/ 1020986 w 1901727"/>
              <a:gd name="connsiteY3-198" fmla="*/ 493664 h 1985875"/>
              <a:gd name="connsiteX4-199" fmla="*/ 1155622 w 1901727"/>
              <a:gd name="connsiteY4-200" fmla="*/ 572201 h 1985875"/>
              <a:gd name="connsiteX5-201" fmla="*/ 1351965 w 1901727"/>
              <a:gd name="connsiteY5-202" fmla="*/ 375858 h 1985875"/>
              <a:gd name="connsiteX6-203" fmla="*/ 1901727 w 1901727"/>
              <a:gd name="connsiteY6-204" fmla="*/ 1924167 h 1985875"/>
              <a:gd name="connsiteX7-205" fmla="*/ 992937 w 1901727"/>
              <a:gd name="connsiteY7-206" fmla="*/ 1480991 h 1985875"/>
              <a:gd name="connsiteX8-207" fmla="*/ 1054645 w 1901727"/>
              <a:gd name="connsiteY8-208" fmla="*/ 1121963 h 1985875"/>
              <a:gd name="connsiteX9-209" fmla="*/ 1088304 w 1901727"/>
              <a:gd name="connsiteY9-210" fmla="*/ 757325 h 1985875"/>
              <a:gd name="connsiteX10-211" fmla="*/ 920009 w 1901727"/>
              <a:gd name="connsiteY10-212" fmla="*/ 611470 h 1985875"/>
              <a:gd name="connsiteX11-213" fmla="*/ 729276 w 1901727"/>
              <a:gd name="connsiteY11-214" fmla="*/ 751715 h 1985875"/>
              <a:gd name="connsiteX12-215" fmla="*/ 740495 w 1901727"/>
              <a:gd name="connsiteY12-216" fmla="*/ 1161232 h 1985875"/>
              <a:gd name="connsiteX13-217" fmla="*/ 785374 w 1901727"/>
              <a:gd name="connsiteY13-218" fmla="*/ 1509040 h 1985875"/>
              <a:gd name="connsiteX14-219" fmla="*/ 0 w 1901727"/>
              <a:gd name="connsiteY14-220" fmla="*/ 1985875 h 1985875"/>
              <a:gd name="connsiteX15-221" fmla="*/ 437565 w 1901727"/>
              <a:gd name="connsiteY15-222" fmla="*/ 387077 h 1985875"/>
              <a:gd name="connsiteX16-223" fmla="*/ 650738 w 1901727"/>
              <a:gd name="connsiteY16-224" fmla="*/ 611470 h 1985875"/>
              <a:gd name="connsiteX17-225" fmla="*/ 813423 w 1901727"/>
              <a:gd name="connsiteY17-226" fmla="*/ 499274 h 1985875"/>
              <a:gd name="connsiteX18-227" fmla="*/ 790984 w 1901727"/>
              <a:gd name="connsiteY18-228" fmla="*/ 0 h 1985875"/>
              <a:gd name="connsiteX0-229" fmla="*/ 790984 w 1901727"/>
              <a:gd name="connsiteY0-230" fmla="*/ 0 h 1985875"/>
              <a:gd name="connsiteX1-231" fmla="*/ 790984 w 1901727"/>
              <a:gd name="connsiteY1-232" fmla="*/ 0 h 1985875"/>
              <a:gd name="connsiteX2-233" fmla="*/ 1026596 w 1901727"/>
              <a:gd name="connsiteY2-234" fmla="*/ 5610 h 1985875"/>
              <a:gd name="connsiteX3-235" fmla="*/ 1020986 w 1901727"/>
              <a:gd name="connsiteY3-236" fmla="*/ 493664 h 1985875"/>
              <a:gd name="connsiteX4-237" fmla="*/ 1155622 w 1901727"/>
              <a:gd name="connsiteY4-238" fmla="*/ 572201 h 1985875"/>
              <a:gd name="connsiteX5-239" fmla="*/ 1351965 w 1901727"/>
              <a:gd name="connsiteY5-240" fmla="*/ 375858 h 1985875"/>
              <a:gd name="connsiteX6-241" fmla="*/ 1901727 w 1901727"/>
              <a:gd name="connsiteY6-242" fmla="*/ 1924167 h 1985875"/>
              <a:gd name="connsiteX7-243" fmla="*/ 992937 w 1901727"/>
              <a:gd name="connsiteY7-244" fmla="*/ 1480991 h 1985875"/>
              <a:gd name="connsiteX8-245" fmla="*/ 1054645 w 1901727"/>
              <a:gd name="connsiteY8-246" fmla="*/ 1121963 h 1985875"/>
              <a:gd name="connsiteX9-247" fmla="*/ 1088304 w 1901727"/>
              <a:gd name="connsiteY9-248" fmla="*/ 757325 h 1985875"/>
              <a:gd name="connsiteX10-249" fmla="*/ 920009 w 1901727"/>
              <a:gd name="connsiteY10-250" fmla="*/ 611470 h 1985875"/>
              <a:gd name="connsiteX11-251" fmla="*/ 729276 w 1901727"/>
              <a:gd name="connsiteY11-252" fmla="*/ 751715 h 1985875"/>
              <a:gd name="connsiteX12-253" fmla="*/ 740495 w 1901727"/>
              <a:gd name="connsiteY12-254" fmla="*/ 1161232 h 1985875"/>
              <a:gd name="connsiteX13-255" fmla="*/ 785374 w 1901727"/>
              <a:gd name="connsiteY13-256" fmla="*/ 1509040 h 1985875"/>
              <a:gd name="connsiteX14-257" fmla="*/ 0 w 1901727"/>
              <a:gd name="connsiteY14-258" fmla="*/ 1985875 h 1985875"/>
              <a:gd name="connsiteX15-259" fmla="*/ 437565 w 1901727"/>
              <a:gd name="connsiteY15-260" fmla="*/ 387077 h 1985875"/>
              <a:gd name="connsiteX16-261" fmla="*/ 650738 w 1901727"/>
              <a:gd name="connsiteY16-262" fmla="*/ 611470 h 1985875"/>
              <a:gd name="connsiteX17-263" fmla="*/ 813423 w 1901727"/>
              <a:gd name="connsiteY17-264" fmla="*/ 499274 h 1985875"/>
              <a:gd name="connsiteX18-265" fmla="*/ 790984 w 1901727"/>
              <a:gd name="connsiteY18-266" fmla="*/ 0 h 1985875"/>
              <a:gd name="connsiteX0-267" fmla="*/ 790984 w 1901727"/>
              <a:gd name="connsiteY0-268" fmla="*/ 0 h 1985875"/>
              <a:gd name="connsiteX1-269" fmla="*/ 790984 w 1901727"/>
              <a:gd name="connsiteY1-270" fmla="*/ 0 h 1985875"/>
              <a:gd name="connsiteX2-271" fmla="*/ 1026596 w 1901727"/>
              <a:gd name="connsiteY2-272" fmla="*/ 5610 h 1985875"/>
              <a:gd name="connsiteX3-273" fmla="*/ 1020986 w 1901727"/>
              <a:gd name="connsiteY3-274" fmla="*/ 493664 h 1985875"/>
              <a:gd name="connsiteX4-275" fmla="*/ 1155622 w 1901727"/>
              <a:gd name="connsiteY4-276" fmla="*/ 572201 h 1985875"/>
              <a:gd name="connsiteX5-277" fmla="*/ 1351965 w 1901727"/>
              <a:gd name="connsiteY5-278" fmla="*/ 375858 h 1985875"/>
              <a:gd name="connsiteX6-279" fmla="*/ 1901727 w 1901727"/>
              <a:gd name="connsiteY6-280" fmla="*/ 1924167 h 1985875"/>
              <a:gd name="connsiteX7-281" fmla="*/ 992937 w 1901727"/>
              <a:gd name="connsiteY7-282" fmla="*/ 1480991 h 1985875"/>
              <a:gd name="connsiteX8-283" fmla="*/ 1054645 w 1901727"/>
              <a:gd name="connsiteY8-284" fmla="*/ 1121963 h 1985875"/>
              <a:gd name="connsiteX9-285" fmla="*/ 1088304 w 1901727"/>
              <a:gd name="connsiteY9-286" fmla="*/ 757325 h 1985875"/>
              <a:gd name="connsiteX10-287" fmla="*/ 920009 w 1901727"/>
              <a:gd name="connsiteY10-288" fmla="*/ 611470 h 1985875"/>
              <a:gd name="connsiteX11-289" fmla="*/ 729276 w 1901727"/>
              <a:gd name="connsiteY11-290" fmla="*/ 751715 h 1985875"/>
              <a:gd name="connsiteX12-291" fmla="*/ 740495 w 1901727"/>
              <a:gd name="connsiteY12-292" fmla="*/ 1161232 h 1985875"/>
              <a:gd name="connsiteX13-293" fmla="*/ 785374 w 1901727"/>
              <a:gd name="connsiteY13-294" fmla="*/ 1509040 h 1985875"/>
              <a:gd name="connsiteX14-295" fmla="*/ 0 w 1901727"/>
              <a:gd name="connsiteY14-296" fmla="*/ 1985875 h 1985875"/>
              <a:gd name="connsiteX15-297" fmla="*/ 437565 w 1901727"/>
              <a:gd name="connsiteY15-298" fmla="*/ 387077 h 1985875"/>
              <a:gd name="connsiteX16-299" fmla="*/ 650738 w 1901727"/>
              <a:gd name="connsiteY16-300" fmla="*/ 611470 h 1985875"/>
              <a:gd name="connsiteX17-301" fmla="*/ 813423 w 1901727"/>
              <a:gd name="connsiteY17-302" fmla="*/ 499274 h 1985875"/>
              <a:gd name="connsiteX18-303" fmla="*/ 790984 w 1901727"/>
              <a:gd name="connsiteY18-304" fmla="*/ 0 h 1985875"/>
              <a:gd name="connsiteX0-305" fmla="*/ 790984 w 1942424"/>
              <a:gd name="connsiteY0-306" fmla="*/ 0 h 1985875"/>
              <a:gd name="connsiteX1-307" fmla="*/ 790984 w 1942424"/>
              <a:gd name="connsiteY1-308" fmla="*/ 0 h 1985875"/>
              <a:gd name="connsiteX2-309" fmla="*/ 1026596 w 1942424"/>
              <a:gd name="connsiteY2-310" fmla="*/ 5610 h 1985875"/>
              <a:gd name="connsiteX3-311" fmla="*/ 1020986 w 1942424"/>
              <a:gd name="connsiteY3-312" fmla="*/ 493664 h 1985875"/>
              <a:gd name="connsiteX4-313" fmla="*/ 1155622 w 1942424"/>
              <a:gd name="connsiteY4-314" fmla="*/ 572201 h 1985875"/>
              <a:gd name="connsiteX5-315" fmla="*/ 1351965 w 1942424"/>
              <a:gd name="connsiteY5-316" fmla="*/ 375858 h 1985875"/>
              <a:gd name="connsiteX6-317" fmla="*/ 1901727 w 1942424"/>
              <a:gd name="connsiteY6-318" fmla="*/ 1924167 h 1985875"/>
              <a:gd name="connsiteX7-319" fmla="*/ 992937 w 1942424"/>
              <a:gd name="connsiteY7-320" fmla="*/ 1480991 h 1985875"/>
              <a:gd name="connsiteX8-321" fmla="*/ 1054645 w 1942424"/>
              <a:gd name="connsiteY8-322" fmla="*/ 1121963 h 1985875"/>
              <a:gd name="connsiteX9-323" fmla="*/ 1088304 w 1942424"/>
              <a:gd name="connsiteY9-324" fmla="*/ 757325 h 1985875"/>
              <a:gd name="connsiteX10-325" fmla="*/ 920009 w 1942424"/>
              <a:gd name="connsiteY10-326" fmla="*/ 611470 h 1985875"/>
              <a:gd name="connsiteX11-327" fmla="*/ 729276 w 1942424"/>
              <a:gd name="connsiteY11-328" fmla="*/ 751715 h 1985875"/>
              <a:gd name="connsiteX12-329" fmla="*/ 740495 w 1942424"/>
              <a:gd name="connsiteY12-330" fmla="*/ 1161232 h 1985875"/>
              <a:gd name="connsiteX13-331" fmla="*/ 785374 w 1942424"/>
              <a:gd name="connsiteY13-332" fmla="*/ 1509040 h 1985875"/>
              <a:gd name="connsiteX14-333" fmla="*/ 0 w 1942424"/>
              <a:gd name="connsiteY14-334" fmla="*/ 1985875 h 1985875"/>
              <a:gd name="connsiteX15-335" fmla="*/ 437565 w 1942424"/>
              <a:gd name="connsiteY15-336" fmla="*/ 387077 h 1985875"/>
              <a:gd name="connsiteX16-337" fmla="*/ 650738 w 1942424"/>
              <a:gd name="connsiteY16-338" fmla="*/ 611470 h 1985875"/>
              <a:gd name="connsiteX17-339" fmla="*/ 813423 w 1942424"/>
              <a:gd name="connsiteY17-340" fmla="*/ 499274 h 1985875"/>
              <a:gd name="connsiteX18-341" fmla="*/ 790984 w 1942424"/>
              <a:gd name="connsiteY18-342" fmla="*/ 0 h 1985875"/>
              <a:gd name="connsiteX0-343" fmla="*/ 790984 w 1942424"/>
              <a:gd name="connsiteY0-344" fmla="*/ 0 h 1985875"/>
              <a:gd name="connsiteX1-345" fmla="*/ 790984 w 1942424"/>
              <a:gd name="connsiteY1-346" fmla="*/ 0 h 1985875"/>
              <a:gd name="connsiteX2-347" fmla="*/ 1026596 w 1942424"/>
              <a:gd name="connsiteY2-348" fmla="*/ 5610 h 1985875"/>
              <a:gd name="connsiteX3-349" fmla="*/ 1020986 w 1942424"/>
              <a:gd name="connsiteY3-350" fmla="*/ 493664 h 1985875"/>
              <a:gd name="connsiteX4-351" fmla="*/ 1155622 w 1942424"/>
              <a:gd name="connsiteY4-352" fmla="*/ 572201 h 1985875"/>
              <a:gd name="connsiteX5-353" fmla="*/ 1351965 w 1942424"/>
              <a:gd name="connsiteY5-354" fmla="*/ 375858 h 1985875"/>
              <a:gd name="connsiteX6-355" fmla="*/ 1901727 w 1942424"/>
              <a:gd name="connsiteY6-356" fmla="*/ 1924167 h 1985875"/>
              <a:gd name="connsiteX7-357" fmla="*/ 992937 w 1942424"/>
              <a:gd name="connsiteY7-358" fmla="*/ 1480991 h 1985875"/>
              <a:gd name="connsiteX8-359" fmla="*/ 1054645 w 1942424"/>
              <a:gd name="connsiteY8-360" fmla="*/ 1121963 h 1985875"/>
              <a:gd name="connsiteX9-361" fmla="*/ 1088304 w 1942424"/>
              <a:gd name="connsiteY9-362" fmla="*/ 757325 h 1985875"/>
              <a:gd name="connsiteX10-363" fmla="*/ 920009 w 1942424"/>
              <a:gd name="connsiteY10-364" fmla="*/ 611470 h 1985875"/>
              <a:gd name="connsiteX11-365" fmla="*/ 729276 w 1942424"/>
              <a:gd name="connsiteY11-366" fmla="*/ 751715 h 1985875"/>
              <a:gd name="connsiteX12-367" fmla="*/ 740495 w 1942424"/>
              <a:gd name="connsiteY12-368" fmla="*/ 1161232 h 1985875"/>
              <a:gd name="connsiteX13-369" fmla="*/ 785374 w 1942424"/>
              <a:gd name="connsiteY13-370" fmla="*/ 1509040 h 1985875"/>
              <a:gd name="connsiteX14-371" fmla="*/ 0 w 1942424"/>
              <a:gd name="connsiteY14-372" fmla="*/ 1985875 h 1985875"/>
              <a:gd name="connsiteX15-373" fmla="*/ 437565 w 1942424"/>
              <a:gd name="connsiteY15-374" fmla="*/ 387077 h 1985875"/>
              <a:gd name="connsiteX16-375" fmla="*/ 650738 w 1942424"/>
              <a:gd name="connsiteY16-376" fmla="*/ 611470 h 1985875"/>
              <a:gd name="connsiteX17-377" fmla="*/ 813423 w 1942424"/>
              <a:gd name="connsiteY17-378" fmla="*/ 499274 h 1985875"/>
              <a:gd name="connsiteX18-379" fmla="*/ 790984 w 1942424"/>
              <a:gd name="connsiteY18-380" fmla="*/ 0 h 1985875"/>
              <a:gd name="connsiteX0-381" fmla="*/ 790984 w 1946874"/>
              <a:gd name="connsiteY0-382" fmla="*/ 0 h 1985875"/>
              <a:gd name="connsiteX1-383" fmla="*/ 790984 w 1946874"/>
              <a:gd name="connsiteY1-384" fmla="*/ 0 h 1985875"/>
              <a:gd name="connsiteX2-385" fmla="*/ 1026596 w 1946874"/>
              <a:gd name="connsiteY2-386" fmla="*/ 5610 h 1985875"/>
              <a:gd name="connsiteX3-387" fmla="*/ 1020986 w 1946874"/>
              <a:gd name="connsiteY3-388" fmla="*/ 493664 h 1985875"/>
              <a:gd name="connsiteX4-389" fmla="*/ 1155622 w 1946874"/>
              <a:gd name="connsiteY4-390" fmla="*/ 572201 h 1985875"/>
              <a:gd name="connsiteX5-391" fmla="*/ 1351965 w 1946874"/>
              <a:gd name="connsiteY5-392" fmla="*/ 375858 h 1985875"/>
              <a:gd name="connsiteX6-393" fmla="*/ 1901727 w 1946874"/>
              <a:gd name="connsiteY6-394" fmla="*/ 1924167 h 1985875"/>
              <a:gd name="connsiteX7-395" fmla="*/ 992937 w 1946874"/>
              <a:gd name="connsiteY7-396" fmla="*/ 1480991 h 1985875"/>
              <a:gd name="connsiteX8-397" fmla="*/ 1054645 w 1946874"/>
              <a:gd name="connsiteY8-398" fmla="*/ 1121963 h 1985875"/>
              <a:gd name="connsiteX9-399" fmla="*/ 1088304 w 1946874"/>
              <a:gd name="connsiteY9-400" fmla="*/ 757325 h 1985875"/>
              <a:gd name="connsiteX10-401" fmla="*/ 920009 w 1946874"/>
              <a:gd name="connsiteY10-402" fmla="*/ 611470 h 1985875"/>
              <a:gd name="connsiteX11-403" fmla="*/ 729276 w 1946874"/>
              <a:gd name="connsiteY11-404" fmla="*/ 751715 h 1985875"/>
              <a:gd name="connsiteX12-405" fmla="*/ 740495 w 1946874"/>
              <a:gd name="connsiteY12-406" fmla="*/ 1161232 h 1985875"/>
              <a:gd name="connsiteX13-407" fmla="*/ 785374 w 1946874"/>
              <a:gd name="connsiteY13-408" fmla="*/ 1509040 h 1985875"/>
              <a:gd name="connsiteX14-409" fmla="*/ 0 w 1946874"/>
              <a:gd name="connsiteY14-410" fmla="*/ 1985875 h 1985875"/>
              <a:gd name="connsiteX15-411" fmla="*/ 437565 w 1946874"/>
              <a:gd name="connsiteY15-412" fmla="*/ 387077 h 1985875"/>
              <a:gd name="connsiteX16-413" fmla="*/ 650738 w 1946874"/>
              <a:gd name="connsiteY16-414" fmla="*/ 611470 h 1985875"/>
              <a:gd name="connsiteX17-415" fmla="*/ 813423 w 1946874"/>
              <a:gd name="connsiteY17-416" fmla="*/ 499274 h 1985875"/>
              <a:gd name="connsiteX18-417" fmla="*/ 790984 w 1946874"/>
              <a:gd name="connsiteY18-418" fmla="*/ 0 h 1985875"/>
              <a:gd name="connsiteX0-419" fmla="*/ 790984 w 1946874"/>
              <a:gd name="connsiteY0-420" fmla="*/ 0 h 1985875"/>
              <a:gd name="connsiteX1-421" fmla="*/ 790984 w 1946874"/>
              <a:gd name="connsiteY1-422" fmla="*/ 0 h 1985875"/>
              <a:gd name="connsiteX2-423" fmla="*/ 1026596 w 1946874"/>
              <a:gd name="connsiteY2-424" fmla="*/ 5610 h 1985875"/>
              <a:gd name="connsiteX3-425" fmla="*/ 1020986 w 1946874"/>
              <a:gd name="connsiteY3-426" fmla="*/ 493664 h 1985875"/>
              <a:gd name="connsiteX4-427" fmla="*/ 1155622 w 1946874"/>
              <a:gd name="connsiteY4-428" fmla="*/ 572201 h 1985875"/>
              <a:gd name="connsiteX5-429" fmla="*/ 1351965 w 1946874"/>
              <a:gd name="connsiteY5-430" fmla="*/ 375858 h 1985875"/>
              <a:gd name="connsiteX6-431" fmla="*/ 1901727 w 1946874"/>
              <a:gd name="connsiteY6-432" fmla="*/ 1924167 h 1985875"/>
              <a:gd name="connsiteX7-433" fmla="*/ 992937 w 1946874"/>
              <a:gd name="connsiteY7-434" fmla="*/ 1480991 h 1985875"/>
              <a:gd name="connsiteX8-435" fmla="*/ 1054645 w 1946874"/>
              <a:gd name="connsiteY8-436" fmla="*/ 1121963 h 1985875"/>
              <a:gd name="connsiteX9-437" fmla="*/ 1088304 w 1946874"/>
              <a:gd name="connsiteY9-438" fmla="*/ 757325 h 1985875"/>
              <a:gd name="connsiteX10-439" fmla="*/ 920009 w 1946874"/>
              <a:gd name="connsiteY10-440" fmla="*/ 611470 h 1985875"/>
              <a:gd name="connsiteX11-441" fmla="*/ 729276 w 1946874"/>
              <a:gd name="connsiteY11-442" fmla="*/ 751715 h 1985875"/>
              <a:gd name="connsiteX12-443" fmla="*/ 740495 w 1946874"/>
              <a:gd name="connsiteY12-444" fmla="*/ 1161232 h 1985875"/>
              <a:gd name="connsiteX13-445" fmla="*/ 785374 w 1946874"/>
              <a:gd name="connsiteY13-446" fmla="*/ 1509040 h 1985875"/>
              <a:gd name="connsiteX14-447" fmla="*/ 0 w 1946874"/>
              <a:gd name="connsiteY14-448" fmla="*/ 1985875 h 1985875"/>
              <a:gd name="connsiteX15-449" fmla="*/ 437565 w 1946874"/>
              <a:gd name="connsiteY15-450" fmla="*/ 387077 h 1985875"/>
              <a:gd name="connsiteX16-451" fmla="*/ 650738 w 1946874"/>
              <a:gd name="connsiteY16-452" fmla="*/ 611470 h 1985875"/>
              <a:gd name="connsiteX17-453" fmla="*/ 813423 w 1946874"/>
              <a:gd name="connsiteY17-454" fmla="*/ 499274 h 1985875"/>
              <a:gd name="connsiteX18-455" fmla="*/ 790984 w 1946874"/>
              <a:gd name="connsiteY18-456" fmla="*/ 0 h 1985875"/>
              <a:gd name="connsiteX0-457" fmla="*/ 790984 w 1946874"/>
              <a:gd name="connsiteY0-458" fmla="*/ 0 h 1985875"/>
              <a:gd name="connsiteX1-459" fmla="*/ 790984 w 1946874"/>
              <a:gd name="connsiteY1-460" fmla="*/ 0 h 1985875"/>
              <a:gd name="connsiteX2-461" fmla="*/ 1026596 w 1946874"/>
              <a:gd name="connsiteY2-462" fmla="*/ 5610 h 1985875"/>
              <a:gd name="connsiteX3-463" fmla="*/ 1020986 w 1946874"/>
              <a:gd name="connsiteY3-464" fmla="*/ 493664 h 1985875"/>
              <a:gd name="connsiteX4-465" fmla="*/ 1155622 w 1946874"/>
              <a:gd name="connsiteY4-466" fmla="*/ 572201 h 1985875"/>
              <a:gd name="connsiteX5-467" fmla="*/ 1351965 w 1946874"/>
              <a:gd name="connsiteY5-468" fmla="*/ 375858 h 1985875"/>
              <a:gd name="connsiteX6-469" fmla="*/ 1901727 w 1946874"/>
              <a:gd name="connsiteY6-470" fmla="*/ 1924167 h 1985875"/>
              <a:gd name="connsiteX7-471" fmla="*/ 992937 w 1946874"/>
              <a:gd name="connsiteY7-472" fmla="*/ 1480991 h 1985875"/>
              <a:gd name="connsiteX8-473" fmla="*/ 1037816 w 1946874"/>
              <a:gd name="connsiteY8-474" fmla="*/ 1161232 h 1985875"/>
              <a:gd name="connsiteX9-475" fmla="*/ 1088304 w 1946874"/>
              <a:gd name="connsiteY9-476" fmla="*/ 757325 h 1985875"/>
              <a:gd name="connsiteX10-477" fmla="*/ 920009 w 1946874"/>
              <a:gd name="connsiteY10-478" fmla="*/ 611470 h 1985875"/>
              <a:gd name="connsiteX11-479" fmla="*/ 729276 w 1946874"/>
              <a:gd name="connsiteY11-480" fmla="*/ 751715 h 1985875"/>
              <a:gd name="connsiteX12-481" fmla="*/ 740495 w 1946874"/>
              <a:gd name="connsiteY12-482" fmla="*/ 1161232 h 1985875"/>
              <a:gd name="connsiteX13-483" fmla="*/ 785374 w 1946874"/>
              <a:gd name="connsiteY13-484" fmla="*/ 1509040 h 1985875"/>
              <a:gd name="connsiteX14-485" fmla="*/ 0 w 1946874"/>
              <a:gd name="connsiteY14-486" fmla="*/ 1985875 h 1985875"/>
              <a:gd name="connsiteX15-487" fmla="*/ 437565 w 1946874"/>
              <a:gd name="connsiteY15-488" fmla="*/ 387077 h 1985875"/>
              <a:gd name="connsiteX16-489" fmla="*/ 650738 w 1946874"/>
              <a:gd name="connsiteY16-490" fmla="*/ 611470 h 1985875"/>
              <a:gd name="connsiteX17-491" fmla="*/ 813423 w 1946874"/>
              <a:gd name="connsiteY17-492" fmla="*/ 499274 h 1985875"/>
              <a:gd name="connsiteX18-493" fmla="*/ 790984 w 1946874"/>
              <a:gd name="connsiteY18-494" fmla="*/ 0 h 1985875"/>
              <a:gd name="connsiteX0-495" fmla="*/ 790984 w 1946874"/>
              <a:gd name="connsiteY0-496" fmla="*/ 0 h 1985875"/>
              <a:gd name="connsiteX1-497" fmla="*/ 790984 w 1946874"/>
              <a:gd name="connsiteY1-498" fmla="*/ 0 h 1985875"/>
              <a:gd name="connsiteX2-499" fmla="*/ 1026596 w 1946874"/>
              <a:gd name="connsiteY2-500" fmla="*/ 5610 h 1985875"/>
              <a:gd name="connsiteX3-501" fmla="*/ 1020986 w 1946874"/>
              <a:gd name="connsiteY3-502" fmla="*/ 493664 h 1985875"/>
              <a:gd name="connsiteX4-503" fmla="*/ 1155622 w 1946874"/>
              <a:gd name="connsiteY4-504" fmla="*/ 572201 h 1985875"/>
              <a:gd name="connsiteX5-505" fmla="*/ 1351965 w 1946874"/>
              <a:gd name="connsiteY5-506" fmla="*/ 375858 h 1985875"/>
              <a:gd name="connsiteX6-507" fmla="*/ 1901727 w 1946874"/>
              <a:gd name="connsiteY6-508" fmla="*/ 1924167 h 1985875"/>
              <a:gd name="connsiteX7-509" fmla="*/ 992937 w 1946874"/>
              <a:gd name="connsiteY7-510" fmla="*/ 1480991 h 1985875"/>
              <a:gd name="connsiteX8-511" fmla="*/ 1037816 w 1946874"/>
              <a:gd name="connsiteY8-512" fmla="*/ 1161232 h 1985875"/>
              <a:gd name="connsiteX9-513" fmla="*/ 1088304 w 1946874"/>
              <a:gd name="connsiteY9-514" fmla="*/ 757325 h 1985875"/>
              <a:gd name="connsiteX10-515" fmla="*/ 920009 w 1946874"/>
              <a:gd name="connsiteY10-516" fmla="*/ 611470 h 1985875"/>
              <a:gd name="connsiteX11-517" fmla="*/ 729276 w 1946874"/>
              <a:gd name="connsiteY11-518" fmla="*/ 751715 h 1985875"/>
              <a:gd name="connsiteX12-519" fmla="*/ 740495 w 1946874"/>
              <a:gd name="connsiteY12-520" fmla="*/ 1161232 h 1985875"/>
              <a:gd name="connsiteX13-521" fmla="*/ 785374 w 1946874"/>
              <a:gd name="connsiteY13-522" fmla="*/ 1509040 h 1985875"/>
              <a:gd name="connsiteX14-523" fmla="*/ 0 w 1946874"/>
              <a:gd name="connsiteY14-524" fmla="*/ 1985875 h 1985875"/>
              <a:gd name="connsiteX15-525" fmla="*/ 437565 w 1946874"/>
              <a:gd name="connsiteY15-526" fmla="*/ 387077 h 1985875"/>
              <a:gd name="connsiteX16-527" fmla="*/ 650738 w 1946874"/>
              <a:gd name="connsiteY16-528" fmla="*/ 611470 h 1985875"/>
              <a:gd name="connsiteX17-529" fmla="*/ 813423 w 1946874"/>
              <a:gd name="connsiteY17-530" fmla="*/ 499274 h 1985875"/>
              <a:gd name="connsiteX18-531" fmla="*/ 790984 w 1946874"/>
              <a:gd name="connsiteY18-532" fmla="*/ 0 h 1985875"/>
              <a:gd name="connsiteX0-533" fmla="*/ 790984 w 1946874"/>
              <a:gd name="connsiteY0-534" fmla="*/ 0 h 1985875"/>
              <a:gd name="connsiteX1-535" fmla="*/ 790984 w 1946874"/>
              <a:gd name="connsiteY1-536" fmla="*/ 0 h 1985875"/>
              <a:gd name="connsiteX2-537" fmla="*/ 1026596 w 1946874"/>
              <a:gd name="connsiteY2-538" fmla="*/ 5610 h 1985875"/>
              <a:gd name="connsiteX3-539" fmla="*/ 1020986 w 1946874"/>
              <a:gd name="connsiteY3-540" fmla="*/ 493664 h 1985875"/>
              <a:gd name="connsiteX4-541" fmla="*/ 1155622 w 1946874"/>
              <a:gd name="connsiteY4-542" fmla="*/ 572201 h 1985875"/>
              <a:gd name="connsiteX5-543" fmla="*/ 1351965 w 1946874"/>
              <a:gd name="connsiteY5-544" fmla="*/ 375858 h 1985875"/>
              <a:gd name="connsiteX6-545" fmla="*/ 1901727 w 1946874"/>
              <a:gd name="connsiteY6-546" fmla="*/ 1924167 h 1985875"/>
              <a:gd name="connsiteX7-547" fmla="*/ 992937 w 1946874"/>
              <a:gd name="connsiteY7-548" fmla="*/ 1480991 h 1985875"/>
              <a:gd name="connsiteX8-549" fmla="*/ 1037816 w 1946874"/>
              <a:gd name="connsiteY8-550" fmla="*/ 1161232 h 1985875"/>
              <a:gd name="connsiteX9-551" fmla="*/ 1088304 w 1946874"/>
              <a:gd name="connsiteY9-552" fmla="*/ 757325 h 1985875"/>
              <a:gd name="connsiteX10-553" fmla="*/ 920009 w 1946874"/>
              <a:gd name="connsiteY10-554" fmla="*/ 611470 h 1985875"/>
              <a:gd name="connsiteX11-555" fmla="*/ 729276 w 1946874"/>
              <a:gd name="connsiteY11-556" fmla="*/ 751715 h 1985875"/>
              <a:gd name="connsiteX12-557" fmla="*/ 740495 w 1946874"/>
              <a:gd name="connsiteY12-558" fmla="*/ 1161232 h 1985875"/>
              <a:gd name="connsiteX13-559" fmla="*/ 785374 w 1946874"/>
              <a:gd name="connsiteY13-560" fmla="*/ 1509040 h 1985875"/>
              <a:gd name="connsiteX14-561" fmla="*/ 0 w 1946874"/>
              <a:gd name="connsiteY14-562" fmla="*/ 1985875 h 1985875"/>
              <a:gd name="connsiteX15-563" fmla="*/ 437565 w 1946874"/>
              <a:gd name="connsiteY15-564" fmla="*/ 387077 h 1985875"/>
              <a:gd name="connsiteX16-565" fmla="*/ 650738 w 1946874"/>
              <a:gd name="connsiteY16-566" fmla="*/ 611470 h 1985875"/>
              <a:gd name="connsiteX17-567" fmla="*/ 813423 w 1946874"/>
              <a:gd name="connsiteY17-568" fmla="*/ 499274 h 1985875"/>
              <a:gd name="connsiteX18-569" fmla="*/ 790984 w 1946874"/>
              <a:gd name="connsiteY18-570" fmla="*/ 0 h 1985875"/>
              <a:gd name="connsiteX0-571" fmla="*/ 790984 w 1946874"/>
              <a:gd name="connsiteY0-572" fmla="*/ 0 h 1985875"/>
              <a:gd name="connsiteX1-573" fmla="*/ 790984 w 1946874"/>
              <a:gd name="connsiteY1-574" fmla="*/ 0 h 1985875"/>
              <a:gd name="connsiteX2-575" fmla="*/ 1026596 w 1946874"/>
              <a:gd name="connsiteY2-576" fmla="*/ 5610 h 1985875"/>
              <a:gd name="connsiteX3-577" fmla="*/ 1020986 w 1946874"/>
              <a:gd name="connsiteY3-578" fmla="*/ 493664 h 1985875"/>
              <a:gd name="connsiteX4-579" fmla="*/ 1155622 w 1946874"/>
              <a:gd name="connsiteY4-580" fmla="*/ 572201 h 1985875"/>
              <a:gd name="connsiteX5-581" fmla="*/ 1351965 w 1946874"/>
              <a:gd name="connsiteY5-582" fmla="*/ 375858 h 1985875"/>
              <a:gd name="connsiteX6-583" fmla="*/ 1901727 w 1946874"/>
              <a:gd name="connsiteY6-584" fmla="*/ 1924167 h 1985875"/>
              <a:gd name="connsiteX7-585" fmla="*/ 992937 w 1946874"/>
              <a:gd name="connsiteY7-586" fmla="*/ 1480991 h 1985875"/>
              <a:gd name="connsiteX8-587" fmla="*/ 1037816 w 1946874"/>
              <a:gd name="connsiteY8-588" fmla="*/ 1161232 h 1985875"/>
              <a:gd name="connsiteX9-589" fmla="*/ 1088304 w 1946874"/>
              <a:gd name="connsiteY9-590" fmla="*/ 757325 h 1985875"/>
              <a:gd name="connsiteX10-591" fmla="*/ 920009 w 1946874"/>
              <a:gd name="connsiteY10-592" fmla="*/ 611470 h 1985875"/>
              <a:gd name="connsiteX11-593" fmla="*/ 729276 w 1946874"/>
              <a:gd name="connsiteY11-594" fmla="*/ 751715 h 1985875"/>
              <a:gd name="connsiteX12-595" fmla="*/ 740495 w 1946874"/>
              <a:gd name="connsiteY12-596" fmla="*/ 1161232 h 1985875"/>
              <a:gd name="connsiteX13-597" fmla="*/ 785374 w 1946874"/>
              <a:gd name="connsiteY13-598" fmla="*/ 1509040 h 1985875"/>
              <a:gd name="connsiteX14-599" fmla="*/ 0 w 1946874"/>
              <a:gd name="connsiteY14-600" fmla="*/ 1985875 h 1985875"/>
              <a:gd name="connsiteX15-601" fmla="*/ 437565 w 1946874"/>
              <a:gd name="connsiteY15-602" fmla="*/ 387077 h 1985875"/>
              <a:gd name="connsiteX16-603" fmla="*/ 650738 w 1946874"/>
              <a:gd name="connsiteY16-604" fmla="*/ 611470 h 1985875"/>
              <a:gd name="connsiteX17-605" fmla="*/ 813423 w 1946874"/>
              <a:gd name="connsiteY17-606" fmla="*/ 499274 h 1985875"/>
              <a:gd name="connsiteX18-607" fmla="*/ 790984 w 1946874"/>
              <a:gd name="connsiteY18-608" fmla="*/ 0 h 1985875"/>
              <a:gd name="connsiteX0-609" fmla="*/ 790984 w 1946874"/>
              <a:gd name="connsiteY0-610" fmla="*/ 0 h 1985875"/>
              <a:gd name="connsiteX1-611" fmla="*/ 790984 w 1946874"/>
              <a:gd name="connsiteY1-612" fmla="*/ 0 h 1985875"/>
              <a:gd name="connsiteX2-613" fmla="*/ 1026596 w 1946874"/>
              <a:gd name="connsiteY2-614" fmla="*/ 5610 h 1985875"/>
              <a:gd name="connsiteX3-615" fmla="*/ 1020986 w 1946874"/>
              <a:gd name="connsiteY3-616" fmla="*/ 493664 h 1985875"/>
              <a:gd name="connsiteX4-617" fmla="*/ 1155622 w 1946874"/>
              <a:gd name="connsiteY4-618" fmla="*/ 572201 h 1985875"/>
              <a:gd name="connsiteX5-619" fmla="*/ 1351965 w 1946874"/>
              <a:gd name="connsiteY5-620" fmla="*/ 375858 h 1985875"/>
              <a:gd name="connsiteX6-621" fmla="*/ 1901727 w 1946874"/>
              <a:gd name="connsiteY6-622" fmla="*/ 1924167 h 1985875"/>
              <a:gd name="connsiteX7-623" fmla="*/ 992937 w 1946874"/>
              <a:gd name="connsiteY7-624" fmla="*/ 1480991 h 1985875"/>
              <a:gd name="connsiteX8-625" fmla="*/ 1037816 w 1946874"/>
              <a:gd name="connsiteY8-626" fmla="*/ 1161232 h 1985875"/>
              <a:gd name="connsiteX9-627" fmla="*/ 1088304 w 1946874"/>
              <a:gd name="connsiteY9-628" fmla="*/ 757325 h 1985875"/>
              <a:gd name="connsiteX10-629" fmla="*/ 920009 w 1946874"/>
              <a:gd name="connsiteY10-630" fmla="*/ 611470 h 1985875"/>
              <a:gd name="connsiteX11-631" fmla="*/ 729276 w 1946874"/>
              <a:gd name="connsiteY11-632" fmla="*/ 751715 h 1985875"/>
              <a:gd name="connsiteX12-633" fmla="*/ 740495 w 1946874"/>
              <a:gd name="connsiteY12-634" fmla="*/ 1161232 h 1985875"/>
              <a:gd name="connsiteX13-635" fmla="*/ 785374 w 1946874"/>
              <a:gd name="connsiteY13-636" fmla="*/ 1509040 h 1985875"/>
              <a:gd name="connsiteX14-637" fmla="*/ 0 w 1946874"/>
              <a:gd name="connsiteY14-638" fmla="*/ 1985875 h 1985875"/>
              <a:gd name="connsiteX15-639" fmla="*/ 437565 w 1946874"/>
              <a:gd name="connsiteY15-640" fmla="*/ 387077 h 1985875"/>
              <a:gd name="connsiteX16-641" fmla="*/ 650738 w 1946874"/>
              <a:gd name="connsiteY16-642" fmla="*/ 611470 h 1985875"/>
              <a:gd name="connsiteX17-643" fmla="*/ 813423 w 1946874"/>
              <a:gd name="connsiteY17-644" fmla="*/ 499274 h 1985875"/>
              <a:gd name="connsiteX18-645" fmla="*/ 790984 w 1946874"/>
              <a:gd name="connsiteY18-646" fmla="*/ 0 h 1985875"/>
              <a:gd name="connsiteX0-647" fmla="*/ 790984 w 1946874"/>
              <a:gd name="connsiteY0-648" fmla="*/ 0 h 1985875"/>
              <a:gd name="connsiteX1-649" fmla="*/ 790984 w 1946874"/>
              <a:gd name="connsiteY1-650" fmla="*/ 0 h 1985875"/>
              <a:gd name="connsiteX2-651" fmla="*/ 1026596 w 1946874"/>
              <a:gd name="connsiteY2-652" fmla="*/ 5610 h 1985875"/>
              <a:gd name="connsiteX3-653" fmla="*/ 1020986 w 1946874"/>
              <a:gd name="connsiteY3-654" fmla="*/ 493664 h 1985875"/>
              <a:gd name="connsiteX4-655" fmla="*/ 1155622 w 1946874"/>
              <a:gd name="connsiteY4-656" fmla="*/ 572201 h 1985875"/>
              <a:gd name="connsiteX5-657" fmla="*/ 1351965 w 1946874"/>
              <a:gd name="connsiteY5-658" fmla="*/ 375858 h 1985875"/>
              <a:gd name="connsiteX6-659" fmla="*/ 1901727 w 1946874"/>
              <a:gd name="connsiteY6-660" fmla="*/ 1924167 h 1985875"/>
              <a:gd name="connsiteX7-661" fmla="*/ 992937 w 1946874"/>
              <a:gd name="connsiteY7-662" fmla="*/ 1480991 h 1985875"/>
              <a:gd name="connsiteX8-663" fmla="*/ 1037816 w 1946874"/>
              <a:gd name="connsiteY8-664" fmla="*/ 1161232 h 1985875"/>
              <a:gd name="connsiteX9-665" fmla="*/ 1088304 w 1946874"/>
              <a:gd name="connsiteY9-666" fmla="*/ 757325 h 1985875"/>
              <a:gd name="connsiteX10-667" fmla="*/ 920009 w 1946874"/>
              <a:gd name="connsiteY10-668" fmla="*/ 611470 h 1985875"/>
              <a:gd name="connsiteX11-669" fmla="*/ 729276 w 1946874"/>
              <a:gd name="connsiteY11-670" fmla="*/ 751715 h 1985875"/>
              <a:gd name="connsiteX12-671" fmla="*/ 740495 w 1946874"/>
              <a:gd name="connsiteY12-672" fmla="*/ 1161232 h 1985875"/>
              <a:gd name="connsiteX13-673" fmla="*/ 785374 w 1946874"/>
              <a:gd name="connsiteY13-674" fmla="*/ 1509040 h 1985875"/>
              <a:gd name="connsiteX14-675" fmla="*/ 0 w 1946874"/>
              <a:gd name="connsiteY14-676" fmla="*/ 1985875 h 1985875"/>
              <a:gd name="connsiteX15-677" fmla="*/ 437565 w 1946874"/>
              <a:gd name="connsiteY15-678" fmla="*/ 387077 h 1985875"/>
              <a:gd name="connsiteX16-679" fmla="*/ 650738 w 1946874"/>
              <a:gd name="connsiteY16-680" fmla="*/ 611470 h 1985875"/>
              <a:gd name="connsiteX17-681" fmla="*/ 813423 w 1946874"/>
              <a:gd name="connsiteY17-682" fmla="*/ 499274 h 1985875"/>
              <a:gd name="connsiteX18-683" fmla="*/ 790984 w 1946874"/>
              <a:gd name="connsiteY18-684" fmla="*/ 0 h 1985875"/>
              <a:gd name="connsiteX0-685" fmla="*/ 790984 w 1946874"/>
              <a:gd name="connsiteY0-686" fmla="*/ 0 h 1985875"/>
              <a:gd name="connsiteX1-687" fmla="*/ 790984 w 1946874"/>
              <a:gd name="connsiteY1-688" fmla="*/ 0 h 1985875"/>
              <a:gd name="connsiteX2-689" fmla="*/ 1026596 w 1946874"/>
              <a:gd name="connsiteY2-690" fmla="*/ 5610 h 1985875"/>
              <a:gd name="connsiteX3-691" fmla="*/ 1020986 w 1946874"/>
              <a:gd name="connsiteY3-692" fmla="*/ 493664 h 1985875"/>
              <a:gd name="connsiteX4-693" fmla="*/ 1155622 w 1946874"/>
              <a:gd name="connsiteY4-694" fmla="*/ 572201 h 1985875"/>
              <a:gd name="connsiteX5-695" fmla="*/ 1351965 w 1946874"/>
              <a:gd name="connsiteY5-696" fmla="*/ 375858 h 1985875"/>
              <a:gd name="connsiteX6-697" fmla="*/ 1901727 w 1946874"/>
              <a:gd name="connsiteY6-698" fmla="*/ 1924167 h 1985875"/>
              <a:gd name="connsiteX7-699" fmla="*/ 1071474 w 1946874"/>
              <a:gd name="connsiteY7-700" fmla="*/ 1480991 h 1985875"/>
              <a:gd name="connsiteX8-701" fmla="*/ 1037816 w 1946874"/>
              <a:gd name="connsiteY8-702" fmla="*/ 1161232 h 1985875"/>
              <a:gd name="connsiteX9-703" fmla="*/ 1088304 w 1946874"/>
              <a:gd name="connsiteY9-704" fmla="*/ 757325 h 1985875"/>
              <a:gd name="connsiteX10-705" fmla="*/ 920009 w 1946874"/>
              <a:gd name="connsiteY10-706" fmla="*/ 611470 h 1985875"/>
              <a:gd name="connsiteX11-707" fmla="*/ 729276 w 1946874"/>
              <a:gd name="connsiteY11-708" fmla="*/ 751715 h 1985875"/>
              <a:gd name="connsiteX12-709" fmla="*/ 740495 w 1946874"/>
              <a:gd name="connsiteY12-710" fmla="*/ 1161232 h 1985875"/>
              <a:gd name="connsiteX13-711" fmla="*/ 785374 w 1946874"/>
              <a:gd name="connsiteY13-712" fmla="*/ 1509040 h 1985875"/>
              <a:gd name="connsiteX14-713" fmla="*/ 0 w 1946874"/>
              <a:gd name="connsiteY14-714" fmla="*/ 1985875 h 1985875"/>
              <a:gd name="connsiteX15-715" fmla="*/ 437565 w 1946874"/>
              <a:gd name="connsiteY15-716" fmla="*/ 387077 h 1985875"/>
              <a:gd name="connsiteX16-717" fmla="*/ 650738 w 1946874"/>
              <a:gd name="connsiteY16-718" fmla="*/ 611470 h 1985875"/>
              <a:gd name="connsiteX17-719" fmla="*/ 813423 w 1946874"/>
              <a:gd name="connsiteY17-720" fmla="*/ 499274 h 1985875"/>
              <a:gd name="connsiteX18-721" fmla="*/ 790984 w 1946874"/>
              <a:gd name="connsiteY18-722" fmla="*/ 0 h 1985875"/>
              <a:gd name="connsiteX0-723" fmla="*/ 790984 w 1946874"/>
              <a:gd name="connsiteY0-724" fmla="*/ 0 h 1985875"/>
              <a:gd name="connsiteX1-725" fmla="*/ 790984 w 1946874"/>
              <a:gd name="connsiteY1-726" fmla="*/ 0 h 1985875"/>
              <a:gd name="connsiteX2-727" fmla="*/ 1026596 w 1946874"/>
              <a:gd name="connsiteY2-728" fmla="*/ 5610 h 1985875"/>
              <a:gd name="connsiteX3-729" fmla="*/ 1020986 w 1946874"/>
              <a:gd name="connsiteY3-730" fmla="*/ 493664 h 1985875"/>
              <a:gd name="connsiteX4-731" fmla="*/ 1155622 w 1946874"/>
              <a:gd name="connsiteY4-732" fmla="*/ 572201 h 1985875"/>
              <a:gd name="connsiteX5-733" fmla="*/ 1351965 w 1946874"/>
              <a:gd name="connsiteY5-734" fmla="*/ 375858 h 1985875"/>
              <a:gd name="connsiteX6-735" fmla="*/ 1901727 w 1946874"/>
              <a:gd name="connsiteY6-736" fmla="*/ 1924167 h 1985875"/>
              <a:gd name="connsiteX7-737" fmla="*/ 1054644 w 1946874"/>
              <a:gd name="connsiteY7-738" fmla="*/ 1486600 h 1985875"/>
              <a:gd name="connsiteX8-739" fmla="*/ 1037816 w 1946874"/>
              <a:gd name="connsiteY8-740" fmla="*/ 1161232 h 1985875"/>
              <a:gd name="connsiteX9-741" fmla="*/ 1088304 w 1946874"/>
              <a:gd name="connsiteY9-742" fmla="*/ 757325 h 1985875"/>
              <a:gd name="connsiteX10-743" fmla="*/ 920009 w 1946874"/>
              <a:gd name="connsiteY10-744" fmla="*/ 611470 h 1985875"/>
              <a:gd name="connsiteX11-745" fmla="*/ 729276 w 1946874"/>
              <a:gd name="connsiteY11-746" fmla="*/ 751715 h 1985875"/>
              <a:gd name="connsiteX12-747" fmla="*/ 740495 w 1946874"/>
              <a:gd name="connsiteY12-748" fmla="*/ 1161232 h 1985875"/>
              <a:gd name="connsiteX13-749" fmla="*/ 785374 w 1946874"/>
              <a:gd name="connsiteY13-750" fmla="*/ 1509040 h 1985875"/>
              <a:gd name="connsiteX14-751" fmla="*/ 0 w 1946874"/>
              <a:gd name="connsiteY14-752" fmla="*/ 1985875 h 1985875"/>
              <a:gd name="connsiteX15-753" fmla="*/ 437565 w 1946874"/>
              <a:gd name="connsiteY15-754" fmla="*/ 387077 h 1985875"/>
              <a:gd name="connsiteX16-755" fmla="*/ 650738 w 1946874"/>
              <a:gd name="connsiteY16-756" fmla="*/ 611470 h 1985875"/>
              <a:gd name="connsiteX17-757" fmla="*/ 813423 w 1946874"/>
              <a:gd name="connsiteY17-758" fmla="*/ 499274 h 1985875"/>
              <a:gd name="connsiteX18-759" fmla="*/ 790984 w 1946874"/>
              <a:gd name="connsiteY18-760" fmla="*/ 0 h 1985875"/>
              <a:gd name="connsiteX0-761" fmla="*/ 790984 w 1946874"/>
              <a:gd name="connsiteY0-762" fmla="*/ 0 h 1985875"/>
              <a:gd name="connsiteX1-763" fmla="*/ 790984 w 1946874"/>
              <a:gd name="connsiteY1-764" fmla="*/ 0 h 1985875"/>
              <a:gd name="connsiteX2-765" fmla="*/ 1026596 w 1946874"/>
              <a:gd name="connsiteY2-766" fmla="*/ 5610 h 1985875"/>
              <a:gd name="connsiteX3-767" fmla="*/ 1020986 w 1946874"/>
              <a:gd name="connsiteY3-768" fmla="*/ 493664 h 1985875"/>
              <a:gd name="connsiteX4-769" fmla="*/ 1155622 w 1946874"/>
              <a:gd name="connsiteY4-770" fmla="*/ 572201 h 1985875"/>
              <a:gd name="connsiteX5-771" fmla="*/ 1351965 w 1946874"/>
              <a:gd name="connsiteY5-772" fmla="*/ 375858 h 1985875"/>
              <a:gd name="connsiteX6-773" fmla="*/ 1901727 w 1946874"/>
              <a:gd name="connsiteY6-774" fmla="*/ 1924167 h 1985875"/>
              <a:gd name="connsiteX7-775" fmla="*/ 1054644 w 1946874"/>
              <a:gd name="connsiteY7-776" fmla="*/ 1486600 h 1985875"/>
              <a:gd name="connsiteX8-777" fmla="*/ 1037816 w 1946874"/>
              <a:gd name="connsiteY8-778" fmla="*/ 1161232 h 1985875"/>
              <a:gd name="connsiteX9-779" fmla="*/ 1088304 w 1946874"/>
              <a:gd name="connsiteY9-780" fmla="*/ 757325 h 1985875"/>
              <a:gd name="connsiteX10-781" fmla="*/ 920009 w 1946874"/>
              <a:gd name="connsiteY10-782" fmla="*/ 611470 h 1985875"/>
              <a:gd name="connsiteX11-783" fmla="*/ 729276 w 1946874"/>
              <a:gd name="connsiteY11-784" fmla="*/ 751715 h 1985875"/>
              <a:gd name="connsiteX12-785" fmla="*/ 740495 w 1946874"/>
              <a:gd name="connsiteY12-786" fmla="*/ 1161232 h 1985875"/>
              <a:gd name="connsiteX13-787" fmla="*/ 785374 w 1946874"/>
              <a:gd name="connsiteY13-788" fmla="*/ 1509040 h 1985875"/>
              <a:gd name="connsiteX14-789" fmla="*/ 0 w 1946874"/>
              <a:gd name="connsiteY14-790" fmla="*/ 1985875 h 1985875"/>
              <a:gd name="connsiteX15-791" fmla="*/ 437565 w 1946874"/>
              <a:gd name="connsiteY15-792" fmla="*/ 387077 h 1985875"/>
              <a:gd name="connsiteX16-793" fmla="*/ 650738 w 1946874"/>
              <a:gd name="connsiteY16-794" fmla="*/ 611470 h 1985875"/>
              <a:gd name="connsiteX17-795" fmla="*/ 813423 w 1946874"/>
              <a:gd name="connsiteY17-796" fmla="*/ 499274 h 1985875"/>
              <a:gd name="connsiteX18-797" fmla="*/ 790984 w 1946874"/>
              <a:gd name="connsiteY18-798" fmla="*/ 0 h 1985875"/>
              <a:gd name="connsiteX0-799" fmla="*/ 790984 w 1946874"/>
              <a:gd name="connsiteY0-800" fmla="*/ 0 h 1985875"/>
              <a:gd name="connsiteX1-801" fmla="*/ 790984 w 1946874"/>
              <a:gd name="connsiteY1-802" fmla="*/ 0 h 1985875"/>
              <a:gd name="connsiteX2-803" fmla="*/ 1026596 w 1946874"/>
              <a:gd name="connsiteY2-804" fmla="*/ 5610 h 1985875"/>
              <a:gd name="connsiteX3-805" fmla="*/ 1020986 w 1946874"/>
              <a:gd name="connsiteY3-806" fmla="*/ 493664 h 1985875"/>
              <a:gd name="connsiteX4-807" fmla="*/ 1155622 w 1946874"/>
              <a:gd name="connsiteY4-808" fmla="*/ 572201 h 1985875"/>
              <a:gd name="connsiteX5-809" fmla="*/ 1351965 w 1946874"/>
              <a:gd name="connsiteY5-810" fmla="*/ 375858 h 1985875"/>
              <a:gd name="connsiteX6-811" fmla="*/ 1901727 w 1946874"/>
              <a:gd name="connsiteY6-812" fmla="*/ 1924167 h 1985875"/>
              <a:gd name="connsiteX7-813" fmla="*/ 1054644 w 1946874"/>
              <a:gd name="connsiteY7-814" fmla="*/ 1486600 h 1985875"/>
              <a:gd name="connsiteX8-815" fmla="*/ 1037816 w 1946874"/>
              <a:gd name="connsiteY8-816" fmla="*/ 1161232 h 1985875"/>
              <a:gd name="connsiteX9-817" fmla="*/ 1088304 w 1946874"/>
              <a:gd name="connsiteY9-818" fmla="*/ 757325 h 1985875"/>
              <a:gd name="connsiteX10-819" fmla="*/ 920009 w 1946874"/>
              <a:gd name="connsiteY10-820" fmla="*/ 611470 h 1985875"/>
              <a:gd name="connsiteX11-821" fmla="*/ 729276 w 1946874"/>
              <a:gd name="connsiteY11-822" fmla="*/ 751715 h 1985875"/>
              <a:gd name="connsiteX12-823" fmla="*/ 740495 w 1946874"/>
              <a:gd name="connsiteY12-824" fmla="*/ 1161232 h 1985875"/>
              <a:gd name="connsiteX13-825" fmla="*/ 785374 w 1946874"/>
              <a:gd name="connsiteY13-826" fmla="*/ 1509040 h 1985875"/>
              <a:gd name="connsiteX14-827" fmla="*/ 0 w 1946874"/>
              <a:gd name="connsiteY14-828" fmla="*/ 1985875 h 1985875"/>
              <a:gd name="connsiteX15-829" fmla="*/ 437565 w 1946874"/>
              <a:gd name="connsiteY15-830" fmla="*/ 387077 h 1985875"/>
              <a:gd name="connsiteX16-831" fmla="*/ 650738 w 1946874"/>
              <a:gd name="connsiteY16-832" fmla="*/ 611470 h 1985875"/>
              <a:gd name="connsiteX17-833" fmla="*/ 813423 w 1946874"/>
              <a:gd name="connsiteY17-834" fmla="*/ 499274 h 1985875"/>
              <a:gd name="connsiteX18-835" fmla="*/ 790984 w 1946874"/>
              <a:gd name="connsiteY18-836" fmla="*/ 0 h 1985875"/>
              <a:gd name="connsiteX0-837" fmla="*/ 790984 w 1946874"/>
              <a:gd name="connsiteY0-838" fmla="*/ 0 h 1985875"/>
              <a:gd name="connsiteX1-839" fmla="*/ 790984 w 1946874"/>
              <a:gd name="connsiteY1-840" fmla="*/ 0 h 1985875"/>
              <a:gd name="connsiteX2-841" fmla="*/ 1026596 w 1946874"/>
              <a:gd name="connsiteY2-842" fmla="*/ 5610 h 1985875"/>
              <a:gd name="connsiteX3-843" fmla="*/ 1020986 w 1946874"/>
              <a:gd name="connsiteY3-844" fmla="*/ 493664 h 1985875"/>
              <a:gd name="connsiteX4-845" fmla="*/ 1155622 w 1946874"/>
              <a:gd name="connsiteY4-846" fmla="*/ 572201 h 1985875"/>
              <a:gd name="connsiteX5-847" fmla="*/ 1351965 w 1946874"/>
              <a:gd name="connsiteY5-848" fmla="*/ 375858 h 1985875"/>
              <a:gd name="connsiteX6-849" fmla="*/ 1901727 w 1946874"/>
              <a:gd name="connsiteY6-850" fmla="*/ 1924167 h 1985875"/>
              <a:gd name="connsiteX7-851" fmla="*/ 1054644 w 1946874"/>
              <a:gd name="connsiteY7-852" fmla="*/ 1486600 h 1985875"/>
              <a:gd name="connsiteX8-853" fmla="*/ 1037816 w 1946874"/>
              <a:gd name="connsiteY8-854" fmla="*/ 1161232 h 1985875"/>
              <a:gd name="connsiteX9-855" fmla="*/ 1088304 w 1946874"/>
              <a:gd name="connsiteY9-856" fmla="*/ 757325 h 1985875"/>
              <a:gd name="connsiteX10-857" fmla="*/ 920009 w 1946874"/>
              <a:gd name="connsiteY10-858" fmla="*/ 611470 h 1985875"/>
              <a:gd name="connsiteX11-859" fmla="*/ 729276 w 1946874"/>
              <a:gd name="connsiteY11-860" fmla="*/ 751715 h 1985875"/>
              <a:gd name="connsiteX12-861" fmla="*/ 740495 w 1946874"/>
              <a:gd name="connsiteY12-862" fmla="*/ 1161232 h 1985875"/>
              <a:gd name="connsiteX13-863" fmla="*/ 785374 w 1946874"/>
              <a:gd name="connsiteY13-864" fmla="*/ 1509040 h 1985875"/>
              <a:gd name="connsiteX14-865" fmla="*/ 0 w 1946874"/>
              <a:gd name="connsiteY14-866" fmla="*/ 1985875 h 1985875"/>
              <a:gd name="connsiteX15-867" fmla="*/ 437565 w 1946874"/>
              <a:gd name="connsiteY15-868" fmla="*/ 387077 h 1985875"/>
              <a:gd name="connsiteX16-869" fmla="*/ 650738 w 1946874"/>
              <a:gd name="connsiteY16-870" fmla="*/ 611470 h 1985875"/>
              <a:gd name="connsiteX17-871" fmla="*/ 813423 w 1946874"/>
              <a:gd name="connsiteY17-872" fmla="*/ 499274 h 1985875"/>
              <a:gd name="connsiteX18-873" fmla="*/ 790984 w 1946874"/>
              <a:gd name="connsiteY18-874" fmla="*/ 0 h 1985875"/>
              <a:gd name="connsiteX0-875" fmla="*/ 790984 w 1946874"/>
              <a:gd name="connsiteY0-876" fmla="*/ 0 h 1985875"/>
              <a:gd name="connsiteX1-877" fmla="*/ 790984 w 1946874"/>
              <a:gd name="connsiteY1-878" fmla="*/ 0 h 1985875"/>
              <a:gd name="connsiteX2-879" fmla="*/ 1026596 w 1946874"/>
              <a:gd name="connsiteY2-880" fmla="*/ 5610 h 1985875"/>
              <a:gd name="connsiteX3-881" fmla="*/ 1020986 w 1946874"/>
              <a:gd name="connsiteY3-882" fmla="*/ 493664 h 1985875"/>
              <a:gd name="connsiteX4-883" fmla="*/ 1155622 w 1946874"/>
              <a:gd name="connsiteY4-884" fmla="*/ 572201 h 1985875"/>
              <a:gd name="connsiteX5-885" fmla="*/ 1351965 w 1946874"/>
              <a:gd name="connsiteY5-886" fmla="*/ 375858 h 1985875"/>
              <a:gd name="connsiteX6-887" fmla="*/ 1901727 w 1946874"/>
              <a:gd name="connsiteY6-888" fmla="*/ 1924167 h 1985875"/>
              <a:gd name="connsiteX7-889" fmla="*/ 1054644 w 1946874"/>
              <a:gd name="connsiteY7-890" fmla="*/ 1486600 h 1985875"/>
              <a:gd name="connsiteX8-891" fmla="*/ 1037816 w 1946874"/>
              <a:gd name="connsiteY8-892" fmla="*/ 1161232 h 1985875"/>
              <a:gd name="connsiteX9-893" fmla="*/ 1088304 w 1946874"/>
              <a:gd name="connsiteY9-894" fmla="*/ 757325 h 1985875"/>
              <a:gd name="connsiteX10-895" fmla="*/ 920009 w 1946874"/>
              <a:gd name="connsiteY10-896" fmla="*/ 611470 h 1985875"/>
              <a:gd name="connsiteX11-897" fmla="*/ 729276 w 1946874"/>
              <a:gd name="connsiteY11-898" fmla="*/ 751715 h 1985875"/>
              <a:gd name="connsiteX12-899" fmla="*/ 740495 w 1946874"/>
              <a:gd name="connsiteY12-900" fmla="*/ 1161232 h 1985875"/>
              <a:gd name="connsiteX13-901" fmla="*/ 785374 w 1946874"/>
              <a:gd name="connsiteY13-902" fmla="*/ 1509040 h 1985875"/>
              <a:gd name="connsiteX14-903" fmla="*/ 0 w 1946874"/>
              <a:gd name="connsiteY14-904" fmla="*/ 1985875 h 1985875"/>
              <a:gd name="connsiteX15-905" fmla="*/ 437565 w 1946874"/>
              <a:gd name="connsiteY15-906" fmla="*/ 387077 h 1985875"/>
              <a:gd name="connsiteX16-907" fmla="*/ 650738 w 1946874"/>
              <a:gd name="connsiteY16-908" fmla="*/ 611470 h 1985875"/>
              <a:gd name="connsiteX17-909" fmla="*/ 813423 w 1946874"/>
              <a:gd name="connsiteY17-910" fmla="*/ 499274 h 1985875"/>
              <a:gd name="connsiteX18-911" fmla="*/ 790984 w 1946874"/>
              <a:gd name="connsiteY18-912" fmla="*/ 0 h 1985875"/>
              <a:gd name="connsiteX0-913" fmla="*/ 790984 w 1946874"/>
              <a:gd name="connsiteY0-914" fmla="*/ 0 h 1985875"/>
              <a:gd name="connsiteX1-915" fmla="*/ 790984 w 1946874"/>
              <a:gd name="connsiteY1-916" fmla="*/ 0 h 1985875"/>
              <a:gd name="connsiteX2-917" fmla="*/ 1026596 w 1946874"/>
              <a:gd name="connsiteY2-918" fmla="*/ 5610 h 1985875"/>
              <a:gd name="connsiteX3-919" fmla="*/ 1020986 w 1946874"/>
              <a:gd name="connsiteY3-920" fmla="*/ 493664 h 1985875"/>
              <a:gd name="connsiteX4-921" fmla="*/ 1155622 w 1946874"/>
              <a:gd name="connsiteY4-922" fmla="*/ 572201 h 1985875"/>
              <a:gd name="connsiteX5-923" fmla="*/ 1351965 w 1946874"/>
              <a:gd name="connsiteY5-924" fmla="*/ 375858 h 1985875"/>
              <a:gd name="connsiteX6-925" fmla="*/ 1901727 w 1946874"/>
              <a:gd name="connsiteY6-926" fmla="*/ 1924167 h 1985875"/>
              <a:gd name="connsiteX7-927" fmla="*/ 1054644 w 1946874"/>
              <a:gd name="connsiteY7-928" fmla="*/ 1486600 h 1985875"/>
              <a:gd name="connsiteX8-929" fmla="*/ 1037816 w 1946874"/>
              <a:gd name="connsiteY8-930" fmla="*/ 1144403 h 1985875"/>
              <a:gd name="connsiteX9-931" fmla="*/ 1088304 w 1946874"/>
              <a:gd name="connsiteY9-932" fmla="*/ 757325 h 1985875"/>
              <a:gd name="connsiteX10-933" fmla="*/ 920009 w 1946874"/>
              <a:gd name="connsiteY10-934" fmla="*/ 611470 h 1985875"/>
              <a:gd name="connsiteX11-935" fmla="*/ 729276 w 1946874"/>
              <a:gd name="connsiteY11-936" fmla="*/ 751715 h 1985875"/>
              <a:gd name="connsiteX12-937" fmla="*/ 740495 w 1946874"/>
              <a:gd name="connsiteY12-938" fmla="*/ 1161232 h 1985875"/>
              <a:gd name="connsiteX13-939" fmla="*/ 785374 w 1946874"/>
              <a:gd name="connsiteY13-940" fmla="*/ 1509040 h 1985875"/>
              <a:gd name="connsiteX14-941" fmla="*/ 0 w 1946874"/>
              <a:gd name="connsiteY14-942" fmla="*/ 1985875 h 1985875"/>
              <a:gd name="connsiteX15-943" fmla="*/ 437565 w 1946874"/>
              <a:gd name="connsiteY15-944" fmla="*/ 387077 h 1985875"/>
              <a:gd name="connsiteX16-945" fmla="*/ 650738 w 1946874"/>
              <a:gd name="connsiteY16-946" fmla="*/ 611470 h 1985875"/>
              <a:gd name="connsiteX17-947" fmla="*/ 813423 w 1946874"/>
              <a:gd name="connsiteY17-948" fmla="*/ 499274 h 1985875"/>
              <a:gd name="connsiteX18-949" fmla="*/ 790984 w 1946874"/>
              <a:gd name="connsiteY18-950" fmla="*/ 0 h 1985875"/>
              <a:gd name="connsiteX0-951" fmla="*/ 790984 w 1946874"/>
              <a:gd name="connsiteY0-952" fmla="*/ 0 h 1985875"/>
              <a:gd name="connsiteX1-953" fmla="*/ 790984 w 1946874"/>
              <a:gd name="connsiteY1-954" fmla="*/ 0 h 1985875"/>
              <a:gd name="connsiteX2-955" fmla="*/ 1026596 w 1946874"/>
              <a:gd name="connsiteY2-956" fmla="*/ 5610 h 1985875"/>
              <a:gd name="connsiteX3-957" fmla="*/ 1020986 w 1946874"/>
              <a:gd name="connsiteY3-958" fmla="*/ 493664 h 1985875"/>
              <a:gd name="connsiteX4-959" fmla="*/ 1155622 w 1946874"/>
              <a:gd name="connsiteY4-960" fmla="*/ 572201 h 1985875"/>
              <a:gd name="connsiteX5-961" fmla="*/ 1351965 w 1946874"/>
              <a:gd name="connsiteY5-962" fmla="*/ 375858 h 1985875"/>
              <a:gd name="connsiteX6-963" fmla="*/ 1901727 w 1946874"/>
              <a:gd name="connsiteY6-964" fmla="*/ 1924167 h 1985875"/>
              <a:gd name="connsiteX7-965" fmla="*/ 1054644 w 1946874"/>
              <a:gd name="connsiteY7-966" fmla="*/ 1486600 h 1985875"/>
              <a:gd name="connsiteX8-967" fmla="*/ 1037816 w 1946874"/>
              <a:gd name="connsiteY8-968" fmla="*/ 1144403 h 1985875"/>
              <a:gd name="connsiteX9-969" fmla="*/ 1088304 w 1946874"/>
              <a:gd name="connsiteY9-970" fmla="*/ 757325 h 1985875"/>
              <a:gd name="connsiteX10-971" fmla="*/ 920009 w 1946874"/>
              <a:gd name="connsiteY10-972" fmla="*/ 611470 h 1985875"/>
              <a:gd name="connsiteX11-973" fmla="*/ 729276 w 1946874"/>
              <a:gd name="connsiteY11-974" fmla="*/ 751715 h 1985875"/>
              <a:gd name="connsiteX12-975" fmla="*/ 740495 w 1946874"/>
              <a:gd name="connsiteY12-976" fmla="*/ 1161232 h 1985875"/>
              <a:gd name="connsiteX13-977" fmla="*/ 785374 w 1946874"/>
              <a:gd name="connsiteY13-978" fmla="*/ 1509040 h 1985875"/>
              <a:gd name="connsiteX14-979" fmla="*/ 0 w 1946874"/>
              <a:gd name="connsiteY14-980" fmla="*/ 1985875 h 1985875"/>
              <a:gd name="connsiteX15-981" fmla="*/ 437565 w 1946874"/>
              <a:gd name="connsiteY15-982" fmla="*/ 387077 h 1985875"/>
              <a:gd name="connsiteX16-983" fmla="*/ 650738 w 1946874"/>
              <a:gd name="connsiteY16-984" fmla="*/ 611470 h 1985875"/>
              <a:gd name="connsiteX17-985" fmla="*/ 813423 w 1946874"/>
              <a:gd name="connsiteY17-986" fmla="*/ 499274 h 1985875"/>
              <a:gd name="connsiteX18-987" fmla="*/ 790984 w 1946874"/>
              <a:gd name="connsiteY18-988" fmla="*/ 0 h 1985875"/>
              <a:gd name="connsiteX0-989" fmla="*/ 790984 w 1946874"/>
              <a:gd name="connsiteY0-990" fmla="*/ 0 h 1985875"/>
              <a:gd name="connsiteX1-991" fmla="*/ 790984 w 1946874"/>
              <a:gd name="connsiteY1-992" fmla="*/ 0 h 1985875"/>
              <a:gd name="connsiteX2-993" fmla="*/ 1026596 w 1946874"/>
              <a:gd name="connsiteY2-994" fmla="*/ 5610 h 1985875"/>
              <a:gd name="connsiteX3-995" fmla="*/ 1020986 w 1946874"/>
              <a:gd name="connsiteY3-996" fmla="*/ 493664 h 1985875"/>
              <a:gd name="connsiteX4-997" fmla="*/ 1155622 w 1946874"/>
              <a:gd name="connsiteY4-998" fmla="*/ 572201 h 1985875"/>
              <a:gd name="connsiteX5-999" fmla="*/ 1351965 w 1946874"/>
              <a:gd name="connsiteY5-1000" fmla="*/ 375858 h 1985875"/>
              <a:gd name="connsiteX6-1001" fmla="*/ 1901727 w 1946874"/>
              <a:gd name="connsiteY6-1002" fmla="*/ 1924167 h 1985875"/>
              <a:gd name="connsiteX7-1003" fmla="*/ 1054644 w 1946874"/>
              <a:gd name="connsiteY7-1004" fmla="*/ 1486600 h 1985875"/>
              <a:gd name="connsiteX8-1005" fmla="*/ 1037816 w 1946874"/>
              <a:gd name="connsiteY8-1006" fmla="*/ 1144403 h 1985875"/>
              <a:gd name="connsiteX9-1007" fmla="*/ 1088304 w 1946874"/>
              <a:gd name="connsiteY9-1008" fmla="*/ 757325 h 1985875"/>
              <a:gd name="connsiteX10-1009" fmla="*/ 920009 w 1946874"/>
              <a:gd name="connsiteY10-1010" fmla="*/ 611470 h 1985875"/>
              <a:gd name="connsiteX11-1011" fmla="*/ 729276 w 1946874"/>
              <a:gd name="connsiteY11-1012" fmla="*/ 751715 h 1985875"/>
              <a:gd name="connsiteX12-1013" fmla="*/ 740495 w 1946874"/>
              <a:gd name="connsiteY12-1014" fmla="*/ 1161232 h 1985875"/>
              <a:gd name="connsiteX13-1015" fmla="*/ 785374 w 1946874"/>
              <a:gd name="connsiteY13-1016" fmla="*/ 1509040 h 1985875"/>
              <a:gd name="connsiteX14-1017" fmla="*/ 0 w 1946874"/>
              <a:gd name="connsiteY14-1018" fmla="*/ 1985875 h 1985875"/>
              <a:gd name="connsiteX15-1019" fmla="*/ 437565 w 1946874"/>
              <a:gd name="connsiteY15-1020" fmla="*/ 387077 h 1985875"/>
              <a:gd name="connsiteX16-1021" fmla="*/ 650738 w 1946874"/>
              <a:gd name="connsiteY16-1022" fmla="*/ 611470 h 1985875"/>
              <a:gd name="connsiteX17-1023" fmla="*/ 813423 w 1946874"/>
              <a:gd name="connsiteY17-1024" fmla="*/ 499274 h 1985875"/>
              <a:gd name="connsiteX18-1025" fmla="*/ 790984 w 1946874"/>
              <a:gd name="connsiteY18-1026" fmla="*/ 0 h 1985875"/>
              <a:gd name="connsiteX0-1027" fmla="*/ 790984 w 1946874"/>
              <a:gd name="connsiteY0-1028" fmla="*/ 0 h 1985875"/>
              <a:gd name="connsiteX1-1029" fmla="*/ 790984 w 1946874"/>
              <a:gd name="connsiteY1-1030" fmla="*/ 0 h 1985875"/>
              <a:gd name="connsiteX2-1031" fmla="*/ 1026596 w 1946874"/>
              <a:gd name="connsiteY2-1032" fmla="*/ 5610 h 1985875"/>
              <a:gd name="connsiteX3-1033" fmla="*/ 1020986 w 1946874"/>
              <a:gd name="connsiteY3-1034" fmla="*/ 493664 h 1985875"/>
              <a:gd name="connsiteX4-1035" fmla="*/ 1155622 w 1946874"/>
              <a:gd name="connsiteY4-1036" fmla="*/ 572201 h 1985875"/>
              <a:gd name="connsiteX5-1037" fmla="*/ 1351965 w 1946874"/>
              <a:gd name="connsiteY5-1038" fmla="*/ 375858 h 1985875"/>
              <a:gd name="connsiteX6-1039" fmla="*/ 1901727 w 1946874"/>
              <a:gd name="connsiteY6-1040" fmla="*/ 1924167 h 1985875"/>
              <a:gd name="connsiteX7-1041" fmla="*/ 1054644 w 1946874"/>
              <a:gd name="connsiteY7-1042" fmla="*/ 1486600 h 1985875"/>
              <a:gd name="connsiteX8-1043" fmla="*/ 1037816 w 1946874"/>
              <a:gd name="connsiteY8-1044" fmla="*/ 1144403 h 1985875"/>
              <a:gd name="connsiteX9-1045" fmla="*/ 1088304 w 1946874"/>
              <a:gd name="connsiteY9-1046" fmla="*/ 757325 h 1985875"/>
              <a:gd name="connsiteX10-1047" fmla="*/ 920009 w 1946874"/>
              <a:gd name="connsiteY10-1048" fmla="*/ 611470 h 1985875"/>
              <a:gd name="connsiteX11-1049" fmla="*/ 729276 w 1946874"/>
              <a:gd name="connsiteY11-1050" fmla="*/ 751715 h 1985875"/>
              <a:gd name="connsiteX12-1051" fmla="*/ 740495 w 1946874"/>
              <a:gd name="connsiteY12-1052" fmla="*/ 1161232 h 1985875"/>
              <a:gd name="connsiteX13-1053" fmla="*/ 785374 w 1946874"/>
              <a:gd name="connsiteY13-1054" fmla="*/ 1509040 h 1985875"/>
              <a:gd name="connsiteX14-1055" fmla="*/ 0 w 1946874"/>
              <a:gd name="connsiteY14-1056" fmla="*/ 1985875 h 1985875"/>
              <a:gd name="connsiteX15-1057" fmla="*/ 420736 w 1946874"/>
              <a:gd name="connsiteY15-1058" fmla="*/ 375858 h 1985875"/>
              <a:gd name="connsiteX16-1059" fmla="*/ 650738 w 1946874"/>
              <a:gd name="connsiteY16-1060" fmla="*/ 611470 h 1985875"/>
              <a:gd name="connsiteX17-1061" fmla="*/ 813423 w 1946874"/>
              <a:gd name="connsiteY17-1062" fmla="*/ 499274 h 1985875"/>
              <a:gd name="connsiteX18-1063" fmla="*/ 790984 w 1946874"/>
              <a:gd name="connsiteY18-1064" fmla="*/ 0 h 1985875"/>
              <a:gd name="connsiteX0-1065" fmla="*/ 790984 w 1946874"/>
              <a:gd name="connsiteY0-1066" fmla="*/ 0 h 1985875"/>
              <a:gd name="connsiteX1-1067" fmla="*/ 790984 w 1946874"/>
              <a:gd name="connsiteY1-1068" fmla="*/ 0 h 1985875"/>
              <a:gd name="connsiteX2-1069" fmla="*/ 1026596 w 1946874"/>
              <a:gd name="connsiteY2-1070" fmla="*/ 5610 h 1985875"/>
              <a:gd name="connsiteX3-1071" fmla="*/ 1020986 w 1946874"/>
              <a:gd name="connsiteY3-1072" fmla="*/ 493664 h 1985875"/>
              <a:gd name="connsiteX4-1073" fmla="*/ 1155622 w 1946874"/>
              <a:gd name="connsiteY4-1074" fmla="*/ 572201 h 1985875"/>
              <a:gd name="connsiteX5-1075" fmla="*/ 1351965 w 1946874"/>
              <a:gd name="connsiteY5-1076" fmla="*/ 375858 h 1985875"/>
              <a:gd name="connsiteX6-1077" fmla="*/ 1901727 w 1946874"/>
              <a:gd name="connsiteY6-1078" fmla="*/ 1924167 h 1985875"/>
              <a:gd name="connsiteX7-1079" fmla="*/ 1054644 w 1946874"/>
              <a:gd name="connsiteY7-1080" fmla="*/ 1486600 h 1985875"/>
              <a:gd name="connsiteX8-1081" fmla="*/ 1037816 w 1946874"/>
              <a:gd name="connsiteY8-1082" fmla="*/ 1144403 h 1985875"/>
              <a:gd name="connsiteX9-1083" fmla="*/ 1088304 w 1946874"/>
              <a:gd name="connsiteY9-1084" fmla="*/ 757325 h 1985875"/>
              <a:gd name="connsiteX10-1085" fmla="*/ 920009 w 1946874"/>
              <a:gd name="connsiteY10-1086" fmla="*/ 611470 h 1985875"/>
              <a:gd name="connsiteX11-1087" fmla="*/ 729276 w 1946874"/>
              <a:gd name="connsiteY11-1088" fmla="*/ 751715 h 1985875"/>
              <a:gd name="connsiteX12-1089" fmla="*/ 740495 w 1946874"/>
              <a:gd name="connsiteY12-1090" fmla="*/ 1161232 h 1985875"/>
              <a:gd name="connsiteX13-1091" fmla="*/ 785374 w 1946874"/>
              <a:gd name="connsiteY13-1092" fmla="*/ 1509040 h 1985875"/>
              <a:gd name="connsiteX14-1093" fmla="*/ 0 w 1946874"/>
              <a:gd name="connsiteY14-1094" fmla="*/ 1985875 h 1985875"/>
              <a:gd name="connsiteX15-1095" fmla="*/ 420736 w 1946874"/>
              <a:gd name="connsiteY15-1096" fmla="*/ 375858 h 1985875"/>
              <a:gd name="connsiteX16-1097" fmla="*/ 650738 w 1946874"/>
              <a:gd name="connsiteY16-1098" fmla="*/ 611470 h 1985875"/>
              <a:gd name="connsiteX17-1099" fmla="*/ 813423 w 1946874"/>
              <a:gd name="connsiteY17-1100" fmla="*/ 499274 h 1985875"/>
              <a:gd name="connsiteX18-1101" fmla="*/ 790984 w 1946874"/>
              <a:gd name="connsiteY18-1102" fmla="*/ 0 h 1985875"/>
              <a:gd name="connsiteX0-1103" fmla="*/ 858302 w 2014192"/>
              <a:gd name="connsiteY0-1104" fmla="*/ 0 h 1958316"/>
              <a:gd name="connsiteX1-1105" fmla="*/ 858302 w 2014192"/>
              <a:gd name="connsiteY1-1106" fmla="*/ 0 h 1958316"/>
              <a:gd name="connsiteX2-1107" fmla="*/ 1093914 w 2014192"/>
              <a:gd name="connsiteY2-1108" fmla="*/ 5610 h 1958316"/>
              <a:gd name="connsiteX3-1109" fmla="*/ 1088304 w 2014192"/>
              <a:gd name="connsiteY3-1110" fmla="*/ 493664 h 1958316"/>
              <a:gd name="connsiteX4-1111" fmla="*/ 1222940 w 2014192"/>
              <a:gd name="connsiteY4-1112" fmla="*/ 572201 h 1958316"/>
              <a:gd name="connsiteX5-1113" fmla="*/ 1419283 w 2014192"/>
              <a:gd name="connsiteY5-1114" fmla="*/ 375858 h 1958316"/>
              <a:gd name="connsiteX6-1115" fmla="*/ 1969045 w 2014192"/>
              <a:gd name="connsiteY6-1116" fmla="*/ 1924167 h 1958316"/>
              <a:gd name="connsiteX7-1117" fmla="*/ 1121962 w 2014192"/>
              <a:gd name="connsiteY7-1118" fmla="*/ 1486600 h 1958316"/>
              <a:gd name="connsiteX8-1119" fmla="*/ 1105134 w 2014192"/>
              <a:gd name="connsiteY8-1120" fmla="*/ 1144403 h 1958316"/>
              <a:gd name="connsiteX9-1121" fmla="*/ 1155622 w 2014192"/>
              <a:gd name="connsiteY9-1122" fmla="*/ 757325 h 1958316"/>
              <a:gd name="connsiteX10-1123" fmla="*/ 987327 w 2014192"/>
              <a:gd name="connsiteY10-1124" fmla="*/ 611470 h 1958316"/>
              <a:gd name="connsiteX11-1125" fmla="*/ 796594 w 2014192"/>
              <a:gd name="connsiteY11-1126" fmla="*/ 751715 h 1958316"/>
              <a:gd name="connsiteX12-1127" fmla="*/ 807813 w 2014192"/>
              <a:gd name="connsiteY12-1128" fmla="*/ 1161232 h 1958316"/>
              <a:gd name="connsiteX13-1129" fmla="*/ 852692 w 2014192"/>
              <a:gd name="connsiteY13-1130" fmla="*/ 1509040 h 1958316"/>
              <a:gd name="connsiteX14-1131" fmla="*/ 0 w 2014192"/>
              <a:gd name="connsiteY14-1132" fmla="*/ 1952216 h 1958316"/>
              <a:gd name="connsiteX15-1133" fmla="*/ 488054 w 2014192"/>
              <a:gd name="connsiteY15-1134" fmla="*/ 375858 h 1958316"/>
              <a:gd name="connsiteX16-1135" fmla="*/ 718056 w 2014192"/>
              <a:gd name="connsiteY16-1136" fmla="*/ 611470 h 1958316"/>
              <a:gd name="connsiteX17-1137" fmla="*/ 880741 w 2014192"/>
              <a:gd name="connsiteY17-1138" fmla="*/ 499274 h 1958316"/>
              <a:gd name="connsiteX18-1139" fmla="*/ 858302 w 2014192"/>
              <a:gd name="connsiteY18-1140" fmla="*/ 0 h 1958316"/>
              <a:gd name="connsiteX0-1141" fmla="*/ 947503 w 2103393"/>
              <a:gd name="connsiteY0-1142" fmla="*/ 0 h 1958316"/>
              <a:gd name="connsiteX1-1143" fmla="*/ 947503 w 2103393"/>
              <a:gd name="connsiteY1-1144" fmla="*/ 0 h 1958316"/>
              <a:gd name="connsiteX2-1145" fmla="*/ 1183115 w 2103393"/>
              <a:gd name="connsiteY2-1146" fmla="*/ 5610 h 1958316"/>
              <a:gd name="connsiteX3-1147" fmla="*/ 1177505 w 2103393"/>
              <a:gd name="connsiteY3-1148" fmla="*/ 493664 h 1958316"/>
              <a:gd name="connsiteX4-1149" fmla="*/ 1312141 w 2103393"/>
              <a:gd name="connsiteY4-1150" fmla="*/ 572201 h 1958316"/>
              <a:gd name="connsiteX5-1151" fmla="*/ 1508484 w 2103393"/>
              <a:gd name="connsiteY5-1152" fmla="*/ 375858 h 1958316"/>
              <a:gd name="connsiteX6-1153" fmla="*/ 2058246 w 2103393"/>
              <a:gd name="connsiteY6-1154" fmla="*/ 1924167 h 1958316"/>
              <a:gd name="connsiteX7-1155" fmla="*/ 1211163 w 2103393"/>
              <a:gd name="connsiteY7-1156" fmla="*/ 1486600 h 1958316"/>
              <a:gd name="connsiteX8-1157" fmla="*/ 1194335 w 2103393"/>
              <a:gd name="connsiteY8-1158" fmla="*/ 1144403 h 1958316"/>
              <a:gd name="connsiteX9-1159" fmla="*/ 1244823 w 2103393"/>
              <a:gd name="connsiteY9-1160" fmla="*/ 757325 h 1958316"/>
              <a:gd name="connsiteX10-1161" fmla="*/ 1076528 w 2103393"/>
              <a:gd name="connsiteY10-1162" fmla="*/ 611470 h 1958316"/>
              <a:gd name="connsiteX11-1163" fmla="*/ 885795 w 2103393"/>
              <a:gd name="connsiteY11-1164" fmla="*/ 751715 h 1958316"/>
              <a:gd name="connsiteX12-1165" fmla="*/ 897014 w 2103393"/>
              <a:gd name="connsiteY12-1166" fmla="*/ 1161232 h 1958316"/>
              <a:gd name="connsiteX13-1167" fmla="*/ 941893 w 2103393"/>
              <a:gd name="connsiteY13-1168" fmla="*/ 1509040 h 1958316"/>
              <a:gd name="connsiteX14-1169" fmla="*/ 89201 w 2103393"/>
              <a:gd name="connsiteY14-1170" fmla="*/ 1952216 h 1958316"/>
              <a:gd name="connsiteX15-1171" fmla="*/ 577255 w 2103393"/>
              <a:gd name="connsiteY15-1172" fmla="*/ 375858 h 1958316"/>
              <a:gd name="connsiteX16-1173" fmla="*/ 807257 w 2103393"/>
              <a:gd name="connsiteY16-1174" fmla="*/ 611470 h 1958316"/>
              <a:gd name="connsiteX17-1175" fmla="*/ 969942 w 2103393"/>
              <a:gd name="connsiteY17-1176" fmla="*/ 499274 h 1958316"/>
              <a:gd name="connsiteX18-1177" fmla="*/ 947503 w 2103393"/>
              <a:gd name="connsiteY18-1178" fmla="*/ 0 h 1958316"/>
              <a:gd name="connsiteX0-1179" fmla="*/ 947503 w 2103393"/>
              <a:gd name="connsiteY0-1180" fmla="*/ 0 h 1958316"/>
              <a:gd name="connsiteX1-1181" fmla="*/ 947503 w 2103393"/>
              <a:gd name="connsiteY1-1182" fmla="*/ 0 h 1958316"/>
              <a:gd name="connsiteX2-1183" fmla="*/ 1183115 w 2103393"/>
              <a:gd name="connsiteY2-1184" fmla="*/ 5610 h 1958316"/>
              <a:gd name="connsiteX3-1185" fmla="*/ 1177505 w 2103393"/>
              <a:gd name="connsiteY3-1186" fmla="*/ 493664 h 1958316"/>
              <a:gd name="connsiteX4-1187" fmla="*/ 1312141 w 2103393"/>
              <a:gd name="connsiteY4-1188" fmla="*/ 572201 h 1958316"/>
              <a:gd name="connsiteX5-1189" fmla="*/ 1508484 w 2103393"/>
              <a:gd name="connsiteY5-1190" fmla="*/ 375858 h 1958316"/>
              <a:gd name="connsiteX6-1191" fmla="*/ 2058246 w 2103393"/>
              <a:gd name="connsiteY6-1192" fmla="*/ 1924167 h 1958316"/>
              <a:gd name="connsiteX7-1193" fmla="*/ 1211163 w 2103393"/>
              <a:gd name="connsiteY7-1194" fmla="*/ 1486600 h 1958316"/>
              <a:gd name="connsiteX8-1195" fmla="*/ 1194335 w 2103393"/>
              <a:gd name="connsiteY8-1196" fmla="*/ 1144403 h 1958316"/>
              <a:gd name="connsiteX9-1197" fmla="*/ 1244823 w 2103393"/>
              <a:gd name="connsiteY9-1198" fmla="*/ 757325 h 1958316"/>
              <a:gd name="connsiteX10-1199" fmla="*/ 1076528 w 2103393"/>
              <a:gd name="connsiteY10-1200" fmla="*/ 611470 h 1958316"/>
              <a:gd name="connsiteX11-1201" fmla="*/ 885795 w 2103393"/>
              <a:gd name="connsiteY11-1202" fmla="*/ 751715 h 1958316"/>
              <a:gd name="connsiteX12-1203" fmla="*/ 897014 w 2103393"/>
              <a:gd name="connsiteY12-1204" fmla="*/ 1161232 h 1958316"/>
              <a:gd name="connsiteX13-1205" fmla="*/ 941893 w 2103393"/>
              <a:gd name="connsiteY13-1206" fmla="*/ 1509040 h 1958316"/>
              <a:gd name="connsiteX14-1207" fmla="*/ 89201 w 2103393"/>
              <a:gd name="connsiteY14-1208" fmla="*/ 1952216 h 1958316"/>
              <a:gd name="connsiteX15-1209" fmla="*/ 577255 w 2103393"/>
              <a:gd name="connsiteY15-1210" fmla="*/ 375858 h 1958316"/>
              <a:gd name="connsiteX16-1211" fmla="*/ 807257 w 2103393"/>
              <a:gd name="connsiteY16-1212" fmla="*/ 611470 h 1958316"/>
              <a:gd name="connsiteX17-1213" fmla="*/ 969942 w 2103393"/>
              <a:gd name="connsiteY17-1214" fmla="*/ 499274 h 1958316"/>
              <a:gd name="connsiteX18-1215" fmla="*/ 947503 w 2103393"/>
              <a:gd name="connsiteY18-1216" fmla="*/ 0 h 1958316"/>
              <a:gd name="connsiteX0-1217" fmla="*/ 947503 w 2103393"/>
              <a:gd name="connsiteY0-1218" fmla="*/ 0 h 1958316"/>
              <a:gd name="connsiteX1-1219" fmla="*/ 947503 w 2103393"/>
              <a:gd name="connsiteY1-1220" fmla="*/ 0 h 1958316"/>
              <a:gd name="connsiteX2-1221" fmla="*/ 1183115 w 2103393"/>
              <a:gd name="connsiteY2-1222" fmla="*/ 5610 h 1958316"/>
              <a:gd name="connsiteX3-1223" fmla="*/ 1177505 w 2103393"/>
              <a:gd name="connsiteY3-1224" fmla="*/ 493664 h 1958316"/>
              <a:gd name="connsiteX4-1225" fmla="*/ 1312141 w 2103393"/>
              <a:gd name="connsiteY4-1226" fmla="*/ 572201 h 1958316"/>
              <a:gd name="connsiteX5-1227" fmla="*/ 1508484 w 2103393"/>
              <a:gd name="connsiteY5-1228" fmla="*/ 375858 h 1958316"/>
              <a:gd name="connsiteX6-1229" fmla="*/ 2058246 w 2103393"/>
              <a:gd name="connsiteY6-1230" fmla="*/ 1924167 h 1958316"/>
              <a:gd name="connsiteX7-1231" fmla="*/ 1211163 w 2103393"/>
              <a:gd name="connsiteY7-1232" fmla="*/ 1486600 h 1958316"/>
              <a:gd name="connsiteX8-1233" fmla="*/ 1194335 w 2103393"/>
              <a:gd name="connsiteY8-1234" fmla="*/ 1144403 h 1958316"/>
              <a:gd name="connsiteX9-1235" fmla="*/ 1244823 w 2103393"/>
              <a:gd name="connsiteY9-1236" fmla="*/ 757325 h 1958316"/>
              <a:gd name="connsiteX10-1237" fmla="*/ 1076528 w 2103393"/>
              <a:gd name="connsiteY10-1238" fmla="*/ 611470 h 1958316"/>
              <a:gd name="connsiteX11-1239" fmla="*/ 885795 w 2103393"/>
              <a:gd name="connsiteY11-1240" fmla="*/ 751715 h 1958316"/>
              <a:gd name="connsiteX12-1241" fmla="*/ 897014 w 2103393"/>
              <a:gd name="connsiteY12-1242" fmla="*/ 1161232 h 1958316"/>
              <a:gd name="connsiteX13-1243" fmla="*/ 930674 w 2103393"/>
              <a:gd name="connsiteY13-1244" fmla="*/ 1480991 h 1958316"/>
              <a:gd name="connsiteX14-1245" fmla="*/ 89201 w 2103393"/>
              <a:gd name="connsiteY14-1246" fmla="*/ 1952216 h 1958316"/>
              <a:gd name="connsiteX15-1247" fmla="*/ 577255 w 2103393"/>
              <a:gd name="connsiteY15-1248" fmla="*/ 375858 h 1958316"/>
              <a:gd name="connsiteX16-1249" fmla="*/ 807257 w 2103393"/>
              <a:gd name="connsiteY16-1250" fmla="*/ 611470 h 1958316"/>
              <a:gd name="connsiteX17-1251" fmla="*/ 969942 w 2103393"/>
              <a:gd name="connsiteY17-1252" fmla="*/ 499274 h 1958316"/>
              <a:gd name="connsiteX18-1253" fmla="*/ 947503 w 2103393"/>
              <a:gd name="connsiteY18-1254" fmla="*/ 0 h 1958316"/>
              <a:gd name="connsiteX0-1255" fmla="*/ 947503 w 2103393"/>
              <a:gd name="connsiteY0-1256" fmla="*/ 0 h 1958316"/>
              <a:gd name="connsiteX1-1257" fmla="*/ 947503 w 2103393"/>
              <a:gd name="connsiteY1-1258" fmla="*/ 0 h 1958316"/>
              <a:gd name="connsiteX2-1259" fmla="*/ 1183115 w 2103393"/>
              <a:gd name="connsiteY2-1260" fmla="*/ 5610 h 1958316"/>
              <a:gd name="connsiteX3-1261" fmla="*/ 1177505 w 2103393"/>
              <a:gd name="connsiteY3-1262" fmla="*/ 493664 h 1958316"/>
              <a:gd name="connsiteX4-1263" fmla="*/ 1312141 w 2103393"/>
              <a:gd name="connsiteY4-1264" fmla="*/ 572201 h 1958316"/>
              <a:gd name="connsiteX5-1265" fmla="*/ 1508484 w 2103393"/>
              <a:gd name="connsiteY5-1266" fmla="*/ 375858 h 1958316"/>
              <a:gd name="connsiteX6-1267" fmla="*/ 2058246 w 2103393"/>
              <a:gd name="connsiteY6-1268" fmla="*/ 1924167 h 1958316"/>
              <a:gd name="connsiteX7-1269" fmla="*/ 1211163 w 2103393"/>
              <a:gd name="connsiteY7-1270" fmla="*/ 1486600 h 1958316"/>
              <a:gd name="connsiteX8-1271" fmla="*/ 1194335 w 2103393"/>
              <a:gd name="connsiteY8-1272" fmla="*/ 1144403 h 1958316"/>
              <a:gd name="connsiteX9-1273" fmla="*/ 1244823 w 2103393"/>
              <a:gd name="connsiteY9-1274" fmla="*/ 757325 h 1958316"/>
              <a:gd name="connsiteX10-1275" fmla="*/ 1076528 w 2103393"/>
              <a:gd name="connsiteY10-1276" fmla="*/ 611470 h 1958316"/>
              <a:gd name="connsiteX11-1277" fmla="*/ 885795 w 2103393"/>
              <a:gd name="connsiteY11-1278" fmla="*/ 751715 h 1958316"/>
              <a:gd name="connsiteX12-1279" fmla="*/ 897014 w 2103393"/>
              <a:gd name="connsiteY12-1280" fmla="*/ 1161232 h 1958316"/>
              <a:gd name="connsiteX13-1281" fmla="*/ 930674 w 2103393"/>
              <a:gd name="connsiteY13-1282" fmla="*/ 1480991 h 1958316"/>
              <a:gd name="connsiteX14-1283" fmla="*/ 89201 w 2103393"/>
              <a:gd name="connsiteY14-1284" fmla="*/ 1952216 h 1958316"/>
              <a:gd name="connsiteX15-1285" fmla="*/ 577255 w 2103393"/>
              <a:gd name="connsiteY15-1286" fmla="*/ 375858 h 1958316"/>
              <a:gd name="connsiteX16-1287" fmla="*/ 807257 w 2103393"/>
              <a:gd name="connsiteY16-1288" fmla="*/ 611470 h 1958316"/>
              <a:gd name="connsiteX17-1289" fmla="*/ 969942 w 2103393"/>
              <a:gd name="connsiteY17-1290" fmla="*/ 499274 h 1958316"/>
              <a:gd name="connsiteX18-1291" fmla="*/ 947503 w 2103393"/>
              <a:gd name="connsiteY18-1292" fmla="*/ 0 h 1958316"/>
              <a:gd name="connsiteX0-1293" fmla="*/ 947503 w 2103393"/>
              <a:gd name="connsiteY0-1294" fmla="*/ 0 h 1958316"/>
              <a:gd name="connsiteX1-1295" fmla="*/ 947503 w 2103393"/>
              <a:gd name="connsiteY1-1296" fmla="*/ 0 h 1958316"/>
              <a:gd name="connsiteX2-1297" fmla="*/ 1183115 w 2103393"/>
              <a:gd name="connsiteY2-1298" fmla="*/ 5610 h 1958316"/>
              <a:gd name="connsiteX3-1299" fmla="*/ 1177505 w 2103393"/>
              <a:gd name="connsiteY3-1300" fmla="*/ 493664 h 1958316"/>
              <a:gd name="connsiteX4-1301" fmla="*/ 1312141 w 2103393"/>
              <a:gd name="connsiteY4-1302" fmla="*/ 572201 h 1958316"/>
              <a:gd name="connsiteX5-1303" fmla="*/ 1508484 w 2103393"/>
              <a:gd name="connsiteY5-1304" fmla="*/ 375858 h 1958316"/>
              <a:gd name="connsiteX6-1305" fmla="*/ 2058246 w 2103393"/>
              <a:gd name="connsiteY6-1306" fmla="*/ 1924167 h 1958316"/>
              <a:gd name="connsiteX7-1307" fmla="*/ 1211163 w 2103393"/>
              <a:gd name="connsiteY7-1308" fmla="*/ 1486600 h 1958316"/>
              <a:gd name="connsiteX8-1309" fmla="*/ 1194335 w 2103393"/>
              <a:gd name="connsiteY8-1310" fmla="*/ 1144403 h 1958316"/>
              <a:gd name="connsiteX9-1311" fmla="*/ 1244823 w 2103393"/>
              <a:gd name="connsiteY9-1312" fmla="*/ 757325 h 1958316"/>
              <a:gd name="connsiteX10-1313" fmla="*/ 1076528 w 2103393"/>
              <a:gd name="connsiteY10-1314" fmla="*/ 611470 h 1958316"/>
              <a:gd name="connsiteX11-1315" fmla="*/ 885795 w 2103393"/>
              <a:gd name="connsiteY11-1316" fmla="*/ 751715 h 1958316"/>
              <a:gd name="connsiteX12-1317" fmla="*/ 897014 w 2103393"/>
              <a:gd name="connsiteY12-1318" fmla="*/ 1161232 h 1958316"/>
              <a:gd name="connsiteX13-1319" fmla="*/ 930674 w 2103393"/>
              <a:gd name="connsiteY13-1320" fmla="*/ 1480991 h 1958316"/>
              <a:gd name="connsiteX14-1321" fmla="*/ 89201 w 2103393"/>
              <a:gd name="connsiteY14-1322" fmla="*/ 1952216 h 1958316"/>
              <a:gd name="connsiteX15-1323" fmla="*/ 577255 w 2103393"/>
              <a:gd name="connsiteY15-1324" fmla="*/ 375858 h 1958316"/>
              <a:gd name="connsiteX16-1325" fmla="*/ 807257 w 2103393"/>
              <a:gd name="connsiteY16-1326" fmla="*/ 611470 h 1958316"/>
              <a:gd name="connsiteX17-1327" fmla="*/ 969942 w 2103393"/>
              <a:gd name="connsiteY17-1328" fmla="*/ 499274 h 1958316"/>
              <a:gd name="connsiteX18-1329" fmla="*/ 947503 w 2103393"/>
              <a:gd name="connsiteY18-1330" fmla="*/ 0 h 1958316"/>
              <a:gd name="connsiteX0-1331" fmla="*/ 947503 w 2103393"/>
              <a:gd name="connsiteY0-1332" fmla="*/ 0 h 1958316"/>
              <a:gd name="connsiteX1-1333" fmla="*/ 947503 w 2103393"/>
              <a:gd name="connsiteY1-1334" fmla="*/ 0 h 1958316"/>
              <a:gd name="connsiteX2-1335" fmla="*/ 1183115 w 2103393"/>
              <a:gd name="connsiteY2-1336" fmla="*/ 5610 h 1958316"/>
              <a:gd name="connsiteX3-1337" fmla="*/ 1177505 w 2103393"/>
              <a:gd name="connsiteY3-1338" fmla="*/ 493664 h 1958316"/>
              <a:gd name="connsiteX4-1339" fmla="*/ 1312141 w 2103393"/>
              <a:gd name="connsiteY4-1340" fmla="*/ 572201 h 1958316"/>
              <a:gd name="connsiteX5-1341" fmla="*/ 1508484 w 2103393"/>
              <a:gd name="connsiteY5-1342" fmla="*/ 375858 h 1958316"/>
              <a:gd name="connsiteX6-1343" fmla="*/ 2058246 w 2103393"/>
              <a:gd name="connsiteY6-1344" fmla="*/ 1924167 h 1958316"/>
              <a:gd name="connsiteX7-1345" fmla="*/ 1211163 w 2103393"/>
              <a:gd name="connsiteY7-1346" fmla="*/ 1486600 h 1958316"/>
              <a:gd name="connsiteX8-1347" fmla="*/ 1194335 w 2103393"/>
              <a:gd name="connsiteY8-1348" fmla="*/ 1144403 h 1958316"/>
              <a:gd name="connsiteX9-1349" fmla="*/ 1244823 w 2103393"/>
              <a:gd name="connsiteY9-1350" fmla="*/ 757325 h 1958316"/>
              <a:gd name="connsiteX10-1351" fmla="*/ 1076528 w 2103393"/>
              <a:gd name="connsiteY10-1352" fmla="*/ 611470 h 1958316"/>
              <a:gd name="connsiteX11-1353" fmla="*/ 885795 w 2103393"/>
              <a:gd name="connsiteY11-1354" fmla="*/ 751715 h 1958316"/>
              <a:gd name="connsiteX12-1355" fmla="*/ 897014 w 2103393"/>
              <a:gd name="connsiteY12-1356" fmla="*/ 1161232 h 1958316"/>
              <a:gd name="connsiteX13-1357" fmla="*/ 930674 w 2103393"/>
              <a:gd name="connsiteY13-1358" fmla="*/ 1480991 h 1958316"/>
              <a:gd name="connsiteX14-1359" fmla="*/ 89201 w 2103393"/>
              <a:gd name="connsiteY14-1360" fmla="*/ 1952216 h 1958316"/>
              <a:gd name="connsiteX15-1361" fmla="*/ 577255 w 2103393"/>
              <a:gd name="connsiteY15-1362" fmla="*/ 375858 h 1958316"/>
              <a:gd name="connsiteX16-1363" fmla="*/ 807257 w 2103393"/>
              <a:gd name="connsiteY16-1364" fmla="*/ 611470 h 1958316"/>
              <a:gd name="connsiteX17-1365" fmla="*/ 969942 w 2103393"/>
              <a:gd name="connsiteY17-1366" fmla="*/ 499274 h 1958316"/>
              <a:gd name="connsiteX18-1367" fmla="*/ 947503 w 2103393"/>
              <a:gd name="connsiteY18-1368" fmla="*/ 0 h 1958316"/>
              <a:gd name="connsiteX0-1369" fmla="*/ 947503 w 2103393"/>
              <a:gd name="connsiteY0-1370" fmla="*/ 0 h 1958316"/>
              <a:gd name="connsiteX1-1371" fmla="*/ 947503 w 2103393"/>
              <a:gd name="connsiteY1-1372" fmla="*/ 0 h 1958316"/>
              <a:gd name="connsiteX2-1373" fmla="*/ 1183115 w 2103393"/>
              <a:gd name="connsiteY2-1374" fmla="*/ 5610 h 1958316"/>
              <a:gd name="connsiteX3-1375" fmla="*/ 1177505 w 2103393"/>
              <a:gd name="connsiteY3-1376" fmla="*/ 493664 h 1958316"/>
              <a:gd name="connsiteX4-1377" fmla="*/ 1312141 w 2103393"/>
              <a:gd name="connsiteY4-1378" fmla="*/ 572201 h 1958316"/>
              <a:gd name="connsiteX5-1379" fmla="*/ 1508484 w 2103393"/>
              <a:gd name="connsiteY5-1380" fmla="*/ 375858 h 1958316"/>
              <a:gd name="connsiteX6-1381" fmla="*/ 2058246 w 2103393"/>
              <a:gd name="connsiteY6-1382" fmla="*/ 1924167 h 1958316"/>
              <a:gd name="connsiteX7-1383" fmla="*/ 1211163 w 2103393"/>
              <a:gd name="connsiteY7-1384" fmla="*/ 1486600 h 1958316"/>
              <a:gd name="connsiteX8-1385" fmla="*/ 1194335 w 2103393"/>
              <a:gd name="connsiteY8-1386" fmla="*/ 1144403 h 1958316"/>
              <a:gd name="connsiteX9-1387" fmla="*/ 1244823 w 2103393"/>
              <a:gd name="connsiteY9-1388" fmla="*/ 757325 h 1958316"/>
              <a:gd name="connsiteX10-1389" fmla="*/ 1076528 w 2103393"/>
              <a:gd name="connsiteY10-1390" fmla="*/ 611470 h 1958316"/>
              <a:gd name="connsiteX11-1391" fmla="*/ 885795 w 2103393"/>
              <a:gd name="connsiteY11-1392" fmla="*/ 751715 h 1958316"/>
              <a:gd name="connsiteX12-1393" fmla="*/ 897014 w 2103393"/>
              <a:gd name="connsiteY12-1394" fmla="*/ 1161232 h 1958316"/>
              <a:gd name="connsiteX13-1395" fmla="*/ 930674 w 2103393"/>
              <a:gd name="connsiteY13-1396" fmla="*/ 1480991 h 1958316"/>
              <a:gd name="connsiteX14-1397" fmla="*/ 89201 w 2103393"/>
              <a:gd name="connsiteY14-1398" fmla="*/ 1952216 h 1958316"/>
              <a:gd name="connsiteX15-1399" fmla="*/ 577255 w 2103393"/>
              <a:gd name="connsiteY15-1400" fmla="*/ 375858 h 1958316"/>
              <a:gd name="connsiteX16-1401" fmla="*/ 807257 w 2103393"/>
              <a:gd name="connsiteY16-1402" fmla="*/ 611470 h 1958316"/>
              <a:gd name="connsiteX17-1403" fmla="*/ 969942 w 2103393"/>
              <a:gd name="connsiteY17-1404" fmla="*/ 499274 h 1958316"/>
              <a:gd name="connsiteX18-1405" fmla="*/ 947503 w 2103393"/>
              <a:gd name="connsiteY18-1406" fmla="*/ 0 h 1958316"/>
              <a:gd name="connsiteX0-1407" fmla="*/ 947503 w 2103393"/>
              <a:gd name="connsiteY0-1408" fmla="*/ 0 h 1958316"/>
              <a:gd name="connsiteX1-1409" fmla="*/ 947503 w 2103393"/>
              <a:gd name="connsiteY1-1410" fmla="*/ 0 h 1958316"/>
              <a:gd name="connsiteX2-1411" fmla="*/ 1183115 w 2103393"/>
              <a:gd name="connsiteY2-1412" fmla="*/ 5610 h 1958316"/>
              <a:gd name="connsiteX3-1413" fmla="*/ 1177505 w 2103393"/>
              <a:gd name="connsiteY3-1414" fmla="*/ 493664 h 1958316"/>
              <a:gd name="connsiteX4-1415" fmla="*/ 1312141 w 2103393"/>
              <a:gd name="connsiteY4-1416" fmla="*/ 572201 h 1958316"/>
              <a:gd name="connsiteX5-1417" fmla="*/ 1508484 w 2103393"/>
              <a:gd name="connsiteY5-1418" fmla="*/ 375858 h 1958316"/>
              <a:gd name="connsiteX6-1419" fmla="*/ 2058246 w 2103393"/>
              <a:gd name="connsiteY6-1420" fmla="*/ 1924167 h 1958316"/>
              <a:gd name="connsiteX7-1421" fmla="*/ 1211163 w 2103393"/>
              <a:gd name="connsiteY7-1422" fmla="*/ 1486600 h 1958316"/>
              <a:gd name="connsiteX8-1423" fmla="*/ 1194335 w 2103393"/>
              <a:gd name="connsiteY8-1424" fmla="*/ 1144403 h 1958316"/>
              <a:gd name="connsiteX9-1425" fmla="*/ 1244823 w 2103393"/>
              <a:gd name="connsiteY9-1426" fmla="*/ 757325 h 1958316"/>
              <a:gd name="connsiteX10-1427" fmla="*/ 1076528 w 2103393"/>
              <a:gd name="connsiteY10-1428" fmla="*/ 611470 h 1958316"/>
              <a:gd name="connsiteX11-1429" fmla="*/ 885795 w 2103393"/>
              <a:gd name="connsiteY11-1430" fmla="*/ 751715 h 1958316"/>
              <a:gd name="connsiteX12-1431" fmla="*/ 897014 w 2103393"/>
              <a:gd name="connsiteY12-1432" fmla="*/ 1161232 h 1958316"/>
              <a:gd name="connsiteX13-1433" fmla="*/ 891405 w 2103393"/>
              <a:gd name="connsiteY13-1434" fmla="*/ 1509040 h 1958316"/>
              <a:gd name="connsiteX14-1435" fmla="*/ 89201 w 2103393"/>
              <a:gd name="connsiteY14-1436" fmla="*/ 1952216 h 1958316"/>
              <a:gd name="connsiteX15-1437" fmla="*/ 577255 w 2103393"/>
              <a:gd name="connsiteY15-1438" fmla="*/ 375858 h 1958316"/>
              <a:gd name="connsiteX16-1439" fmla="*/ 807257 w 2103393"/>
              <a:gd name="connsiteY16-1440" fmla="*/ 611470 h 1958316"/>
              <a:gd name="connsiteX17-1441" fmla="*/ 969942 w 2103393"/>
              <a:gd name="connsiteY17-1442" fmla="*/ 499274 h 1958316"/>
              <a:gd name="connsiteX18-1443" fmla="*/ 947503 w 2103393"/>
              <a:gd name="connsiteY18-1444" fmla="*/ 0 h 1958316"/>
              <a:gd name="connsiteX0-1445" fmla="*/ 947503 w 2103393"/>
              <a:gd name="connsiteY0-1446" fmla="*/ 0 h 1958316"/>
              <a:gd name="connsiteX1-1447" fmla="*/ 947503 w 2103393"/>
              <a:gd name="connsiteY1-1448" fmla="*/ 0 h 1958316"/>
              <a:gd name="connsiteX2-1449" fmla="*/ 1183115 w 2103393"/>
              <a:gd name="connsiteY2-1450" fmla="*/ 5610 h 1958316"/>
              <a:gd name="connsiteX3-1451" fmla="*/ 1177505 w 2103393"/>
              <a:gd name="connsiteY3-1452" fmla="*/ 493664 h 1958316"/>
              <a:gd name="connsiteX4-1453" fmla="*/ 1312141 w 2103393"/>
              <a:gd name="connsiteY4-1454" fmla="*/ 572201 h 1958316"/>
              <a:gd name="connsiteX5-1455" fmla="*/ 1508484 w 2103393"/>
              <a:gd name="connsiteY5-1456" fmla="*/ 375858 h 1958316"/>
              <a:gd name="connsiteX6-1457" fmla="*/ 2058246 w 2103393"/>
              <a:gd name="connsiteY6-1458" fmla="*/ 1924167 h 1958316"/>
              <a:gd name="connsiteX7-1459" fmla="*/ 1211163 w 2103393"/>
              <a:gd name="connsiteY7-1460" fmla="*/ 1486600 h 1958316"/>
              <a:gd name="connsiteX8-1461" fmla="*/ 1194335 w 2103393"/>
              <a:gd name="connsiteY8-1462" fmla="*/ 1144403 h 1958316"/>
              <a:gd name="connsiteX9-1463" fmla="*/ 1244823 w 2103393"/>
              <a:gd name="connsiteY9-1464" fmla="*/ 757325 h 1958316"/>
              <a:gd name="connsiteX10-1465" fmla="*/ 1076528 w 2103393"/>
              <a:gd name="connsiteY10-1466" fmla="*/ 611470 h 1958316"/>
              <a:gd name="connsiteX11-1467" fmla="*/ 885795 w 2103393"/>
              <a:gd name="connsiteY11-1468" fmla="*/ 751715 h 1958316"/>
              <a:gd name="connsiteX12-1469" fmla="*/ 897014 w 2103393"/>
              <a:gd name="connsiteY12-1470" fmla="*/ 1161232 h 1958316"/>
              <a:gd name="connsiteX13-1471" fmla="*/ 891405 w 2103393"/>
              <a:gd name="connsiteY13-1472" fmla="*/ 1509040 h 1958316"/>
              <a:gd name="connsiteX14-1473" fmla="*/ 89201 w 2103393"/>
              <a:gd name="connsiteY14-1474" fmla="*/ 1952216 h 1958316"/>
              <a:gd name="connsiteX15-1475" fmla="*/ 577255 w 2103393"/>
              <a:gd name="connsiteY15-1476" fmla="*/ 375858 h 1958316"/>
              <a:gd name="connsiteX16-1477" fmla="*/ 807257 w 2103393"/>
              <a:gd name="connsiteY16-1478" fmla="*/ 611470 h 1958316"/>
              <a:gd name="connsiteX17-1479" fmla="*/ 969942 w 2103393"/>
              <a:gd name="connsiteY17-1480" fmla="*/ 499274 h 1958316"/>
              <a:gd name="connsiteX18-1481" fmla="*/ 947503 w 2103393"/>
              <a:gd name="connsiteY18-1482" fmla="*/ 0 h 1958316"/>
              <a:gd name="connsiteX0-1483" fmla="*/ 947503 w 2103393"/>
              <a:gd name="connsiteY0-1484" fmla="*/ 0 h 1958316"/>
              <a:gd name="connsiteX1-1485" fmla="*/ 947503 w 2103393"/>
              <a:gd name="connsiteY1-1486" fmla="*/ 0 h 1958316"/>
              <a:gd name="connsiteX2-1487" fmla="*/ 1183115 w 2103393"/>
              <a:gd name="connsiteY2-1488" fmla="*/ 5610 h 1958316"/>
              <a:gd name="connsiteX3-1489" fmla="*/ 1177505 w 2103393"/>
              <a:gd name="connsiteY3-1490" fmla="*/ 493664 h 1958316"/>
              <a:gd name="connsiteX4-1491" fmla="*/ 1312141 w 2103393"/>
              <a:gd name="connsiteY4-1492" fmla="*/ 572201 h 1958316"/>
              <a:gd name="connsiteX5-1493" fmla="*/ 1508484 w 2103393"/>
              <a:gd name="connsiteY5-1494" fmla="*/ 375858 h 1958316"/>
              <a:gd name="connsiteX6-1495" fmla="*/ 2058246 w 2103393"/>
              <a:gd name="connsiteY6-1496" fmla="*/ 1924167 h 1958316"/>
              <a:gd name="connsiteX7-1497" fmla="*/ 1211163 w 2103393"/>
              <a:gd name="connsiteY7-1498" fmla="*/ 1486600 h 1958316"/>
              <a:gd name="connsiteX8-1499" fmla="*/ 1194335 w 2103393"/>
              <a:gd name="connsiteY8-1500" fmla="*/ 1144403 h 1958316"/>
              <a:gd name="connsiteX9-1501" fmla="*/ 1244823 w 2103393"/>
              <a:gd name="connsiteY9-1502" fmla="*/ 757325 h 1958316"/>
              <a:gd name="connsiteX10-1503" fmla="*/ 1076528 w 2103393"/>
              <a:gd name="connsiteY10-1504" fmla="*/ 611470 h 1958316"/>
              <a:gd name="connsiteX11-1505" fmla="*/ 885795 w 2103393"/>
              <a:gd name="connsiteY11-1506" fmla="*/ 751715 h 1958316"/>
              <a:gd name="connsiteX12-1507" fmla="*/ 897014 w 2103393"/>
              <a:gd name="connsiteY12-1508" fmla="*/ 1161232 h 1958316"/>
              <a:gd name="connsiteX13-1509" fmla="*/ 891405 w 2103393"/>
              <a:gd name="connsiteY13-1510" fmla="*/ 1509040 h 1958316"/>
              <a:gd name="connsiteX14-1511" fmla="*/ 89201 w 2103393"/>
              <a:gd name="connsiteY14-1512" fmla="*/ 1952216 h 1958316"/>
              <a:gd name="connsiteX15-1513" fmla="*/ 577255 w 2103393"/>
              <a:gd name="connsiteY15-1514" fmla="*/ 375858 h 1958316"/>
              <a:gd name="connsiteX16-1515" fmla="*/ 807257 w 2103393"/>
              <a:gd name="connsiteY16-1516" fmla="*/ 611470 h 1958316"/>
              <a:gd name="connsiteX17-1517" fmla="*/ 969942 w 2103393"/>
              <a:gd name="connsiteY17-1518" fmla="*/ 499274 h 1958316"/>
              <a:gd name="connsiteX18-1519" fmla="*/ 947503 w 2103393"/>
              <a:gd name="connsiteY18-1520" fmla="*/ 0 h 1958316"/>
              <a:gd name="connsiteX0-1521" fmla="*/ 947503 w 2103393"/>
              <a:gd name="connsiteY0-1522" fmla="*/ 0 h 1958316"/>
              <a:gd name="connsiteX1-1523" fmla="*/ 947503 w 2103393"/>
              <a:gd name="connsiteY1-1524" fmla="*/ 0 h 1958316"/>
              <a:gd name="connsiteX2-1525" fmla="*/ 1183115 w 2103393"/>
              <a:gd name="connsiteY2-1526" fmla="*/ 5610 h 1958316"/>
              <a:gd name="connsiteX3-1527" fmla="*/ 1177505 w 2103393"/>
              <a:gd name="connsiteY3-1528" fmla="*/ 493664 h 1958316"/>
              <a:gd name="connsiteX4-1529" fmla="*/ 1312141 w 2103393"/>
              <a:gd name="connsiteY4-1530" fmla="*/ 572201 h 1958316"/>
              <a:gd name="connsiteX5-1531" fmla="*/ 1508484 w 2103393"/>
              <a:gd name="connsiteY5-1532" fmla="*/ 375858 h 1958316"/>
              <a:gd name="connsiteX6-1533" fmla="*/ 2058246 w 2103393"/>
              <a:gd name="connsiteY6-1534" fmla="*/ 1924167 h 1958316"/>
              <a:gd name="connsiteX7-1535" fmla="*/ 1211163 w 2103393"/>
              <a:gd name="connsiteY7-1536" fmla="*/ 1486600 h 1958316"/>
              <a:gd name="connsiteX8-1537" fmla="*/ 1194335 w 2103393"/>
              <a:gd name="connsiteY8-1538" fmla="*/ 1144403 h 1958316"/>
              <a:gd name="connsiteX9-1539" fmla="*/ 1244823 w 2103393"/>
              <a:gd name="connsiteY9-1540" fmla="*/ 757325 h 1958316"/>
              <a:gd name="connsiteX10-1541" fmla="*/ 1076528 w 2103393"/>
              <a:gd name="connsiteY10-1542" fmla="*/ 611470 h 1958316"/>
              <a:gd name="connsiteX11-1543" fmla="*/ 885795 w 2103393"/>
              <a:gd name="connsiteY11-1544" fmla="*/ 751715 h 1958316"/>
              <a:gd name="connsiteX12-1545" fmla="*/ 897014 w 2103393"/>
              <a:gd name="connsiteY12-1546" fmla="*/ 1161232 h 1958316"/>
              <a:gd name="connsiteX13-1547" fmla="*/ 891405 w 2103393"/>
              <a:gd name="connsiteY13-1548" fmla="*/ 1509040 h 1958316"/>
              <a:gd name="connsiteX14-1549" fmla="*/ 89201 w 2103393"/>
              <a:gd name="connsiteY14-1550" fmla="*/ 1952216 h 1958316"/>
              <a:gd name="connsiteX15-1551" fmla="*/ 577255 w 2103393"/>
              <a:gd name="connsiteY15-1552" fmla="*/ 375858 h 1958316"/>
              <a:gd name="connsiteX16-1553" fmla="*/ 807257 w 2103393"/>
              <a:gd name="connsiteY16-1554" fmla="*/ 611470 h 1958316"/>
              <a:gd name="connsiteX17-1555" fmla="*/ 969942 w 2103393"/>
              <a:gd name="connsiteY17-1556" fmla="*/ 499274 h 1958316"/>
              <a:gd name="connsiteX18-1557" fmla="*/ 947503 w 2103393"/>
              <a:gd name="connsiteY18-1558" fmla="*/ 0 h 1958316"/>
              <a:gd name="connsiteX0-1559" fmla="*/ 947503 w 2103393"/>
              <a:gd name="connsiteY0-1560" fmla="*/ 0 h 1958316"/>
              <a:gd name="connsiteX1-1561" fmla="*/ 947503 w 2103393"/>
              <a:gd name="connsiteY1-1562" fmla="*/ 0 h 1958316"/>
              <a:gd name="connsiteX2-1563" fmla="*/ 1183115 w 2103393"/>
              <a:gd name="connsiteY2-1564" fmla="*/ 5610 h 1958316"/>
              <a:gd name="connsiteX3-1565" fmla="*/ 1177505 w 2103393"/>
              <a:gd name="connsiteY3-1566" fmla="*/ 493664 h 1958316"/>
              <a:gd name="connsiteX4-1567" fmla="*/ 1312141 w 2103393"/>
              <a:gd name="connsiteY4-1568" fmla="*/ 572201 h 1958316"/>
              <a:gd name="connsiteX5-1569" fmla="*/ 1508484 w 2103393"/>
              <a:gd name="connsiteY5-1570" fmla="*/ 375858 h 1958316"/>
              <a:gd name="connsiteX6-1571" fmla="*/ 2058246 w 2103393"/>
              <a:gd name="connsiteY6-1572" fmla="*/ 1924167 h 1958316"/>
              <a:gd name="connsiteX7-1573" fmla="*/ 1211163 w 2103393"/>
              <a:gd name="connsiteY7-1574" fmla="*/ 1486600 h 1958316"/>
              <a:gd name="connsiteX8-1575" fmla="*/ 1194335 w 2103393"/>
              <a:gd name="connsiteY8-1576" fmla="*/ 1144403 h 1958316"/>
              <a:gd name="connsiteX9-1577" fmla="*/ 1244823 w 2103393"/>
              <a:gd name="connsiteY9-1578" fmla="*/ 757325 h 1958316"/>
              <a:gd name="connsiteX10-1579" fmla="*/ 1076528 w 2103393"/>
              <a:gd name="connsiteY10-1580" fmla="*/ 611470 h 1958316"/>
              <a:gd name="connsiteX11-1581" fmla="*/ 885795 w 2103393"/>
              <a:gd name="connsiteY11-1582" fmla="*/ 751715 h 1958316"/>
              <a:gd name="connsiteX12-1583" fmla="*/ 897014 w 2103393"/>
              <a:gd name="connsiteY12-1584" fmla="*/ 1161232 h 1958316"/>
              <a:gd name="connsiteX13-1585" fmla="*/ 891405 w 2103393"/>
              <a:gd name="connsiteY13-1586" fmla="*/ 1509040 h 1958316"/>
              <a:gd name="connsiteX14-1587" fmla="*/ 89201 w 2103393"/>
              <a:gd name="connsiteY14-1588" fmla="*/ 1952216 h 1958316"/>
              <a:gd name="connsiteX15-1589" fmla="*/ 577255 w 2103393"/>
              <a:gd name="connsiteY15-1590" fmla="*/ 375858 h 1958316"/>
              <a:gd name="connsiteX16-1591" fmla="*/ 807257 w 2103393"/>
              <a:gd name="connsiteY16-1592" fmla="*/ 611470 h 1958316"/>
              <a:gd name="connsiteX17-1593" fmla="*/ 969942 w 2103393"/>
              <a:gd name="connsiteY17-1594" fmla="*/ 499274 h 1958316"/>
              <a:gd name="connsiteX18-1595" fmla="*/ 947503 w 2103393"/>
              <a:gd name="connsiteY18-1596" fmla="*/ 0 h 1958316"/>
              <a:gd name="connsiteX0-1597" fmla="*/ 947503 w 2103393"/>
              <a:gd name="connsiteY0-1598" fmla="*/ 0 h 1958316"/>
              <a:gd name="connsiteX1-1599" fmla="*/ 947503 w 2103393"/>
              <a:gd name="connsiteY1-1600" fmla="*/ 0 h 1958316"/>
              <a:gd name="connsiteX2-1601" fmla="*/ 1183115 w 2103393"/>
              <a:gd name="connsiteY2-1602" fmla="*/ 5610 h 1958316"/>
              <a:gd name="connsiteX3-1603" fmla="*/ 1177505 w 2103393"/>
              <a:gd name="connsiteY3-1604" fmla="*/ 493664 h 1958316"/>
              <a:gd name="connsiteX4-1605" fmla="*/ 1312141 w 2103393"/>
              <a:gd name="connsiteY4-1606" fmla="*/ 572201 h 1958316"/>
              <a:gd name="connsiteX5-1607" fmla="*/ 1508484 w 2103393"/>
              <a:gd name="connsiteY5-1608" fmla="*/ 375858 h 1958316"/>
              <a:gd name="connsiteX6-1609" fmla="*/ 2058246 w 2103393"/>
              <a:gd name="connsiteY6-1610" fmla="*/ 1924167 h 1958316"/>
              <a:gd name="connsiteX7-1611" fmla="*/ 1211163 w 2103393"/>
              <a:gd name="connsiteY7-1612" fmla="*/ 1486600 h 1958316"/>
              <a:gd name="connsiteX8-1613" fmla="*/ 1194335 w 2103393"/>
              <a:gd name="connsiteY8-1614" fmla="*/ 1144403 h 1958316"/>
              <a:gd name="connsiteX9-1615" fmla="*/ 1244823 w 2103393"/>
              <a:gd name="connsiteY9-1616" fmla="*/ 757325 h 1958316"/>
              <a:gd name="connsiteX10-1617" fmla="*/ 1076528 w 2103393"/>
              <a:gd name="connsiteY10-1618" fmla="*/ 611470 h 1958316"/>
              <a:gd name="connsiteX11-1619" fmla="*/ 885795 w 2103393"/>
              <a:gd name="connsiteY11-1620" fmla="*/ 751715 h 1958316"/>
              <a:gd name="connsiteX12-1621" fmla="*/ 897014 w 2103393"/>
              <a:gd name="connsiteY12-1622" fmla="*/ 1161232 h 1958316"/>
              <a:gd name="connsiteX13-1623" fmla="*/ 891405 w 2103393"/>
              <a:gd name="connsiteY13-1624" fmla="*/ 1509040 h 1958316"/>
              <a:gd name="connsiteX14-1625" fmla="*/ 89201 w 2103393"/>
              <a:gd name="connsiteY14-1626" fmla="*/ 1952216 h 1958316"/>
              <a:gd name="connsiteX15-1627" fmla="*/ 577255 w 2103393"/>
              <a:gd name="connsiteY15-1628" fmla="*/ 375858 h 1958316"/>
              <a:gd name="connsiteX16-1629" fmla="*/ 807257 w 2103393"/>
              <a:gd name="connsiteY16-1630" fmla="*/ 611470 h 1958316"/>
              <a:gd name="connsiteX17-1631" fmla="*/ 969942 w 2103393"/>
              <a:gd name="connsiteY17-1632" fmla="*/ 499274 h 1958316"/>
              <a:gd name="connsiteX18-1633" fmla="*/ 947503 w 2103393"/>
              <a:gd name="connsiteY18-1634" fmla="*/ 0 h 1958316"/>
              <a:gd name="connsiteX0-1635" fmla="*/ 947503 w 2103393"/>
              <a:gd name="connsiteY0-1636" fmla="*/ 0 h 1958316"/>
              <a:gd name="connsiteX1-1637" fmla="*/ 947503 w 2103393"/>
              <a:gd name="connsiteY1-1638" fmla="*/ 0 h 1958316"/>
              <a:gd name="connsiteX2-1639" fmla="*/ 1183115 w 2103393"/>
              <a:gd name="connsiteY2-1640" fmla="*/ 5610 h 1958316"/>
              <a:gd name="connsiteX3-1641" fmla="*/ 1177505 w 2103393"/>
              <a:gd name="connsiteY3-1642" fmla="*/ 493664 h 1958316"/>
              <a:gd name="connsiteX4-1643" fmla="*/ 1312141 w 2103393"/>
              <a:gd name="connsiteY4-1644" fmla="*/ 572201 h 1958316"/>
              <a:gd name="connsiteX5-1645" fmla="*/ 1508484 w 2103393"/>
              <a:gd name="connsiteY5-1646" fmla="*/ 375858 h 1958316"/>
              <a:gd name="connsiteX6-1647" fmla="*/ 2058246 w 2103393"/>
              <a:gd name="connsiteY6-1648" fmla="*/ 1924167 h 1958316"/>
              <a:gd name="connsiteX7-1649" fmla="*/ 1211163 w 2103393"/>
              <a:gd name="connsiteY7-1650" fmla="*/ 1486600 h 1958316"/>
              <a:gd name="connsiteX8-1651" fmla="*/ 1194335 w 2103393"/>
              <a:gd name="connsiteY8-1652" fmla="*/ 1144403 h 1958316"/>
              <a:gd name="connsiteX9-1653" fmla="*/ 1244823 w 2103393"/>
              <a:gd name="connsiteY9-1654" fmla="*/ 757325 h 1958316"/>
              <a:gd name="connsiteX10-1655" fmla="*/ 1076528 w 2103393"/>
              <a:gd name="connsiteY10-1656" fmla="*/ 611470 h 1958316"/>
              <a:gd name="connsiteX11-1657" fmla="*/ 885795 w 2103393"/>
              <a:gd name="connsiteY11-1658" fmla="*/ 751715 h 1958316"/>
              <a:gd name="connsiteX12-1659" fmla="*/ 897014 w 2103393"/>
              <a:gd name="connsiteY12-1660" fmla="*/ 1161232 h 1958316"/>
              <a:gd name="connsiteX13-1661" fmla="*/ 891405 w 2103393"/>
              <a:gd name="connsiteY13-1662" fmla="*/ 1509040 h 1958316"/>
              <a:gd name="connsiteX14-1663" fmla="*/ 89201 w 2103393"/>
              <a:gd name="connsiteY14-1664" fmla="*/ 1952216 h 1958316"/>
              <a:gd name="connsiteX15-1665" fmla="*/ 577255 w 2103393"/>
              <a:gd name="connsiteY15-1666" fmla="*/ 375858 h 1958316"/>
              <a:gd name="connsiteX16-1667" fmla="*/ 807257 w 2103393"/>
              <a:gd name="connsiteY16-1668" fmla="*/ 611470 h 1958316"/>
              <a:gd name="connsiteX17-1669" fmla="*/ 969942 w 2103393"/>
              <a:gd name="connsiteY17-1670" fmla="*/ 499274 h 1958316"/>
              <a:gd name="connsiteX18-1671" fmla="*/ 947503 w 2103393"/>
              <a:gd name="connsiteY18-1672" fmla="*/ 0 h 1958316"/>
              <a:gd name="connsiteX0-1673" fmla="*/ 947503 w 2103393"/>
              <a:gd name="connsiteY0-1674" fmla="*/ 0 h 1958316"/>
              <a:gd name="connsiteX1-1675" fmla="*/ 947503 w 2103393"/>
              <a:gd name="connsiteY1-1676" fmla="*/ 0 h 1958316"/>
              <a:gd name="connsiteX2-1677" fmla="*/ 1183115 w 2103393"/>
              <a:gd name="connsiteY2-1678" fmla="*/ 5610 h 1958316"/>
              <a:gd name="connsiteX3-1679" fmla="*/ 1177505 w 2103393"/>
              <a:gd name="connsiteY3-1680" fmla="*/ 493664 h 1958316"/>
              <a:gd name="connsiteX4-1681" fmla="*/ 1312141 w 2103393"/>
              <a:gd name="connsiteY4-1682" fmla="*/ 572201 h 1958316"/>
              <a:gd name="connsiteX5-1683" fmla="*/ 1508484 w 2103393"/>
              <a:gd name="connsiteY5-1684" fmla="*/ 375858 h 1958316"/>
              <a:gd name="connsiteX6-1685" fmla="*/ 2058246 w 2103393"/>
              <a:gd name="connsiteY6-1686" fmla="*/ 1924167 h 1958316"/>
              <a:gd name="connsiteX7-1687" fmla="*/ 1211163 w 2103393"/>
              <a:gd name="connsiteY7-1688" fmla="*/ 1486600 h 1958316"/>
              <a:gd name="connsiteX8-1689" fmla="*/ 1194335 w 2103393"/>
              <a:gd name="connsiteY8-1690" fmla="*/ 1144403 h 1958316"/>
              <a:gd name="connsiteX9-1691" fmla="*/ 1244823 w 2103393"/>
              <a:gd name="connsiteY9-1692" fmla="*/ 757325 h 1958316"/>
              <a:gd name="connsiteX10-1693" fmla="*/ 1076528 w 2103393"/>
              <a:gd name="connsiteY10-1694" fmla="*/ 611470 h 1958316"/>
              <a:gd name="connsiteX11-1695" fmla="*/ 885795 w 2103393"/>
              <a:gd name="connsiteY11-1696" fmla="*/ 751715 h 1958316"/>
              <a:gd name="connsiteX12-1697" fmla="*/ 919453 w 2103393"/>
              <a:gd name="connsiteY12-1698" fmla="*/ 1189281 h 1958316"/>
              <a:gd name="connsiteX13-1699" fmla="*/ 891405 w 2103393"/>
              <a:gd name="connsiteY13-1700" fmla="*/ 1509040 h 1958316"/>
              <a:gd name="connsiteX14-1701" fmla="*/ 89201 w 2103393"/>
              <a:gd name="connsiteY14-1702" fmla="*/ 1952216 h 1958316"/>
              <a:gd name="connsiteX15-1703" fmla="*/ 577255 w 2103393"/>
              <a:gd name="connsiteY15-1704" fmla="*/ 375858 h 1958316"/>
              <a:gd name="connsiteX16-1705" fmla="*/ 807257 w 2103393"/>
              <a:gd name="connsiteY16-1706" fmla="*/ 611470 h 1958316"/>
              <a:gd name="connsiteX17-1707" fmla="*/ 969942 w 2103393"/>
              <a:gd name="connsiteY17-1708" fmla="*/ 499274 h 1958316"/>
              <a:gd name="connsiteX18-1709" fmla="*/ 947503 w 2103393"/>
              <a:gd name="connsiteY18-1710" fmla="*/ 0 h 1958316"/>
              <a:gd name="connsiteX0-1711" fmla="*/ 947503 w 2103393"/>
              <a:gd name="connsiteY0-1712" fmla="*/ 0 h 1958316"/>
              <a:gd name="connsiteX1-1713" fmla="*/ 947503 w 2103393"/>
              <a:gd name="connsiteY1-1714" fmla="*/ 0 h 1958316"/>
              <a:gd name="connsiteX2-1715" fmla="*/ 1183115 w 2103393"/>
              <a:gd name="connsiteY2-1716" fmla="*/ 5610 h 1958316"/>
              <a:gd name="connsiteX3-1717" fmla="*/ 1177505 w 2103393"/>
              <a:gd name="connsiteY3-1718" fmla="*/ 493664 h 1958316"/>
              <a:gd name="connsiteX4-1719" fmla="*/ 1312141 w 2103393"/>
              <a:gd name="connsiteY4-1720" fmla="*/ 572201 h 1958316"/>
              <a:gd name="connsiteX5-1721" fmla="*/ 1508484 w 2103393"/>
              <a:gd name="connsiteY5-1722" fmla="*/ 375858 h 1958316"/>
              <a:gd name="connsiteX6-1723" fmla="*/ 2058246 w 2103393"/>
              <a:gd name="connsiteY6-1724" fmla="*/ 1924167 h 1958316"/>
              <a:gd name="connsiteX7-1725" fmla="*/ 1211163 w 2103393"/>
              <a:gd name="connsiteY7-1726" fmla="*/ 1486600 h 1958316"/>
              <a:gd name="connsiteX8-1727" fmla="*/ 1194335 w 2103393"/>
              <a:gd name="connsiteY8-1728" fmla="*/ 1144403 h 1958316"/>
              <a:gd name="connsiteX9-1729" fmla="*/ 1244823 w 2103393"/>
              <a:gd name="connsiteY9-1730" fmla="*/ 757325 h 1958316"/>
              <a:gd name="connsiteX10-1731" fmla="*/ 1076528 w 2103393"/>
              <a:gd name="connsiteY10-1732" fmla="*/ 611470 h 1958316"/>
              <a:gd name="connsiteX11-1733" fmla="*/ 885795 w 2103393"/>
              <a:gd name="connsiteY11-1734" fmla="*/ 751715 h 1958316"/>
              <a:gd name="connsiteX12-1735" fmla="*/ 919453 w 2103393"/>
              <a:gd name="connsiteY12-1736" fmla="*/ 1189281 h 1958316"/>
              <a:gd name="connsiteX13-1737" fmla="*/ 891405 w 2103393"/>
              <a:gd name="connsiteY13-1738" fmla="*/ 1509040 h 1958316"/>
              <a:gd name="connsiteX14-1739" fmla="*/ 89201 w 2103393"/>
              <a:gd name="connsiteY14-1740" fmla="*/ 1952216 h 1958316"/>
              <a:gd name="connsiteX15-1741" fmla="*/ 577255 w 2103393"/>
              <a:gd name="connsiteY15-1742" fmla="*/ 375858 h 1958316"/>
              <a:gd name="connsiteX16-1743" fmla="*/ 807257 w 2103393"/>
              <a:gd name="connsiteY16-1744" fmla="*/ 611470 h 1958316"/>
              <a:gd name="connsiteX17-1745" fmla="*/ 969942 w 2103393"/>
              <a:gd name="connsiteY17-1746" fmla="*/ 499274 h 1958316"/>
              <a:gd name="connsiteX18-1747" fmla="*/ 947503 w 2103393"/>
              <a:gd name="connsiteY18-1748" fmla="*/ 0 h 1958316"/>
              <a:gd name="connsiteX0-1749" fmla="*/ 947503 w 2103393"/>
              <a:gd name="connsiteY0-1750" fmla="*/ 0 h 1958316"/>
              <a:gd name="connsiteX1-1751" fmla="*/ 947503 w 2103393"/>
              <a:gd name="connsiteY1-1752" fmla="*/ 0 h 1958316"/>
              <a:gd name="connsiteX2-1753" fmla="*/ 1183115 w 2103393"/>
              <a:gd name="connsiteY2-1754" fmla="*/ 5610 h 1958316"/>
              <a:gd name="connsiteX3-1755" fmla="*/ 1177505 w 2103393"/>
              <a:gd name="connsiteY3-1756" fmla="*/ 493664 h 1958316"/>
              <a:gd name="connsiteX4-1757" fmla="*/ 1312141 w 2103393"/>
              <a:gd name="connsiteY4-1758" fmla="*/ 572201 h 1958316"/>
              <a:gd name="connsiteX5-1759" fmla="*/ 1508484 w 2103393"/>
              <a:gd name="connsiteY5-1760" fmla="*/ 375858 h 1958316"/>
              <a:gd name="connsiteX6-1761" fmla="*/ 2058246 w 2103393"/>
              <a:gd name="connsiteY6-1762" fmla="*/ 1924167 h 1958316"/>
              <a:gd name="connsiteX7-1763" fmla="*/ 1211163 w 2103393"/>
              <a:gd name="connsiteY7-1764" fmla="*/ 1486600 h 1958316"/>
              <a:gd name="connsiteX8-1765" fmla="*/ 1194335 w 2103393"/>
              <a:gd name="connsiteY8-1766" fmla="*/ 1144403 h 1958316"/>
              <a:gd name="connsiteX9-1767" fmla="*/ 1244823 w 2103393"/>
              <a:gd name="connsiteY9-1768" fmla="*/ 757325 h 1958316"/>
              <a:gd name="connsiteX10-1769" fmla="*/ 1076528 w 2103393"/>
              <a:gd name="connsiteY10-1770" fmla="*/ 611470 h 1958316"/>
              <a:gd name="connsiteX11-1771" fmla="*/ 885795 w 2103393"/>
              <a:gd name="connsiteY11-1772" fmla="*/ 751715 h 1958316"/>
              <a:gd name="connsiteX12-1773" fmla="*/ 919453 w 2103393"/>
              <a:gd name="connsiteY12-1774" fmla="*/ 1189281 h 1958316"/>
              <a:gd name="connsiteX13-1775" fmla="*/ 891405 w 2103393"/>
              <a:gd name="connsiteY13-1776" fmla="*/ 1509040 h 1958316"/>
              <a:gd name="connsiteX14-1777" fmla="*/ 89201 w 2103393"/>
              <a:gd name="connsiteY14-1778" fmla="*/ 1952216 h 1958316"/>
              <a:gd name="connsiteX15-1779" fmla="*/ 577255 w 2103393"/>
              <a:gd name="connsiteY15-1780" fmla="*/ 375858 h 1958316"/>
              <a:gd name="connsiteX16-1781" fmla="*/ 807257 w 2103393"/>
              <a:gd name="connsiteY16-1782" fmla="*/ 611470 h 1958316"/>
              <a:gd name="connsiteX17-1783" fmla="*/ 969942 w 2103393"/>
              <a:gd name="connsiteY17-1784" fmla="*/ 499274 h 1958316"/>
              <a:gd name="connsiteX18-1785" fmla="*/ 947503 w 2103393"/>
              <a:gd name="connsiteY18-1786" fmla="*/ 0 h 1958316"/>
              <a:gd name="connsiteX0-1787" fmla="*/ 947503 w 2103393"/>
              <a:gd name="connsiteY0-1788" fmla="*/ 0 h 1958316"/>
              <a:gd name="connsiteX1-1789" fmla="*/ 947503 w 2103393"/>
              <a:gd name="connsiteY1-1790" fmla="*/ 0 h 1958316"/>
              <a:gd name="connsiteX2-1791" fmla="*/ 1183115 w 2103393"/>
              <a:gd name="connsiteY2-1792" fmla="*/ 5610 h 1958316"/>
              <a:gd name="connsiteX3-1793" fmla="*/ 1177505 w 2103393"/>
              <a:gd name="connsiteY3-1794" fmla="*/ 493664 h 1958316"/>
              <a:gd name="connsiteX4-1795" fmla="*/ 1312141 w 2103393"/>
              <a:gd name="connsiteY4-1796" fmla="*/ 572201 h 1958316"/>
              <a:gd name="connsiteX5-1797" fmla="*/ 1508484 w 2103393"/>
              <a:gd name="connsiteY5-1798" fmla="*/ 375858 h 1958316"/>
              <a:gd name="connsiteX6-1799" fmla="*/ 2058246 w 2103393"/>
              <a:gd name="connsiteY6-1800" fmla="*/ 1924167 h 1958316"/>
              <a:gd name="connsiteX7-1801" fmla="*/ 1211163 w 2103393"/>
              <a:gd name="connsiteY7-1802" fmla="*/ 1486600 h 1958316"/>
              <a:gd name="connsiteX8-1803" fmla="*/ 1227994 w 2103393"/>
              <a:gd name="connsiteY8-1804" fmla="*/ 1194891 h 1958316"/>
              <a:gd name="connsiteX9-1805" fmla="*/ 1244823 w 2103393"/>
              <a:gd name="connsiteY9-1806" fmla="*/ 757325 h 1958316"/>
              <a:gd name="connsiteX10-1807" fmla="*/ 1076528 w 2103393"/>
              <a:gd name="connsiteY10-1808" fmla="*/ 611470 h 1958316"/>
              <a:gd name="connsiteX11-1809" fmla="*/ 885795 w 2103393"/>
              <a:gd name="connsiteY11-1810" fmla="*/ 751715 h 1958316"/>
              <a:gd name="connsiteX12-1811" fmla="*/ 919453 w 2103393"/>
              <a:gd name="connsiteY12-1812" fmla="*/ 1189281 h 1958316"/>
              <a:gd name="connsiteX13-1813" fmla="*/ 891405 w 2103393"/>
              <a:gd name="connsiteY13-1814" fmla="*/ 1509040 h 1958316"/>
              <a:gd name="connsiteX14-1815" fmla="*/ 89201 w 2103393"/>
              <a:gd name="connsiteY14-1816" fmla="*/ 1952216 h 1958316"/>
              <a:gd name="connsiteX15-1817" fmla="*/ 577255 w 2103393"/>
              <a:gd name="connsiteY15-1818" fmla="*/ 375858 h 1958316"/>
              <a:gd name="connsiteX16-1819" fmla="*/ 807257 w 2103393"/>
              <a:gd name="connsiteY16-1820" fmla="*/ 611470 h 1958316"/>
              <a:gd name="connsiteX17-1821" fmla="*/ 969942 w 2103393"/>
              <a:gd name="connsiteY17-1822" fmla="*/ 499274 h 1958316"/>
              <a:gd name="connsiteX18-1823" fmla="*/ 947503 w 2103393"/>
              <a:gd name="connsiteY18-1824" fmla="*/ 0 h 1958316"/>
              <a:gd name="connsiteX0-1825" fmla="*/ 947503 w 2103393"/>
              <a:gd name="connsiteY0-1826" fmla="*/ 0 h 1958316"/>
              <a:gd name="connsiteX1-1827" fmla="*/ 947503 w 2103393"/>
              <a:gd name="connsiteY1-1828" fmla="*/ 0 h 1958316"/>
              <a:gd name="connsiteX2-1829" fmla="*/ 1183115 w 2103393"/>
              <a:gd name="connsiteY2-1830" fmla="*/ 5610 h 1958316"/>
              <a:gd name="connsiteX3-1831" fmla="*/ 1177505 w 2103393"/>
              <a:gd name="connsiteY3-1832" fmla="*/ 493664 h 1958316"/>
              <a:gd name="connsiteX4-1833" fmla="*/ 1312141 w 2103393"/>
              <a:gd name="connsiteY4-1834" fmla="*/ 572201 h 1958316"/>
              <a:gd name="connsiteX5-1835" fmla="*/ 1508484 w 2103393"/>
              <a:gd name="connsiteY5-1836" fmla="*/ 375858 h 1958316"/>
              <a:gd name="connsiteX6-1837" fmla="*/ 2058246 w 2103393"/>
              <a:gd name="connsiteY6-1838" fmla="*/ 1924167 h 1958316"/>
              <a:gd name="connsiteX7-1839" fmla="*/ 1211163 w 2103393"/>
              <a:gd name="connsiteY7-1840" fmla="*/ 1486600 h 1958316"/>
              <a:gd name="connsiteX8-1841" fmla="*/ 1227994 w 2103393"/>
              <a:gd name="connsiteY8-1842" fmla="*/ 1194891 h 1958316"/>
              <a:gd name="connsiteX9-1843" fmla="*/ 1244823 w 2103393"/>
              <a:gd name="connsiteY9-1844" fmla="*/ 757325 h 1958316"/>
              <a:gd name="connsiteX10-1845" fmla="*/ 1076528 w 2103393"/>
              <a:gd name="connsiteY10-1846" fmla="*/ 611470 h 1958316"/>
              <a:gd name="connsiteX11-1847" fmla="*/ 885795 w 2103393"/>
              <a:gd name="connsiteY11-1848" fmla="*/ 751715 h 1958316"/>
              <a:gd name="connsiteX12-1849" fmla="*/ 919453 w 2103393"/>
              <a:gd name="connsiteY12-1850" fmla="*/ 1189281 h 1958316"/>
              <a:gd name="connsiteX13-1851" fmla="*/ 891405 w 2103393"/>
              <a:gd name="connsiteY13-1852" fmla="*/ 1509040 h 1958316"/>
              <a:gd name="connsiteX14-1853" fmla="*/ 89201 w 2103393"/>
              <a:gd name="connsiteY14-1854" fmla="*/ 1952216 h 1958316"/>
              <a:gd name="connsiteX15-1855" fmla="*/ 577255 w 2103393"/>
              <a:gd name="connsiteY15-1856" fmla="*/ 375858 h 1958316"/>
              <a:gd name="connsiteX16-1857" fmla="*/ 807257 w 2103393"/>
              <a:gd name="connsiteY16-1858" fmla="*/ 611470 h 1958316"/>
              <a:gd name="connsiteX17-1859" fmla="*/ 969942 w 2103393"/>
              <a:gd name="connsiteY17-1860" fmla="*/ 499274 h 1958316"/>
              <a:gd name="connsiteX18-1861" fmla="*/ 947503 w 2103393"/>
              <a:gd name="connsiteY18-1862" fmla="*/ 0 h 1958316"/>
              <a:gd name="connsiteX0-1863" fmla="*/ 947503 w 2103393"/>
              <a:gd name="connsiteY0-1864" fmla="*/ 0 h 1959848"/>
              <a:gd name="connsiteX1-1865" fmla="*/ 947503 w 2103393"/>
              <a:gd name="connsiteY1-1866" fmla="*/ 0 h 1959848"/>
              <a:gd name="connsiteX2-1867" fmla="*/ 1183115 w 2103393"/>
              <a:gd name="connsiteY2-1868" fmla="*/ 5610 h 1959848"/>
              <a:gd name="connsiteX3-1869" fmla="*/ 1177505 w 2103393"/>
              <a:gd name="connsiteY3-1870" fmla="*/ 493664 h 1959848"/>
              <a:gd name="connsiteX4-1871" fmla="*/ 1312141 w 2103393"/>
              <a:gd name="connsiteY4-1872" fmla="*/ 572201 h 1959848"/>
              <a:gd name="connsiteX5-1873" fmla="*/ 1508484 w 2103393"/>
              <a:gd name="connsiteY5-1874" fmla="*/ 375858 h 1959848"/>
              <a:gd name="connsiteX6-1875" fmla="*/ 2058246 w 2103393"/>
              <a:gd name="connsiteY6-1876" fmla="*/ 1924167 h 1959848"/>
              <a:gd name="connsiteX7-1877" fmla="*/ 1211163 w 2103393"/>
              <a:gd name="connsiteY7-1878" fmla="*/ 1486600 h 1959848"/>
              <a:gd name="connsiteX8-1879" fmla="*/ 1227994 w 2103393"/>
              <a:gd name="connsiteY8-1880" fmla="*/ 1194891 h 1959848"/>
              <a:gd name="connsiteX9-1881" fmla="*/ 1244823 w 2103393"/>
              <a:gd name="connsiteY9-1882" fmla="*/ 757325 h 1959848"/>
              <a:gd name="connsiteX10-1883" fmla="*/ 1076528 w 2103393"/>
              <a:gd name="connsiteY10-1884" fmla="*/ 611470 h 1959848"/>
              <a:gd name="connsiteX11-1885" fmla="*/ 885795 w 2103393"/>
              <a:gd name="connsiteY11-1886" fmla="*/ 751715 h 1959848"/>
              <a:gd name="connsiteX12-1887" fmla="*/ 919453 w 2103393"/>
              <a:gd name="connsiteY12-1888" fmla="*/ 1189281 h 1959848"/>
              <a:gd name="connsiteX13-1889" fmla="*/ 891405 w 2103393"/>
              <a:gd name="connsiteY13-1890" fmla="*/ 1509040 h 1959848"/>
              <a:gd name="connsiteX14-1891" fmla="*/ 89201 w 2103393"/>
              <a:gd name="connsiteY14-1892" fmla="*/ 1952216 h 1959848"/>
              <a:gd name="connsiteX15-1893" fmla="*/ 577255 w 2103393"/>
              <a:gd name="connsiteY15-1894" fmla="*/ 375858 h 1959848"/>
              <a:gd name="connsiteX16-1895" fmla="*/ 807257 w 2103393"/>
              <a:gd name="connsiteY16-1896" fmla="*/ 611470 h 1959848"/>
              <a:gd name="connsiteX17-1897" fmla="*/ 969942 w 2103393"/>
              <a:gd name="connsiteY17-1898" fmla="*/ 499274 h 1959848"/>
              <a:gd name="connsiteX18-1899" fmla="*/ 947503 w 2103393"/>
              <a:gd name="connsiteY18-1900" fmla="*/ 0 h 1959848"/>
              <a:gd name="connsiteX0-1901" fmla="*/ 947503 w 2103393"/>
              <a:gd name="connsiteY0-1902" fmla="*/ 0 h 1959848"/>
              <a:gd name="connsiteX1-1903" fmla="*/ 947503 w 2103393"/>
              <a:gd name="connsiteY1-1904" fmla="*/ 0 h 1959848"/>
              <a:gd name="connsiteX2-1905" fmla="*/ 1183115 w 2103393"/>
              <a:gd name="connsiteY2-1906" fmla="*/ 5610 h 1959848"/>
              <a:gd name="connsiteX3-1907" fmla="*/ 1177505 w 2103393"/>
              <a:gd name="connsiteY3-1908" fmla="*/ 493664 h 1959848"/>
              <a:gd name="connsiteX4-1909" fmla="*/ 1312141 w 2103393"/>
              <a:gd name="connsiteY4-1910" fmla="*/ 572201 h 1959848"/>
              <a:gd name="connsiteX5-1911" fmla="*/ 1508484 w 2103393"/>
              <a:gd name="connsiteY5-1912" fmla="*/ 375858 h 1959848"/>
              <a:gd name="connsiteX6-1913" fmla="*/ 2058246 w 2103393"/>
              <a:gd name="connsiteY6-1914" fmla="*/ 1924167 h 1959848"/>
              <a:gd name="connsiteX7-1915" fmla="*/ 1211163 w 2103393"/>
              <a:gd name="connsiteY7-1916" fmla="*/ 1486600 h 1959848"/>
              <a:gd name="connsiteX8-1917" fmla="*/ 1222384 w 2103393"/>
              <a:gd name="connsiteY8-1918" fmla="*/ 1178062 h 1959848"/>
              <a:gd name="connsiteX9-1919" fmla="*/ 1244823 w 2103393"/>
              <a:gd name="connsiteY9-1920" fmla="*/ 757325 h 1959848"/>
              <a:gd name="connsiteX10-1921" fmla="*/ 1076528 w 2103393"/>
              <a:gd name="connsiteY10-1922" fmla="*/ 611470 h 1959848"/>
              <a:gd name="connsiteX11-1923" fmla="*/ 885795 w 2103393"/>
              <a:gd name="connsiteY11-1924" fmla="*/ 751715 h 1959848"/>
              <a:gd name="connsiteX12-1925" fmla="*/ 919453 w 2103393"/>
              <a:gd name="connsiteY12-1926" fmla="*/ 1189281 h 1959848"/>
              <a:gd name="connsiteX13-1927" fmla="*/ 891405 w 2103393"/>
              <a:gd name="connsiteY13-1928" fmla="*/ 1509040 h 1959848"/>
              <a:gd name="connsiteX14-1929" fmla="*/ 89201 w 2103393"/>
              <a:gd name="connsiteY14-1930" fmla="*/ 1952216 h 1959848"/>
              <a:gd name="connsiteX15-1931" fmla="*/ 577255 w 2103393"/>
              <a:gd name="connsiteY15-1932" fmla="*/ 375858 h 1959848"/>
              <a:gd name="connsiteX16-1933" fmla="*/ 807257 w 2103393"/>
              <a:gd name="connsiteY16-1934" fmla="*/ 611470 h 1959848"/>
              <a:gd name="connsiteX17-1935" fmla="*/ 969942 w 2103393"/>
              <a:gd name="connsiteY17-1936" fmla="*/ 499274 h 1959848"/>
              <a:gd name="connsiteX18-1937" fmla="*/ 947503 w 2103393"/>
              <a:gd name="connsiteY18-1938" fmla="*/ 0 h 1959848"/>
              <a:gd name="connsiteX0-1939" fmla="*/ 947503 w 2103393"/>
              <a:gd name="connsiteY0-1940" fmla="*/ 0 h 1959848"/>
              <a:gd name="connsiteX1-1941" fmla="*/ 947503 w 2103393"/>
              <a:gd name="connsiteY1-1942" fmla="*/ 0 h 1959848"/>
              <a:gd name="connsiteX2-1943" fmla="*/ 1183115 w 2103393"/>
              <a:gd name="connsiteY2-1944" fmla="*/ 5610 h 1959848"/>
              <a:gd name="connsiteX3-1945" fmla="*/ 1177505 w 2103393"/>
              <a:gd name="connsiteY3-1946" fmla="*/ 493664 h 1959848"/>
              <a:gd name="connsiteX4-1947" fmla="*/ 1312141 w 2103393"/>
              <a:gd name="connsiteY4-1948" fmla="*/ 572201 h 1959848"/>
              <a:gd name="connsiteX5-1949" fmla="*/ 1508484 w 2103393"/>
              <a:gd name="connsiteY5-1950" fmla="*/ 375858 h 1959848"/>
              <a:gd name="connsiteX6-1951" fmla="*/ 2058246 w 2103393"/>
              <a:gd name="connsiteY6-1952" fmla="*/ 1924167 h 1959848"/>
              <a:gd name="connsiteX7-1953" fmla="*/ 1211163 w 2103393"/>
              <a:gd name="connsiteY7-1954" fmla="*/ 1486600 h 1959848"/>
              <a:gd name="connsiteX8-1955" fmla="*/ 1205554 w 2103393"/>
              <a:gd name="connsiteY8-1956" fmla="*/ 1200502 h 1959848"/>
              <a:gd name="connsiteX9-1957" fmla="*/ 1244823 w 2103393"/>
              <a:gd name="connsiteY9-1958" fmla="*/ 757325 h 1959848"/>
              <a:gd name="connsiteX10-1959" fmla="*/ 1076528 w 2103393"/>
              <a:gd name="connsiteY10-1960" fmla="*/ 611470 h 1959848"/>
              <a:gd name="connsiteX11-1961" fmla="*/ 885795 w 2103393"/>
              <a:gd name="connsiteY11-1962" fmla="*/ 751715 h 1959848"/>
              <a:gd name="connsiteX12-1963" fmla="*/ 919453 w 2103393"/>
              <a:gd name="connsiteY12-1964" fmla="*/ 1189281 h 1959848"/>
              <a:gd name="connsiteX13-1965" fmla="*/ 891405 w 2103393"/>
              <a:gd name="connsiteY13-1966" fmla="*/ 1509040 h 1959848"/>
              <a:gd name="connsiteX14-1967" fmla="*/ 89201 w 2103393"/>
              <a:gd name="connsiteY14-1968" fmla="*/ 1952216 h 1959848"/>
              <a:gd name="connsiteX15-1969" fmla="*/ 577255 w 2103393"/>
              <a:gd name="connsiteY15-1970" fmla="*/ 375858 h 1959848"/>
              <a:gd name="connsiteX16-1971" fmla="*/ 807257 w 2103393"/>
              <a:gd name="connsiteY16-1972" fmla="*/ 611470 h 1959848"/>
              <a:gd name="connsiteX17-1973" fmla="*/ 969942 w 2103393"/>
              <a:gd name="connsiteY17-1974" fmla="*/ 499274 h 1959848"/>
              <a:gd name="connsiteX18-1975" fmla="*/ 947503 w 2103393"/>
              <a:gd name="connsiteY18-1976" fmla="*/ 0 h 1959848"/>
              <a:gd name="connsiteX0-1977" fmla="*/ 947503 w 2103393"/>
              <a:gd name="connsiteY0-1978" fmla="*/ 0 h 1959848"/>
              <a:gd name="connsiteX1-1979" fmla="*/ 947503 w 2103393"/>
              <a:gd name="connsiteY1-1980" fmla="*/ 0 h 1959848"/>
              <a:gd name="connsiteX2-1981" fmla="*/ 1183115 w 2103393"/>
              <a:gd name="connsiteY2-1982" fmla="*/ 5610 h 1959848"/>
              <a:gd name="connsiteX3-1983" fmla="*/ 1177505 w 2103393"/>
              <a:gd name="connsiteY3-1984" fmla="*/ 493664 h 1959848"/>
              <a:gd name="connsiteX4-1985" fmla="*/ 1312141 w 2103393"/>
              <a:gd name="connsiteY4-1986" fmla="*/ 572201 h 1959848"/>
              <a:gd name="connsiteX5-1987" fmla="*/ 1508484 w 2103393"/>
              <a:gd name="connsiteY5-1988" fmla="*/ 375858 h 1959848"/>
              <a:gd name="connsiteX6-1989" fmla="*/ 2058246 w 2103393"/>
              <a:gd name="connsiteY6-1990" fmla="*/ 1924167 h 1959848"/>
              <a:gd name="connsiteX7-1991" fmla="*/ 1211163 w 2103393"/>
              <a:gd name="connsiteY7-1992" fmla="*/ 1486600 h 1959848"/>
              <a:gd name="connsiteX8-1993" fmla="*/ 1205554 w 2103393"/>
              <a:gd name="connsiteY8-1994" fmla="*/ 1200502 h 1959848"/>
              <a:gd name="connsiteX9-1995" fmla="*/ 1244823 w 2103393"/>
              <a:gd name="connsiteY9-1996" fmla="*/ 757325 h 1959848"/>
              <a:gd name="connsiteX10-1997" fmla="*/ 1076528 w 2103393"/>
              <a:gd name="connsiteY10-1998" fmla="*/ 611470 h 1959848"/>
              <a:gd name="connsiteX11-1999" fmla="*/ 885795 w 2103393"/>
              <a:gd name="connsiteY11-2000" fmla="*/ 751715 h 1959848"/>
              <a:gd name="connsiteX12-2001" fmla="*/ 919453 w 2103393"/>
              <a:gd name="connsiteY12-2002" fmla="*/ 1189281 h 1959848"/>
              <a:gd name="connsiteX13-2003" fmla="*/ 891405 w 2103393"/>
              <a:gd name="connsiteY13-2004" fmla="*/ 1509040 h 1959848"/>
              <a:gd name="connsiteX14-2005" fmla="*/ 89201 w 2103393"/>
              <a:gd name="connsiteY14-2006" fmla="*/ 1952216 h 1959848"/>
              <a:gd name="connsiteX15-2007" fmla="*/ 577255 w 2103393"/>
              <a:gd name="connsiteY15-2008" fmla="*/ 375858 h 1959848"/>
              <a:gd name="connsiteX16-2009" fmla="*/ 807257 w 2103393"/>
              <a:gd name="connsiteY16-2010" fmla="*/ 611470 h 1959848"/>
              <a:gd name="connsiteX17-2011" fmla="*/ 969942 w 2103393"/>
              <a:gd name="connsiteY17-2012" fmla="*/ 499274 h 1959848"/>
              <a:gd name="connsiteX18-2013" fmla="*/ 947503 w 2103393"/>
              <a:gd name="connsiteY18-2014" fmla="*/ 0 h 1959848"/>
              <a:gd name="connsiteX0-2015" fmla="*/ 947503 w 2103393"/>
              <a:gd name="connsiteY0-2016" fmla="*/ 0 h 1959848"/>
              <a:gd name="connsiteX1-2017" fmla="*/ 947503 w 2103393"/>
              <a:gd name="connsiteY1-2018" fmla="*/ 0 h 1959848"/>
              <a:gd name="connsiteX2-2019" fmla="*/ 1183115 w 2103393"/>
              <a:gd name="connsiteY2-2020" fmla="*/ 5610 h 1959848"/>
              <a:gd name="connsiteX3-2021" fmla="*/ 1177505 w 2103393"/>
              <a:gd name="connsiteY3-2022" fmla="*/ 493664 h 1959848"/>
              <a:gd name="connsiteX4-2023" fmla="*/ 1312141 w 2103393"/>
              <a:gd name="connsiteY4-2024" fmla="*/ 572201 h 1959848"/>
              <a:gd name="connsiteX5-2025" fmla="*/ 1508484 w 2103393"/>
              <a:gd name="connsiteY5-2026" fmla="*/ 375858 h 1959848"/>
              <a:gd name="connsiteX6-2027" fmla="*/ 2058246 w 2103393"/>
              <a:gd name="connsiteY6-2028" fmla="*/ 1924167 h 1959848"/>
              <a:gd name="connsiteX7-2029" fmla="*/ 1211163 w 2103393"/>
              <a:gd name="connsiteY7-2030" fmla="*/ 1486600 h 1959848"/>
              <a:gd name="connsiteX8-2031" fmla="*/ 1205554 w 2103393"/>
              <a:gd name="connsiteY8-2032" fmla="*/ 1200502 h 1959848"/>
              <a:gd name="connsiteX9-2033" fmla="*/ 1244823 w 2103393"/>
              <a:gd name="connsiteY9-2034" fmla="*/ 757325 h 1959848"/>
              <a:gd name="connsiteX10-2035" fmla="*/ 1076528 w 2103393"/>
              <a:gd name="connsiteY10-2036" fmla="*/ 611470 h 1959848"/>
              <a:gd name="connsiteX11-2037" fmla="*/ 885795 w 2103393"/>
              <a:gd name="connsiteY11-2038" fmla="*/ 751715 h 1959848"/>
              <a:gd name="connsiteX12-2039" fmla="*/ 919453 w 2103393"/>
              <a:gd name="connsiteY12-2040" fmla="*/ 1189281 h 1959848"/>
              <a:gd name="connsiteX13-2041" fmla="*/ 891405 w 2103393"/>
              <a:gd name="connsiteY13-2042" fmla="*/ 1509040 h 1959848"/>
              <a:gd name="connsiteX14-2043" fmla="*/ 89201 w 2103393"/>
              <a:gd name="connsiteY14-2044" fmla="*/ 1952216 h 1959848"/>
              <a:gd name="connsiteX15-2045" fmla="*/ 577255 w 2103393"/>
              <a:gd name="connsiteY15-2046" fmla="*/ 375858 h 1959848"/>
              <a:gd name="connsiteX16-2047" fmla="*/ 807257 w 2103393"/>
              <a:gd name="connsiteY16-2048" fmla="*/ 611470 h 1959848"/>
              <a:gd name="connsiteX17-2049" fmla="*/ 969942 w 2103393"/>
              <a:gd name="connsiteY17-2050" fmla="*/ 499274 h 1959848"/>
              <a:gd name="connsiteX18-2051" fmla="*/ 947503 w 2103393"/>
              <a:gd name="connsiteY18-2052" fmla="*/ 0 h 1959848"/>
              <a:gd name="connsiteX0-2053" fmla="*/ 947503 w 2103393"/>
              <a:gd name="connsiteY0-2054" fmla="*/ 0 h 1959848"/>
              <a:gd name="connsiteX1-2055" fmla="*/ 947503 w 2103393"/>
              <a:gd name="connsiteY1-2056" fmla="*/ 0 h 1959848"/>
              <a:gd name="connsiteX2-2057" fmla="*/ 1183115 w 2103393"/>
              <a:gd name="connsiteY2-2058" fmla="*/ 5610 h 1959848"/>
              <a:gd name="connsiteX3-2059" fmla="*/ 1177505 w 2103393"/>
              <a:gd name="connsiteY3-2060" fmla="*/ 493664 h 1959848"/>
              <a:gd name="connsiteX4-2061" fmla="*/ 1312141 w 2103393"/>
              <a:gd name="connsiteY4-2062" fmla="*/ 572201 h 1959848"/>
              <a:gd name="connsiteX5-2063" fmla="*/ 1508484 w 2103393"/>
              <a:gd name="connsiteY5-2064" fmla="*/ 375858 h 1959848"/>
              <a:gd name="connsiteX6-2065" fmla="*/ 2058246 w 2103393"/>
              <a:gd name="connsiteY6-2066" fmla="*/ 1924167 h 1959848"/>
              <a:gd name="connsiteX7-2067" fmla="*/ 1211163 w 2103393"/>
              <a:gd name="connsiteY7-2068" fmla="*/ 1486600 h 1959848"/>
              <a:gd name="connsiteX8-2069" fmla="*/ 1205554 w 2103393"/>
              <a:gd name="connsiteY8-2070" fmla="*/ 1200502 h 1959848"/>
              <a:gd name="connsiteX9-2071" fmla="*/ 1244823 w 2103393"/>
              <a:gd name="connsiteY9-2072" fmla="*/ 757325 h 1959848"/>
              <a:gd name="connsiteX10-2073" fmla="*/ 1076528 w 2103393"/>
              <a:gd name="connsiteY10-2074" fmla="*/ 611470 h 1959848"/>
              <a:gd name="connsiteX11-2075" fmla="*/ 885795 w 2103393"/>
              <a:gd name="connsiteY11-2076" fmla="*/ 751715 h 1959848"/>
              <a:gd name="connsiteX12-2077" fmla="*/ 919453 w 2103393"/>
              <a:gd name="connsiteY12-2078" fmla="*/ 1189281 h 1959848"/>
              <a:gd name="connsiteX13-2079" fmla="*/ 891405 w 2103393"/>
              <a:gd name="connsiteY13-2080" fmla="*/ 1509040 h 1959848"/>
              <a:gd name="connsiteX14-2081" fmla="*/ 89201 w 2103393"/>
              <a:gd name="connsiteY14-2082" fmla="*/ 1952216 h 1959848"/>
              <a:gd name="connsiteX15-2083" fmla="*/ 577255 w 2103393"/>
              <a:gd name="connsiteY15-2084" fmla="*/ 375858 h 1959848"/>
              <a:gd name="connsiteX16-2085" fmla="*/ 807257 w 2103393"/>
              <a:gd name="connsiteY16-2086" fmla="*/ 611470 h 1959848"/>
              <a:gd name="connsiteX17-2087" fmla="*/ 969942 w 2103393"/>
              <a:gd name="connsiteY17-2088" fmla="*/ 499274 h 1959848"/>
              <a:gd name="connsiteX18-2089" fmla="*/ 947503 w 2103393"/>
              <a:gd name="connsiteY18-2090" fmla="*/ 0 h 1959848"/>
              <a:gd name="connsiteX0-2091" fmla="*/ 947503 w 2103393"/>
              <a:gd name="connsiteY0-2092" fmla="*/ 0 h 1959848"/>
              <a:gd name="connsiteX1-2093" fmla="*/ 947503 w 2103393"/>
              <a:gd name="connsiteY1-2094" fmla="*/ 0 h 1959848"/>
              <a:gd name="connsiteX2-2095" fmla="*/ 1183115 w 2103393"/>
              <a:gd name="connsiteY2-2096" fmla="*/ 5610 h 1959848"/>
              <a:gd name="connsiteX3-2097" fmla="*/ 1177505 w 2103393"/>
              <a:gd name="connsiteY3-2098" fmla="*/ 493664 h 1959848"/>
              <a:gd name="connsiteX4-2099" fmla="*/ 1312141 w 2103393"/>
              <a:gd name="connsiteY4-2100" fmla="*/ 572201 h 1959848"/>
              <a:gd name="connsiteX5-2101" fmla="*/ 1508484 w 2103393"/>
              <a:gd name="connsiteY5-2102" fmla="*/ 375858 h 1959848"/>
              <a:gd name="connsiteX6-2103" fmla="*/ 2058246 w 2103393"/>
              <a:gd name="connsiteY6-2104" fmla="*/ 1924167 h 1959848"/>
              <a:gd name="connsiteX7-2105" fmla="*/ 1211163 w 2103393"/>
              <a:gd name="connsiteY7-2106" fmla="*/ 1486600 h 1959848"/>
              <a:gd name="connsiteX8-2107" fmla="*/ 1205554 w 2103393"/>
              <a:gd name="connsiteY8-2108" fmla="*/ 1200502 h 1959848"/>
              <a:gd name="connsiteX9-2109" fmla="*/ 1244823 w 2103393"/>
              <a:gd name="connsiteY9-2110" fmla="*/ 757325 h 1959848"/>
              <a:gd name="connsiteX10-2111" fmla="*/ 1076528 w 2103393"/>
              <a:gd name="connsiteY10-2112" fmla="*/ 611470 h 1959848"/>
              <a:gd name="connsiteX11-2113" fmla="*/ 885795 w 2103393"/>
              <a:gd name="connsiteY11-2114" fmla="*/ 751715 h 1959848"/>
              <a:gd name="connsiteX12-2115" fmla="*/ 919453 w 2103393"/>
              <a:gd name="connsiteY12-2116" fmla="*/ 1189281 h 1959848"/>
              <a:gd name="connsiteX13-2117" fmla="*/ 891405 w 2103393"/>
              <a:gd name="connsiteY13-2118" fmla="*/ 1509040 h 1959848"/>
              <a:gd name="connsiteX14-2119" fmla="*/ 89201 w 2103393"/>
              <a:gd name="connsiteY14-2120" fmla="*/ 1952216 h 1959848"/>
              <a:gd name="connsiteX15-2121" fmla="*/ 577255 w 2103393"/>
              <a:gd name="connsiteY15-2122" fmla="*/ 375858 h 1959848"/>
              <a:gd name="connsiteX16-2123" fmla="*/ 807257 w 2103393"/>
              <a:gd name="connsiteY16-2124" fmla="*/ 611470 h 1959848"/>
              <a:gd name="connsiteX17-2125" fmla="*/ 969942 w 2103393"/>
              <a:gd name="connsiteY17-2126" fmla="*/ 499274 h 1959848"/>
              <a:gd name="connsiteX18-2127" fmla="*/ 947503 w 2103393"/>
              <a:gd name="connsiteY18-2128" fmla="*/ 0 h 1959848"/>
              <a:gd name="connsiteX0-2129" fmla="*/ 947503 w 2103393"/>
              <a:gd name="connsiteY0-2130" fmla="*/ 0 h 1959848"/>
              <a:gd name="connsiteX1-2131" fmla="*/ 947503 w 2103393"/>
              <a:gd name="connsiteY1-2132" fmla="*/ 0 h 1959848"/>
              <a:gd name="connsiteX2-2133" fmla="*/ 1183115 w 2103393"/>
              <a:gd name="connsiteY2-2134" fmla="*/ 5610 h 1959848"/>
              <a:gd name="connsiteX3-2135" fmla="*/ 1177505 w 2103393"/>
              <a:gd name="connsiteY3-2136" fmla="*/ 493664 h 1959848"/>
              <a:gd name="connsiteX4-2137" fmla="*/ 1312141 w 2103393"/>
              <a:gd name="connsiteY4-2138" fmla="*/ 572201 h 1959848"/>
              <a:gd name="connsiteX5-2139" fmla="*/ 1508484 w 2103393"/>
              <a:gd name="connsiteY5-2140" fmla="*/ 375858 h 1959848"/>
              <a:gd name="connsiteX6-2141" fmla="*/ 2058246 w 2103393"/>
              <a:gd name="connsiteY6-2142" fmla="*/ 1924167 h 1959848"/>
              <a:gd name="connsiteX7-2143" fmla="*/ 1211163 w 2103393"/>
              <a:gd name="connsiteY7-2144" fmla="*/ 1486600 h 1959848"/>
              <a:gd name="connsiteX8-2145" fmla="*/ 1205554 w 2103393"/>
              <a:gd name="connsiteY8-2146" fmla="*/ 1200502 h 1959848"/>
              <a:gd name="connsiteX9-2147" fmla="*/ 1244823 w 2103393"/>
              <a:gd name="connsiteY9-2148" fmla="*/ 757325 h 1959848"/>
              <a:gd name="connsiteX10-2149" fmla="*/ 1076528 w 2103393"/>
              <a:gd name="connsiteY10-2150" fmla="*/ 611470 h 1959848"/>
              <a:gd name="connsiteX11-2151" fmla="*/ 885795 w 2103393"/>
              <a:gd name="connsiteY11-2152" fmla="*/ 751715 h 1959848"/>
              <a:gd name="connsiteX12-2153" fmla="*/ 919453 w 2103393"/>
              <a:gd name="connsiteY12-2154" fmla="*/ 1189281 h 1959848"/>
              <a:gd name="connsiteX13-2155" fmla="*/ 891405 w 2103393"/>
              <a:gd name="connsiteY13-2156" fmla="*/ 1509040 h 1959848"/>
              <a:gd name="connsiteX14-2157" fmla="*/ 89201 w 2103393"/>
              <a:gd name="connsiteY14-2158" fmla="*/ 1952216 h 1959848"/>
              <a:gd name="connsiteX15-2159" fmla="*/ 577255 w 2103393"/>
              <a:gd name="connsiteY15-2160" fmla="*/ 375858 h 1959848"/>
              <a:gd name="connsiteX16-2161" fmla="*/ 807257 w 2103393"/>
              <a:gd name="connsiteY16-2162" fmla="*/ 611470 h 1959848"/>
              <a:gd name="connsiteX17-2163" fmla="*/ 969942 w 2103393"/>
              <a:gd name="connsiteY17-2164" fmla="*/ 499274 h 1959848"/>
              <a:gd name="connsiteX18-2165" fmla="*/ 947503 w 2103393"/>
              <a:gd name="connsiteY18-2166" fmla="*/ 0 h 1959848"/>
              <a:gd name="connsiteX0-2167" fmla="*/ 947503 w 2103393"/>
              <a:gd name="connsiteY0-2168" fmla="*/ 0 h 1961617"/>
              <a:gd name="connsiteX1-2169" fmla="*/ 947503 w 2103393"/>
              <a:gd name="connsiteY1-2170" fmla="*/ 0 h 1961617"/>
              <a:gd name="connsiteX2-2171" fmla="*/ 1183115 w 2103393"/>
              <a:gd name="connsiteY2-2172" fmla="*/ 5610 h 1961617"/>
              <a:gd name="connsiteX3-2173" fmla="*/ 1177505 w 2103393"/>
              <a:gd name="connsiteY3-2174" fmla="*/ 493664 h 1961617"/>
              <a:gd name="connsiteX4-2175" fmla="*/ 1312141 w 2103393"/>
              <a:gd name="connsiteY4-2176" fmla="*/ 572201 h 1961617"/>
              <a:gd name="connsiteX5-2177" fmla="*/ 1508484 w 2103393"/>
              <a:gd name="connsiteY5-2178" fmla="*/ 375858 h 1961617"/>
              <a:gd name="connsiteX6-2179" fmla="*/ 2058246 w 2103393"/>
              <a:gd name="connsiteY6-2180" fmla="*/ 1924167 h 1961617"/>
              <a:gd name="connsiteX7-2181" fmla="*/ 1244822 w 2103393"/>
              <a:gd name="connsiteY7-2182" fmla="*/ 1514649 h 1961617"/>
              <a:gd name="connsiteX8-2183" fmla="*/ 1205554 w 2103393"/>
              <a:gd name="connsiteY8-2184" fmla="*/ 1200502 h 1961617"/>
              <a:gd name="connsiteX9-2185" fmla="*/ 1244823 w 2103393"/>
              <a:gd name="connsiteY9-2186" fmla="*/ 757325 h 1961617"/>
              <a:gd name="connsiteX10-2187" fmla="*/ 1076528 w 2103393"/>
              <a:gd name="connsiteY10-2188" fmla="*/ 611470 h 1961617"/>
              <a:gd name="connsiteX11-2189" fmla="*/ 885795 w 2103393"/>
              <a:gd name="connsiteY11-2190" fmla="*/ 751715 h 1961617"/>
              <a:gd name="connsiteX12-2191" fmla="*/ 919453 w 2103393"/>
              <a:gd name="connsiteY12-2192" fmla="*/ 1189281 h 1961617"/>
              <a:gd name="connsiteX13-2193" fmla="*/ 891405 w 2103393"/>
              <a:gd name="connsiteY13-2194" fmla="*/ 1509040 h 1961617"/>
              <a:gd name="connsiteX14-2195" fmla="*/ 89201 w 2103393"/>
              <a:gd name="connsiteY14-2196" fmla="*/ 1952216 h 1961617"/>
              <a:gd name="connsiteX15-2197" fmla="*/ 577255 w 2103393"/>
              <a:gd name="connsiteY15-2198" fmla="*/ 375858 h 1961617"/>
              <a:gd name="connsiteX16-2199" fmla="*/ 807257 w 2103393"/>
              <a:gd name="connsiteY16-2200" fmla="*/ 611470 h 1961617"/>
              <a:gd name="connsiteX17-2201" fmla="*/ 969942 w 2103393"/>
              <a:gd name="connsiteY17-2202" fmla="*/ 499274 h 1961617"/>
              <a:gd name="connsiteX18-2203" fmla="*/ 947503 w 2103393"/>
              <a:gd name="connsiteY18-2204" fmla="*/ 0 h 1961617"/>
              <a:gd name="connsiteX0-2205" fmla="*/ 947503 w 2103393"/>
              <a:gd name="connsiteY0-2206" fmla="*/ 0 h 1961617"/>
              <a:gd name="connsiteX1-2207" fmla="*/ 947503 w 2103393"/>
              <a:gd name="connsiteY1-2208" fmla="*/ 0 h 1961617"/>
              <a:gd name="connsiteX2-2209" fmla="*/ 1183115 w 2103393"/>
              <a:gd name="connsiteY2-2210" fmla="*/ 5610 h 1961617"/>
              <a:gd name="connsiteX3-2211" fmla="*/ 1177505 w 2103393"/>
              <a:gd name="connsiteY3-2212" fmla="*/ 493664 h 1961617"/>
              <a:gd name="connsiteX4-2213" fmla="*/ 1312141 w 2103393"/>
              <a:gd name="connsiteY4-2214" fmla="*/ 572201 h 1961617"/>
              <a:gd name="connsiteX5-2215" fmla="*/ 1508484 w 2103393"/>
              <a:gd name="connsiteY5-2216" fmla="*/ 375858 h 1961617"/>
              <a:gd name="connsiteX6-2217" fmla="*/ 2058246 w 2103393"/>
              <a:gd name="connsiteY6-2218" fmla="*/ 1924167 h 1961617"/>
              <a:gd name="connsiteX7-2219" fmla="*/ 1244822 w 2103393"/>
              <a:gd name="connsiteY7-2220" fmla="*/ 1514649 h 1961617"/>
              <a:gd name="connsiteX8-2221" fmla="*/ 1205554 w 2103393"/>
              <a:gd name="connsiteY8-2222" fmla="*/ 1200502 h 1961617"/>
              <a:gd name="connsiteX9-2223" fmla="*/ 1244823 w 2103393"/>
              <a:gd name="connsiteY9-2224" fmla="*/ 757325 h 1961617"/>
              <a:gd name="connsiteX10-2225" fmla="*/ 1076528 w 2103393"/>
              <a:gd name="connsiteY10-2226" fmla="*/ 611470 h 1961617"/>
              <a:gd name="connsiteX11-2227" fmla="*/ 885795 w 2103393"/>
              <a:gd name="connsiteY11-2228" fmla="*/ 751715 h 1961617"/>
              <a:gd name="connsiteX12-2229" fmla="*/ 919453 w 2103393"/>
              <a:gd name="connsiteY12-2230" fmla="*/ 1189281 h 1961617"/>
              <a:gd name="connsiteX13-2231" fmla="*/ 891405 w 2103393"/>
              <a:gd name="connsiteY13-2232" fmla="*/ 1509040 h 1961617"/>
              <a:gd name="connsiteX14-2233" fmla="*/ 89201 w 2103393"/>
              <a:gd name="connsiteY14-2234" fmla="*/ 1952216 h 1961617"/>
              <a:gd name="connsiteX15-2235" fmla="*/ 577255 w 2103393"/>
              <a:gd name="connsiteY15-2236" fmla="*/ 375858 h 1961617"/>
              <a:gd name="connsiteX16-2237" fmla="*/ 807257 w 2103393"/>
              <a:gd name="connsiteY16-2238" fmla="*/ 611470 h 1961617"/>
              <a:gd name="connsiteX17-2239" fmla="*/ 969942 w 2103393"/>
              <a:gd name="connsiteY17-2240" fmla="*/ 499274 h 1961617"/>
              <a:gd name="connsiteX18-2241" fmla="*/ 947503 w 2103393"/>
              <a:gd name="connsiteY18-2242" fmla="*/ 0 h 1961617"/>
              <a:gd name="connsiteX0-2243" fmla="*/ 947503 w 2103393"/>
              <a:gd name="connsiteY0-2244" fmla="*/ 0 h 1963064"/>
              <a:gd name="connsiteX1-2245" fmla="*/ 947503 w 2103393"/>
              <a:gd name="connsiteY1-2246" fmla="*/ 0 h 1963064"/>
              <a:gd name="connsiteX2-2247" fmla="*/ 1183115 w 2103393"/>
              <a:gd name="connsiteY2-2248" fmla="*/ 5610 h 1963064"/>
              <a:gd name="connsiteX3-2249" fmla="*/ 1177505 w 2103393"/>
              <a:gd name="connsiteY3-2250" fmla="*/ 493664 h 1963064"/>
              <a:gd name="connsiteX4-2251" fmla="*/ 1312141 w 2103393"/>
              <a:gd name="connsiteY4-2252" fmla="*/ 572201 h 1963064"/>
              <a:gd name="connsiteX5-2253" fmla="*/ 1508484 w 2103393"/>
              <a:gd name="connsiteY5-2254" fmla="*/ 375858 h 1963064"/>
              <a:gd name="connsiteX6-2255" fmla="*/ 2058246 w 2103393"/>
              <a:gd name="connsiteY6-2256" fmla="*/ 1924167 h 1963064"/>
              <a:gd name="connsiteX7-2257" fmla="*/ 1244822 w 2103393"/>
              <a:gd name="connsiteY7-2258" fmla="*/ 1514649 h 1963064"/>
              <a:gd name="connsiteX8-2259" fmla="*/ 1205554 w 2103393"/>
              <a:gd name="connsiteY8-2260" fmla="*/ 1200502 h 1963064"/>
              <a:gd name="connsiteX9-2261" fmla="*/ 1244823 w 2103393"/>
              <a:gd name="connsiteY9-2262" fmla="*/ 757325 h 1963064"/>
              <a:gd name="connsiteX10-2263" fmla="*/ 1076528 w 2103393"/>
              <a:gd name="connsiteY10-2264" fmla="*/ 611470 h 1963064"/>
              <a:gd name="connsiteX11-2265" fmla="*/ 885795 w 2103393"/>
              <a:gd name="connsiteY11-2266" fmla="*/ 751715 h 1963064"/>
              <a:gd name="connsiteX12-2267" fmla="*/ 919453 w 2103393"/>
              <a:gd name="connsiteY12-2268" fmla="*/ 1189281 h 1963064"/>
              <a:gd name="connsiteX13-2269" fmla="*/ 891405 w 2103393"/>
              <a:gd name="connsiteY13-2270" fmla="*/ 1509040 h 1963064"/>
              <a:gd name="connsiteX14-2271" fmla="*/ 89201 w 2103393"/>
              <a:gd name="connsiteY14-2272" fmla="*/ 1952216 h 1963064"/>
              <a:gd name="connsiteX15-2273" fmla="*/ 577255 w 2103393"/>
              <a:gd name="connsiteY15-2274" fmla="*/ 375858 h 1963064"/>
              <a:gd name="connsiteX16-2275" fmla="*/ 807257 w 2103393"/>
              <a:gd name="connsiteY16-2276" fmla="*/ 611470 h 1963064"/>
              <a:gd name="connsiteX17-2277" fmla="*/ 969942 w 2103393"/>
              <a:gd name="connsiteY17-2278" fmla="*/ 499274 h 1963064"/>
              <a:gd name="connsiteX18-2279" fmla="*/ 947503 w 2103393"/>
              <a:gd name="connsiteY18-2280" fmla="*/ 0 h 1963064"/>
              <a:gd name="connsiteX0-2281" fmla="*/ 947503 w 2103393"/>
              <a:gd name="connsiteY0-2282" fmla="*/ 0 h 1964995"/>
              <a:gd name="connsiteX1-2283" fmla="*/ 947503 w 2103393"/>
              <a:gd name="connsiteY1-2284" fmla="*/ 0 h 1964995"/>
              <a:gd name="connsiteX2-2285" fmla="*/ 1183115 w 2103393"/>
              <a:gd name="connsiteY2-2286" fmla="*/ 5610 h 1964995"/>
              <a:gd name="connsiteX3-2287" fmla="*/ 1177505 w 2103393"/>
              <a:gd name="connsiteY3-2288" fmla="*/ 493664 h 1964995"/>
              <a:gd name="connsiteX4-2289" fmla="*/ 1312141 w 2103393"/>
              <a:gd name="connsiteY4-2290" fmla="*/ 572201 h 1964995"/>
              <a:gd name="connsiteX5-2291" fmla="*/ 1508484 w 2103393"/>
              <a:gd name="connsiteY5-2292" fmla="*/ 375858 h 1964995"/>
              <a:gd name="connsiteX6-2293" fmla="*/ 2058246 w 2103393"/>
              <a:gd name="connsiteY6-2294" fmla="*/ 1924167 h 1964995"/>
              <a:gd name="connsiteX7-2295" fmla="*/ 1244822 w 2103393"/>
              <a:gd name="connsiteY7-2296" fmla="*/ 1514649 h 1964995"/>
              <a:gd name="connsiteX8-2297" fmla="*/ 1205554 w 2103393"/>
              <a:gd name="connsiteY8-2298" fmla="*/ 1200502 h 1964995"/>
              <a:gd name="connsiteX9-2299" fmla="*/ 1244823 w 2103393"/>
              <a:gd name="connsiteY9-2300" fmla="*/ 757325 h 1964995"/>
              <a:gd name="connsiteX10-2301" fmla="*/ 1076528 w 2103393"/>
              <a:gd name="connsiteY10-2302" fmla="*/ 611470 h 1964995"/>
              <a:gd name="connsiteX11-2303" fmla="*/ 885795 w 2103393"/>
              <a:gd name="connsiteY11-2304" fmla="*/ 751715 h 1964995"/>
              <a:gd name="connsiteX12-2305" fmla="*/ 919453 w 2103393"/>
              <a:gd name="connsiteY12-2306" fmla="*/ 1189281 h 1964995"/>
              <a:gd name="connsiteX13-2307" fmla="*/ 891405 w 2103393"/>
              <a:gd name="connsiteY13-2308" fmla="*/ 1509040 h 1964995"/>
              <a:gd name="connsiteX14-2309" fmla="*/ 89201 w 2103393"/>
              <a:gd name="connsiteY14-2310" fmla="*/ 1952216 h 1964995"/>
              <a:gd name="connsiteX15-2311" fmla="*/ 577255 w 2103393"/>
              <a:gd name="connsiteY15-2312" fmla="*/ 375858 h 1964995"/>
              <a:gd name="connsiteX16-2313" fmla="*/ 807257 w 2103393"/>
              <a:gd name="connsiteY16-2314" fmla="*/ 611470 h 1964995"/>
              <a:gd name="connsiteX17-2315" fmla="*/ 969942 w 2103393"/>
              <a:gd name="connsiteY17-2316" fmla="*/ 499274 h 1964995"/>
              <a:gd name="connsiteX18-2317" fmla="*/ 947503 w 2103393"/>
              <a:gd name="connsiteY18-2318" fmla="*/ 0 h 1964995"/>
              <a:gd name="connsiteX0-2319" fmla="*/ 947503 w 2103393"/>
              <a:gd name="connsiteY0-2320" fmla="*/ 13781 h 1978776"/>
              <a:gd name="connsiteX1-2321" fmla="*/ 947503 w 2103393"/>
              <a:gd name="connsiteY1-2322" fmla="*/ 13781 h 1978776"/>
              <a:gd name="connsiteX2-2323" fmla="*/ 1183115 w 2103393"/>
              <a:gd name="connsiteY2-2324" fmla="*/ 19391 h 1978776"/>
              <a:gd name="connsiteX3-2325" fmla="*/ 1177505 w 2103393"/>
              <a:gd name="connsiteY3-2326" fmla="*/ 507445 h 1978776"/>
              <a:gd name="connsiteX4-2327" fmla="*/ 1312141 w 2103393"/>
              <a:gd name="connsiteY4-2328" fmla="*/ 585982 h 1978776"/>
              <a:gd name="connsiteX5-2329" fmla="*/ 1508484 w 2103393"/>
              <a:gd name="connsiteY5-2330" fmla="*/ 389639 h 1978776"/>
              <a:gd name="connsiteX6-2331" fmla="*/ 2058246 w 2103393"/>
              <a:gd name="connsiteY6-2332" fmla="*/ 1937948 h 1978776"/>
              <a:gd name="connsiteX7-2333" fmla="*/ 1244822 w 2103393"/>
              <a:gd name="connsiteY7-2334" fmla="*/ 1528430 h 1978776"/>
              <a:gd name="connsiteX8-2335" fmla="*/ 1205554 w 2103393"/>
              <a:gd name="connsiteY8-2336" fmla="*/ 1214283 h 1978776"/>
              <a:gd name="connsiteX9-2337" fmla="*/ 1244823 w 2103393"/>
              <a:gd name="connsiteY9-2338" fmla="*/ 771106 h 1978776"/>
              <a:gd name="connsiteX10-2339" fmla="*/ 1076528 w 2103393"/>
              <a:gd name="connsiteY10-2340" fmla="*/ 625251 h 1978776"/>
              <a:gd name="connsiteX11-2341" fmla="*/ 885795 w 2103393"/>
              <a:gd name="connsiteY11-2342" fmla="*/ 765496 h 1978776"/>
              <a:gd name="connsiteX12-2343" fmla="*/ 919453 w 2103393"/>
              <a:gd name="connsiteY12-2344" fmla="*/ 1203062 h 1978776"/>
              <a:gd name="connsiteX13-2345" fmla="*/ 891405 w 2103393"/>
              <a:gd name="connsiteY13-2346" fmla="*/ 1522821 h 1978776"/>
              <a:gd name="connsiteX14-2347" fmla="*/ 89201 w 2103393"/>
              <a:gd name="connsiteY14-2348" fmla="*/ 1965997 h 1978776"/>
              <a:gd name="connsiteX15-2349" fmla="*/ 577255 w 2103393"/>
              <a:gd name="connsiteY15-2350" fmla="*/ 389639 h 1978776"/>
              <a:gd name="connsiteX16-2351" fmla="*/ 807257 w 2103393"/>
              <a:gd name="connsiteY16-2352" fmla="*/ 625251 h 1978776"/>
              <a:gd name="connsiteX17-2353" fmla="*/ 969942 w 2103393"/>
              <a:gd name="connsiteY17-2354" fmla="*/ 513055 h 1978776"/>
              <a:gd name="connsiteX18-2355" fmla="*/ 947503 w 2103393"/>
              <a:gd name="connsiteY18-2356" fmla="*/ 13781 h 1978776"/>
              <a:gd name="connsiteX0-2357" fmla="*/ 964333 w 2103393"/>
              <a:gd name="connsiteY0-2358" fmla="*/ 55026 h 1980752"/>
              <a:gd name="connsiteX1-2359" fmla="*/ 947503 w 2103393"/>
              <a:gd name="connsiteY1-2360" fmla="*/ 15757 h 1980752"/>
              <a:gd name="connsiteX2-2361" fmla="*/ 1183115 w 2103393"/>
              <a:gd name="connsiteY2-2362" fmla="*/ 21367 h 1980752"/>
              <a:gd name="connsiteX3-2363" fmla="*/ 1177505 w 2103393"/>
              <a:gd name="connsiteY3-2364" fmla="*/ 509421 h 1980752"/>
              <a:gd name="connsiteX4-2365" fmla="*/ 1312141 w 2103393"/>
              <a:gd name="connsiteY4-2366" fmla="*/ 587958 h 1980752"/>
              <a:gd name="connsiteX5-2367" fmla="*/ 1508484 w 2103393"/>
              <a:gd name="connsiteY5-2368" fmla="*/ 391615 h 1980752"/>
              <a:gd name="connsiteX6-2369" fmla="*/ 2058246 w 2103393"/>
              <a:gd name="connsiteY6-2370" fmla="*/ 1939924 h 1980752"/>
              <a:gd name="connsiteX7-2371" fmla="*/ 1244822 w 2103393"/>
              <a:gd name="connsiteY7-2372" fmla="*/ 1530406 h 1980752"/>
              <a:gd name="connsiteX8-2373" fmla="*/ 1205554 w 2103393"/>
              <a:gd name="connsiteY8-2374" fmla="*/ 1216259 h 1980752"/>
              <a:gd name="connsiteX9-2375" fmla="*/ 1244823 w 2103393"/>
              <a:gd name="connsiteY9-2376" fmla="*/ 773082 h 1980752"/>
              <a:gd name="connsiteX10-2377" fmla="*/ 1076528 w 2103393"/>
              <a:gd name="connsiteY10-2378" fmla="*/ 627227 h 1980752"/>
              <a:gd name="connsiteX11-2379" fmla="*/ 885795 w 2103393"/>
              <a:gd name="connsiteY11-2380" fmla="*/ 767472 h 1980752"/>
              <a:gd name="connsiteX12-2381" fmla="*/ 919453 w 2103393"/>
              <a:gd name="connsiteY12-2382" fmla="*/ 1205038 h 1980752"/>
              <a:gd name="connsiteX13-2383" fmla="*/ 891405 w 2103393"/>
              <a:gd name="connsiteY13-2384" fmla="*/ 1524797 h 1980752"/>
              <a:gd name="connsiteX14-2385" fmla="*/ 89201 w 2103393"/>
              <a:gd name="connsiteY14-2386" fmla="*/ 1967973 h 1980752"/>
              <a:gd name="connsiteX15-2387" fmla="*/ 577255 w 2103393"/>
              <a:gd name="connsiteY15-2388" fmla="*/ 391615 h 1980752"/>
              <a:gd name="connsiteX16-2389" fmla="*/ 807257 w 2103393"/>
              <a:gd name="connsiteY16-2390" fmla="*/ 627227 h 1980752"/>
              <a:gd name="connsiteX17-2391" fmla="*/ 969942 w 2103393"/>
              <a:gd name="connsiteY17-2392" fmla="*/ 515031 h 1980752"/>
              <a:gd name="connsiteX18-2393" fmla="*/ 964333 w 2103393"/>
              <a:gd name="connsiteY18-2394" fmla="*/ 55026 h 1980752"/>
              <a:gd name="connsiteX0-2395" fmla="*/ 913845 w 2103393"/>
              <a:gd name="connsiteY0-2396" fmla="*/ 72662 h 1981559"/>
              <a:gd name="connsiteX1-2397" fmla="*/ 947503 w 2103393"/>
              <a:gd name="connsiteY1-2398" fmla="*/ 16564 h 1981559"/>
              <a:gd name="connsiteX2-2399" fmla="*/ 1183115 w 2103393"/>
              <a:gd name="connsiteY2-2400" fmla="*/ 22174 h 1981559"/>
              <a:gd name="connsiteX3-2401" fmla="*/ 1177505 w 2103393"/>
              <a:gd name="connsiteY3-2402" fmla="*/ 510228 h 1981559"/>
              <a:gd name="connsiteX4-2403" fmla="*/ 1312141 w 2103393"/>
              <a:gd name="connsiteY4-2404" fmla="*/ 588765 h 1981559"/>
              <a:gd name="connsiteX5-2405" fmla="*/ 1508484 w 2103393"/>
              <a:gd name="connsiteY5-2406" fmla="*/ 392422 h 1981559"/>
              <a:gd name="connsiteX6-2407" fmla="*/ 2058246 w 2103393"/>
              <a:gd name="connsiteY6-2408" fmla="*/ 1940731 h 1981559"/>
              <a:gd name="connsiteX7-2409" fmla="*/ 1244822 w 2103393"/>
              <a:gd name="connsiteY7-2410" fmla="*/ 1531213 h 1981559"/>
              <a:gd name="connsiteX8-2411" fmla="*/ 1205554 w 2103393"/>
              <a:gd name="connsiteY8-2412" fmla="*/ 1217066 h 1981559"/>
              <a:gd name="connsiteX9-2413" fmla="*/ 1244823 w 2103393"/>
              <a:gd name="connsiteY9-2414" fmla="*/ 773889 h 1981559"/>
              <a:gd name="connsiteX10-2415" fmla="*/ 1076528 w 2103393"/>
              <a:gd name="connsiteY10-2416" fmla="*/ 628034 h 1981559"/>
              <a:gd name="connsiteX11-2417" fmla="*/ 885795 w 2103393"/>
              <a:gd name="connsiteY11-2418" fmla="*/ 768279 h 1981559"/>
              <a:gd name="connsiteX12-2419" fmla="*/ 919453 w 2103393"/>
              <a:gd name="connsiteY12-2420" fmla="*/ 1205845 h 1981559"/>
              <a:gd name="connsiteX13-2421" fmla="*/ 891405 w 2103393"/>
              <a:gd name="connsiteY13-2422" fmla="*/ 1525604 h 1981559"/>
              <a:gd name="connsiteX14-2423" fmla="*/ 89201 w 2103393"/>
              <a:gd name="connsiteY14-2424" fmla="*/ 1968780 h 1981559"/>
              <a:gd name="connsiteX15-2425" fmla="*/ 577255 w 2103393"/>
              <a:gd name="connsiteY15-2426" fmla="*/ 392422 h 1981559"/>
              <a:gd name="connsiteX16-2427" fmla="*/ 807257 w 2103393"/>
              <a:gd name="connsiteY16-2428" fmla="*/ 628034 h 1981559"/>
              <a:gd name="connsiteX17-2429" fmla="*/ 969942 w 2103393"/>
              <a:gd name="connsiteY17-2430" fmla="*/ 515838 h 1981559"/>
              <a:gd name="connsiteX18-2431" fmla="*/ 913845 w 2103393"/>
              <a:gd name="connsiteY18-2432" fmla="*/ 72662 h 1981559"/>
              <a:gd name="connsiteX0-2433" fmla="*/ 913845 w 2103393"/>
              <a:gd name="connsiteY0-2434" fmla="*/ 103017 h 2011914"/>
              <a:gd name="connsiteX1-2435" fmla="*/ 1003601 w 2103393"/>
              <a:gd name="connsiteY1-2436" fmla="*/ 2040 h 2011914"/>
              <a:gd name="connsiteX2-2437" fmla="*/ 1183115 w 2103393"/>
              <a:gd name="connsiteY2-2438" fmla="*/ 52529 h 2011914"/>
              <a:gd name="connsiteX3-2439" fmla="*/ 1177505 w 2103393"/>
              <a:gd name="connsiteY3-2440" fmla="*/ 540583 h 2011914"/>
              <a:gd name="connsiteX4-2441" fmla="*/ 1312141 w 2103393"/>
              <a:gd name="connsiteY4-2442" fmla="*/ 619120 h 2011914"/>
              <a:gd name="connsiteX5-2443" fmla="*/ 1508484 w 2103393"/>
              <a:gd name="connsiteY5-2444" fmla="*/ 422777 h 2011914"/>
              <a:gd name="connsiteX6-2445" fmla="*/ 2058246 w 2103393"/>
              <a:gd name="connsiteY6-2446" fmla="*/ 1971086 h 2011914"/>
              <a:gd name="connsiteX7-2447" fmla="*/ 1244822 w 2103393"/>
              <a:gd name="connsiteY7-2448" fmla="*/ 1561568 h 2011914"/>
              <a:gd name="connsiteX8-2449" fmla="*/ 1205554 w 2103393"/>
              <a:gd name="connsiteY8-2450" fmla="*/ 1247421 h 2011914"/>
              <a:gd name="connsiteX9-2451" fmla="*/ 1244823 w 2103393"/>
              <a:gd name="connsiteY9-2452" fmla="*/ 804244 h 2011914"/>
              <a:gd name="connsiteX10-2453" fmla="*/ 1076528 w 2103393"/>
              <a:gd name="connsiteY10-2454" fmla="*/ 658389 h 2011914"/>
              <a:gd name="connsiteX11-2455" fmla="*/ 885795 w 2103393"/>
              <a:gd name="connsiteY11-2456" fmla="*/ 798634 h 2011914"/>
              <a:gd name="connsiteX12-2457" fmla="*/ 919453 w 2103393"/>
              <a:gd name="connsiteY12-2458" fmla="*/ 1236200 h 2011914"/>
              <a:gd name="connsiteX13-2459" fmla="*/ 891405 w 2103393"/>
              <a:gd name="connsiteY13-2460" fmla="*/ 1555959 h 2011914"/>
              <a:gd name="connsiteX14-2461" fmla="*/ 89201 w 2103393"/>
              <a:gd name="connsiteY14-2462" fmla="*/ 1999135 h 2011914"/>
              <a:gd name="connsiteX15-2463" fmla="*/ 577255 w 2103393"/>
              <a:gd name="connsiteY15-2464" fmla="*/ 422777 h 2011914"/>
              <a:gd name="connsiteX16-2465" fmla="*/ 807257 w 2103393"/>
              <a:gd name="connsiteY16-2466" fmla="*/ 658389 h 2011914"/>
              <a:gd name="connsiteX17-2467" fmla="*/ 969942 w 2103393"/>
              <a:gd name="connsiteY17-2468" fmla="*/ 546193 h 2011914"/>
              <a:gd name="connsiteX18-2469" fmla="*/ 913845 w 2103393"/>
              <a:gd name="connsiteY18-2470" fmla="*/ 103017 h 2011914"/>
              <a:gd name="connsiteX0-2471" fmla="*/ 930675 w 2103393"/>
              <a:gd name="connsiteY0-2472" fmla="*/ 67702 h 2010258"/>
              <a:gd name="connsiteX1-2473" fmla="*/ 1003601 w 2103393"/>
              <a:gd name="connsiteY1-2474" fmla="*/ 384 h 2010258"/>
              <a:gd name="connsiteX2-2475" fmla="*/ 1183115 w 2103393"/>
              <a:gd name="connsiteY2-2476" fmla="*/ 50873 h 2010258"/>
              <a:gd name="connsiteX3-2477" fmla="*/ 1177505 w 2103393"/>
              <a:gd name="connsiteY3-2478" fmla="*/ 538927 h 2010258"/>
              <a:gd name="connsiteX4-2479" fmla="*/ 1312141 w 2103393"/>
              <a:gd name="connsiteY4-2480" fmla="*/ 617464 h 2010258"/>
              <a:gd name="connsiteX5-2481" fmla="*/ 1508484 w 2103393"/>
              <a:gd name="connsiteY5-2482" fmla="*/ 421121 h 2010258"/>
              <a:gd name="connsiteX6-2483" fmla="*/ 2058246 w 2103393"/>
              <a:gd name="connsiteY6-2484" fmla="*/ 1969430 h 2010258"/>
              <a:gd name="connsiteX7-2485" fmla="*/ 1244822 w 2103393"/>
              <a:gd name="connsiteY7-2486" fmla="*/ 1559912 h 2010258"/>
              <a:gd name="connsiteX8-2487" fmla="*/ 1205554 w 2103393"/>
              <a:gd name="connsiteY8-2488" fmla="*/ 1245765 h 2010258"/>
              <a:gd name="connsiteX9-2489" fmla="*/ 1244823 w 2103393"/>
              <a:gd name="connsiteY9-2490" fmla="*/ 802588 h 2010258"/>
              <a:gd name="connsiteX10-2491" fmla="*/ 1076528 w 2103393"/>
              <a:gd name="connsiteY10-2492" fmla="*/ 656733 h 2010258"/>
              <a:gd name="connsiteX11-2493" fmla="*/ 885795 w 2103393"/>
              <a:gd name="connsiteY11-2494" fmla="*/ 796978 h 2010258"/>
              <a:gd name="connsiteX12-2495" fmla="*/ 919453 w 2103393"/>
              <a:gd name="connsiteY12-2496" fmla="*/ 1234544 h 2010258"/>
              <a:gd name="connsiteX13-2497" fmla="*/ 891405 w 2103393"/>
              <a:gd name="connsiteY13-2498" fmla="*/ 1554303 h 2010258"/>
              <a:gd name="connsiteX14-2499" fmla="*/ 89201 w 2103393"/>
              <a:gd name="connsiteY14-2500" fmla="*/ 1997479 h 2010258"/>
              <a:gd name="connsiteX15-2501" fmla="*/ 577255 w 2103393"/>
              <a:gd name="connsiteY15-2502" fmla="*/ 421121 h 2010258"/>
              <a:gd name="connsiteX16-2503" fmla="*/ 807257 w 2103393"/>
              <a:gd name="connsiteY16-2504" fmla="*/ 656733 h 2010258"/>
              <a:gd name="connsiteX17-2505" fmla="*/ 969942 w 2103393"/>
              <a:gd name="connsiteY17-2506" fmla="*/ 544537 h 2010258"/>
              <a:gd name="connsiteX18-2507" fmla="*/ 930675 w 2103393"/>
              <a:gd name="connsiteY18-2508" fmla="*/ 67702 h 2010258"/>
              <a:gd name="connsiteX0-2509" fmla="*/ 930675 w 2103393"/>
              <a:gd name="connsiteY0-2510" fmla="*/ 69239 h 2011795"/>
              <a:gd name="connsiteX1-2511" fmla="*/ 1183115 w 2103393"/>
              <a:gd name="connsiteY1-2512" fmla="*/ 52410 h 2011795"/>
              <a:gd name="connsiteX2-2513" fmla="*/ 1177505 w 2103393"/>
              <a:gd name="connsiteY2-2514" fmla="*/ 540464 h 2011795"/>
              <a:gd name="connsiteX3-2515" fmla="*/ 1312141 w 2103393"/>
              <a:gd name="connsiteY3-2516" fmla="*/ 619001 h 2011795"/>
              <a:gd name="connsiteX4-2517" fmla="*/ 1508484 w 2103393"/>
              <a:gd name="connsiteY4-2518" fmla="*/ 422658 h 2011795"/>
              <a:gd name="connsiteX5-2519" fmla="*/ 2058246 w 2103393"/>
              <a:gd name="connsiteY5-2520" fmla="*/ 1970967 h 2011795"/>
              <a:gd name="connsiteX6-2521" fmla="*/ 1244822 w 2103393"/>
              <a:gd name="connsiteY6-2522" fmla="*/ 1561449 h 2011795"/>
              <a:gd name="connsiteX7-2523" fmla="*/ 1205554 w 2103393"/>
              <a:gd name="connsiteY7-2524" fmla="*/ 1247302 h 2011795"/>
              <a:gd name="connsiteX8-2525" fmla="*/ 1244823 w 2103393"/>
              <a:gd name="connsiteY8-2526" fmla="*/ 804125 h 2011795"/>
              <a:gd name="connsiteX9-2527" fmla="*/ 1076528 w 2103393"/>
              <a:gd name="connsiteY9-2528" fmla="*/ 658270 h 2011795"/>
              <a:gd name="connsiteX10-2529" fmla="*/ 885795 w 2103393"/>
              <a:gd name="connsiteY10-2530" fmla="*/ 798515 h 2011795"/>
              <a:gd name="connsiteX11-2531" fmla="*/ 919453 w 2103393"/>
              <a:gd name="connsiteY11-2532" fmla="*/ 1236081 h 2011795"/>
              <a:gd name="connsiteX12-2533" fmla="*/ 891405 w 2103393"/>
              <a:gd name="connsiteY12-2534" fmla="*/ 1555840 h 2011795"/>
              <a:gd name="connsiteX13-2535" fmla="*/ 89201 w 2103393"/>
              <a:gd name="connsiteY13-2536" fmla="*/ 1999016 h 2011795"/>
              <a:gd name="connsiteX14-2537" fmla="*/ 577255 w 2103393"/>
              <a:gd name="connsiteY14-2538" fmla="*/ 422658 h 2011795"/>
              <a:gd name="connsiteX15-2539" fmla="*/ 807257 w 2103393"/>
              <a:gd name="connsiteY15-2540" fmla="*/ 658270 h 2011795"/>
              <a:gd name="connsiteX16-2541" fmla="*/ 969942 w 2103393"/>
              <a:gd name="connsiteY16-2542" fmla="*/ 546074 h 2011795"/>
              <a:gd name="connsiteX17-2543" fmla="*/ 930675 w 2103393"/>
              <a:gd name="connsiteY17-2544" fmla="*/ 69239 h 2011795"/>
              <a:gd name="connsiteX0-2545" fmla="*/ 930675 w 2103393"/>
              <a:gd name="connsiteY0-2546" fmla="*/ 63795 h 2006351"/>
              <a:gd name="connsiteX1-2547" fmla="*/ 1183115 w 2103393"/>
              <a:gd name="connsiteY1-2548" fmla="*/ 46966 h 2006351"/>
              <a:gd name="connsiteX2-2549" fmla="*/ 1177505 w 2103393"/>
              <a:gd name="connsiteY2-2550" fmla="*/ 535020 h 2006351"/>
              <a:gd name="connsiteX3-2551" fmla="*/ 1312141 w 2103393"/>
              <a:gd name="connsiteY3-2552" fmla="*/ 613557 h 2006351"/>
              <a:gd name="connsiteX4-2553" fmla="*/ 1508484 w 2103393"/>
              <a:gd name="connsiteY4-2554" fmla="*/ 417214 h 2006351"/>
              <a:gd name="connsiteX5-2555" fmla="*/ 2058246 w 2103393"/>
              <a:gd name="connsiteY5-2556" fmla="*/ 1965523 h 2006351"/>
              <a:gd name="connsiteX6-2557" fmla="*/ 1244822 w 2103393"/>
              <a:gd name="connsiteY6-2558" fmla="*/ 1556005 h 2006351"/>
              <a:gd name="connsiteX7-2559" fmla="*/ 1205554 w 2103393"/>
              <a:gd name="connsiteY7-2560" fmla="*/ 1241858 h 2006351"/>
              <a:gd name="connsiteX8-2561" fmla="*/ 1244823 w 2103393"/>
              <a:gd name="connsiteY8-2562" fmla="*/ 798681 h 2006351"/>
              <a:gd name="connsiteX9-2563" fmla="*/ 1076528 w 2103393"/>
              <a:gd name="connsiteY9-2564" fmla="*/ 652826 h 2006351"/>
              <a:gd name="connsiteX10-2565" fmla="*/ 885795 w 2103393"/>
              <a:gd name="connsiteY10-2566" fmla="*/ 793071 h 2006351"/>
              <a:gd name="connsiteX11-2567" fmla="*/ 919453 w 2103393"/>
              <a:gd name="connsiteY11-2568" fmla="*/ 1230637 h 2006351"/>
              <a:gd name="connsiteX12-2569" fmla="*/ 891405 w 2103393"/>
              <a:gd name="connsiteY12-2570" fmla="*/ 1550396 h 2006351"/>
              <a:gd name="connsiteX13-2571" fmla="*/ 89201 w 2103393"/>
              <a:gd name="connsiteY13-2572" fmla="*/ 1993572 h 2006351"/>
              <a:gd name="connsiteX14-2573" fmla="*/ 577255 w 2103393"/>
              <a:gd name="connsiteY14-2574" fmla="*/ 417214 h 2006351"/>
              <a:gd name="connsiteX15-2575" fmla="*/ 807257 w 2103393"/>
              <a:gd name="connsiteY15-2576" fmla="*/ 652826 h 2006351"/>
              <a:gd name="connsiteX16-2577" fmla="*/ 969942 w 2103393"/>
              <a:gd name="connsiteY16-2578" fmla="*/ 540630 h 2006351"/>
              <a:gd name="connsiteX17-2579" fmla="*/ 930675 w 2103393"/>
              <a:gd name="connsiteY17-2580" fmla="*/ 63795 h 2006351"/>
              <a:gd name="connsiteX0-2581" fmla="*/ 930675 w 2103393"/>
              <a:gd name="connsiteY0-2582" fmla="*/ 51191 h 2016186"/>
              <a:gd name="connsiteX1-2583" fmla="*/ 1183115 w 2103393"/>
              <a:gd name="connsiteY1-2584" fmla="*/ 56801 h 2016186"/>
              <a:gd name="connsiteX2-2585" fmla="*/ 1177505 w 2103393"/>
              <a:gd name="connsiteY2-2586" fmla="*/ 544855 h 2016186"/>
              <a:gd name="connsiteX3-2587" fmla="*/ 1312141 w 2103393"/>
              <a:gd name="connsiteY3-2588" fmla="*/ 623392 h 2016186"/>
              <a:gd name="connsiteX4-2589" fmla="*/ 1508484 w 2103393"/>
              <a:gd name="connsiteY4-2590" fmla="*/ 427049 h 2016186"/>
              <a:gd name="connsiteX5-2591" fmla="*/ 2058246 w 2103393"/>
              <a:gd name="connsiteY5-2592" fmla="*/ 1975358 h 2016186"/>
              <a:gd name="connsiteX6-2593" fmla="*/ 1244822 w 2103393"/>
              <a:gd name="connsiteY6-2594" fmla="*/ 1565840 h 2016186"/>
              <a:gd name="connsiteX7-2595" fmla="*/ 1205554 w 2103393"/>
              <a:gd name="connsiteY7-2596" fmla="*/ 1251693 h 2016186"/>
              <a:gd name="connsiteX8-2597" fmla="*/ 1244823 w 2103393"/>
              <a:gd name="connsiteY8-2598" fmla="*/ 808516 h 2016186"/>
              <a:gd name="connsiteX9-2599" fmla="*/ 1076528 w 2103393"/>
              <a:gd name="connsiteY9-2600" fmla="*/ 662661 h 2016186"/>
              <a:gd name="connsiteX10-2601" fmla="*/ 885795 w 2103393"/>
              <a:gd name="connsiteY10-2602" fmla="*/ 802906 h 2016186"/>
              <a:gd name="connsiteX11-2603" fmla="*/ 919453 w 2103393"/>
              <a:gd name="connsiteY11-2604" fmla="*/ 1240472 h 2016186"/>
              <a:gd name="connsiteX12-2605" fmla="*/ 891405 w 2103393"/>
              <a:gd name="connsiteY12-2606" fmla="*/ 1560231 h 2016186"/>
              <a:gd name="connsiteX13-2607" fmla="*/ 89201 w 2103393"/>
              <a:gd name="connsiteY13-2608" fmla="*/ 2003407 h 2016186"/>
              <a:gd name="connsiteX14-2609" fmla="*/ 577255 w 2103393"/>
              <a:gd name="connsiteY14-2610" fmla="*/ 427049 h 2016186"/>
              <a:gd name="connsiteX15-2611" fmla="*/ 807257 w 2103393"/>
              <a:gd name="connsiteY15-2612" fmla="*/ 662661 h 2016186"/>
              <a:gd name="connsiteX16-2613" fmla="*/ 969942 w 2103393"/>
              <a:gd name="connsiteY16-2614" fmla="*/ 550465 h 2016186"/>
              <a:gd name="connsiteX17-2615" fmla="*/ 930675 w 2103393"/>
              <a:gd name="connsiteY17-2616" fmla="*/ 51191 h 2016186"/>
              <a:gd name="connsiteX0-2617" fmla="*/ 930675 w 2103393"/>
              <a:gd name="connsiteY0-2618" fmla="*/ 47103 h 2012098"/>
              <a:gd name="connsiteX1-2619" fmla="*/ 1183115 w 2103393"/>
              <a:gd name="connsiteY1-2620" fmla="*/ 52713 h 2012098"/>
              <a:gd name="connsiteX2-2621" fmla="*/ 1177505 w 2103393"/>
              <a:gd name="connsiteY2-2622" fmla="*/ 540767 h 2012098"/>
              <a:gd name="connsiteX3-2623" fmla="*/ 1312141 w 2103393"/>
              <a:gd name="connsiteY3-2624" fmla="*/ 619304 h 2012098"/>
              <a:gd name="connsiteX4-2625" fmla="*/ 1508484 w 2103393"/>
              <a:gd name="connsiteY4-2626" fmla="*/ 422961 h 2012098"/>
              <a:gd name="connsiteX5-2627" fmla="*/ 2058246 w 2103393"/>
              <a:gd name="connsiteY5-2628" fmla="*/ 1971270 h 2012098"/>
              <a:gd name="connsiteX6-2629" fmla="*/ 1244822 w 2103393"/>
              <a:gd name="connsiteY6-2630" fmla="*/ 1561752 h 2012098"/>
              <a:gd name="connsiteX7-2631" fmla="*/ 1205554 w 2103393"/>
              <a:gd name="connsiteY7-2632" fmla="*/ 1247605 h 2012098"/>
              <a:gd name="connsiteX8-2633" fmla="*/ 1244823 w 2103393"/>
              <a:gd name="connsiteY8-2634" fmla="*/ 804428 h 2012098"/>
              <a:gd name="connsiteX9-2635" fmla="*/ 1076528 w 2103393"/>
              <a:gd name="connsiteY9-2636" fmla="*/ 658573 h 2012098"/>
              <a:gd name="connsiteX10-2637" fmla="*/ 885795 w 2103393"/>
              <a:gd name="connsiteY10-2638" fmla="*/ 798818 h 2012098"/>
              <a:gd name="connsiteX11-2639" fmla="*/ 919453 w 2103393"/>
              <a:gd name="connsiteY11-2640" fmla="*/ 1236384 h 2012098"/>
              <a:gd name="connsiteX12-2641" fmla="*/ 891405 w 2103393"/>
              <a:gd name="connsiteY12-2642" fmla="*/ 1556143 h 2012098"/>
              <a:gd name="connsiteX13-2643" fmla="*/ 89201 w 2103393"/>
              <a:gd name="connsiteY13-2644" fmla="*/ 1999319 h 2012098"/>
              <a:gd name="connsiteX14-2645" fmla="*/ 577255 w 2103393"/>
              <a:gd name="connsiteY14-2646" fmla="*/ 422961 h 2012098"/>
              <a:gd name="connsiteX15-2647" fmla="*/ 807257 w 2103393"/>
              <a:gd name="connsiteY15-2648" fmla="*/ 658573 h 2012098"/>
              <a:gd name="connsiteX16-2649" fmla="*/ 969942 w 2103393"/>
              <a:gd name="connsiteY16-2650" fmla="*/ 546377 h 2012098"/>
              <a:gd name="connsiteX17-2651" fmla="*/ 930675 w 2103393"/>
              <a:gd name="connsiteY17-2652" fmla="*/ 47103 h 2012098"/>
              <a:gd name="connsiteX0-2653" fmla="*/ 930675 w 2103393"/>
              <a:gd name="connsiteY0-2654" fmla="*/ 47103 h 2012098"/>
              <a:gd name="connsiteX1-2655" fmla="*/ 1183115 w 2103393"/>
              <a:gd name="connsiteY1-2656" fmla="*/ 52713 h 2012098"/>
              <a:gd name="connsiteX2-2657" fmla="*/ 1177505 w 2103393"/>
              <a:gd name="connsiteY2-2658" fmla="*/ 540767 h 2012098"/>
              <a:gd name="connsiteX3-2659" fmla="*/ 1312141 w 2103393"/>
              <a:gd name="connsiteY3-2660" fmla="*/ 619304 h 2012098"/>
              <a:gd name="connsiteX4-2661" fmla="*/ 1508484 w 2103393"/>
              <a:gd name="connsiteY4-2662" fmla="*/ 422961 h 2012098"/>
              <a:gd name="connsiteX5-2663" fmla="*/ 2058246 w 2103393"/>
              <a:gd name="connsiteY5-2664" fmla="*/ 1971270 h 2012098"/>
              <a:gd name="connsiteX6-2665" fmla="*/ 1244822 w 2103393"/>
              <a:gd name="connsiteY6-2666" fmla="*/ 1561752 h 2012098"/>
              <a:gd name="connsiteX7-2667" fmla="*/ 1205554 w 2103393"/>
              <a:gd name="connsiteY7-2668" fmla="*/ 1247605 h 2012098"/>
              <a:gd name="connsiteX8-2669" fmla="*/ 1244823 w 2103393"/>
              <a:gd name="connsiteY8-2670" fmla="*/ 804428 h 2012098"/>
              <a:gd name="connsiteX9-2671" fmla="*/ 1076528 w 2103393"/>
              <a:gd name="connsiteY9-2672" fmla="*/ 658573 h 2012098"/>
              <a:gd name="connsiteX10-2673" fmla="*/ 885795 w 2103393"/>
              <a:gd name="connsiteY10-2674" fmla="*/ 798818 h 2012098"/>
              <a:gd name="connsiteX11-2675" fmla="*/ 919453 w 2103393"/>
              <a:gd name="connsiteY11-2676" fmla="*/ 1236384 h 2012098"/>
              <a:gd name="connsiteX12-2677" fmla="*/ 891405 w 2103393"/>
              <a:gd name="connsiteY12-2678" fmla="*/ 1556143 h 2012098"/>
              <a:gd name="connsiteX13-2679" fmla="*/ 89201 w 2103393"/>
              <a:gd name="connsiteY13-2680" fmla="*/ 1999319 h 2012098"/>
              <a:gd name="connsiteX14-2681" fmla="*/ 577255 w 2103393"/>
              <a:gd name="connsiteY14-2682" fmla="*/ 422961 h 2012098"/>
              <a:gd name="connsiteX15-2683" fmla="*/ 807257 w 2103393"/>
              <a:gd name="connsiteY15-2684" fmla="*/ 658573 h 2012098"/>
              <a:gd name="connsiteX16-2685" fmla="*/ 969942 w 2103393"/>
              <a:gd name="connsiteY16-2686" fmla="*/ 546377 h 2012098"/>
              <a:gd name="connsiteX17-2687" fmla="*/ 930675 w 2103393"/>
              <a:gd name="connsiteY17-2688" fmla="*/ 47103 h 2012098"/>
              <a:gd name="connsiteX0-2689" fmla="*/ 930675 w 2103393"/>
              <a:gd name="connsiteY0-2690" fmla="*/ 24191 h 2051098"/>
              <a:gd name="connsiteX1-2691" fmla="*/ 1183115 w 2103393"/>
              <a:gd name="connsiteY1-2692" fmla="*/ 91713 h 2051098"/>
              <a:gd name="connsiteX2-2693" fmla="*/ 1177505 w 2103393"/>
              <a:gd name="connsiteY2-2694" fmla="*/ 579767 h 2051098"/>
              <a:gd name="connsiteX3-2695" fmla="*/ 1312141 w 2103393"/>
              <a:gd name="connsiteY3-2696" fmla="*/ 658304 h 2051098"/>
              <a:gd name="connsiteX4-2697" fmla="*/ 1508484 w 2103393"/>
              <a:gd name="connsiteY4-2698" fmla="*/ 461961 h 2051098"/>
              <a:gd name="connsiteX5-2699" fmla="*/ 2058246 w 2103393"/>
              <a:gd name="connsiteY5-2700" fmla="*/ 2010270 h 2051098"/>
              <a:gd name="connsiteX6-2701" fmla="*/ 1244822 w 2103393"/>
              <a:gd name="connsiteY6-2702" fmla="*/ 1600752 h 2051098"/>
              <a:gd name="connsiteX7-2703" fmla="*/ 1205554 w 2103393"/>
              <a:gd name="connsiteY7-2704" fmla="*/ 1286605 h 2051098"/>
              <a:gd name="connsiteX8-2705" fmla="*/ 1244823 w 2103393"/>
              <a:gd name="connsiteY8-2706" fmla="*/ 843428 h 2051098"/>
              <a:gd name="connsiteX9-2707" fmla="*/ 1076528 w 2103393"/>
              <a:gd name="connsiteY9-2708" fmla="*/ 697573 h 2051098"/>
              <a:gd name="connsiteX10-2709" fmla="*/ 885795 w 2103393"/>
              <a:gd name="connsiteY10-2710" fmla="*/ 837818 h 2051098"/>
              <a:gd name="connsiteX11-2711" fmla="*/ 919453 w 2103393"/>
              <a:gd name="connsiteY11-2712" fmla="*/ 1275384 h 2051098"/>
              <a:gd name="connsiteX12-2713" fmla="*/ 891405 w 2103393"/>
              <a:gd name="connsiteY12-2714" fmla="*/ 1595143 h 2051098"/>
              <a:gd name="connsiteX13-2715" fmla="*/ 89201 w 2103393"/>
              <a:gd name="connsiteY13-2716" fmla="*/ 2038319 h 2051098"/>
              <a:gd name="connsiteX14-2717" fmla="*/ 577255 w 2103393"/>
              <a:gd name="connsiteY14-2718" fmla="*/ 461961 h 2051098"/>
              <a:gd name="connsiteX15-2719" fmla="*/ 807257 w 2103393"/>
              <a:gd name="connsiteY15-2720" fmla="*/ 697573 h 2051098"/>
              <a:gd name="connsiteX16-2721" fmla="*/ 969942 w 2103393"/>
              <a:gd name="connsiteY16-2722" fmla="*/ 585377 h 2051098"/>
              <a:gd name="connsiteX17-2723" fmla="*/ 930675 w 2103393"/>
              <a:gd name="connsiteY17-2724" fmla="*/ 24191 h 2051098"/>
              <a:gd name="connsiteX0-2725" fmla="*/ 930675 w 2103393"/>
              <a:gd name="connsiteY0-2726" fmla="*/ 51153 h 2078060"/>
              <a:gd name="connsiteX1-2727" fmla="*/ 1190398 w 2103393"/>
              <a:gd name="connsiteY1-2728" fmla="*/ 49480 h 2078060"/>
              <a:gd name="connsiteX2-2729" fmla="*/ 1177505 w 2103393"/>
              <a:gd name="connsiteY2-2730" fmla="*/ 606729 h 2078060"/>
              <a:gd name="connsiteX3-2731" fmla="*/ 1312141 w 2103393"/>
              <a:gd name="connsiteY3-2732" fmla="*/ 685266 h 2078060"/>
              <a:gd name="connsiteX4-2733" fmla="*/ 1508484 w 2103393"/>
              <a:gd name="connsiteY4-2734" fmla="*/ 488923 h 2078060"/>
              <a:gd name="connsiteX5-2735" fmla="*/ 2058246 w 2103393"/>
              <a:gd name="connsiteY5-2736" fmla="*/ 2037232 h 2078060"/>
              <a:gd name="connsiteX6-2737" fmla="*/ 1244822 w 2103393"/>
              <a:gd name="connsiteY6-2738" fmla="*/ 1627714 h 2078060"/>
              <a:gd name="connsiteX7-2739" fmla="*/ 1205554 w 2103393"/>
              <a:gd name="connsiteY7-2740" fmla="*/ 1313567 h 2078060"/>
              <a:gd name="connsiteX8-2741" fmla="*/ 1244823 w 2103393"/>
              <a:gd name="connsiteY8-2742" fmla="*/ 870390 h 2078060"/>
              <a:gd name="connsiteX9-2743" fmla="*/ 1076528 w 2103393"/>
              <a:gd name="connsiteY9-2744" fmla="*/ 724535 h 2078060"/>
              <a:gd name="connsiteX10-2745" fmla="*/ 885795 w 2103393"/>
              <a:gd name="connsiteY10-2746" fmla="*/ 864780 h 2078060"/>
              <a:gd name="connsiteX11-2747" fmla="*/ 919453 w 2103393"/>
              <a:gd name="connsiteY11-2748" fmla="*/ 1302346 h 2078060"/>
              <a:gd name="connsiteX12-2749" fmla="*/ 891405 w 2103393"/>
              <a:gd name="connsiteY12-2750" fmla="*/ 1622105 h 2078060"/>
              <a:gd name="connsiteX13-2751" fmla="*/ 89201 w 2103393"/>
              <a:gd name="connsiteY13-2752" fmla="*/ 2065281 h 2078060"/>
              <a:gd name="connsiteX14-2753" fmla="*/ 577255 w 2103393"/>
              <a:gd name="connsiteY14-2754" fmla="*/ 488923 h 2078060"/>
              <a:gd name="connsiteX15-2755" fmla="*/ 807257 w 2103393"/>
              <a:gd name="connsiteY15-2756" fmla="*/ 724535 h 2078060"/>
              <a:gd name="connsiteX16-2757" fmla="*/ 969942 w 2103393"/>
              <a:gd name="connsiteY16-2758" fmla="*/ 612339 h 2078060"/>
              <a:gd name="connsiteX17-2759" fmla="*/ 930675 w 2103393"/>
              <a:gd name="connsiteY17-2760" fmla="*/ 51153 h 2078060"/>
              <a:gd name="connsiteX0-2761" fmla="*/ 930675 w 2103393"/>
              <a:gd name="connsiteY0-2762" fmla="*/ 57180 h 2084087"/>
              <a:gd name="connsiteX1-2763" fmla="*/ 1190398 w 2103393"/>
              <a:gd name="connsiteY1-2764" fmla="*/ 55507 h 2084087"/>
              <a:gd name="connsiteX2-2765" fmla="*/ 1177505 w 2103393"/>
              <a:gd name="connsiteY2-2766" fmla="*/ 612756 h 2084087"/>
              <a:gd name="connsiteX3-2767" fmla="*/ 1312141 w 2103393"/>
              <a:gd name="connsiteY3-2768" fmla="*/ 691293 h 2084087"/>
              <a:gd name="connsiteX4-2769" fmla="*/ 1508484 w 2103393"/>
              <a:gd name="connsiteY4-2770" fmla="*/ 494950 h 2084087"/>
              <a:gd name="connsiteX5-2771" fmla="*/ 2058246 w 2103393"/>
              <a:gd name="connsiteY5-2772" fmla="*/ 2043259 h 2084087"/>
              <a:gd name="connsiteX6-2773" fmla="*/ 1244822 w 2103393"/>
              <a:gd name="connsiteY6-2774" fmla="*/ 1633741 h 2084087"/>
              <a:gd name="connsiteX7-2775" fmla="*/ 1205554 w 2103393"/>
              <a:gd name="connsiteY7-2776" fmla="*/ 1319594 h 2084087"/>
              <a:gd name="connsiteX8-2777" fmla="*/ 1244823 w 2103393"/>
              <a:gd name="connsiteY8-2778" fmla="*/ 876417 h 2084087"/>
              <a:gd name="connsiteX9-2779" fmla="*/ 1076528 w 2103393"/>
              <a:gd name="connsiteY9-2780" fmla="*/ 730562 h 2084087"/>
              <a:gd name="connsiteX10-2781" fmla="*/ 885795 w 2103393"/>
              <a:gd name="connsiteY10-2782" fmla="*/ 870807 h 2084087"/>
              <a:gd name="connsiteX11-2783" fmla="*/ 919453 w 2103393"/>
              <a:gd name="connsiteY11-2784" fmla="*/ 1308373 h 2084087"/>
              <a:gd name="connsiteX12-2785" fmla="*/ 891405 w 2103393"/>
              <a:gd name="connsiteY12-2786" fmla="*/ 1628132 h 2084087"/>
              <a:gd name="connsiteX13-2787" fmla="*/ 89201 w 2103393"/>
              <a:gd name="connsiteY13-2788" fmla="*/ 2071308 h 2084087"/>
              <a:gd name="connsiteX14-2789" fmla="*/ 577255 w 2103393"/>
              <a:gd name="connsiteY14-2790" fmla="*/ 494950 h 2084087"/>
              <a:gd name="connsiteX15-2791" fmla="*/ 807257 w 2103393"/>
              <a:gd name="connsiteY15-2792" fmla="*/ 730562 h 2084087"/>
              <a:gd name="connsiteX16-2793" fmla="*/ 969942 w 2103393"/>
              <a:gd name="connsiteY16-2794" fmla="*/ 618366 h 2084087"/>
              <a:gd name="connsiteX17-2795" fmla="*/ 930675 w 2103393"/>
              <a:gd name="connsiteY17-2796" fmla="*/ 57180 h 2084087"/>
              <a:gd name="connsiteX0-2797" fmla="*/ 930675 w 2103393"/>
              <a:gd name="connsiteY0-2798" fmla="*/ 65797 h 2092704"/>
              <a:gd name="connsiteX1-2799" fmla="*/ 1190398 w 2103393"/>
              <a:gd name="connsiteY1-2800" fmla="*/ 64124 h 2092704"/>
              <a:gd name="connsiteX2-2801" fmla="*/ 1177505 w 2103393"/>
              <a:gd name="connsiteY2-2802" fmla="*/ 621373 h 2092704"/>
              <a:gd name="connsiteX3-2803" fmla="*/ 1312141 w 2103393"/>
              <a:gd name="connsiteY3-2804" fmla="*/ 699910 h 2092704"/>
              <a:gd name="connsiteX4-2805" fmla="*/ 1508484 w 2103393"/>
              <a:gd name="connsiteY4-2806" fmla="*/ 503567 h 2092704"/>
              <a:gd name="connsiteX5-2807" fmla="*/ 2058246 w 2103393"/>
              <a:gd name="connsiteY5-2808" fmla="*/ 2051876 h 2092704"/>
              <a:gd name="connsiteX6-2809" fmla="*/ 1244822 w 2103393"/>
              <a:gd name="connsiteY6-2810" fmla="*/ 1642358 h 2092704"/>
              <a:gd name="connsiteX7-2811" fmla="*/ 1205554 w 2103393"/>
              <a:gd name="connsiteY7-2812" fmla="*/ 1328211 h 2092704"/>
              <a:gd name="connsiteX8-2813" fmla="*/ 1244823 w 2103393"/>
              <a:gd name="connsiteY8-2814" fmla="*/ 885034 h 2092704"/>
              <a:gd name="connsiteX9-2815" fmla="*/ 1076528 w 2103393"/>
              <a:gd name="connsiteY9-2816" fmla="*/ 739179 h 2092704"/>
              <a:gd name="connsiteX10-2817" fmla="*/ 885795 w 2103393"/>
              <a:gd name="connsiteY10-2818" fmla="*/ 879424 h 2092704"/>
              <a:gd name="connsiteX11-2819" fmla="*/ 919453 w 2103393"/>
              <a:gd name="connsiteY11-2820" fmla="*/ 1316990 h 2092704"/>
              <a:gd name="connsiteX12-2821" fmla="*/ 891405 w 2103393"/>
              <a:gd name="connsiteY12-2822" fmla="*/ 1636749 h 2092704"/>
              <a:gd name="connsiteX13-2823" fmla="*/ 89201 w 2103393"/>
              <a:gd name="connsiteY13-2824" fmla="*/ 2079925 h 2092704"/>
              <a:gd name="connsiteX14-2825" fmla="*/ 577255 w 2103393"/>
              <a:gd name="connsiteY14-2826" fmla="*/ 503567 h 2092704"/>
              <a:gd name="connsiteX15-2827" fmla="*/ 807257 w 2103393"/>
              <a:gd name="connsiteY15-2828" fmla="*/ 739179 h 2092704"/>
              <a:gd name="connsiteX16-2829" fmla="*/ 969942 w 2103393"/>
              <a:gd name="connsiteY16-2830" fmla="*/ 626983 h 2092704"/>
              <a:gd name="connsiteX17-2831" fmla="*/ 930675 w 2103393"/>
              <a:gd name="connsiteY17-2832" fmla="*/ 65797 h 2092704"/>
              <a:gd name="connsiteX0-2833" fmla="*/ 930675 w 2103393"/>
              <a:gd name="connsiteY0-2834" fmla="*/ 65797 h 2092704"/>
              <a:gd name="connsiteX1-2835" fmla="*/ 1190398 w 2103393"/>
              <a:gd name="connsiteY1-2836" fmla="*/ 64124 h 2092704"/>
              <a:gd name="connsiteX2-2837" fmla="*/ 1177505 w 2103393"/>
              <a:gd name="connsiteY2-2838" fmla="*/ 621373 h 2092704"/>
              <a:gd name="connsiteX3-2839" fmla="*/ 1312141 w 2103393"/>
              <a:gd name="connsiteY3-2840" fmla="*/ 699910 h 2092704"/>
              <a:gd name="connsiteX4-2841" fmla="*/ 1508484 w 2103393"/>
              <a:gd name="connsiteY4-2842" fmla="*/ 503567 h 2092704"/>
              <a:gd name="connsiteX5-2843" fmla="*/ 2058246 w 2103393"/>
              <a:gd name="connsiteY5-2844" fmla="*/ 2051876 h 2092704"/>
              <a:gd name="connsiteX6-2845" fmla="*/ 1244822 w 2103393"/>
              <a:gd name="connsiteY6-2846" fmla="*/ 1642358 h 2092704"/>
              <a:gd name="connsiteX7-2847" fmla="*/ 1205554 w 2103393"/>
              <a:gd name="connsiteY7-2848" fmla="*/ 1328211 h 2092704"/>
              <a:gd name="connsiteX8-2849" fmla="*/ 1244823 w 2103393"/>
              <a:gd name="connsiteY8-2850" fmla="*/ 885034 h 2092704"/>
              <a:gd name="connsiteX9-2851" fmla="*/ 1076528 w 2103393"/>
              <a:gd name="connsiteY9-2852" fmla="*/ 739179 h 2092704"/>
              <a:gd name="connsiteX10-2853" fmla="*/ 885795 w 2103393"/>
              <a:gd name="connsiteY10-2854" fmla="*/ 879424 h 2092704"/>
              <a:gd name="connsiteX11-2855" fmla="*/ 919453 w 2103393"/>
              <a:gd name="connsiteY11-2856" fmla="*/ 1316990 h 2092704"/>
              <a:gd name="connsiteX12-2857" fmla="*/ 891405 w 2103393"/>
              <a:gd name="connsiteY12-2858" fmla="*/ 1636749 h 2092704"/>
              <a:gd name="connsiteX13-2859" fmla="*/ 89201 w 2103393"/>
              <a:gd name="connsiteY13-2860" fmla="*/ 2079925 h 2092704"/>
              <a:gd name="connsiteX14-2861" fmla="*/ 577255 w 2103393"/>
              <a:gd name="connsiteY14-2862" fmla="*/ 503567 h 2092704"/>
              <a:gd name="connsiteX15-2863" fmla="*/ 807257 w 2103393"/>
              <a:gd name="connsiteY15-2864" fmla="*/ 739179 h 2092704"/>
              <a:gd name="connsiteX16-2865" fmla="*/ 969942 w 2103393"/>
              <a:gd name="connsiteY16-2866" fmla="*/ 626983 h 2092704"/>
              <a:gd name="connsiteX17-2867" fmla="*/ 930675 w 2103393"/>
              <a:gd name="connsiteY17-2868" fmla="*/ 65797 h 2092704"/>
              <a:gd name="connsiteX0-2869" fmla="*/ 930675 w 2103393"/>
              <a:gd name="connsiteY0-2870" fmla="*/ 73853 h 2100760"/>
              <a:gd name="connsiteX1-2871" fmla="*/ 1190398 w 2103393"/>
              <a:gd name="connsiteY1-2872" fmla="*/ 72180 h 2100760"/>
              <a:gd name="connsiteX2-2873" fmla="*/ 1177505 w 2103393"/>
              <a:gd name="connsiteY2-2874" fmla="*/ 629429 h 2100760"/>
              <a:gd name="connsiteX3-2875" fmla="*/ 1312141 w 2103393"/>
              <a:gd name="connsiteY3-2876" fmla="*/ 707966 h 2100760"/>
              <a:gd name="connsiteX4-2877" fmla="*/ 1508484 w 2103393"/>
              <a:gd name="connsiteY4-2878" fmla="*/ 511623 h 2100760"/>
              <a:gd name="connsiteX5-2879" fmla="*/ 2058246 w 2103393"/>
              <a:gd name="connsiteY5-2880" fmla="*/ 2059932 h 2100760"/>
              <a:gd name="connsiteX6-2881" fmla="*/ 1244822 w 2103393"/>
              <a:gd name="connsiteY6-2882" fmla="*/ 1650414 h 2100760"/>
              <a:gd name="connsiteX7-2883" fmla="*/ 1205554 w 2103393"/>
              <a:gd name="connsiteY7-2884" fmla="*/ 1336267 h 2100760"/>
              <a:gd name="connsiteX8-2885" fmla="*/ 1244823 w 2103393"/>
              <a:gd name="connsiteY8-2886" fmla="*/ 893090 h 2100760"/>
              <a:gd name="connsiteX9-2887" fmla="*/ 1076528 w 2103393"/>
              <a:gd name="connsiteY9-2888" fmla="*/ 747235 h 2100760"/>
              <a:gd name="connsiteX10-2889" fmla="*/ 885795 w 2103393"/>
              <a:gd name="connsiteY10-2890" fmla="*/ 887480 h 2100760"/>
              <a:gd name="connsiteX11-2891" fmla="*/ 919453 w 2103393"/>
              <a:gd name="connsiteY11-2892" fmla="*/ 1325046 h 2100760"/>
              <a:gd name="connsiteX12-2893" fmla="*/ 891405 w 2103393"/>
              <a:gd name="connsiteY12-2894" fmla="*/ 1644805 h 2100760"/>
              <a:gd name="connsiteX13-2895" fmla="*/ 89201 w 2103393"/>
              <a:gd name="connsiteY13-2896" fmla="*/ 2087981 h 2100760"/>
              <a:gd name="connsiteX14-2897" fmla="*/ 577255 w 2103393"/>
              <a:gd name="connsiteY14-2898" fmla="*/ 511623 h 2100760"/>
              <a:gd name="connsiteX15-2899" fmla="*/ 807257 w 2103393"/>
              <a:gd name="connsiteY15-2900" fmla="*/ 747235 h 2100760"/>
              <a:gd name="connsiteX16-2901" fmla="*/ 969942 w 2103393"/>
              <a:gd name="connsiteY16-2902" fmla="*/ 635039 h 2100760"/>
              <a:gd name="connsiteX17-2903" fmla="*/ 930675 w 2103393"/>
              <a:gd name="connsiteY17-2904" fmla="*/ 73853 h 2100760"/>
              <a:gd name="connsiteX0-2905" fmla="*/ 930675 w 2103393"/>
              <a:gd name="connsiteY0-2906" fmla="*/ 77953 h 2104860"/>
              <a:gd name="connsiteX1-2907" fmla="*/ 1190398 w 2103393"/>
              <a:gd name="connsiteY1-2908" fmla="*/ 76280 h 2104860"/>
              <a:gd name="connsiteX2-2909" fmla="*/ 1177505 w 2103393"/>
              <a:gd name="connsiteY2-2910" fmla="*/ 633529 h 2104860"/>
              <a:gd name="connsiteX3-2911" fmla="*/ 1312141 w 2103393"/>
              <a:gd name="connsiteY3-2912" fmla="*/ 712066 h 2104860"/>
              <a:gd name="connsiteX4-2913" fmla="*/ 1508484 w 2103393"/>
              <a:gd name="connsiteY4-2914" fmla="*/ 515723 h 2104860"/>
              <a:gd name="connsiteX5-2915" fmla="*/ 2058246 w 2103393"/>
              <a:gd name="connsiteY5-2916" fmla="*/ 2064032 h 2104860"/>
              <a:gd name="connsiteX6-2917" fmla="*/ 1244822 w 2103393"/>
              <a:gd name="connsiteY6-2918" fmla="*/ 1654514 h 2104860"/>
              <a:gd name="connsiteX7-2919" fmla="*/ 1205554 w 2103393"/>
              <a:gd name="connsiteY7-2920" fmla="*/ 1340367 h 2104860"/>
              <a:gd name="connsiteX8-2921" fmla="*/ 1244823 w 2103393"/>
              <a:gd name="connsiteY8-2922" fmla="*/ 897190 h 2104860"/>
              <a:gd name="connsiteX9-2923" fmla="*/ 1076528 w 2103393"/>
              <a:gd name="connsiteY9-2924" fmla="*/ 751335 h 2104860"/>
              <a:gd name="connsiteX10-2925" fmla="*/ 885795 w 2103393"/>
              <a:gd name="connsiteY10-2926" fmla="*/ 891580 h 2104860"/>
              <a:gd name="connsiteX11-2927" fmla="*/ 919453 w 2103393"/>
              <a:gd name="connsiteY11-2928" fmla="*/ 1329146 h 2104860"/>
              <a:gd name="connsiteX12-2929" fmla="*/ 891405 w 2103393"/>
              <a:gd name="connsiteY12-2930" fmla="*/ 1648905 h 2104860"/>
              <a:gd name="connsiteX13-2931" fmla="*/ 89201 w 2103393"/>
              <a:gd name="connsiteY13-2932" fmla="*/ 2092081 h 2104860"/>
              <a:gd name="connsiteX14-2933" fmla="*/ 577255 w 2103393"/>
              <a:gd name="connsiteY14-2934" fmla="*/ 515723 h 2104860"/>
              <a:gd name="connsiteX15-2935" fmla="*/ 807257 w 2103393"/>
              <a:gd name="connsiteY15-2936" fmla="*/ 751335 h 2104860"/>
              <a:gd name="connsiteX16-2937" fmla="*/ 969942 w 2103393"/>
              <a:gd name="connsiteY16-2938" fmla="*/ 639139 h 2104860"/>
              <a:gd name="connsiteX17-2939" fmla="*/ 930675 w 2103393"/>
              <a:gd name="connsiteY17-2940" fmla="*/ 77953 h 2104860"/>
              <a:gd name="connsiteX0-2941" fmla="*/ 930675 w 2103393"/>
              <a:gd name="connsiteY0-2942" fmla="*/ 71187 h 2098094"/>
              <a:gd name="connsiteX1-2943" fmla="*/ 1190398 w 2103393"/>
              <a:gd name="connsiteY1-2944" fmla="*/ 69514 h 2098094"/>
              <a:gd name="connsiteX2-2945" fmla="*/ 1177505 w 2103393"/>
              <a:gd name="connsiteY2-2946" fmla="*/ 626763 h 2098094"/>
              <a:gd name="connsiteX3-2947" fmla="*/ 1312141 w 2103393"/>
              <a:gd name="connsiteY3-2948" fmla="*/ 705300 h 2098094"/>
              <a:gd name="connsiteX4-2949" fmla="*/ 1508484 w 2103393"/>
              <a:gd name="connsiteY4-2950" fmla="*/ 508957 h 2098094"/>
              <a:gd name="connsiteX5-2951" fmla="*/ 2058246 w 2103393"/>
              <a:gd name="connsiteY5-2952" fmla="*/ 2057266 h 2098094"/>
              <a:gd name="connsiteX6-2953" fmla="*/ 1244822 w 2103393"/>
              <a:gd name="connsiteY6-2954" fmla="*/ 1647748 h 2098094"/>
              <a:gd name="connsiteX7-2955" fmla="*/ 1205554 w 2103393"/>
              <a:gd name="connsiteY7-2956" fmla="*/ 1333601 h 2098094"/>
              <a:gd name="connsiteX8-2957" fmla="*/ 1244823 w 2103393"/>
              <a:gd name="connsiteY8-2958" fmla="*/ 890424 h 2098094"/>
              <a:gd name="connsiteX9-2959" fmla="*/ 1076528 w 2103393"/>
              <a:gd name="connsiteY9-2960" fmla="*/ 744569 h 2098094"/>
              <a:gd name="connsiteX10-2961" fmla="*/ 885795 w 2103393"/>
              <a:gd name="connsiteY10-2962" fmla="*/ 884814 h 2098094"/>
              <a:gd name="connsiteX11-2963" fmla="*/ 919453 w 2103393"/>
              <a:gd name="connsiteY11-2964" fmla="*/ 1322380 h 2098094"/>
              <a:gd name="connsiteX12-2965" fmla="*/ 891405 w 2103393"/>
              <a:gd name="connsiteY12-2966" fmla="*/ 1642139 h 2098094"/>
              <a:gd name="connsiteX13-2967" fmla="*/ 89201 w 2103393"/>
              <a:gd name="connsiteY13-2968" fmla="*/ 2085315 h 2098094"/>
              <a:gd name="connsiteX14-2969" fmla="*/ 577255 w 2103393"/>
              <a:gd name="connsiteY14-2970" fmla="*/ 508957 h 2098094"/>
              <a:gd name="connsiteX15-2971" fmla="*/ 807257 w 2103393"/>
              <a:gd name="connsiteY15-2972" fmla="*/ 744569 h 2098094"/>
              <a:gd name="connsiteX16-2973" fmla="*/ 969942 w 2103393"/>
              <a:gd name="connsiteY16-2974" fmla="*/ 632373 h 2098094"/>
              <a:gd name="connsiteX17-2975" fmla="*/ 930675 w 2103393"/>
              <a:gd name="connsiteY17-2976" fmla="*/ 71187 h 2098094"/>
              <a:gd name="connsiteX0-2977" fmla="*/ 930675 w 2103393"/>
              <a:gd name="connsiteY0-2978" fmla="*/ 75207 h 2102114"/>
              <a:gd name="connsiteX1-2979" fmla="*/ 1190398 w 2103393"/>
              <a:gd name="connsiteY1-2980" fmla="*/ 73534 h 2102114"/>
              <a:gd name="connsiteX2-2981" fmla="*/ 1177505 w 2103393"/>
              <a:gd name="connsiteY2-2982" fmla="*/ 630783 h 2102114"/>
              <a:gd name="connsiteX3-2983" fmla="*/ 1312141 w 2103393"/>
              <a:gd name="connsiteY3-2984" fmla="*/ 709320 h 2102114"/>
              <a:gd name="connsiteX4-2985" fmla="*/ 1508484 w 2103393"/>
              <a:gd name="connsiteY4-2986" fmla="*/ 512977 h 2102114"/>
              <a:gd name="connsiteX5-2987" fmla="*/ 2058246 w 2103393"/>
              <a:gd name="connsiteY5-2988" fmla="*/ 2061286 h 2102114"/>
              <a:gd name="connsiteX6-2989" fmla="*/ 1244822 w 2103393"/>
              <a:gd name="connsiteY6-2990" fmla="*/ 1651768 h 2102114"/>
              <a:gd name="connsiteX7-2991" fmla="*/ 1205554 w 2103393"/>
              <a:gd name="connsiteY7-2992" fmla="*/ 1337621 h 2102114"/>
              <a:gd name="connsiteX8-2993" fmla="*/ 1244823 w 2103393"/>
              <a:gd name="connsiteY8-2994" fmla="*/ 894444 h 2102114"/>
              <a:gd name="connsiteX9-2995" fmla="*/ 1076528 w 2103393"/>
              <a:gd name="connsiteY9-2996" fmla="*/ 748589 h 2102114"/>
              <a:gd name="connsiteX10-2997" fmla="*/ 885795 w 2103393"/>
              <a:gd name="connsiteY10-2998" fmla="*/ 888834 h 2102114"/>
              <a:gd name="connsiteX11-2999" fmla="*/ 919453 w 2103393"/>
              <a:gd name="connsiteY11-3000" fmla="*/ 1326400 h 2102114"/>
              <a:gd name="connsiteX12-3001" fmla="*/ 891405 w 2103393"/>
              <a:gd name="connsiteY12-3002" fmla="*/ 1646159 h 2102114"/>
              <a:gd name="connsiteX13-3003" fmla="*/ 89201 w 2103393"/>
              <a:gd name="connsiteY13-3004" fmla="*/ 2089335 h 2102114"/>
              <a:gd name="connsiteX14-3005" fmla="*/ 577255 w 2103393"/>
              <a:gd name="connsiteY14-3006" fmla="*/ 512977 h 2102114"/>
              <a:gd name="connsiteX15-3007" fmla="*/ 807257 w 2103393"/>
              <a:gd name="connsiteY15-3008" fmla="*/ 748589 h 2102114"/>
              <a:gd name="connsiteX16-3009" fmla="*/ 969942 w 2103393"/>
              <a:gd name="connsiteY16-3010" fmla="*/ 636393 h 2102114"/>
              <a:gd name="connsiteX17-3011" fmla="*/ 930675 w 2103393"/>
              <a:gd name="connsiteY17-3012" fmla="*/ 75207 h 210211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Lst>
            <a:rect l="l" t="t" r="r" b="b"/>
            <a:pathLst>
              <a:path w="2103393" h="2102114">
                <a:moveTo>
                  <a:pt x="930675" y="75207"/>
                </a:moveTo>
                <a:cubicBezTo>
                  <a:pt x="914336" y="-26367"/>
                  <a:pt x="1202803" y="-23213"/>
                  <a:pt x="1190398" y="73534"/>
                </a:cubicBezTo>
                <a:lnTo>
                  <a:pt x="1177505" y="630783"/>
                </a:lnTo>
                <a:lnTo>
                  <a:pt x="1312141" y="709320"/>
                </a:lnTo>
                <a:cubicBezTo>
                  <a:pt x="1349539" y="621433"/>
                  <a:pt x="1403768" y="466228"/>
                  <a:pt x="1508484" y="512977"/>
                </a:cubicBezTo>
                <a:cubicBezTo>
                  <a:pt x="1961009" y="692492"/>
                  <a:pt x="2211581" y="1696648"/>
                  <a:pt x="2058246" y="2061286"/>
                </a:cubicBezTo>
                <a:cubicBezTo>
                  <a:pt x="1912391" y="2233320"/>
                  <a:pt x="1542142" y="1816322"/>
                  <a:pt x="1244822" y="1651768"/>
                </a:cubicBezTo>
                <a:cubicBezTo>
                  <a:pt x="1113927" y="1590061"/>
                  <a:pt x="1184984" y="1466646"/>
                  <a:pt x="1205554" y="1337621"/>
                </a:cubicBezTo>
                <a:cubicBezTo>
                  <a:pt x="1233603" y="1238514"/>
                  <a:pt x="1127017" y="1161846"/>
                  <a:pt x="1244823" y="894444"/>
                </a:cubicBezTo>
                <a:cubicBezTo>
                  <a:pt x="1188725" y="845826"/>
                  <a:pt x="1155065" y="802817"/>
                  <a:pt x="1076528" y="748589"/>
                </a:cubicBezTo>
                <a:cubicBezTo>
                  <a:pt x="973682" y="789728"/>
                  <a:pt x="949373" y="842086"/>
                  <a:pt x="885795" y="888834"/>
                </a:cubicBezTo>
                <a:cubicBezTo>
                  <a:pt x="951243" y="1053389"/>
                  <a:pt x="898883" y="1240382"/>
                  <a:pt x="919453" y="1326400"/>
                </a:cubicBezTo>
                <a:cubicBezTo>
                  <a:pt x="930673" y="1432986"/>
                  <a:pt x="1003602" y="1595671"/>
                  <a:pt x="891405" y="1646159"/>
                </a:cubicBezTo>
                <a:cubicBezTo>
                  <a:pt x="685711" y="1737785"/>
                  <a:pt x="311722" y="2121123"/>
                  <a:pt x="89201" y="2089335"/>
                </a:cubicBezTo>
                <a:cubicBezTo>
                  <a:pt x="-118362" y="2035107"/>
                  <a:pt x="33103" y="774768"/>
                  <a:pt x="577255" y="512977"/>
                </a:cubicBezTo>
                <a:cubicBezTo>
                  <a:pt x="704411" y="464359"/>
                  <a:pt x="736199" y="673791"/>
                  <a:pt x="807257" y="748589"/>
                </a:cubicBezTo>
                <a:lnTo>
                  <a:pt x="969942" y="636393"/>
                </a:lnTo>
                <a:cubicBezTo>
                  <a:pt x="968072" y="483058"/>
                  <a:pt x="947112" y="235825"/>
                  <a:pt x="930675" y="7520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55" name="Freeform 48"/>
          <p:cNvSpPr>
            <a:spLocks noChangeAspect="1"/>
          </p:cNvSpPr>
          <p:nvPr/>
        </p:nvSpPr>
        <p:spPr>
          <a:xfrm>
            <a:off x="3528715" y="1613876"/>
            <a:ext cx="529812" cy="441236"/>
          </a:xfrm>
          <a:custGeom>
            <a:avLst/>
            <a:gdLst/>
            <a:ahLst/>
            <a:cxnLst/>
            <a:rect l="l" t="t" r="r" b="b"/>
            <a:pathLst>
              <a:path w="3240001" h="2698329">
                <a:moveTo>
                  <a:pt x="2548075" y="5025"/>
                </a:moveTo>
                <a:cubicBezTo>
                  <a:pt x="2888705" y="21427"/>
                  <a:pt x="3205543" y="144443"/>
                  <a:pt x="3236875" y="324866"/>
                </a:cubicBezTo>
                <a:cubicBezTo>
                  <a:pt x="3272384" y="584869"/>
                  <a:pt x="3000845" y="793843"/>
                  <a:pt x="2654112" y="922630"/>
                </a:cubicBezTo>
                <a:cubicBezTo>
                  <a:pt x="2512076" y="1002818"/>
                  <a:pt x="2288579" y="1396468"/>
                  <a:pt x="2077615" y="1155904"/>
                </a:cubicBezTo>
                <a:cubicBezTo>
                  <a:pt x="1902159" y="985808"/>
                  <a:pt x="1914692" y="662627"/>
                  <a:pt x="1946024" y="426923"/>
                </a:cubicBezTo>
                <a:cubicBezTo>
                  <a:pt x="1958557" y="234957"/>
                  <a:pt x="1977355" y="79442"/>
                  <a:pt x="2209208" y="25983"/>
                </a:cubicBezTo>
                <a:cubicBezTo>
                  <a:pt x="2318345" y="5936"/>
                  <a:pt x="2434532" y="-443"/>
                  <a:pt x="2548075" y="5025"/>
                </a:cubicBezTo>
                <a:close/>
                <a:moveTo>
                  <a:pt x="1184195" y="86"/>
                </a:moveTo>
                <a:cubicBezTo>
                  <a:pt x="1412849" y="2955"/>
                  <a:pt x="1621488" y="77771"/>
                  <a:pt x="1732975" y="244677"/>
                </a:cubicBezTo>
                <a:cubicBezTo>
                  <a:pt x="1866656" y="436642"/>
                  <a:pt x="1793548" y="672347"/>
                  <a:pt x="1801904" y="871602"/>
                </a:cubicBezTo>
                <a:cubicBezTo>
                  <a:pt x="1820702" y="1041698"/>
                  <a:pt x="1996160" y="1255532"/>
                  <a:pt x="1889631" y="1396469"/>
                </a:cubicBezTo>
                <a:cubicBezTo>
                  <a:pt x="1714174" y="1644320"/>
                  <a:pt x="1482324" y="1717219"/>
                  <a:pt x="1300601" y="1906754"/>
                </a:cubicBezTo>
                <a:cubicBezTo>
                  <a:pt x="1068750" y="2152178"/>
                  <a:pt x="736639" y="2754803"/>
                  <a:pt x="442124" y="2694054"/>
                </a:cubicBezTo>
                <a:cubicBezTo>
                  <a:pt x="189385" y="2609005"/>
                  <a:pt x="149697" y="2276103"/>
                  <a:pt x="78680" y="2016101"/>
                </a:cubicBezTo>
                <a:cubicBezTo>
                  <a:pt x="-50823" y="1442635"/>
                  <a:pt x="-61268" y="759824"/>
                  <a:pt x="366928" y="302996"/>
                </a:cubicBezTo>
                <a:cubicBezTo>
                  <a:pt x="563141" y="111638"/>
                  <a:pt x="890211" y="-3604"/>
                  <a:pt x="1184195" y="86"/>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56" name="Freeform 49"/>
          <p:cNvSpPr>
            <a:spLocks noChangeAspect="1"/>
          </p:cNvSpPr>
          <p:nvPr/>
        </p:nvSpPr>
        <p:spPr>
          <a:xfrm>
            <a:off x="5246145" y="1599042"/>
            <a:ext cx="470907" cy="470907"/>
          </a:xfrm>
          <a:custGeom>
            <a:avLst/>
            <a:gdLst>
              <a:gd name="connsiteX0" fmla="*/ 1054645 w 3259303"/>
              <a:gd name="connsiteY0" fmla="*/ 0 h 3248084"/>
              <a:gd name="connsiteX1" fmla="*/ 1469772 w 3259303"/>
              <a:gd name="connsiteY1" fmla="*/ 28049 h 3248084"/>
              <a:gd name="connsiteX2" fmla="*/ 1682945 w 3259303"/>
              <a:gd name="connsiteY2" fmla="*/ 740496 h 3248084"/>
              <a:gd name="connsiteX3" fmla="*/ 2417830 w 3259303"/>
              <a:gd name="connsiteY3" fmla="*/ 566592 h 3248084"/>
              <a:gd name="connsiteX4" fmla="*/ 3259303 w 3259303"/>
              <a:gd name="connsiteY4" fmla="*/ 1834410 h 3248084"/>
              <a:gd name="connsiteX5" fmla="*/ 2311244 w 3259303"/>
              <a:gd name="connsiteY5" fmla="*/ 3113448 h 3248084"/>
              <a:gd name="connsiteX6" fmla="*/ 622689 w 3259303"/>
              <a:gd name="connsiteY6" fmla="*/ 2670273 h 3248084"/>
              <a:gd name="connsiteX7" fmla="*/ 398297 w 3259303"/>
              <a:gd name="connsiteY7" fmla="*/ 3248084 h 3248084"/>
              <a:gd name="connsiteX8" fmla="*/ 0 w 3259303"/>
              <a:gd name="connsiteY8" fmla="*/ 3242474 h 3248084"/>
              <a:gd name="connsiteX9" fmla="*/ 218783 w 3259303"/>
              <a:gd name="connsiteY9" fmla="*/ 2333684 h 3248084"/>
              <a:gd name="connsiteX10" fmla="*/ 1593187 w 3259303"/>
              <a:gd name="connsiteY10" fmla="*/ 1997095 h 3248084"/>
              <a:gd name="connsiteX11" fmla="*/ 1250989 w 3259303"/>
              <a:gd name="connsiteY11" fmla="*/ 964889 h 3248084"/>
              <a:gd name="connsiteX12" fmla="*/ 1054645 w 3259303"/>
              <a:gd name="connsiteY12" fmla="*/ 0 h 3248084"/>
              <a:gd name="connsiteX0-1" fmla="*/ 1054645 w 3259303"/>
              <a:gd name="connsiteY0-2" fmla="*/ 0 h 3225645"/>
              <a:gd name="connsiteX1-3" fmla="*/ 1469772 w 3259303"/>
              <a:gd name="connsiteY1-4" fmla="*/ 5610 h 3225645"/>
              <a:gd name="connsiteX2-5" fmla="*/ 1682945 w 3259303"/>
              <a:gd name="connsiteY2-6" fmla="*/ 718057 h 3225645"/>
              <a:gd name="connsiteX3-7" fmla="*/ 2417830 w 3259303"/>
              <a:gd name="connsiteY3-8" fmla="*/ 544153 h 3225645"/>
              <a:gd name="connsiteX4-9" fmla="*/ 3259303 w 3259303"/>
              <a:gd name="connsiteY4-10" fmla="*/ 1811971 h 3225645"/>
              <a:gd name="connsiteX5-11" fmla="*/ 2311244 w 3259303"/>
              <a:gd name="connsiteY5-12" fmla="*/ 3091009 h 3225645"/>
              <a:gd name="connsiteX6-13" fmla="*/ 622689 w 3259303"/>
              <a:gd name="connsiteY6-14" fmla="*/ 2647834 h 3225645"/>
              <a:gd name="connsiteX7-15" fmla="*/ 398297 w 3259303"/>
              <a:gd name="connsiteY7-16" fmla="*/ 3225645 h 3225645"/>
              <a:gd name="connsiteX8-17" fmla="*/ 0 w 3259303"/>
              <a:gd name="connsiteY8-18" fmla="*/ 3220035 h 3225645"/>
              <a:gd name="connsiteX9-19" fmla="*/ 218783 w 3259303"/>
              <a:gd name="connsiteY9-20" fmla="*/ 2311245 h 3225645"/>
              <a:gd name="connsiteX10-21" fmla="*/ 1593187 w 3259303"/>
              <a:gd name="connsiteY10-22" fmla="*/ 1974656 h 3225645"/>
              <a:gd name="connsiteX11-23" fmla="*/ 1250989 w 3259303"/>
              <a:gd name="connsiteY11-24" fmla="*/ 942450 h 3225645"/>
              <a:gd name="connsiteX12-25" fmla="*/ 1054645 w 3259303"/>
              <a:gd name="connsiteY12-26" fmla="*/ 0 h 3225645"/>
              <a:gd name="connsiteX0-27" fmla="*/ 1054645 w 3259303"/>
              <a:gd name="connsiteY0-28" fmla="*/ 0 h 3242475"/>
              <a:gd name="connsiteX1-29" fmla="*/ 1469772 w 3259303"/>
              <a:gd name="connsiteY1-30" fmla="*/ 22440 h 3242475"/>
              <a:gd name="connsiteX2-31" fmla="*/ 1682945 w 3259303"/>
              <a:gd name="connsiteY2-32" fmla="*/ 734887 h 3242475"/>
              <a:gd name="connsiteX3-33" fmla="*/ 2417830 w 3259303"/>
              <a:gd name="connsiteY3-34" fmla="*/ 560983 h 3242475"/>
              <a:gd name="connsiteX4-35" fmla="*/ 3259303 w 3259303"/>
              <a:gd name="connsiteY4-36" fmla="*/ 1828801 h 3242475"/>
              <a:gd name="connsiteX5-37" fmla="*/ 2311244 w 3259303"/>
              <a:gd name="connsiteY5-38" fmla="*/ 3107839 h 3242475"/>
              <a:gd name="connsiteX6-39" fmla="*/ 622689 w 3259303"/>
              <a:gd name="connsiteY6-40" fmla="*/ 2664664 h 3242475"/>
              <a:gd name="connsiteX7-41" fmla="*/ 398297 w 3259303"/>
              <a:gd name="connsiteY7-42" fmla="*/ 3242475 h 3242475"/>
              <a:gd name="connsiteX8-43" fmla="*/ 0 w 3259303"/>
              <a:gd name="connsiteY8-44" fmla="*/ 3236865 h 3242475"/>
              <a:gd name="connsiteX9-45" fmla="*/ 218783 w 3259303"/>
              <a:gd name="connsiteY9-46" fmla="*/ 2328075 h 3242475"/>
              <a:gd name="connsiteX10-47" fmla="*/ 1593187 w 3259303"/>
              <a:gd name="connsiteY10-48" fmla="*/ 1991486 h 3242475"/>
              <a:gd name="connsiteX11-49" fmla="*/ 1250989 w 3259303"/>
              <a:gd name="connsiteY11-50" fmla="*/ 959280 h 3242475"/>
              <a:gd name="connsiteX12-51" fmla="*/ 1054645 w 3259303"/>
              <a:gd name="connsiteY12-52" fmla="*/ 0 h 3242475"/>
              <a:gd name="connsiteX0-53" fmla="*/ 1054645 w 3259303"/>
              <a:gd name="connsiteY0-54" fmla="*/ 0 h 3242475"/>
              <a:gd name="connsiteX1-55" fmla="*/ 1464162 w 3259303"/>
              <a:gd name="connsiteY1-56" fmla="*/ 1 h 3242475"/>
              <a:gd name="connsiteX2-57" fmla="*/ 1682945 w 3259303"/>
              <a:gd name="connsiteY2-58" fmla="*/ 734887 h 3242475"/>
              <a:gd name="connsiteX3-59" fmla="*/ 2417830 w 3259303"/>
              <a:gd name="connsiteY3-60" fmla="*/ 560983 h 3242475"/>
              <a:gd name="connsiteX4-61" fmla="*/ 3259303 w 3259303"/>
              <a:gd name="connsiteY4-62" fmla="*/ 1828801 h 3242475"/>
              <a:gd name="connsiteX5-63" fmla="*/ 2311244 w 3259303"/>
              <a:gd name="connsiteY5-64" fmla="*/ 3107839 h 3242475"/>
              <a:gd name="connsiteX6-65" fmla="*/ 622689 w 3259303"/>
              <a:gd name="connsiteY6-66" fmla="*/ 2664664 h 3242475"/>
              <a:gd name="connsiteX7-67" fmla="*/ 398297 w 3259303"/>
              <a:gd name="connsiteY7-68" fmla="*/ 3242475 h 3242475"/>
              <a:gd name="connsiteX8-69" fmla="*/ 0 w 3259303"/>
              <a:gd name="connsiteY8-70" fmla="*/ 3236865 h 3242475"/>
              <a:gd name="connsiteX9-71" fmla="*/ 218783 w 3259303"/>
              <a:gd name="connsiteY9-72" fmla="*/ 2328075 h 3242475"/>
              <a:gd name="connsiteX10-73" fmla="*/ 1593187 w 3259303"/>
              <a:gd name="connsiteY10-74" fmla="*/ 1991486 h 3242475"/>
              <a:gd name="connsiteX11-75" fmla="*/ 1250989 w 3259303"/>
              <a:gd name="connsiteY11-76" fmla="*/ 959280 h 3242475"/>
              <a:gd name="connsiteX12-77" fmla="*/ 1054645 w 3259303"/>
              <a:gd name="connsiteY12-78" fmla="*/ 0 h 3242475"/>
              <a:gd name="connsiteX0-79" fmla="*/ 1065864 w 3259303"/>
              <a:gd name="connsiteY0-80" fmla="*/ 5609 h 3242474"/>
              <a:gd name="connsiteX1-81" fmla="*/ 1464162 w 3259303"/>
              <a:gd name="connsiteY1-82" fmla="*/ 0 h 3242474"/>
              <a:gd name="connsiteX2-83" fmla="*/ 1682945 w 3259303"/>
              <a:gd name="connsiteY2-84" fmla="*/ 734886 h 3242474"/>
              <a:gd name="connsiteX3-85" fmla="*/ 2417830 w 3259303"/>
              <a:gd name="connsiteY3-86" fmla="*/ 560982 h 3242474"/>
              <a:gd name="connsiteX4-87" fmla="*/ 3259303 w 3259303"/>
              <a:gd name="connsiteY4-88" fmla="*/ 1828800 h 3242474"/>
              <a:gd name="connsiteX5-89" fmla="*/ 2311244 w 3259303"/>
              <a:gd name="connsiteY5-90" fmla="*/ 3107838 h 3242474"/>
              <a:gd name="connsiteX6-91" fmla="*/ 622689 w 3259303"/>
              <a:gd name="connsiteY6-92" fmla="*/ 2664663 h 3242474"/>
              <a:gd name="connsiteX7-93" fmla="*/ 398297 w 3259303"/>
              <a:gd name="connsiteY7-94" fmla="*/ 3242474 h 3242474"/>
              <a:gd name="connsiteX8-95" fmla="*/ 0 w 3259303"/>
              <a:gd name="connsiteY8-96" fmla="*/ 3236864 h 3242474"/>
              <a:gd name="connsiteX9-97" fmla="*/ 218783 w 3259303"/>
              <a:gd name="connsiteY9-98" fmla="*/ 2328074 h 3242474"/>
              <a:gd name="connsiteX10-99" fmla="*/ 1593187 w 3259303"/>
              <a:gd name="connsiteY10-100" fmla="*/ 1991485 h 3242474"/>
              <a:gd name="connsiteX11-101" fmla="*/ 1250989 w 3259303"/>
              <a:gd name="connsiteY11-102" fmla="*/ 959279 h 3242474"/>
              <a:gd name="connsiteX12-103" fmla="*/ 1065864 w 3259303"/>
              <a:gd name="connsiteY12-104" fmla="*/ 5609 h 3242474"/>
              <a:gd name="connsiteX0-105" fmla="*/ 1065864 w 3259303"/>
              <a:gd name="connsiteY0-106" fmla="*/ 16828 h 3242474"/>
              <a:gd name="connsiteX1-107" fmla="*/ 1464162 w 3259303"/>
              <a:gd name="connsiteY1-108" fmla="*/ 0 h 3242474"/>
              <a:gd name="connsiteX2-109" fmla="*/ 1682945 w 3259303"/>
              <a:gd name="connsiteY2-110" fmla="*/ 734886 h 3242474"/>
              <a:gd name="connsiteX3-111" fmla="*/ 2417830 w 3259303"/>
              <a:gd name="connsiteY3-112" fmla="*/ 560982 h 3242474"/>
              <a:gd name="connsiteX4-113" fmla="*/ 3259303 w 3259303"/>
              <a:gd name="connsiteY4-114" fmla="*/ 1828800 h 3242474"/>
              <a:gd name="connsiteX5-115" fmla="*/ 2311244 w 3259303"/>
              <a:gd name="connsiteY5-116" fmla="*/ 3107838 h 3242474"/>
              <a:gd name="connsiteX6-117" fmla="*/ 622689 w 3259303"/>
              <a:gd name="connsiteY6-118" fmla="*/ 2664663 h 3242474"/>
              <a:gd name="connsiteX7-119" fmla="*/ 398297 w 3259303"/>
              <a:gd name="connsiteY7-120" fmla="*/ 3242474 h 3242474"/>
              <a:gd name="connsiteX8-121" fmla="*/ 0 w 3259303"/>
              <a:gd name="connsiteY8-122" fmla="*/ 3236864 h 3242474"/>
              <a:gd name="connsiteX9-123" fmla="*/ 218783 w 3259303"/>
              <a:gd name="connsiteY9-124" fmla="*/ 2328074 h 3242474"/>
              <a:gd name="connsiteX10-125" fmla="*/ 1593187 w 3259303"/>
              <a:gd name="connsiteY10-126" fmla="*/ 1991485 h 3242474"/>
              <a:gd name="connsiteX11-127" fmla="*/ 1250989 w 3259303"/>
              <a:gd name="connsiteY11-128" fmla="*/ 959279 h 3242474"/>
              <a:gd name="connsiteX12-129" fmla="*/ 1065864 w 3259303"/>
              <a:gd name="connsiteY12-130" fmla="*/ 16828 h 3242474"/>
              <a:gd name="connsiteX0-131" fmla="*/ 1065864 w 3259303"/>
              <a:gd name="connsiteY0-132" fmla="*/ 16828 h 3242474"/>
              <a:gd name="connsiteX1-133" fmla="*/ 1464162 w 3259303"/>
              <a:gd name="connsiteY1-134" fmla="*/ 0 h 3242474"/>
              <a:gd name="connsiteX2-135" fmla="*/ 1682945 w 3259303"/>
              <a:gd name="connsiteY2-136" fmla="*/ 734886 h 3242474"/>
              <a:gd name="connsiteX3-137" fmla="*/ 2417830 w 3259303"/>
              <a:gd name="connsiteY3-138" fmla="*/ 560982 h 3242474"/>
              <a:gd name="connsiteX4-139" fmla="*/ 3259303 w 3259303"/>
              <a:gd name="connsiteY4-140" fmla="*/ 1828800 h 3242474"/>
              <a:gd name="connsiteX5-141" fmla="*/ 2311244 w 3259303"/>
              <a:gd name="connsiteY5-142" fmla="*/ 3107838 h 3242474"/>
              <a:gd name="connsiteX6-143" fmla="*/ 622689 w 3259303"/>
              <a:gd name="connsiteY6-144" fmla="*/ 2664663 h 3242474"/>
              <a:gd name="connsiteX7-145" fmla="*/ 398297 w 3259303"/>
              <a:gd name="connsiteY7-146" fmla="*/ 3242474 h 3242474"/>
              <a:gd name="connsiteX8-147" fmla="*/ 0 w 3259303"/>
              <a:gd name="connsiteY8-148" fmla="*/ 3236864 h 3242474"/>
              <a:gd name="connsiteX9-149" fmla="*/ 218783 w 3259303"/>
              <a:gd name="connsiteY9-150" fmla="*/ 2328074 h 3242474"/>
              <a:gd name="connsiteX10-151" fmla="*/ 1593187 w 3259303"/>
              <a:gd name="connsiteY10-152" fmla="*/ 1991485 h 3242474"/>
              <a:gd name="connsiteX11-153" fmla="*/ 1250989 w 3259303"/>
              <a:gd name="connsiteY11-154" fmla="*/ 959279 h 3242474"/>
              <a:gd name="connsiteX12-155" fmla="*/ 1065864 w 3259303"/>
              <a:gd name="connsiteY12-156" fmla="*/ 16828 h 3242474"/>
              <a:gd name="connsiteX0-157" fmla="*/ 1065864 w 3259303"/>
              <a:gd name="connsiteY0-158" fmla="*/ 16828 h 3242474"/>
              <a:gd name="connsiteX1-159" fmla="*/ 1464162 w 3259303"/>
              <a:gd name="connsiteY1-160" fmla="*/ 0 h 3242474"/>
              <a:gd name="connsiteX2-161" fmla="*/ 1682945 w 3259303"/>
              <a:gd name="connsiteY2-162" fmla="*/ 734886 h 3242474"/>
              <a:gd name="connsiteX3-163" fmla="*/ 2417830 w 3259303"/>
              <a:gd name="connsiteY3-164" fmla="*/ 560982 h 3242474"/>
              <a:gd name="connsiteX4-165" fmla="*/ 3259303 w 3259303"/>
              <a:gd name="connsiteY4-166" fmla="*/ 1828800 h 3242474"/>
              <a:gd name="connsiteX5-167" fmla="*/ 2311244 w 3259303"/>
              <a:gd name="connsiteY5-168" fmla="*/ 3107838 h 3242474"/>
              <a:gd name="connsiteX6-169" fmla="*/ 622689 w 3259303"/>
              <a:gd name="connsiteY6-170" fmla="*/ 2664663 h 3242474"/>
              <a:gd name="connsiteX7-171" fmla="*/ 398297 w 3259303"/>
              <a:gd name="connsiteY7-172" fmla="*/ 3242474 h 3242474"/>
              <a:gd name="connsiteX8-173" fmla="*/ 0 w 3259303"/>
              <a:gd name="connsiteY8-174" fmla="*/ 3236864 h 3242474"/>
              <a:gd name="connsiteX9-175" fmla="*/ 218783 w 3259303"/>
              <a:gd name="connsiteY9-176" fmla="*/ 2328074 h 3242474"/>
              <a:gd name="connsiteX10-177" fmla="*/ 1593187 w 3259303"/>
              <a:gd name="connsiteY10-178" fmla="*/ 1991485 h 3242474"/>
              <a:gd name="connsiteX11-179" fmla="*/ 1250989 w 3259303"/>
              <a:gd name="connsiteY11-180" fmla="*/ 959279 h 3242474"/>
              <a:gd name="connsiteX12-181" fmla="*/ 1065864 w 3259303"/>
              <a:gd name="connsiteY12-182" fmla="*/ 16828 h 3242474"/>
              <a:gd name="connsiteX0-183" fmla="*/ 1065864 w 3259303"/>
              <a:gd name="connsiteY0-184" fmla="*/ 16828 h 3242474"/>
              <a:gd name="connsiteX1-185" fmla="*/ 1464162 w 3259303"/>
              <a:gd name="connsiteY1-186" fmla="*/ 0 h 3242474"/>
              <a:gd name="connsiteX2-187" fmla="*/ 1682945 w 3259303"/>
              <a:gd name="connsiteY2-188" fmla="*/ 734886 h 3242474"/>
              <a:gd name="connsiteX3-189" fmla="*/ 2417830 w 3259303"/>
              <a:gd name="connsiteY3-190" fmla="*/ 560982 h 3242474"/>
              <a:gd name="connsiteX4-191" fmla="*/ 3259303 w 3259303"/>
              <a:gd name="connsiteY4-192" fmla="*/ 1828800 h 3242474"/>
              <a:gd name="connsiteX5-193" fmla="*/ 2311244 w 3259303"/>
              <a:gd name="connsiteY5-194" fmla="*/ 3107838 h 3242474"/>
              <a:gd name="connsiteX6-195" fmla="*/ 622689 w 3259303"/>
              <a:gd name="connsiteY6-196" fmla="*/ 2664663 h 3242474"/>
              <a:gd name="connsiteX7-197" fmla="*/ 398297 w 3259303"/>
              <a:gd name="connsiteY7-198" fmla="*/ 3242474 h 3242474"/>
              <a:gd name="connsiteX8-199" fmla="*/ 0 w 3259303"/>
              <a:gd name="connsiteY8-200" fmla="*/ 3236864 h 3242474"/>
              <a:gd name="connsiteX9-201" fmla="*/ 218783 w 3259303"/>
              <a:gd name="connsiteY9-202" fmla="*/ 2328074 h 3242474"/>
              <a:gd name="connsiteX10-203" fmla="*/ 1593187 w 3259303"/>
              <a:gd name="connsiteY10-204" fmla="*/ 1991485 h 3242474"/>
              <a:gd name="connsiteX11-205" fmla="*/ 1250989 w 3259303"/>
              <a:gd name="connsiteY11-206" fmla="*/ 959279 h 3242474"/>
              <a:gd name="connsiteX12-207" fmla="*/ 1065864 w 3259303"/>
              <a:gd name="connsiteY12-208" fmla="*/ 16828 h 3242474"/>
              <a:gd name="connsiteX0-209" fmla="*/ 1065864 w 3259303"/>
              <a:gd name="connsiteY0-210" fmla="*/ 16828 h 3242474"/>
              <a:gd name="connsiteX1-211" fmla="*/ 1464162 w 3259303"/>
              <a:gd name="connsiteY1-212" fmla="*/ 0 h 3242474"/>
              <a:gd name="connsiteX2-213" fmla="*/ 1682945 w 3259303"/>
              <a:gd name="connsiteY2-214" fmla="*/ 734886 h 3242474"/>
              <a:gd name="connsiteX3-215" fmla="*/ 2417830 w 3259303"/>
              <a:gd name="connsiteY3-216" fmla="*/ 560982 h 3242474"/>
              <a:gd name="connsiteX4-217" fmla="*/ 3259303 w 3259303"/>
              <a:gd name="connsiteY4-218" fmla="*/ 1828800 h 3242474"/>
              <a:gd name="connsiteX5-219" fmla="*/ 2311244 w 3259303"/>
              <a:gd name="connsiteY5-220" fmla="*/ 3107838 h 3242474"/>
              <a:gd name="connsiteX6-221" fmla="*/ 622689 w 3259303"/>
              <a:gd name="connsiteY6-222" fmla="*/ 2664663 h 3242474"/>
              <a:gd name="connsiteX7-223" fmla="*/ 398297 w 3259303"/>
              <a:gd name="connsiteY7-224" fmla="*/ 3242474 h 3242474"/>
              <a:gd name="connsiteX8-225" fmla="*/ 0 w 3259303"/>
              <a:gd name="connsiteY8-226" fmla="*/ 3236864 h 3242474"/>
              <a:gd name="connsiteX9-227" fmla="*/ 218783 w 3259303"/>
              <a:gd name="connsiteY9-228" fmla="*/ 2328074 h 3242474"/>
              <a:gd name="connsiteX10-229" fmla="*/ 1593187 w 3259303"/>
              <a:gd name="connsiteY10-230" fmla="*/ 1991485 h 3242474"/>
              <a:gd name="connsiteX11-231" fmla="*/ 1250989 w 3259303"/>
              <a:gd name="connsiteY11-232" fmla="*/ 959279 h 3242474"/>
              <a:gd name="connsiteX12-233" fmla="*/ 1065864 w 3259303"/>
              <a:gd name="connsiteY12-234" fmla="*/ 16828 h 3242474"/>
              <a:gd name="connsiteX0-235" fmla="*/ 1065864 w 3259303"/>
              <a:gd name="connsiteY0-236" fmla="*/ 16828 h 3242474"/>
              <a:gd name="connsiteX1-237" fmla="*/ 1464162 w 3259303"/>
              <a:gd name="connsiteY1-238" fmla="*/ 0 h 3242474"/>
              <a:gd name="connsiteX2-239" fmla="*/ 1682945 w 3259303"/>
              <a:gd name="connsiteY2-240" fmla="*/ 734886 h 3242474"/>
              <a:gd name="connsiteX3-241" fmla="*/ 2417830 w 3259303"/>
              <a:gd name="connsiteY3-242" fmla="*/ 560982 h 3242474"/>
              <a:gd name="connsiteX4-243" fmla="*/ 3259303 w 3259303"/>
              <a:gd name="connsiteY4-244" fmla="*/ 1828800 h 3242474"/>
              <a:gd name="connsiteX5-245" fmla="*/ 2311244 w 3259303"/>
              <a:gd name="connsiteY5-246" fmla="*/ 3107838 h 3242474"/>
              <a:gd name="connsiteX6-247" fmla="*/ 622689 w 3259303"/>
              <a:gd name="connsiteY6-248" fmla="*/ 2664663 h 3242474"/>
              <a:gd name="connsiteX7-249" fmla="*/ 398297 w 3259303"/>
              <a:gd name="connsiteY7-250" fmla="*/ 3242474 h 3242474"/>
              <a:gd name="connsiteX8-251" fmla="*/ 0 w 3259303"/>
              <a:gd name="connsiteY8-252" fmla="*/ 3236864 h 3242474"/>
              <a:gd name="connsiteX9-253" fmla="*/ 218783 w 3259303"/>
              <a:gd name="connsiteY9-254" fmla="*/ 2328074 h 3242474"/>
              <a:gd name="connsiteX10-255" fmla="*/ 1593187 w 3259303"/>
              <a:gd name="connsiteY10-256" fmla="*/ 1991485 h 3242474"/>
              <a:gd name="connsiteX11-257" fmla="*/ 1250989 w 3259303"/>
              <a:gd name="connsiteY11-258" fmla="*/ 959279 h 3242474"/>
              <a:gd name="connsiteX12-259" fmla="*/ 1065864 w 3259303"/>
              <a:gd name="connsiteY12-260" fmla="*/ 16828 h 3242474"/>
              <a:gd name="connsiteX0-261" fmla="*/ 1065864 w 3259303"/>
              <a:gd name="connsiteY0-262" fmla="*/ 16828 h 3242474"/>
              <a:gd name="connsiteX1-263" fmla="*/ 1464162 w 3259303"/>
              <a:gd name="connsiteY1-264" fmla="*/ 0 h 3242474"/>
              <a:gd name="connsiteX2-265" fmla="*/ 1682945 w 3259303"/>
              <a:gd name="connsiteY2-266" fmla="*/ 734886 h 3242474"/>
              <a:gd name="connsiteX3-267" fmla="*/ 2417830 w 3259303"/>
              <a:gd name="connsiteY3-268" fmla="*/ 560982 h 3242474"/>
              <a:gd name="connsiteX4-269" fmla="*/ 3259303 w 3259303"/>
              <a:gd name="connsiteY4-270" fmla="*/ 1828800 h 3242474"/>
              <a:gd name="connsiteX5-271" fmla="*/ 2311244 w 3259303"/>
              <a:gd name="connsiteY5-272" fmla="*/ 3107838 h 3242474"/>
              <a:gd name="connsiteX6-273" fmla="*/ 622689 w 3259303"/>
              <a:gd name="connsiteY6-274" fmla="*/ 2664663 h 3242474"/>
              <a:gd name="connsiteX7-275" fmla="*/ 398297 w 3259303"/>
              <a:gd name="connsiteY7-276" fmla="*/ 3242474 h 3242474"/>
              <a:gd name="connsiteX8-277" fmla="*/ 0 w 3259303"/>
              <a:gd name="connsiteY8-278" fmla="*/ 3236864 h 3242474"/>
              <a:gd name="connsiteX9-279" fmla="*/ 218783 w 3259303"/>
              <a:gd name="connsiteY9-280" fmla="*/ 2328074 h 3242474"/>
              <a:gd name="connsiteX10-281" fmla="*/ 1593187 w 3259303"/>
              <a:gd name="connsiteY10-282" fmla="*/ 1991485 h 3242474"/>
              <a:gd name="connsiteX11-283" fmla="*/ 1250989 w 3259303"/>
              <a:gd name="connsiteY11-284" fmla="*/ 959279 h 3242474"/>
              <a:gd name="connsiteX12-285" fmla="*/ 1065864 w 3259303"/>
              <a:gd name="connsiteY12-286" fmla="*/ 16828 h 3242474"/>
              <a:gd name="connsiteX0-287" fmla="*/ 1065864 w 3259303"/>
              <a:gd name="connsiteY0-288" fmla="*/ 16828 h 3242474"/>
              <a:gd name="connsiteX1-289" fmla="*/ 1464162 w 3259303"/>
              <a:gd name="connsiteY1-290" fmla="*/ 0 h 3242474"/>
              <a:gd name="connsiteX2-291" fmla="*/ 1682945 w 3259303"/>
              <a:gd name="connsiteY2-292" fmla="*/ 734886 h 3242474"/>
              <a:gd name="connsiteX3-293" fmla="*/ 2417830 w 3259303"/>
              <a:gd name="connsiteY3-294" fmla="*/ 560982 h 3242474"/>
              <a:gd name="connsiteX4-295" fmla="*/ 3259303 w 3259303"/>
              <a:gd name="connsiteY4-296" fmla="*/ 1828800 h 3242474"/>
              <a:gd name="connsiteX5-297" fmla="*/ 2311244 w 3259303"/>
              <a:gd name="connsiteY5-298" fmla="*/ 3107838 h 3242474"/>
              <a:gd name="connsiteX6-299" fmla="*/ 622689 w 3259303"/>
              <a:gd name="connsiteY6-300" fmla="*/ 2664663 h 3242474"/>
              <a:gd name="connsiteX7-301" fmla="*/ 398297 w 3259303"/>
              <a:gd name="connsiteY7-302" fmla="*/ 3242474 h 3242474"/>
              <a:gd name="connsiteX8-303" fmla="*/ 0 w 3259303"/>
              <a:gd name="connsiteY8-304" fmla="*/ 3236864 h 3242474"/>
              <a:gd name="connsiteX9-305" fmla="*/ 218783 w 3259303"/>
              <a:gd name="connsiteY9-306" fmla="*/ 2328074 h 3242474"/>
              <a:gd name="connsiteX10-307" fmla="*/ 1593187 w 3259303"/>
              <a:gd name="connsiteY10-308" fmla="*/ 1991485 h 3242474"/>
              <a:gd name="connsiteX11-309" fmla="*/ 1250989 w 3259303"/>
              <a:gd name="connsiteY11-310" fmla="*/ 959279 h 3242474"/>
              <a:gd name="connsiteX12-311" fmla="*/ 1065864 w 3259303"/>
              <a:gd name="connsiteY12-312" fmla="*/ 16828 h 3242474"/>
              <a:gd name="connsiteX0-313" fmla="*/ 1065864 w 3259303"/>
              <a:gd name="connsiteY0-314" fmla="*/ 16828 h 3242474"/>
              <a:gd name="connsiteX1-315" fmla="*/ 1464162 w 3259303"/>
              <a:gd name="connsiteY1-316" fmla="*/ 0 h 3242474"/>
              <a:gd name="connsiteX2-317" fmla="*/ 1682945 w 3259303"/>
              <a:gd name="connsiteY2-318" fmla="*/ 734886 h 3242474"/>
              <a:gd name="connsiteX3-319" fmla="*/ 2417830 w 3259303"/>
              <a:gd name="connsiteY3-320" fmla="*/ 560982 h 3242474"/>
              <a:gd name="connsiteX4-321" fmla="*/ 3259303 w 3259303"/>
              <a:gd name="connsiteY4-322" fmla="*/ 1828800 h 3242474"/>
              <a:gd name="connsiteX5-323" fmla="*/ 2311244 w 3259303"/>
              <a:gd name="connsiteY5-324" fmla="*/ 3107838 h 3242474"/>
              <a:gd name="connsiteX6-325" fmla="*/ 622689 w 3259303"/>
              <a:gd name="connsiteY6-326" fmla="*/ 2664663 h 3242474"/>
              <a:gd name="connsiteX7-327" fmla="*/ 398297 w 3259303"/>
              <a:gd name="connsiteY7-328" fmla="*/ 3242474 h 3242474"/>
              <a:gd name="connsiteX8-329" fmla="*/ 0 w 3259303"/>
              <a:gd name="connsiteY8-330" fmla="*/ 3236864 h 3242474"/>
              <a:gd name="connsiteX9-331" fmla="*/ 218783 w 3259303"/>
              <a:gd name="connsiteY9-332" fmla="*/ 2328074 h 3242474"/>
              <a:gd name="connsiteX10-333" fmla="*/ 1593187 w 3259303"/>
              <a:gd name="connsiteY10-334" fmla="*/ 1991485 h 3242474"/>
              <a:gd name="connsiteX11-335" fmla="*/ 1250989 w 3259303"/>
              <a:gd name="connsiteY11-336" fmla="*/ 959279 h 3242474"/>
              <a:gd name="connsiteX12-337" fmla="*/ 1065864 w 3259303"/>
              <a:gd name="connsiteY12-338" fmla="*/ 16828 h 3242474"/>
              <a:gd name="connsiteX0-339" fmla="*/ 1065864 w 3259303"/>
              <a:gd name="connsiteY0-340" fmla="*/ 16828 h 3242474"/>
              <a:gd name="connsiteX1-341" fmla="*/ 1464162 w 3259303"/>
              <a:gd name="connsiteY1-342" fmla="*/ 0 h 3242474"/>
              <a:gd name="connsiteX2-343" fmla="*/ 1682945 w 3259303"/>
              <a:gd name="connsiteY2-344" fmla="*/ 734886 h 3242474"/>
              <a:gd name="connsiteX3-345" fmla="*/ 2417830 w 3259303"/>
              <a:gd name="connsiteY3-346" fmla="*/ 560982 h 3242474"/>
              <a:gd name="connsiteX4-347" fmla="*/ 3259303 w 3259303"/>
              <a:gd name="connsiteY4-348" fmla="*/ 1828800 h 3242474"/>
              <a:gd name="connsiteX5-349" fmla="*/ 2311244 w 3259303"/>
              <a:gd name="connsiteY5-350" fmla="*/ 3107838 h 3242474"/>
              <a:gd name="connsiteX6-351" fmla="*/ 622689 w 3259303"/>
              <a:gd name="connsiteY6-352" fmla="*/ 2664663 h 3242474"/>
              <a:gd name="connsiteX7-353" fmla="*/ 398297 w 3259303"/>
              <a:gd name="connsiteY7-354" fmla="*/ 3242474 h 3242474"/>
              <a:gd name="connsiteX8-355" fmla="*/ 0 w 3259303"/>
              <a:gd name="connsiteY8-356" fmla="*/ 3236864 h 3242474"/>
              <a:gd name="connsiteX9-357" fmla="*/ 218783 w 3259303"/>
              <a:gd name="connsiteY9-358" fmla="*/ 2328074 h 3242474"/>
              <a:gd name="connsiteX10-359" fmla="*/ 1593187 w 3259303"/>
              <a:gd name="connsiteY10-360" fmla="*/ 1991485 h 3242474"/>
              <a:gd name="connsiteX11-361" fmla="*/ 1250989 w 3259303"/>
              <a:gd name="connsiteY11-362" fmla="*/ 959279 h 3242474"/>
              <a:gd name="connsiteX12-363" fmla="*/ 1065864 w 3259303"/>
              <a:gd name="connsiteY12-364" fmla="*/ 16828 h 3242474"/>
              <a:gd name="connsiteX0-365" fmla="*/ 1065864 w 3259303"/>
              <a:gd name="connsiteY0-366" fmla="*/ 16828 h 3242474"/>
              <a:gd name="connsiteX1-367" fmla="*/ 1464162 w 3259303"/>
              <a:gd name="connsiteY1-368" fmla="*/ 0 h 3242474"/>
              <a:gd name="connsiteX2-369" fmla="*/ 1682945 w 3259303"/>
              <a:gd name="connsiteY2-370" fmla="*/ 734886 h 3242474"/>
              <a:gd name="connsiteX3-371" fmla="*/ 2417830 w 3259303"/>
              <a:gd name="connsiteY3-372" fmla="*/ 560982 h 3242474"/>
              <a:gd name="connsiteX4-373" fmla="*/ 3259303 w 3259303"/>
              <a:gd name="connsiteY4-374" fmla="*/ 1828800 h 3242474"/>
              <a:gd name="connsiteX5-375" fmla="*/ 2311244 w 3259303"/>
              <a:gd name="connsiteY5-376" fmla="*/ 3107838 h 3242474"/>
              <a:gd name="connsiteX6-377" fmla="*/ 622689 w 3259303"/>
              <a:gd name="connsiteY6-378" fmla="*/ 2664663 h 3242474"/>
              <a:gd name="connsiteX7-379" fmla="*/ 398297 w 3259303"/>
              <a:gd name="connsiteY7-380" fmla="*/ 3242474 h 3242474"/>
              <a:gd name="connsiteX8-381" fmla="*/ 0 w 3259303"/>
              <a:gd name="connsiteY8-382" fmla="*/ 3236864 h 3242474"/>
              <a:gd name="connsiteX9-383" fmla="*/ 218783 w 3259303"/>
              <a:gd name="connsiteY9-384" fmla="*/ 2328074 h 3242474"/>
              <a:gd name="connsiteX10-385" fmla="*/ 1593187 w 3259303"/>
              <a:gd name="connsiteY10-386" fmla="*/ 1991485 h 3242474"/>
              <a:gd name="connsiteX11-387" fmla="*/ 1250989 w 3259303"/>
              <a:gd name="connsiteY11-388" fmla="*/ 959279 h 3242474"/>
              <a:gd name="connsiteX12-389" fmla="*/ 1065864 w 3259303"/>
              <a:gd name="connsiteY12-390" fmla="*/ 16828 h 3242474"/>
              <a:gd name="connsiteX0-391" fmla="*/ 1065864 w 3259303"/>
              <a:gd name="connsiteY0-392" fmla="*/ 16828 h 3242474"/>
              <a:gd name="connsiteX1-393" fmla="*/ 1464162 w 3259303"/>
              <a:gd name="connsiteY1-394" fmla="*/ 0 h 3242474"/>
              <a:gd name="connsiteX2-395" fmla="*/ 1682945 w 3259303"/>
              <a:gd name="connsiteY2-396" fmla="*/ 734886 h 3242474"/>
              <a:gd name="connsiteX3-397" fmla="*/ 2417830 w 3259303"/>
              <a:gd name="connsiteY3-398" fmla="*/ 560982 h 3242474"/>
              <a:gd name="connsiteX4-399" fmla="*/ 3259303 w 3259303"/>
              <a:gd name="connsiteY4-400" fmla="*/ 1828800 h 3242474"/>
              <a:gd name="connsiteX5-401" fmla="*/ 2311244 w 3259303"/>
              <a:gd name="connsiteY5-402" fmla="*/ 3107838 h 3242474"/>
              <a:gd name="connsiteX6-403" fmla="*/ 622689 w 3259303"/>
              <a:gd name="connsiteY6-404" fmla="*/ 2664663 h 3242474"/>
              <a:gd name="connsiteX7-405" fmla="*/ 398297 w 3259303"/>
              <a:gd name="connsiteY7-406" fmla="*/ 3242474 h 3242474"/>
              <a:gd name="connsiteX8-407" fmla="*/ 0 w 3259303"/>
              <a:gd name="connsiteY8-408" fmla="*/ 3236864 h 3242474"/>
              <a:gd name="connsiteX9-409" fmla="*/ 437566 w 3259303"/>
              <a:gd name="connsiteY9-410" fmla="*/ 2260757 h 3242474"/>
              <a:gd name="connsiteX10-411" fmla="*/ 1593187 w 3259303"/>
              <a:gd name="connsiteY10-412" fmla="*/ 1991485 h 3242474"/>
              <a:gd name="connsiteX11-413" fmla="*/ 1250989 w 3259303"/>
              <a:gd name="connsiteY11-414" fmla="*/ 959279 h 3242474"/>
              <a:gd name="connsiteX12-415" fmla="*/ 1065864 w 3259303"/>
              <a:gd name="connsiteY12-416" fmla="*/ 16828 h 3242474"/>
              <a:gd name="connsiteX0-417" fmla="*/ 1065864 w 3259303"/>
              <a:gd name="connsiteY0-418" fmla="*/ 16828 h 3242474"/>
              <a:gd name="connsiteX1-419" fmla="*/ 1464162 w 3259303"/>
              <a:gd name="connsiteY1-420" fmla="*/ 0 h 3242474"/>
              <a:gd name="connsiteX2-421" fmla="*/ 1682945 w 3259303"/>
              <a:gd name="connsiteY2-422" fmla="*/ 734886 h 3242474"/>
              <a:gd name="connsiteX3-423" fmla="*/ 2417830 w 3259303"/>
              <a:gd name="connsiteY3-424" fmla="*/ 560982 h 3242474"/>
              <a:gd name="connsiteX4-425" fmla="*/ 3259303 w 3259303"/>
              <a:gd name="connsiteY4-426" fmla="*/ 1828800 h 3242474"/>
              <a:gd name="connsiteX5-427" fmla="*/ 2311244 w 3259303"/>
              <a:gd name="connsiteY5-428" fmla="*/ 3107838 h 3242474"/>
              <a:gd name="connsiteX6-429" fmla="*/ 622689 w 3259303"/>
              <a:gd name="connsiteY6-430" fmla="*/ 2664663 h 3242474"/>
              <a:gd name="connsiteX7-431" fmla="*/ 398297 w 3259303"/>
              <a:gd name="connsiteY7-432" fmla="*/ 3242474 h 3242474"/>
              <a:gd name="connsiteX8-433" fmla="*/ 0 w 3259303"/>
              <a:gd name="connsiteY8-434" fmla="*/ 3236864 h 3242474"/>
              <a:gd name="connsiteX9-435" fmla="*/ 437566 w 3259303"/>
              <a:gd name="connsiteY9-436" fmla="*/ 2260757 h 3242474"/>
              <a:gd name="connsiteX10-437" fmla="*/ 1593187 w 3259303"/>
              <a:gd name="connsiteY10-438" fmla="*/ 1991485 h 3242474"/>
              <a:gd name="connsiteX11-439" fmla="*/ 1250989 w 3259303"/>
              <a:gd name="connsiteY11-440" fmla="*/ 959279 h 3242474"/>
              <a:gd name="connsiteX12-441" fmla="*/ 1065864 w 3259303"/>
              <a:gd name="connsiteY12-442" fmla="*/ 16828 h 3242474"/>
              <a:gd name="connsiteX0-443" fmla="*/ 1065864 w 3259303"/>
              <a:gd name="connsiteY0-444" fmla="*/ 16828 h 3242474"/>
              <a:gd name="connsiteX1-445" fmla="*/ 1464162 w 3259303"/>
              <a:gd name="connsiteY1-446" fmla="*/ 0 h 3242474"/>
              <a:gd name="connsiteX2-447" fmla="*/ 1682945 w 3259303"/>
              <a:gd name="connsiteY2-448" fmla="*/ 734886 h 3242474"/>
              <a:gd name="connsiteX3-449" fmla="*/ 2417830 w 3259303"/>
              <a:gd name="connsiteY3-450" fmla="*/ 560982 h 3242474"/>
              <a:gd name="connsiteX4-451" fmla="*/ 3259303 w 3259303"/>
              <a:gd name="connsiteY4-452" fmla="*/ 1828800 h 3242474"/>
              <a:gd name="connsiteX5-453" fmla="*/ 2311244 w 3259303"/>
              <a:gd name="connsiteY5-454" fmla="*/ 3107838 h 3242474"/>
              <a:gd name="connsiteX6-455" fmla="*/ 622689 w 3259303"/>
              <a:gd name="connsiteY6-456" fmla="*/ 2664663 h 3242474"/>
              <a:gd name="connsiteX7-457" fmla="*/ 398297 w 3259303"/>
              <a:gd name="connsiteY7-458" fmla="*/ 3242474 h 3242474"/>
              <a:gd name="connsiteX8-459" fmla="*/ 0 w 3259303"/>
              <a:gd name="connsiteY8-460" fmla="*/ 3236864 h 3242474"/>
              <a:gd name="connsiteX9-461" fmla="*/ 448785 w 3259303"/>
              <a:gd name="connsiteY9-462" fmla="*/ 2232708 h 3242474"/>
              <a:gd name="connsiteX10-463" fmla="*/ 1593187 w 3259303"/>
              <a:gd name="connsiteY10-464" fmla="*/ 1991485 h 3242474"/>
              <a:gd name="connsiteX11-465" fmla="*/ 1250989 w 3259303"/>
              <a:gd name="connsiteY11-466" fmla="*/ 959279 h 3242474"/>
              <a:gd name="connsiteX12-467" fmla="*/ 1065864 w 3259303"/>
              <a:gd name="connsiteY12-468" fmla="*/ 16828 h 3242474"/>
              <a:gd name="connsiteX0-469" fmla="*/ 1065864 w 3259303"/>
              <a:gd name="connsiteY0-470" fmla="*/ 16828 h 3242474"/>
              <a:gd name="connsiteX1-471" fmla="*/ 1464162 w 3259303"/>
              <a:gd name="connsiteY1-472" fmla="*/ 0 h 3242474"/>
              <a:gd name="connsiteX2-473" fmla="*/ 1682945 w 3259303"/>
              <a:gd name="connsiteY2-474" fmla="*/ 734886 h 3242474"/>
              <a:gd name="connsiteX3-475" fmla="*/ 2417830 w 3259303"/>
              <a:gd name="connsiteY3-476" fmla="*/ 560982 h 3242474"/>
              <a:gd name="connsiteX4-477" fmla="*/ 3259303 w 3259303"/>
              <a:gd name="connsiteY4-478" fmla="*/ 1828800 h 3242474"/>
              <a:gd name="connsiteX5-479" fmla="*/ 2311244 w 3259303"/>
              <a:gd name="connsiteY5-480" fmla="*/ 3107838 h 3242474"/>
              <a:gd name="connsiteX6-481" fmla="*/ 622689 w 3259303"/>
              <a:gd name="connsiteY6-482" fmla="*/ 2664663 h 3242474"/>
              <a:gd name="connsiteX7-483" fmla="*/ 398297 w 3259303"/>
              <a:gd name="connsiteY7-484" fmla="*/ 3242474 h 3242474"/>
              <a:gd name="connsiteX8-485" fmla="*/ 0 w 3259303"/>
              <a:gd name="connsiteY8-486" fmla="*/ 3236864 h 3242474"/>
              <a:gd name="connsiteX9-487" fmla="*/ 448785 w 3259303"/>
              <a:gd name="connsiteY9-488" fmla="*/ 2232708 h 3242474"/>
              <a:gd name="connsiteX10-489" fmla="*/ 1593187 w 3259303"/>
              <a:gd name="connsiteY10-490" fmla="*/ 1991485 h 3242474"/>
              <a:gd name="connsiteX11-491" fmla="*/ 1250989 w 3259303"/>
              <a:gd name="connsiteY11-492" fmla="*/ 959279 h 3242474"/>
              <a:gd name="connsiteX12-493" fmla="*/ 1065864 w 3259303"/>
              <a:gd name="connsiteY12-494" fmla="*/ 16828 h 3242474"/>
              <a:gd name="connsiteX0-495" fmla="*/ 1065864 w 3259303"/>
              <a:gd name="connsiteY0-496" fmla="*/ 16828 h 3242474"/>
              <a:gd name="connsiteX1-497" fmla="*/ 1464162 w 3259303"/>
              <a:gd name="connsiteY1-498" fmla="*/ 0 h 3242474"/>
              <a:gd name="connsiteX2-499" fmla="*/ 1682945 w 3259303"/>
              <a:gd name="connsiteY2-500" fmla="*/ 734886 h 3242474"/>
              <a:gd name="connsiteX3-501" fmla="*/ 2417830 w 3259303"/>
              <a:gd name="connsiteY3-502" fmla="*/ 560982 h 3242474"/>
              <a:gd name="connsiteX4-503" fmla="*/ 3259303 w 3259303"/>
              <a:gd name="connsiteY4-504" fmla="*/ 1828800 h 3242474"/>
              <a:gd name="connsiteX5-505" fmla="*/ 2311244 w 3259303"/>
              <a:gd name="connsiteY5-506" fmla="*/ 3107838 h 3242474"/>
              <a:gd name="connsiteX6-507" fmla="*/ 622689 w 3259303"/>
              <a:gd name="connsiteY6-508" fmla="*/ 2664663 h 3242474"/>
              <a:gd name="connsiteX7-509" fmla="*/ 398297 w 3259303"/>
              <a:gd name="connsiteY7-510" fmla="*/ 3242474 h 3242474"/>
              <a:gd name="connsiteX8-511" fmla="*/ 0 w 3259303"/>
              <a:gd name="connsiteY8-512" fmla="*/ 3236864 h 3242474"/>
              <a:gd name="connsiteX9-513" fmla="*/ 448785 w 3259303"/>
              <a:gd name="connsiteY9-514" fmla="*/ 2232708 h 3242474"/>
              <a:gd name="connsiteX10-515" fmla="*/ 1593187 w 3259303"/>
              <a:gd name="connsiteY10-516" fmla="*/ 1991485 h 3242474"/>
              <a:gd name="connsiteX11-517" fmla="*/ 1250989 w 3259303"/>
              <a:gd name="connsiteY11-518" fmla="*/ 959279 h 3242474"/>
              <a:gd name="connsiteX12-519" fmla="*/ 1065864 w 3259303"/>
              <a:gd name="connsiteY12-520" fmla="*/ 16828 h 3242474"/>
              <a:gd name="connsiteX0-521" fmla="*/ 1065864 w 3259303"/>
              <a:gd name="connsiteY0-522" fmla="*/ 16828 h 3242474"/>
              <a:gd name="connsiteX1-523" fmla="*/ 1464162 w 3259303"/>
              <a:gd name="connsiteY1-524" fmla="*/ 0 h 3242474"/>
              <a:gd name="connsiteX2-525" fmla="*/ 1682945 w 3259303"/>
              <a:gd name="connsiteY2-526" fmla="*/ 734886 h 3242474"/>
              <a:gd name="connsiteX3-527" fmla="*/ 2417830 w 3259303"/>
              <a:gd name="connsiteY3-528" fmla="*/ 560982 h 3242474"/>
              <a:gd name="connsiteX4-529" fmla="*/ 3259303 w 3259303"/>
              <a:gd name="connsiteY4-530" fmla="*/ 1828800 h 3242474"/>
              <a:gd name="connsiteX5-531" fmla="*/ 2311244 w 3259303"/>
              <a:gd name="connsiteY5-532" fmla="*/ 3107838 h 3242474"/>
              <a:gd name="connsiteX6-533" fmla="*/ 622689 w 3259303"/>
              <a:gd name="connsiteY6-534" fmla="*/ 2664663 h 3242474"/>
              <a:gd name="connsiteX7-535" fmla="*/ 398297 w 3259303"/>
              <a:gd name="connsiteY7-536" fmla="*/ 3242474 h 3242474"/>
              <a:gd name="connsiteX8-537" fmla="*/ 0 w 3259303"/>
              <a:gd name="connsiteY8-538" fmla="*/ 3236864 h 3242474"/>
              <a:gd name="connsiteX9-539" fmla="*/ 448785 w 3259303"/>
              <a:gd name="connsiteY9-540" fmla="*/ 2232708 h 3242474"/>
              <a:gd name="connsiteX10-541" fmla="*/ 1593187 w 3259303"/>
              <a:gd name="connsiteY10-542" fmla="*/ 1991485 h 3242474"/>
              <a:gd name="connsiteX11-543" fmla="*/ 1250989 w 3259303"/>
              <a:gd name="connsiteY11-544" fmla="*/ 959279 h 3242474"/>
              <a:gd name="connsiteX12-545" fmla="*/ 1065864 w 3259303"/>
              <a:gd name="connsiteY12-546" fmla="*/ 16828 h 3242474"/>
              <a:gd name="connsiteX0-547" fmla="*/ 1065864 w 3259303"/>
              <a:gd name="connsiteY0-548" fmla="*/ 16828 h 3242474"/>
              <a:gd name="connsiteX1-549" fmla="*/ 1464162 w 3259303"/>
              <a:gd name="connsiteY1-550" fmla="*/ 0 h 3242474"/>
              <a:gd name="connsiteX2-551" fmla="*/ 1682945 w 3259303"/>
              <a:gd name="connsiteY2-552" fmla="*/ 734886 h 3242474"/>
              <a:gd name="connsiteX3-553" fmla="*/ 2417830 w 3259303"/>
              <a:gd name="connsiteY3-554" fmla="*/ 560982 h 3242474"/>
              <a:gd name="connsiteX4-555" fmla="*/ 3259303 w 3259303"/>
              <a:gd name="connsiteY4-556" fmla="*/ 1828800 h 3242474"/>
              <a:gd name="connsiteX5-557" fmla="*/ 2311244 w 3259303"/>
              <a:gd name="connsiteY5-558" fmla="*/ 3107838 h 3242474"/>
              <a:gd name="connsiteX6-559" fmla="*/ 622689 w 3259303"/>
              <a:gd name="connsiteY6-560" fmla="*/ 2664663 h 3242474"/>
              <a:gd name="connsiteX7-561" fmla="*/ 398297 w 3259303"/>
              <a:gd name="connsiteY7-562" fmla="*/ 3242474 h 3242474"/>
              <a:gd name="connsiteX8-563" fmla="*/ 0 w 3259303"/>
              <a:gd name="connsiteY8-564" fmla="*/ 3236864 h 3242474"/>
              <a:gd name="connsiteX9-565" fmla="*/ 448785 w 3259303"/>
              <a:gd name="connsiteY9-566" fmla="*/ 2232708 h 3242474"/>
              <a:gd name="connsiteX10-567" fmla="*/ 1593187 w 3259303"/>
              <a:gd name="connsiteY10-568" fmla="*/ 1991485 h 3242474"/>
              <a:gd name="connsiteX11-569" fmla="*/ 1250989 w 3259303"/>
              <a:gd name="connsiteY11-570" fmla="*/ 959279 h 3242474"/>
              <a:gd name="connsiteX12-571" fmla="*/ 1065864 w 3259303"/>
              <a:gd name="connsiteY12-572" fmla="*/ 16828 h 3242474"/>
              <a:gd name="connsiteX0-573" fmla="*/ 1065864 w 3259303"/>
              <a:gd name="connsiteY0-574" fmla="*/ 16828 h 3242474"/>
              <a:gd name="connsiteX1-575" fmla="*/ 1464162 w 3259303"/>
              <a:gd name="connsiteY1-576" fmla="*/ 0 h 3242474"/>
              <a:gd name="connsiteX2-577" fmla="*/ 1682945 w 3259303"/>
              <a:gd name="connsiteY2-578" fmla="*/ 734886 h 3242474"/>
              <a:gd name="connsiteX3-579" fmla="*/ 2417830 w 3259303"/>
              <a:gd name="connsiteY3-580" fmla="*/ 560982 h 3242474"/>
              <a:gd name="connsiteX4-581" fmla="*/ 3259303 w 3259303"/>
              <a:gd name="connsiteY4-582" fmla="*/ 1828800 h 3242474"/>
              <a:gd name="connsiteX5-583" fmla="*/ 2311244 w 3259303"/>
              <a:gd name="connsiteY5-584" fmla="*/ 3107838 h 3242474"/>
              <a:gd name="connsiteX6-585" fmla="*/ 622689 w 3259303"/>
              <a:gd name="connsiteY6-586" fmla="*/ 2664663 h 3242474"/>
              <a:gd name="connsiteX7-587" fmla="*/ 398297 w 3259303"/>
              <a:gd name="connsiteY7-588" fmla="*/ 3242474 h 3242474"/>
              <a:gd name="connsiteX8-589" fmla="*/ 0 w 3259303"/>
              <a:gd name="connsiteY8-590" fmla="*/ 3236864 h 3242474"/>
              <a:gd name="connsiteX9-591" fmla="*/ 448785 w 3259303"/>
              <a:gd name="connsiteY9-592" fmla="*/ 2232708 h 3242474"/>
              <a:gd name="connsiteX10-593" fmla="*/ 1593187 w 3259303"/>
              <a:gd name="connsiteY10-594" fmla="*/ 1991485 h 3242474"/>
              <a:gd name="connsiteX11-595" fmla="*/ 1250989 w 3259303"/>
              <a:gd name="connsiteY11-596" fmla="*/ 959279 h 3242474"/>
              <a:gd name="connsiteX12-597" fmla="*/ 1065864 w 3259303"/>
              <a:gd name="connsiteY12-598" fmla="*/ 16828 h 3242474"/>
              <a:gd name="connsiteX0-599" fmla="*/ 1065864 w 3259303"/>
              <a:gd name="connsiteY0-600" fmla="*/ 16828 h 3242474"/>
              <a:gd name="connsiteX1-601" fmla="*/ 1464162 w 3259303"/>
              <a:gd name="connsiteY1-602" fmla="*/ 0 h 3242474"/>
              <a:gd name="connsiteX2-603" fmla="*/ 1682945 w 3259303"/>
              <a:gd name="connsiteY2-604" fmla="*/ 734886 h 3242474"/>
              <a:gd name="connsiteX3-605" fmla="*/ 2417830 w 3259303"/>
              <a:gd name="connsiteY3-606" fmla="*/ 560982 h 3242474"/>
              <a:gd name="connsiteX4-607" fmla="*/ 3259303 w 3259303"/>
              <a:gd name="connsiteY4-608" fmla="*/ 1828800 h 3242474"/>
              <a:gd name="connsiteX5-609" fmla="*/ 2311244 w 3259303"/>
              <a:gd name="connsiteY5-610" fmla="*/ 3107838 h 3242474"/>
              <a:gd name="connsiteX6-611" fmla="*/ 622689 w 3259303"/>
              <a:gd name="connsiteY6-612" fmla="*/ 2664663 h 3242474"/>
              <a:gd name="connsiteX7-613" fmla="*/ 398297 w 3259303"/>
              <a:gd name="connsiteY7-614" fmla="*/ 3242474 h 3242474"/>
              <a:gd name="connsiteX8-615" fmla="*/ 0 w 3259303"/>
              <a:gd name="connsiteY8-616" fmla="*/ 3236864 h 3242474"/>
              <a:gd name="connsiteX9-617" fmla="*/ 448785 w 3259303"/>
              <a:gd name="connsiteY9-618" fmla="*/ 2232708 h 3242474"/>
              <a:gd name="connsiteX10-619" fmla="*/ 1576358 w 3259303"/>
              <a:gd name="connsiteY10-620" fmla="*/ 1991485 h 3242474"/>
              <a:gd name="connsiteX11-621" fmla="*/ 1250989 w 3259303"/>
              <a:gd name="connsiteY11-622" fmla="*/ 959279 h 3242474"/>
              <a:gd name="connsiteX12-623" fmla="*/ 1065864 w 3259303"/>
              <a:gd name="connsiteY12-624" fmla="*/ 16828 h 3242474"/>
              <a:gd name="connsiteX0-625" fmla="*/ 1065864 w 3259303"/>
              <a:gd name="connsiteY0-626" fmla="*/ 16828 h 3242474"/>
              <a:gd name="connsiteX1-627" fmla="*/ 1464162 w 3259303"/>
              <a:gd name="connsiteY1-628" fmla="*/ 0 h 3242474"/>
              <a:gd name="connsiteX2-629" fmla="*/ 1682945 w 3259303"/>
              <a:gd name="connsiteY2-630" fmla="*/ 734886 h 3242474"/>
              <a:gd name="connsiteX3-631" fmla="*/ 2417830 w 3259303"/>
              <a:gd name="connsiteY3-632" fmla="*/ 560982 h 3242474"/>
              <a:gd name="connsiteX4-633" fmla="*/ 3259303 w 3259303"/>
              <a:gd name="connsiteY4-634" fmla="*/ 1828800 h 3242474"/>
              <a:gd name="connsiteX5-635" fmla="*/ 2311244 w 3259303"/>
              <a:gd name="connsiteY5-636" fmla="*/ 3107838 h 3242474"/>
              <a:gd name="connsiteX6-637" fmla="*/ 622689 w 3259303"/>
              <a:gd name="connsiteY6-638" fmla="*/ 2664663 h 3242474"/>
              <a:gd name="connsiteX7-639" fmla="*/ 398297 w 3259303"/>
              <a:gd name="connsiteY7-640" fmla="*/ 3242474 h 3242474"/>
              <a:gd name="connsiteX8-641" fmla="*/ 0 w 3259303"/>
              <a:gd name="connsiteY8-642" fmla="*/ 3236864 h 3242474"/>
              <a:gd name="connsiteX9-643" fmla="*/ 448785 w 3259303"/>
              <a:gd name="connsiteY9-644" fmla="*/ 2232708 h 3242474"/>
              <a:gd name="connsiteX10-645" fmla="*/ 1576358 w 3259303"/>
              <a:gd name="connsiteY10-646" fmla="*/ 1991485 h 3242474"/>
              <a:gd name="connsiteX11-647" fmla="*/ 1250989 w 3259303"/>
              <a:gd name="connsiteY11-648" fmla="*/ 959279 h 3242474"/>
              <a:gd name="connsiteX12-649" fmla="*/ 1065864 w 3259303"/>
              <a:gd name="connsiteY12-650" fmla="*/ 16828 h 3242474"/>
              <a:gd name="connsiteX0-651" fmla="*/ 1004156 w 3197595"/>
              <a:gd name="connsiteY0-652" fmla="*/ 16828 h 3242474"/>
              <a:gd name="connsiteX1-653" fmla="*/ 1402454 w 3197595"/>
              <a:gd name="connsiteY1-654" fmla="*/ 0 h 3242474"/>
              <a:gd name="connsiteX2-655" fmla="*/ 1621237 w 3197595"/>
              <a:gd name="connsiteY2-656" fmla="*/ 734886 h 3242474"/>
              <a:gd name="connsiteX3-657" fmla="*/ 2356122 w 3197595"/>
              <a:gd name="connsiteY3-658" fmla="*/ 560982 h 3242474"/>
              <a:gd name="connsiteX4-659" fmla="*/ 3197595 w 3197595"/>
              <a:gd name="connsiteY4-660" fmla="*/ 1828800 h 3242474"/>
              <a:gd name="connsiteX5-661" fmla="*/ 2249536 w 3197595"/>
              <a:gd name="connsiteY5-662" fmla="*/ 3107838 h 3242474"/>
              <a:gd name="connsiteX6-663" fmla="*/ 560981 w 3197595"/>
              <a:gd name="connsiteY6-664" fmla="*/ 2664663 h 3242474"/>
              <a:gd name="connsiteX7-665" fmla="*/ 336589 w 3197595"/>
              <a:gd name="connsiteY7-666" fmla="*/ 3242474 h 3242474"/>
              <a:gd name="connsiteX8-667" fmla="*/ 0 w 3197595"/>
              <a:gd name="connsiteY8-668" fmla="*/ 3236864 h 3242474"/>
              <a:gd name="connsiteX9-669" fmla="*/ 387077 w 3197595"/>
              <a:gd name="connsiteY9-670" fmla="*/ 2232708 h 3242474"/>
              <a:gd name="connsiteX10-671" fmla="*/ 1514650 w 3197595"/>
              <a:gd name="connsiteY10-672" fmla="*/ 1991485 h 3242474"/>
              <a:gd name="connsiteX11-673" fmla="*/ 1189281 w 3197595"/>
              <a:gd name="connsiteY11-674" fmla="*/ 959279 h 3242474"/>
              <a:gd name="connsiteX12-675" fmla="*/ 1004156 w 3197595"/>
              <a:gd name="connsiteY12-676" fmla="*/ 16828 h 3242474"/>
              <a:gd name="connsiteX0-677" fmla="*/ 1011476 w 3204915"/>
              <a:gd name="connsiteY0-678" fmla="*/ 16828 h 3242474"/>
              <a:gd name="connsiteX1-679" fmla="*/ 1409774 w 3204915"/>
              <a:gd name="connsiteY1-680" fmla="*/ 0 h 3242474"/>
              <a:gd name="connsiteX2-681" fmla="*/ 1628557 w 3204915"/>
              <a:gd name="connsiteY2-682" fmla="*/ 734886 h 3242474"/>
              <a:gd name="connsiteX3-683" fmla="*/ 2363442 w 3204915"/>
              <a:gd name="connsiteY3-684" fmla="*/ 560982 h 3242474"/>
              <a:gd name="connsiteX4-685" fmla="*/ 3204915 w 3204915"/>
              <a:gd name="connsiteY4-686" fmla="*/ 1828800 h 3242474"/>
              <a:gd name="connsiteX5-687" fmla="*/ 2256856 w 3204915"/>
              <a:gd name="connsiteY5-688" fmla="*/ 3107838 h 3242474"/>
              <a:gd name="connsiteX6-689" fmla="*/ 568301 w 3204915"/>
              <a:gd name="connsiteY6-690" fmla="*/ 2664663 h 3242474"/>
              <a:gd name="connsiteX7-691" fmla="*/ 343909 w 3204915"/>
              <a:gd name="connsiteY7-692" fmla="*/ 3242474 h 3242474"/>
              <a:gd name="connsiteX8-693" fmla="*/ 7320 w 3204915"/>
              <a:gd name="connsiteY8-694" fmla="*/ 3236864 h 3242474"/>
              <a:gd name="connsiteX9-695" fmla="*/ 394397 w 3204915"/>
              <a:gd name="connsiteY9-696" fmla="*/ 2232708 h 3242474"/>
              <a:gd name="connsiteX10-697" fmla="*/ 1521970 w 3204915"/>
              <a:gd name="connsiteY10-698" fmla="*/ 1991485 h 3242474"/>
              <a:gd name="connsiteX11-699" fmla="*/ 1196601 w 3204915"/>
              <a:gd name="connsiteY11-700" fmla="*/ 959279 h 3242474"/>
              <a:gd name="connsiteX12-701" fmla="*/ 1011476 w 3204915"/>
              <a:gd name="connsiteY12-702" fmla="*/ 16828 h 3242474"/>
              <a:gd name="connsiteX0-703" fmla="*/ 1007292 w 3200731"/>
              <a:gd name="connsiteY0-704" fmla="*/ 16828 h 3242474"/>
              <a:gd name="connsiteX1-705" fmla="*/ 1405590 w 3200731"/>
              <a:gd name="connsiteY1-706" fmla="*/ 0 h 3242474"/>
              <a:gd name="connsiteX2-707" fmla="*/ 1624373 w 3200731"/>
              <a:gd name="connsiteY2-708" fmla="*/ 734886 h 3242474"/>
              <a:gd name="connsiteX3-709" fmla="*/ 2359258 w 3200731"/>
              <a:gd name="connsiteY3-710" fmla="*/ 560982 h 3242474"/>
              <a:gd name="connsiteX4-711" fmla="*/ 3200731 w 3200731"/>
              <a:gd name="connsiteY4-712" fmla="*/ 1828800 h 3242474"/>
              <a:gd name="connsiteX5-713" fmla="*/ 2252672 w 3200731"/>
              <a:gd name="connsiteY5-714" fmla="*/ 3107838 h 3242474"/>
              <a:gd name="connsiteX6-715" fmla="*/ 564117 w 3200731"/>
              <a:gd name="connsiteY6-716" fmla="*/ 2664663 h 3242474"/>
              <a:gd name="connsiteX7-717" fmla="*/ 339725 w 3200731"/>
              <a:gd name="connsiteY7-718" fmla="*/ 3242474 h 3242474"/>
              <a:gd name="connsiteX8-719" fmla="*/ 3136 w 3200731"/>
              <a:gd name="connsiteY8-720" fmla="*/ 3236864 h 3242474"/>
              <a:gd name="connsiteX9-721" fmla="*/ 390213 w 3200731"/>
              <a:gd name="connsiteY9-722" fmla="*/ 2232708 h 3242474"/>
              <a:gd name="connsiteX10-723" fmla="*/ 1517786 w 3200731"/>
              <a:gd name="connsiteY10-724" fmla="*/ 1991485 h 3242474"/>
              <a:gd name="connsiteX11-725" fmla="*/ 1192417 w 3200731"/>
              <a:gd name="connsiteY11-726" fmla="*/ 959279 h 3242474"/>
              <a:gd name="connsiteX12-727" fmla="*/ 1007292 w 3200731"/>
              <a:gd name="connsiteY12-728" fmla="*/ 16828 h 3242474"/>
              <a:gd name="connsiteX0-729" fmla="*/ 1051443 w 3244882"/>
              <a:gd name="connsiteY0-730" fmla="*/ 16828 h 3242474"/>
              <a:gd name="connsiteX1-731" fmla="*/ 1449741 w 3244882"/>
              <a:gd name="connsiteY1-732" fmla="*/ 0 h 3242474"/>
              <a:gd name="connsiteX2-733" fmla="*/ 1668524 w 3244882"/>
              <a:gd name="connsiteY2-734" fmla="*/ 734886 h 3242474"/>
              <a:gd name="connsiteX3-735" fmla="*/ 2403409 w 3244882"/>
              <a:gd name="connsiteY3-736" fmla="*/ 560982 h 3242474"/>
              <a:gd name="connsiteX4-737" fmla="*/ 3244882 w 3244882"/>
              <a:gd name="connsiteY4-738" fmla="*/ 1828800 h 3242474"/>
              <a:gd name="connsiteX5-739" fmla="*/ 2296823 w 3244882"/>
              <a:gd name="connsiteY5-740" fmla="*/ 3107838 h 3242474"/>
              <a:gd name="connsiteX6-741" fmla="*/ 608268 w 3244882"/>
              <a:gd name="connsiteY6-742" fmla="*/ 2664663 h 3242474"/>
              <a:gd name="connsiteX7-743" fmla="*/ 383876 w 3244882"/>
              <a:gd name="connsiteY7-744" fmla="*/ 3242474 h 3242474"/>
              <a:gd name="connsiteX8-745" fmla="*/ 2408 w 3244882"/>
              <a:gd name="connsiteY8-746" fmla="*/ 3236864 h 3242474"/>
              <a:gd name="connsiteX9-747" fmla="*/ 434364 w 3244882"/>
              <a:gd name="connsiteY9-748" fmla="*/ 2232708 h 3242474"/>
              <a:gd name="connsiteX10-749" fmla="*/ 1561937 w 3244882"/>
              <a:gd name="connsiteY10-750" fmla="*/ 1991485 h 3242474"/>
              <a:gd name="connsiteX11-751" fmla="*/ 1236568 w 3244882"/>
              <a:gd name="connsiteY11-752" fmla="*/ 959279 h 3242474"/>
              <a:gd name="connsiteX12-753" fmla="*/ 1051443 w 3244882"/>
              <a:gd name="connsiteY12-754" fmla="*/ 16828 h 3242474"/>
              <a:gd name="connsiteX0-755" fmla="*/ 1049313 w 3242752"/>
              <a:gd name="connsiteY0-756" fmla="*/ 16828 h 3242474"/>
              <a:gd name="connsiteX1-757" fmla="*/ 1447611 w 3242752"/>
              <a:gd name="connsiteY1-758" fmla="*/ 0 h 3242474"/>
              <a:gd name="connsiteX2-759" fmla="*/ 1666394 w 3242752"/>
              <a:gd name="connsiteY2-760" fmla="*/ 734886 h 3242474"/>
              <a:gd name="connsiteX3-761" fmla="*/ 2401279 w 3242752"/>
              <a:gd name="connsiteY3-762" fmla="*/ 560982 h 3242474"/>
              <a:gd name="connsiteX4-763" fmla="*/ 3242752 w 3242752"/>
              <a:gd name="connsiteY4-764" fmla="*/ 1828800 h 3242474"/>
              <a:gd name="connsiteX5-765" fmla="*/ 2294693 w 3242752"/>
              <a:gd name="connsiteY5-766" fmla="*/ 3107838 h 3242474"/>
              <a:gd name="connsiteX6-767" fmla="*/ 606138 w 3242752"/>
              <a:gd name="connsiteY6-768" fmla="*/ 2664663 h 3242474"/>
              <a:gd name="connsiteX7-769" fmla="*/ 381746 w 3242752"/>
              <a:gd name="connsiteY7-770" fmla="*/ 3242474 h 3242474"/>
              <a:gd name="connsiteX8-771" fmla="*/ 278 w 3242752"/>
              <a:gd name="connsiteY8-772" fmla="*/ 3236864 h 3242474"/>
              <a:gd name="connsiteX9-773" fmla="*/ 432234 w 3242752"/>
              <a:gd name="connsiteY9-774" fmla="*/ 2232708 h 3242474"/>
              <a:gd name="connsiteX10-775" fmla="*/ 1559807 w 3242752"/>
              <a:gd name="connsiteY10-776" fmla="*/ 1991485 h 3242474"/>
              <a:gd name="connsiteX11-777" fmla="*/ 1234438 w 3242752"/>
              <a:gd name="connsiteY11-778" fmla="*/ 959279 h 3242474"/>
              <a:gd name="connsiteX12-779" fmla="*/ 1049313 w 3242752"/>
              <a:gd name="connsiteY12-780" fmla="*/ 16828 h 3242474"/>
              <a:gd name="connsiteX0-781" fmla="*/ 1049035 w 3242474"/>
              <a:gd name="connsiteY0-782" fmla="*/ 16828 h 3242474"/>
              <a:gd name="connsiteX1-783" fmla="*/ 1447333 w 3242474"/>
              <a:gd name="connsiteY1-784" fmla="*/ 0 h 3242474"/>
              <a:gd name="connsiteX2-785" fmla="*/ 1666116 w 3242474"/>
              <a:gd name="connsiteY2-786" fmla="*/ 734886 h 3242474"/>
              <a:gd name="connsiteX3-787" fmla="*/ 2401001 w 3242474"/>
              <a:gd name="connsiteY3-788" fmla="*/ 560982 h 3242474"/>
              <a:gd name="connsiteX4-789" fmla="*/ 3242474 w 3242474"/>
              <a:gd name="connsiteY4-790" fmla="*/ 1828800 h 3242474"/>
              <a:gd name="connsiteX5-791" fmla="*/ 2294415 w 3242474"/>
              <a:gd name="connsiteY5-792" fmla="*/ 3107838 h 3242474"/>
              <a:gd name="connsiteX6-793" fmla="*/ 605860 w 3242474"/>
              <a:gd name="connsiteY6-794" fmla="*/ 2664663 h 3242474"/>
              <a:gd name="connsiteX7-795" fmla="*/ 381468 w 3242474"/>
              <a:gd name="connsiteY7-796" fmla="*/ 3242474 h 3242474"/>
              <a:gd name="connsiteX8-797" fmla="*/ 0 w 3242474"/>
              <a:gd name="connsiteY8-798" fmla="*/ 3236864 h 3242474"/>
              <a:gd name="connsiteX9-799" fmla="*/ 431956 w 3242474"/>
              <a:gd name="connsiteY9-800" fmla="*/ 2232708 h 3242474"/>
              <a:gd name="connsiteX10-801" fmla="*/ 1559529 w 3242474"/>
              <a:gd name="connsiteY10-802" fmla="*/ 1991485 h 3242474"/>
              <a:gd name="connsiteX11-803" fmla="*/ 1234160 w 3242474"/>
              <a:gd name="connsiteY11-804" fmla="*/ 959279 h 3242474"/>
              <a:gd name="connsiteX12-805" fmla="*/ 1049035 w 3242474"/>
              <a:gd name="connsiteY12-806" fmla="*/ 16828 h 3242474"/>
              <a:gd name="connsiteX0-807" fmla="*/ 1049035 w 3242474"/>
              <a:gd name="connsiteY0-808" fmla="*/ 16828 h 3242474"/>
              <a:gd name="connsiteX1-809" fmla="*/ 1447333 w 3242474"/>
              <a:gd name="connsiteY1-810" fmla="*/ 0 h 3242474"/>
              <a:gd name="connsiteX2-811" fmla="*/ 1666116 w 3242474"/>
              <a:gd name="connsiteY2-812" fmla="*/ 734886 h 3242474"/>
              <a:gd name="connsiteX3-813" fmla="*/ 2401001 w 3242474"/>
              <a:gd name="connsiteY3-814" fmla="*/ 560982 h 3242474"/>
              <a:gd name="connsiteX4-815" fmla="*/ 3242474 w 3242474"/>
              <a:gd name="connsiteY4-816" fmla="*/ 1828800 h 3242474"/>
              <a:gd name="connsiteX5-817" fmla="*/ 2294415 w 3242474"/>
              <a:gd name="connsiteY5-818" fmla="*/ 3107838 h 3242474"/>
              <a:gd name="connsiteX6-819" fmla="*/ 605860 w 3242474"/>
              <a:gd name="connsiteY6-820" fmla="*/ 2664663 h 3242474"/>
              <a:gd name="connsiteX7-821" fmla="*/ 381468 w 3242474"/>
              <a:gd name="connsiteY7-822" fmla="*/ 3242474 h 3242474"/>
              <a:gd name="connsiteX8-823" fmla="*/ 0 w 3242474"/>
              <a:gd name="connsiteY8-824" fmla="*/ 3236864 h 3242474"/>
              <a:gd name="connsiteX9-825" fmla="*/ 431956 w 3242474"/>
              <a:gd name="connsiteY9-826" fmla="*/ 2232708 h 3242474"/>
              <a:gd name="connsiteX10-827" fmla="*/ 1559529 w 3242474"/>
              <a:gd name="connsiteY10-828" fmla="*/ 1991485 h 3242474"/>
              <a:gd name="connsiteX11-829" fmla="*/ 1234160 w 3242474"/>
              <a:gd name="connsiteY11-830" fmla="*/ 959279 h 3242474"/>
              <a:gd name="connsiteX12-831" fmla="*/ 1049035 w 3242474"/>
              <a:gd name="connsiteY12-832" fmla="*/ 16828 h 3242474"/>
              <a:gd name="connsiteX0-833" fmla="*/ 1049035 w 3242474"/>
              <a:gd name="connsiteY0-834" fmla="*/ 16828 h 3242474"/>
              <a:gd name="connsiteX1-835" fmla="*/ 1447333 w 3242474"/>
              <a:gd name="connsiteY1-836" fmla="*/ 0 h 3242474"/>
              <a:gd name="connsiteX2-837" fmla="*/ 1666116 w 3242474"/>
              <a:gd name="connsiteY2-838" fmla="*/ 734886 h 3242474"/>
              <a:gd name="connsiteX3-839" fmla="*/ 2401001 w 3242474"/>
              <a:gd name="connsiteY3-840" fmla="*/ 560982 h 3242474"/>
              <a:gd name="connsiteX4-841" fmla="*/ 3242474 w 3242474"/>
              <a:gd name="connsiteY4-842" fmla="*/ 1828800 h 3242474"/>
              <a:gd name="connsiteX5-843" fmla="*/ 2294415 w 3242474"/>
              <a:gd name="connsiteY5-844" fmla="*/ 3107838 h 3242474"/>
              <a:gd name="connsiteX6-845" fmla="*/ 605860 w 3242474"/>
              <a:gd name="connsiteY6-846" fmla="*/ 2664663 h 3242474"/>
              <a:gd name="connsiteX7-847" fmla="*/ 381468 w 3242474"/>
              <a:gd name="connsiteY7-848" fmla="*/ 3242474 h 3242474"/>
              <a:gd name="connsiteX8-849" fmla="*/ 0 w 3242474"/>
              <a:gd name="connsiteY8-850" fmla="*/ 3236864 h 3242474"/>
              <a:gd name="connsiteX9-851" fmla="*/ 431956 w 3242474"/>
              <a:gd name="connsiteY9-852" fmla="*/ 2232708 h 3242474"/>
              <a:gd name="connsiteX10-853" fmla="*/ 1559529 w 3242474"/>
              <a:gd name="connsiteY10-854" fmla="*/ 1991485 h 3242474"/>
              <a:gd name="connsiteX11-855" fmla="*/ 1234160 w 3242474"/>
              <a:gd name="connsiteY11-856" fmla="*/ 959279 h 3242474"/>
              <a:gd name="connsiteX12-857" fmla="*/ 1049035 w 3242474"/>
              <a:gd name="connsiteY12-858" fmla="*/ 16828 h 3242474"/>
              <a:gd name="connsiteX0-859" fmla="*/ 1049035 w 3242474"/>
              <a:gd name="connsiteY0-860" fmla="*/ 16828 h 3242474"/>
              <a:gd name="connsiteX1-861" fmla="*/ 1447333 w 3242474"/>
              <a:gd name="connsiteY1-862" fmla="*/ 0 h 3242474"/>
              <a:gd name="connsiteX2-863" fmla="*/ 1666116 w 3242474"/>
              <a:gd name="connsiteY2-864" fmla="*/ 734886 h 3242474"/>
              <a:gd name="connsiteX3-865" fmla="*/ 2401001 w 3242474"/>
              <a:gd name="connsiteY3-866" fmla="*/ 560982 h 3242474"/>
              <a:gd name="connsiteX4-867" fmla="*/ 3242474 w 3242474"/>
              <a:gd name="connsiteY4-868" fmla="*/ 1828800 h 3242474"/>
              <a:gd name="connsiteX5-869" fmla="*/ 2294415 w 3242474"/>
              <a:gd name="connsiteY5-870" fmla="*/ 3107838 h 3242474"/>
              <a:gd name="connsiteX6-871" fmla="*/ 605860 w 3242474"/>
              <a:gd name="connsiteY6-872" fmla="*/ 2664663 h 3242474"/>
              <a:gd name="connsiteX7-873" fmla="*/ 381468 w 3242474"/>
              <a:gd name="connsiteY7-874" fmla="*/ 3242474 h 3242474"/>
              <a:gd name="connsiteX8-875" fmla="*/ 0 w 3242474"/>
              <a:gd name="connsiteY8-876" fmla="*/ 3236864 h 3242474"/>
              <a:gd name="connsiteX9-877" fmla="*/ 431956 w 3242474"/>
              <a:gd name="connsiteY9-878" fmla="*/ 2232708 h 3242474"/>
              <a:gd name="connsiteX10-879" fmla="*/ 1559529 w 3242474"/>
              <a:gd name="connsiteY10-880" fmla="*/ 1991485 h 3242474"/>
              <a:gd name="connsiteX11-881" fmla="*/ 1234160 w 3242474"/>
              <a:gd name="connsiteY11-882" fmla="*/ 959279 h 3242474"/>
              <a:gd name="connsiteX12-883" fmla="*/ 1049035 w 3242474"/>
              <a:gd name="connsiteY12-884" fmla="*/ 16828 h 3242474"/>
              <a:gd name="connsiteX0-885" fmla="*/ 1049035 w 3242474"/>
              <a:gd name="connsiteY0-886" fmla="*/ 16828 h 3242474"/>
              <a:gd name="connsiteX1-887" fmla="*/ 1447333 w 3242474"/>
              <a:gd name="connsiteY1-888" fmla="*/ 0 h 3242474"/>
              <a:gd name="connsiteX2-889" fmla="*/ 1666116 w 3242474"/>
              <a:gd name="connsiteY2-890" fmla="*/ 734886 h 3242474"/>
              <a:gd name="connsiteX3-891" fmla="*/ 2401001 w 3242474"/>
              <a:gd name="connsiteY3-892" fmla="*/ 560982 h 3242474"/>
              <a:gd name="connsiteX4-893" fmla="*/ 3242474 w 3242474"/>
              <a:gd name="connsiteY4-894" fmla="*/ 1828800 h 3242474"/>
              <a:gd name="connsiteX5-895" fmla="*/ 2300025 w 3242474"/>
              <a:gd name="connsiteY5-896" fmla="*/ 3046130 h 3242474"/>
              <a:gd name="connsiteX6-897" fmla="*/ 605860 w 3242474"/>
              <a:gd name="connsiteY6-898" fmla="*/ 2664663 h 3242474"/>
              <a:gd name="connsiteX7-899" fmla="*/ 381468 w 3242474"/>
              <a:gd name="connsiteY7-900" fmla="*/ 3242474 h 3242474"/>
              <a:gd name="connsiteX8-901" fmla="*/ 0 w 3242474"/>
              <a:gd name="connsiteY8-902" fmla="*/ 3236864 h 3242474"/>
              <a:gd name="connsiteX9-903" fmla="*/ 431956 w 3242474"/>
              <a:gd name="connsiteY9-904" fmla="*/ 2232708 h 3242474"/>
              <a:gd name="connsiteX10-905" fmla="*/ 1559529 w 3242474"/>
              <a:gd name="connsiteY10-906" fmla="*/ 1991485 h 3242474"/>
              <a:gd name="connsiteX11-907" fmla="*/ 1234160 w 3242474"/>
              <a:gd name="connsiteY11-908" fmla="*/ 959279 h 3242474"/>
              <a:gd name="connsiteX12-909" fmla="*/ 1049035 w 3242474"/>
              <a:gd name="connsiteY12-910" fmla="*/ 16828 h 3242474"/>
              <a:gd name="connsiteX0-911" fmla="*/ 1049035 w 3242474"/>
              <a:gd name="connsiteY0-912" fmla="*/ 16828 h 3242474"/>
              <a:gd name="connsiteX1-913" fmla="*/ 1447333 w 3242474"/>
              <a:gd name="connsiteY1-914" fmla="*/ 0 h 3242474"/>
              <a:gd name="connsiteX2-915" fmla="*/ 1666116 w 3242474"/>
              <a:gd name="connsiteY2-916" fmla="*/ 734886 h 3242474"/>
              <a:gd name="connsiteX3-917" fmla="*/ 2401001 w 3242474"/>
              <a:gd name="connsiteY3-918" fmla="*/ 560982 h 3242474"/>
              <a:gd name="connsiteX4-919" fmla="*/ 3242474 w 3242474"/>
              <a:gd name="connsiteY4-920" fmla="*/ 1828800 h 3242474"/>
              <a:gd name="connsiteX5-921" fmla="*/ 2300025 w 3242474"/>
              <a:gd name="connsiteY5-922" fmla="*/ 3046130 h 3242474"/>
              <a:gd name="connsiteX6-923" fmla="*/ 605860 w 3242474"/>
              <a:gd name="connsiteY6-924" fmla="*/ 2664663 h 3242474"/>
              <a:gd name="connsiteX7-925" fmla="*/ 381468 w 3242474"/>
              <a:gd name="connsiteY7-926" fmla="*/ 3242474 h 3242474"/>
              <a:gd name="connsiteX8-927" fmla="*/ 0 w 3242474"/>
              <a:gd name="connsiteY8-928" fmla="*/ 3236864 h 3242474"/>
              <a:gd name="connsiteX9-929" fmla="*/ 431956 w 3242474"/>
              <a:gd name="connsiteY9-930" fmla="*/ 2232708 h 3242474"/>
              <a:gd name="connsiteX10-931" fmla="*/ 1559529 w 3242474"/>
              <a:gd name="connsiteY10-932" fmla="*/ 1991485 h 3242474"/>
              <a:gd name="connsiteX11-933" fmla="*/ 1234160 w 3242474"/>
              <a:gd name="connsiteY11-934" fmla="*/ 959279 h 3242474"/>
              <a:gd name="connsiteX12-935" fmla="*/ 1049035 w 3242474"/>
              <a:gd name="connsiteY12-936" fmla="*/ 16828 h 3242474"/>
              <a:gd name="connsiteX0-937" fmla="*/ 1049035 w 3242474"/>
              <a:gd name="connsiteY0-938" fmla="*/ 16828 h 3242474"/>
              <a:gd name="connsiteX1-939" fmla="*/ 1447333 w 3242474"/>
              <a:gd name="connsiteY1-940" fmla="*/ 0 h 3242474"/>
              <a:gd name="connsiteX2-941" fmla="*/ 1666116 w 3242474"/>
              <a:gd name="connsiteY2-942" fmla="*/ 734886 h 3242474"/>
              <a:gd name="connsiteX3-943" fmla="*/ 2401001 w 3242474"/>
              <a:gd name="connsiteY3-944" fmla="*/ 560982 h 3242474"/>
              <a:gd name="connsiteX4-945" fmla="*/ 3242474 w 3242474"/>
              <a:gd name="connsiteY4-946" fmla="*/ 1828800 h 3242474"/>
              <a:gd name="connsiteX5-947" fmla="*/ 2300025 w 3242474"/>
              <a:gd name="connsiteY5-948" fmla="*/ 3046130 h 3242474"/>
              <a:gd name="connsiteX6-949" fmla="*/ 605860 w 3242474"/>
              <a:gd name="connsiteY6-950" fmla="*/ 2664663 h 3242474"/>
              <a:gd name="connsiteX7-951" fmla="*/ 381468 w 3242474"/>
              <a:gd name="connsiteY7-952" fmla="*/ 3242474 h 3242474"/>
              <a:gd name="connsiteX8-953" fmla="*/ 0 w 3242474"/>
              <a:gd name="connsiteY8-954" fmla="*/ 3236864 h 3242474"/>
              <a:gd name="connsiteX9-955" fmla="*/ 431956 w 3242474"/>
              <a:gd name="connsiteY9-956" fmla="*/ 2232708 h 3242474"/>
              <a:gd name="connsiteX10-957" fmla="*/ 1559529 w 3242474"/>
              <a:gd name="connsiteY10-958" fmla="*/ 1991485 h 3242474"/>
              <a:gd name="connsiteX11-959" fmla="*/ 1234160 w 3242474"/>
              <a:gd name="connsiteY11-960" fmla="*/ 959279 h 3242474"/>
              <a:gd name="connsiteX12-961" fmla="*/ 1049035 w 3242474"/>
              <a:gd name="connsiteY12-962" fmla="*/ 16828 h 3242474"/>
              <a:gd name="connsiteX0-963" fmla="*/ 1049035 w 3242474"/>
              <a:gd name="connsiteY0-964" fmla="*/ 16828 h 3242474"/>
              <a:gd name="connsiteX1-965" fmla="*/ 1447333 w 3242474"/>
              <a:gd name="connsiteY1-966" fmla="*/ 0 h 3242474"/>
              <a:gd name="connsiteX2-967" fmla="*/ 1666116 w 3242474"/>
              <a:gd name="connsiteY2-968" fmla="*/ 734886 h 3242474"/>
              <a:gd name="connsiteX3-969" fmla="*/ 2401001 w 3242474"/>
              <a:gd name="connsiteY3-970" fmla="*/ 560982 h 3242474"/>
              <a:gd name="connsiteX4-971" fmla="*/ 3242474 w 3242474"/>
              <a:gd name="connsiteY4-972" fmla="*/ 1828800 h 3242474"/>
              <a:gd name="connsiteX5-973" fmla="*/ 2300025 w 3242474"/>
              <a:gd name="connsiteY5-974" fmla="*/ 3046130 h 3242474"/>
              <a:gd name="connsiteX6-975" fmla="*/ 605860 w 3242474"/>
              <a:gd name="connsiteY6-976" fmla="*/ 2664663 h 3242474"/>
              <a:gd name="connsiteX7-977" fmla="*/ 381468 w 3242474"/>
              <a:gd name="connsiteY7-978" fmla="*/ 3242474 h 3242474"/>
              <a:gd name="connsiteX8-979" fmla="*/ 0 w 3242474"/>
              <a:gd name="connsiteY8-980" fmla="*/ 3236864 h 3242474"/>
              <a:gd name="connsiteX9-981" fmla="*/ 431956 w 3242474"/>
              <a:gd name="connsiteY9-982" fmla="*/ 2232708 h 3242474"/>
              <a:gd name="connsiteX10-983" fmla="*/ 1559529 w 3242474"/>
              <a:gd name="connsiteY10-984" fmla="*/ 1991485 h 3242474"/>
              <a:gd name="connsiteX11-985" fmla="*/ 1234160 w 3242474"/>
              <a:gd name="connsiteY11-986" fmla="*/ 959279 h 3242474"/>
              <a:gd name="connsiteX12-987" fmla="*/ 1049035 w 3242474"/>
              <a:gd name="connsiteY12-988" fmla="*/ 16828 h 3242474"/>
              <a:gd name="connsiteX0-989" fmla="*/ 1049035 w 3186376"/>
              <a:gd name="connsiteY0-990" fmla="*/ 16828 h 3242474"/>
              <a:gd name="connsiteX1-991" fmla="*/ 1447333 w 3186376"/>
              <a:gd name="connsiteY1-992" fmla="*/ 0 h 3242474"/>
              <a:gd name="connsiteX2-993" fmla="*/ 1666116 w 3186376"/>
              <a:gd name="connsiteY2-994" fmla="*/ 734886 h 3242474"/>
              <a:gd name="connsiteX3-995" fmla="*/ 2401001 w 3186376"/>
              <a:gd name="connsiteY3-996" fmla="*/ 560982 h 3242474"/>
              <a:gd name="connsiteX4-997" fmla="*/ 3186376 w 3186376"/>
              <a:gd name="connsiteY4-998" fmla="*/ 1828800 h 3242474"/>
              <a:gd name="connsiteX5-999" fmla="*/ 2300025 w 3186376"/>
              <a:gd name="connsiteY5-1000" fmla="*/ 3046130 h 3242474"/>
              <a:gd name="connsiteX6-1001" fmla="*/ 605860 w 3186376"/>
              <a:gd name="connsiteY6-1002" fmla="*/ 2664663 h 3242474"/>
              <a:gd name="connsiteX7-1003" fmla="*/ 381468 w 3186376"/>
              <a:gd name="connsiteY7-1004" fmla="*/ 3242474 h 3242474"/>
              <a:gd name="connsiteX8-1005" fmla="*/ 0 w 3186376"/>
              <a:gd name="connsiteY8-1006" fmla="*/ 3236864 h 3242474"/>
              <a:gd name="connsiteX9-1007" fmla="*/ 431956 w 3186376"/>
              <a:gd name="connsiteY9-1008" fmla="*/ 2232708 h 3242474"/>
              <a:gd name="connsiteX10-1009" fmla="*/ 1559529 w 3186376"/>
              <a:gd name="connsiteY10-1010" fmla="*/ 1991485 h 3242474"/>
              <a:gd name="connsiteX11-1011" fmla="*/ 1234160 w 3186376"/>
              <a:gd name="connsiteY11-1012" fmla="*/ 959279 h 3242474"/>
              <a:gd name="connsiteX12-1013" fmla="*/ 1049035 w 3186376"/>
              <a:gd name="connsiteY12-1014" fmla="*/ 16828 h 3242474"/>
              <a:gd name="connsiteX0-1015" fmla="*/ 1049035 w 3186376"/>
              <a:gd name="connsiteY0-1016" fmla="*/ 16828 h 3242474"/>
              <a:gd name="connsiteX1-1017" fmla="*/ 1447333 w 3186376"/>
              <a:gd name="connsiteY1-1018" fmla="*/ 0 h 3242474"/>
              <a:gd name="connsiteX2-1019" fmla="*/ 1666116 w 3186376"/>
              <a:gd name="connsiteY2-1020" fmla="*/ 734886 h 3242474"/>
              <a:gd name="connsiteX3-1021" fmla="*/ 2401001 w 3186376"/>
              <a:gd name="connsiteY3-1022" fmla="*/ 560982 h 3242474"/>
              <a:gd name="connsiteX4-1023" fmla="*/ 3186376 w 3186376"/>
              <a:gd name="connsiteY4-1024" fmla="*/ 1828800 h 3242474"/>
              <a:gd name="connsiteX5-1025" fmla="*/ 2300025 w 3186376"/>
              <a:gd name="connsiteY5-1026" fmla="*/ 3046130 h 3242474"/>
              <a:gd name="connsiteX6-1027" fmla="*/ 605860 w 3186376"/>
              <a:gd name="connsiteY6-1028" fmla="*/ 2664663 h 3242474"/>
              <a:gd name="connsiteX7-1029" fmla="*/ 381468 w 3186376"/>
              <a:gd name="connsiteY7-1030" fmla="*/ 3242474 h 3242474"/>
              <a:gd name="connsiteX8-1031" fmla="*/ 0 w 3186376"/>
              <a:gd name="connsiteY8-1032" fmla="*/ 3236864 h 3242474"/>
              <a:gd name="connsiteX9-1033" fmla="*/ 431956 w 3186376"/>
              <a:gd name="connsiteY9-1034" fmla="*/ 2232708 h 3242474"/>
              <a:gd name="connsiteX10-1035" fmla="*/ 1559529 w 3186376"/>
              <a:gd name="connsiteY10-1036" fmla="*/ 1991485 h 3242474"/>
              <a:gd name="connsiteX11-1037" fmla="*/ 1234160 w 3186376"/>
              <a:gd name="connsiteY11-1038" fmla="*/ 959279 h 3242474"/>
              <a:gd name="connsiteX12-1039" fmla="*/ 1049035 w 3186376"/>
              <a:gd name="connsiteY12-1040" fmla="*/ 16828 h 3242474"/>
              <a:gd name="connsiteX0-1041" fmla="*/ 1049035 w 3186376"/>
              <a:gd name="connsiteY0-1042" fmla="*/ 16828 h 3242474"/>
              <a:gd name="connsiteX1-1043" fmla="*/ 1447333 w 3186376"/>
              <a:gd name="connsiteY1-1044" fmla="*/ 0 h 3242474"/>
              <a:gd name="connsiteX2-1045" fmla="*/ 1666116 w 3186376"/>
              <a:gd name="connsiteY2-1046" fmla="*/ 734886 h 3242474"/>
              <a:gd name="connsiteX3-1047" fmla="*/ 2401001 w 3186376"/>
              <a:gd name="connsiteY3-1048" fmla="*/ 560982 h 3242474"/>
              <a:gd name="connsiteX4-1049" fmla="*/ 3186376 w 3186376"/>
              <a:gd name="connsiteY4-1050" fmla="*/ 1828800 h 3242474"/>
              <a:gd name="connsiteX5-1051" fmla="*/ 2300025 w 3186376"/>
              <a:gd name="connsiteY5-1052" fmla="*/ 3046130 h 3242474"/>
              <a:gd name="connsiteX6-1053" fmla="*/ 605860 w 3186376"/>
              <a:gd name="connsiteY6-1054" fmla="*/ 2664663 h 3242474"/>
              <a:gd name="connsiteX7-1055" fmla="*/ 381468 w 3186376"/>
              <a:gd name="connsiteY7-1056" fmla="*/ 3242474 h 3242474"/>
              <a:gd name="connsiteX8-1057" fmla="*/ 0 w 3186376"/>
              <a:gd name="connsiteY8-1058" fmla="*/ 3236864 h 3242474"/>
              <a:gd name="connsiteX9-1059" fmla="*/ 431956 w 3186376"/>
              <a:gd name="connsiteY9-1060" fmla="*/ 2232708 h 3242474"/>
              <a:gd name="connsiteX10-1061" fmla="*/ 1559529 w 3186376"/>
              <a:gd name="connsiteY10-1062" fmla="*/ 1991485 h 3242474"/>
              <a:gd name="connsiteX11-1063" fmla="*/ 1234160 w 3186376"/>
              <a:gd name="connsiteY11-1064" fmla="*/ 959279 h 3242474"/>
              <a:gd name="connsiteX12-1065" fmla="*/ 1049035 w 3186376"/>
              <a:gd name="connsiteY12-1066" fmla="*/ 16828 h 3242474"/>
              <a:gd name="connsiteX0-1067" fmla="*/ 1049035 w 3203206"/>
              <a:gd name="connsiteY0-1068" fmla="*/ 16828 h 3242474"/>
              <a:gd name="connsiteX1-1069" fmla="*/ 1447333 w 3203206"/>
              <a:gd name="connsiteY1-1070" fmla="*/ 0 h 3242474"/>
              <a:gd name="connsiteX2-1071" fmla="*/ 1666116 w 3203206"/>
              <a:gd name="connsiteY2-1072" fmla="*/ 734886 h 3242474"/>
              <a:gd name="connsiteX3-1073" fmla="*/ 2401001 w 3203206"/>
              <a:gd name="connsiteY3-1074" fmla="*/ 560982 h 3242474"/>
              <a:gd name="connsiteX4-1075" fmla="*/ 3203206 w 3203206"/>
              <a:gd name="connsiteY4-1076" fmla="*/ 1823190 h 3242474"/>
              <a:gd name="connsiteX5-1077" fmla="*/ 2300025 w 3203206"/>
              <a:gd name="connsiteY5-1078" fmla="*/ 3046130 h 3242474"/>
              <a:gd name="connsiteX6-1079" fmla="*/ 605860 w 3203206"/>
              <a:gd name="connsiteY6-1080" fmla="*/ 2664663 h 3242474"/>
              <a:gd name="connsiteX7-1081" fmla="*/ 381468 w 3203206"/>
              <a:gd name="connsiteY7-1082" fmla="*/ 3242474 h 3242474"/>
              <a:gd name="connsiteX8-1083" fmla="*/ 0 w 3203206"/>
              <a:gd name="connsiteY8-1084" fmla="*/ 3236864 h 3242474"/>
              <a:gd name="connsiteX9-1085" fmla="*/ 431956 w 3203206"/>
              <a:gd name="connsiteY9-1086" fmla="*/ 2232708 h 3242474"/>
              <a:gd name="connsiteX10-1087" fmla="*/ 1559529 w 3203206"/>
              <a:gd name="connsiteY10-1088" fmla="*/ 1991485 h 3242474"/>
              <a:gd name="connsiteX11-1089" fmla="*/ 1234160 w 3203206"/>
              <a:gd name="connsiteY11-1090" fmla="*/ 959279 h 3242474"/>
              <a:gd name="connsiteX12-1091" fmla="*/ 1049035 w 3203206"/>
              <a:gd name="connsiteY12-1092" fmla="*/ 16828 h 3242474"/>
              <a:gd name="connsiteX0-1093" fmla="*/ 1049035 w 3203206"/>
              <a:gd name="connsiteY0-1094" fmla="*/ 16828 h 3242474"/>
              <a:gd name="connsiteX1-1095" fmla="*/ 1447333 w 3203206"/>
              <a:gd name="connsiteY1-1096" fmla="*/ 0 h 3242474"/>
              <a:gd name="connsiteX2-1097" fmla="*/ 1666116 w 3203206"/>
              <a:gd name="connsiteY2-1098" fmla="*/ 734886 h 3242474"/>
              <a:gd name="connsiteX3-1099" fmla="*/ 2401001 w 3203206"/>
              <a:gd name="connsiteY3-1100" fmla="*/ 560982 h 3242474"/>
              <a:gd name="connsiteX4-1101" fmla="*/ 3203206 w 3203206"/>
              <a:gd name="connsiteY4-1102" fmla="*/ 1823190 h 3242474"/>
              <a:gd name="connsiteX5-1103" fmla="*/ 2300025 w 3203206"/>
              <a:gd name="connsiteY5-1104" fmla="*/ 3046130 h 3242474"/>
              <a:gd name="connsiteX6-1105" fmla="*/ 605860 w 3203206"/>
              <a:gd name="connsiteY6-1106" fmla="*/ 2664663 h 3242474"/>
              <a:gd name="connsiteX7-1107" fmla="*/ 381468 w 3203206"/>
              <a:gd name="connsiteY7-1108" fmla="*/ 3242474 h 3242474"/>
              <a:gd name="connsiteX8-1109" fmla="*/ 0 w 3203206"/>
              <a:gd name="connsiteY8-1110" fmla="*/ 3236864 h 3242474"/>
              <a:gd name="connsiteX9-1111" fmla="*/ 431956 w 3203206"/>
              <a:gd name="connsiteY9-1112" fmla="*/ 2232708 h 3242474"/>
              <a:gd name="connsiteX10-1113" fmla="*/ 1559529 w 3203206"/>
              <a:gd name="connsiteY10-1114" fmla="*/ 1991485 h 3242474"/>
              <a:gd name="connsiteX11-1115" fmla="*/ 1234160 w 3203206"/>
              <a:gd name="connsiteY11-1116" fmla="*/ 959279 h 3242474"/>
              <a:gd name="connsiteX12-1117" fmla="*/ 1049035 w 3203206"/>
              <a:gd name="connsiteY12-1118" fmla="*/ 16828 h 3242474"/>
              <a:gd name="connsiteX0-1119" fmla="*/ 1049035 w 3203206"/>
              <a:gd name="connsiteY0-1120" fmla="*/ 16828 h 3242474"/>
              <a:gd name="connsiteX1-1121" fmla="*/ 1447333 w 3203206"/>
              <a:gd name="connsiteY1-1122" fmla="*/ 0 h 3242474"/>
              <a:gd name="connsiteX2-1123" fmla="*/ 1666116 w 3203206"/>
              <a:gd name="connsiteY2-1124" fmla="*/ 734886 h 3242474"/>
              <a:gd name="connsiteX3-1125" fmla="*/ 2401001 w 3203206"/>
              <a:gd name="connsiteY3-1126" fmla="*/ 560982 h 3242474"/>
              <a:gd name="connsiteX4-1127" fmla="*/ 3203206 w 3203206"/>
              <a:gd name="connsiteY4-1128" fmla="*/ 1823190 h 3242474"/>
              <a:gd name="connsiteX5-1129" fmla="*/ 2300025 w 3203206"/>
              <a:gd name="connsiteY5-1130" fmla="*/ 3046130 h 3242474"/>
              <a:gd name="connsiteX6-1131" fmla="*/ 605860 w 3203206"/>
              <a:gd name="connsiteY6-1132" fmla="*/ 2664663 h 3242474"/>
              <a:gd name="connsiteX7-1133" fmla="*/ 381468 w 3203206"/>
              <a:gd name="connsiteY7-1134" fmla="*/ 3242474 h 3242474"/>
              <a:gd name="connsiteX8-1135" fmla="*/ 0 w 3203206"/>
              <a:gd name="connsiteY8-1136" fmla="*/ 3236864 h 3242474"/>
              <a:gd name="connsiteX9-1137" fmla="*/ 431956 w 3203206"/>
              <a:gd name="connsiteY9-1138" fmla="*/ 2232708 h 3242474"/>
              <a:gd name="connsiteX10-1139" fmla="*/ 1559529 w 3203206"/>
              <a:gd name="connsiteY10-1140" fmla="*/ 1991485 h 3242474"/>
              <a:gd name="connsiteX11-1141" fmla="*/ 1234160 w 3203206"/>
              <a:gd name="connsiteY11-1142" fmla="*/ 959279 h 3242474"/>
              <a:gd name="connsiteX12-1143" fmla="*/ 1049035 w 3203206"/>
              <a:gd name="connsiteY12-1144" fmla="*/ 16828 h 3242474"/>
              <a:gd name="connsiteX0-1145" fmla="*/ 1049035 w 3175157"/>
              <a:gd name="connsiteY0-1146" fmla="*/ 16828 h 3242474"/>
              <a:gd name="connsiteX1-1147" fmla="*/ 1447333 w 3175157"/>
              <a:gd name="connsiteY1-1148" fmla="*/ 0 h 3242474"/>
              <a:gd name="connsiteX2-1149" fmla="*/ 1666116 w 3175157"/>
              <a:gd name="connsiteY2-1150" fmla="*/ 734886 h 3242474"/>
              <a:gd name="connsiteX3-1151" fmla="*/ 2401001 w 3175157"/>
              <a:gd name="connsiteY3-1152" fmla="*/ 560982 h 3242474"/>
              <a:gd name="connsiteX4-1153" fmla="*/ 3175157 w 3175157"/>
              <a:gd name="connsiteY4-1154" fmla="*/ 1834409 h 3242474"/>
              <a:gd name="connsiteX5-1155" fmla="*/ 2300025 w 3175157"/>
              <a:gd name="connsiteY5-1156" fmla="*/ 3046130 h 3242474"/>
              <a:gd name="connsiteX6-1157" fmla="*/ 605860 w 3175157"/>
              <a:gd name="connsiteY6-1158" fmla="*/ 2664663 h 3242474"/>
              <a:gd name="connsiteX7-1159" fmla="*/ 381468 w 3175157"/>
              <a:gd name="connsiteY7-1160" fmla="*/ 3242474 h 3242474"/>
              <a:gd name="connsiteX8-1161" fmla="*/ 0 w 3175157"/>
              <a:gd name="connsiteY8-1162" fmla="*/ 3236864 h 3242474"/>
              <a:gd name="connsiteX9-1163" fmla="*/ 431956 w 3175157"/>
              <a:gd name="connsiteY9-1164" fmla="*/ 2232708 h 3242474"/>
              <a:gd name="connsiteX10-1165" fmla="*/ 1559529 w 3175157"/>
              <a:gd name="connsiteY10-1166" fmla="*/ 1991485 h 3242474"/>
              <a:gd name="connsiteX11-1167" fmla="*/ 1234160 w 3175157"/>
              <a:gd name="connsiteY11-1168" fmla="*/ 959279 h 3242474"/>
              <a:gd name="connsiteX12-1169" fmla="*/ 1049035 w 3175157"/>
              <a:gd name="connsiteY12-1170" fmla="*/ 16828 h 3242474"/>
              <a:gd name="connsiteX0-1171" fmla="*/ 1049035 w 3175157"/>
              <a:gd name="connsiteY0-1172" fmla="*/ 16828 h 3242474"/>
              <a:gd name="connsiteX1-1173" fmla="*/ 1447333 w 3175157"/>
              <a:gd name="connsiteY1-1174" fmla="*/ 0 h 3242474"/>
              <a:gd name="connsiteX2-1175" fmla="*/ 1666116 w 3175157"/>
              <a:gd name="connsiteY2-1176" fmla="*/ 734886 h 3242474"/>
              <a:gd name="connsiteX3-1177" fmla="*/ 2401001 w 3175157"/>
              <a:gd name="connsiteY3-1178" fmla="*/ 560982 h 3242474"/>
              <a:gd name="connsiteX4-1179" fmla="*/ 3175157 w 3175157"/>
              <a:gd name="connsiteY4-1180" fmla="*/ 1834409 h 3242474"/>
              <a:gd name="connsiteX5-1181" fmla="*/ 2300025 w 3175157"/>
              <a:gd name="connsiteY5-1182" fmla="*/ 3046130 h 3242474"/>
              <a:gd name="connsiteX6-1183" fmla="*/ 605860 w 3175157"/>
              <a:gd name="connsiteY6-1184" fmla="*/ 2664663 h 3242474"/>
              <a:gd name="connsiteX7-1185" fmla="*/ 381468 w 3175157"/>
              <a:gd name="connsiteY7-1186" fmla="*/ 3242474 h 3242474"/>
              <a:gd name="connsiteX8-1187" fmla="*/ 0 w 3175157"/>
              <a:gd name="connsiteY8-1188" fmla="*/ 3236864 h 3242474"/>
              <a:gd name="connsiteX9-1189" fmla="*/ 431956 w 3175157"/>
              <a:gd name="connsiteY9-1190" fmla="*/ 2232708 h 3242474"/>
              <a:gd name="connsiteX10-1191" fmla="*/ 1559529 w 3175157"/>
              <a:gd name="connsiteY10-1192" fmla="*/ 1991485 h 3242474"/>
              <a:gd name="connsiteX11-1193" fmla="*/ 1234160 w 3175157"/>
              <a:gd name="connsiteY11-1194" fmla="*/ 959279 h 3242474"/>
              <a:gd name="connsiteX12-1195" fmla="*/ 1049035 w 3175157"/>
              <a:gd name="connsiteY12-1196" fmla="*/ 16828 h 3242474"/>
              <a:gd name="connsiteX0-1197" fmla="*/ 1049035 w 3175157"/>
              <a:gd name="connsiteY0-1198" fmla="*/ 16828 h 3242474"/>
              <a:gd name="connsiteX1-1199" fmla="*/ 1447333 w 3175157"/>
              <a:gd name="connsiteY1-1200" fmla="*/ 0 h 3242474"/>
              <a:gd name="connsiteX2-1201" fmla="*/ 1666116 w 3175157"/>
              <a:gd name="connsiteY2-1202" fmla="*/ 734886 h 3242474"/>
              <a:gd name="connsiteX3-1203" fmla="*/ 2401001 w 3175157"/>
              <a:gd name="connsiteY3-1204" fmla="*/ 560982 h 3242474"/>
              <a:gd name="connsiteX4-1205" fmla="*/ 3175157 w 3175157"/>
              <a:gd name="connsiteY4-1206" fmla="*/ 1834409 h 3242474"/>
              <a:gd name="connsiteX5-1207" fmla="*/ 2300025 w 3175157"/>
              <a:gd name="connsiteY5-1208" fmla="*/ 3046130 h 3242474"/>
              <a:gd name="connsiteX6-1209" fmla="*/ 605860 w 3175157"/>
              <a:gd name="connsiteY6-1210" fmla="*/ 2664663 h 3242474"/>
              <a:gd name="connsiteX7-1211" fmla="*/ 381468 w 3175157"/>
              <a:gd name="connsiteY7-1212" fmla="*/ 3242474 h 3242474"/>
              <a:gd name="connsiteX8-1213" fmla="*/ 0 w 3175157"/>
              <a:gd name="connsiteY8-1214" fmla="*/ 3236864 h 3242474"/>
              <a:gd name="connsiteX9-1215" fmla="*/ 431956 w 3175157"/>
              <a:gd name="connsiteY9-1216" fmla="*/ 2232708 h 3242474"/>
              <a:gd name="connsiteX10-1217" fmla="*/ 1559529 w 3175157"/>
              <a:gd name="connsiteY10-1218" fmla="*/ 1991485 h 3242474"/>
              <a:gd name="connsiteX11-1219" fmla="*/ 1234160 w 3175157"/>
              <a:gd name="connsiteY11-1220" fmla="*/ 959279 h 3242474"/>
              <a:gd name="connsiteX12-1221" fmla="*/ 1049035 w 3175157"/>
              <a:gd name="connsiteY12-1222" fmla="*/ 16828 h 3242474"/>
              <a:gd name="connsiteX0-1223" fmla="*/ 1049035 w 3175157"/>
              <a:gd name="connsiteY0-1224" fmla="*/ 16828 h 3242474"/>
              <a:gd name="connsiteX1-1225" fmla="*/ 1447333 w 3175157"/>
              <a:gd name="connsiteY1-1226" fmla="*/ 0 h 3242474"/>
              <a:gd name="connsiteX2-1227" fmla="*/ 1666116 w 3175157"/>
              <a:gd name="connsiteY2-1228" fmla="*/ 734886 h 3242474"/>
              <a:gd name="connsiteX3-1229" fmla="*/ 2401001 w 3175157"/>
              <a:gd name="connsiteY3-1230" fmla="*/ 560982 h 3242474"/>
              <a:gd name="connsiteX4-1231" fmla="*/ 3175157 w 3175157"/>
              <a:gd name="connsiteY4-1232" fmla="*/ 1834409 h 3242474"/>
              <a:gd name="connsiteX5-1233" fmla="*/ 2300025 w 3175157"/>
              <a:gd name="connsiteY5-1234" fmla="*/ 3046130 h 3242474"/>
              <a:gd name="connsiteX6-1235" fmla="*/ 605860 w 3175157"/>
              <a:gd name="connsiteY6-1236" fmla="*/ 2664663 h 3242474"/>
              <a:gd name="connsiteX7-1237" fmla="*/ 381468 w 3175157"/>
              <a:gd name="connsiteY7-1238" fmla="*/ 3242474 h 3242474"/>
              <a:gd name="connsiteX8-1239" fmla="*/ 0 w 3175157"/>
              <a:gd name="connsiteY8-1240" fmla="*/ 3236864 h 3242474"/>
              <a:gd name="connsiteX9-1241" fmla="*/ 431956 w 3175157"/>
              <a:gd name="connsiteY9-1242" fmla="*/ 2232708 h 3242474"/>
              <a:gd name="connsiteX10-1243" fmla="*/ 1559529 w 3175157"/>
              <a:gd name="connsiteY10-1244" fmla="*/ 1991485 h 3242474"/>
              <a:gd name="connsiteX11-1245" fmla="*/ 1234160 w 3175157"/>
              <a:gd name="connsiteY11-1246" fmla="*/ 959279 h 3242474"/>
              <a:gd name="connsiteX12-1247" fmla="*/ 1049035 w 3175157"/>
              <a:gd name="connsiteY12-1248" fmla="*/ 16828 h 3242474"/>
              <a:gd name="connsiteX0-1249" fmla="*/ 1049035 w 3175157"/>
              <a:gd name="connsiteY0-1250" fmla="*/ 16828 h 3242474"/>
              <a:gd name="connsiteX1-1251" fmla="*/ 1447333 w 3175157"/>
              <a:gd name="connsiteY1-1252" fmla="*/ 0 h 3242474"/>
              <a:gd name="connsiteX2-1253" fmla="*/ 1666116 w 3175157"/>
              <a:gd name="connsiteY2-1254" fmla="*/ 734886 h 3242474"/>
              <a:gd name="connsiteX3-1255" fmla="*/ 2401001 w 3175157"/>
              <a:gd name="connsiteY3-1256" fmla="*/ 560982 h 3242474"/>
              <a:gd name="connsiteX4-1257" fmla="*/ 3175157 w 3175157"/>
              <a:gd name="connsiteY4-1258" fmla="*/ 1834409 h 3242474"/>
              <a:gd name="connsiteX5-1259" fmla="*/ 2300025 w 3175157"/>
              <a:gd name="connsiteY5-1260" fmla="*/ 3046130 h 3242474"/>
              <a:gd name="connsiteX6-1261" fmla="*/ 605860 w 3175157"/>
              <a:gd name="connsiteY6-1262" fmla="*/ 2664663 h 3242474"/>
              <a:gd name="connsiteX7-1263" fmla="*/ 381468 w 3175157"/>
              <a:gd name="connsiteY7-1264" fmla="*/ 3242474 h 3242474"/>
              <a:gd name="connsiteX8-1265" fmla="*/ 0 w 3175157"/>
              <a:gd name="connsiteY8-1266" fmla="*/ 3236864 h 3242474"/>
              <a:gd name="connsiteX9-1267" fmla="*/ 431956 w 3175157"/>
              <a:gd name="connsiteY9-1268" fmla="*/ 2232708 h 3242474"/>
              <a:gd name="connsiteX10-1269" fmla="*/ 1559529 w 3175157"/>
              <a:gd name="connsiteY10-1270" fmla="*/ 1991485 h 3242474"/>
              <a:gd name="connsiteX11-1271" fmla="*/ 1234160 w 3175157"/>
              <a:gd name="connsiteY11-1272" fmla="*/ 959279 h 3242474"/>
              <a:gd name="connsiteX12-1273" fmla="*/ 1049035 w 3175157"/>
              <a:gd name="connsiteY12-1274" fmla="*/ 16828 h 3242474"/>
              <a:gd name="connsiteX0-1275" fmla="*/ 1049035 w 3175157"/>
              <a:gd name="connsiteY0-1276" fmla="*/ 16828 h 3242474"/>
              <a:gd name="connsiteX1-1277" fmla="*/ 1447333 w 3175157"/>
              <a:gd name="connsiteY1-1278" fmla="*/ 0 h 3242474"/>
              <a:gd name="connsiteX2-1279" fmla="*/ 1666116 w 3175157"/>
              <a:gd name="connsiteY2-1280" fmla="*/ 734886 h 3242474"/>
              <a:gd name="connsiteX3-1281" fmla="*/ 2401001 w 3175157"/>
              <a:gd name="connsiteY3-1282" fmla="*/ 560982 h 3242474"/>
              <a:gd name="connsiteX4-1283" fmla="*/ 3175157 w 3175157"/>
              <a:gd name="connsiteY4-1284" fmla="*/ 1834409 h 3242474"/>
              <a:gd name="connsiteX5-1285" fmla="*/ 2300025 w 3175157"/>
              <a:gd name="connsiteY5-1286" fmla="*/ 3046130 h 3242474"/>
              <a:gd name="connsiteX6-1287" fmla="*/ 605860 w 3175157"/>
              <a:gd name="connsiteY6-1288" fmla="*/ 2664663 h 3242474"/>
              <a:gd name="connsiteX7-1289" fmla="*/ 381468 w 3175157"/>
              <a:gd name="connsiteY7-1290" fmla="*/ 3242474 h 3242474"/>
              <a:gd name="connsiteX8-1291" fmla="*/ 0 w 3175157"/>
              <a:gd name="connsiteY8-1292" fmla="*/ 3236864 h 3242474"/>
              <a:gd name="connsiteX9-1293" fmla="*/ 431956 w 3175157"/>
              <a:gd name="connsiteY9-1294" fmla="*/ 2232708 h 3242474"/>
              <a:gd name="connsiteX10-1295" fmla="*/ 1559529 w 3175157"/>
              <a:gd name="connsiteY10-1296" fmla="*/ 1991485 h 3242474"/>
              <a:gd name="connsiteX11-1297" fmla="*/ 1234160 w 3175157"/>
              <a:gd name="connsiteY11-1298" fmla="*/ 959279 h 3242474"/>
              <a:gd name="connsiteX12-1299" fmla="*/ 1049035 w 3175157"/>
              <a:gd name="connsiteY12-1300" fmla="*/ 16828 h 3242474"/>
              <a:gd name="connsiteX0-1301" fmla="*/ 1049035 w 3175157"/>
              <a:gd name="connsiteY0-1302" fmla="*/ 16828 h 3242474"/>
              <a:gd name="connsiteX1-1303" fmla="*/ 1447333 w 3175157"/>
              <a:gd name="connsiteY1-1304" fmla="*/ 0 h 3242474"/>
              <a:gd name="connsiteX2-1305" fmla="*/ 1666116 w 3175157"/>
              <a:gd name="connsiteY2-1306" fmla="*/ 734886 h 3242474"/>
              <a:gd name="connsiteX3-1307" fmla="*/ 2401001 w 3175157"/>
              <a:gd name="connsiteY3-1308" fmla="*/ 560982 h 3242474"/>
              <a:gd name="connsiteX4-1309" fmla="*/ 3175157 w 3175157"/>
              <a:gd name="connsiteY4-1310" fmla="*/ 1834409 h 3242474"/>
              <a:gd name="connsiteX5-1311" fmla="*/ 2300025 w 3175157"/>
              <a:gd name="connsiteY5-1312" fmla="*/ 3046130 h 3242474"/>
              <a:gd name="connsiteX6-1313" fmla="*/ 605860 w 3175157"/>
              <a:gd name="connsiteY6-1314" fmla="*/ 2664663 h 3242474"/>
              <a:gd name="connsiteX7-1315" fmla="*/ 381468 w 3175157"/>
              <a:gd name="connsiteY7-1316" fmla="*/ 3242474 h 3242474"/>
              <a:gd name="connsiteX8-1317" fmla="*/ 0 w 3175157"/>
              <a:gd name="connsiteY8-1318" fmla="*/ 3236864 h 3242474"/>
              <a:gd name="connsiteX9-1319" fmla="*/ 431956 w 3175157"/>
              <a:gd name="connsiteY9-1320" fmla="*/ 2232708 h 3242474"/>
              <a:gd name="connsiteX10-1321" fmla="*/ 1559529 w 3175157"/>
              <a:gd name="connsiteY10-1322" fmla="*/ 1991485 h 3242474"/>
              <a:gd name="connsiteX11-1323" fmla="*/ 1234160 w 3175157"/>
              <a:gd name="connsiteY11-1324" fmla="*/ 959279 h 3242474"/>
              <a:gd name="connsiteX12-1325" fmla="*/ 1049035 w 3175157"/>
              <a:gd name="connsiteY12-1326" fmla="*/ 16828 h 3242474"/>
              <a:gd name="connsiteX0-1327" fmla="*/ 1049035 w 3175157"/>
              <a:gd name="connsiteY0-1328" fmla="*/ 16828 h 3242474"/>
              <a:gd name="connsiteX1-1329" fmla="*/ 1447333 w 3175157"/>
              <a:gd name="connsiteY1-1330" fmla="*/ 0 h 3242474"/>
              <a:gd name="connsiteX2-1331" fmla="*/ 1666116 w 3175157"/>
              <a:gd name="connsiteY2-1332" fmla="*/ 734886 h 3242474"/>
              <a:gd name="connsiteX3-1333" fmla="*/ 2401001 w 3175157"/>
              <a:gd name="connsiteY3-1334" fmla="*/ 560982 h 3242474"/>
              <a:gd name="connsiteX4-1335" fmla="*/ 3175157 w 3175157"/>
              <a:gd name="connsiteY4-1336" fmla="*/ 1834409 h 3242474"/>
              <a:gd name="connsiteX5-1337" fmla="*/ 2300025 w 3175157"/>
              <a:gd name="connsiteY5-1338" fmla="*/ 3046130 h 3242474"/>
              <a:gd name="connsiteX6-1339" fmla="*/ 605860 w 3175157"/>
              <a:gd name="connsiteY6-1340" fmla="*/ 2664663 h 3242474"/>
              <a:gd name="connsiteX7-1341" fmla="*/ 381468 w 3175157"/>
              <a:gd name="connsiteY7-1342" fmla="*/ 3242474 h 3242474"/>
              <a:gd name="connsiteX8-1343" fmla="*/ 0 w 3175157"/>
              <a:gd name="connsiteY8-1344" fmla="*/ 3236864 h 3242474"/>
              <a:gd name="connsiteX9-1345" fmla="*/ 431956 w 3175157"/>
              <a:gd name="connsiteY9-1346" fmla="*/ 2232708 h 3242474"/>
              <a:gd name="connsiteX10-1347" fmla="*/ 1559529 w 3175157"/>
              <a:gd name="connsiteY10-1348" fmla="*/ 1991485 h 3242474"/>
              <a:gd name="connsiteX11-1349" fmla="*/ 1234160 w 3175157"/>
              <a:gd name="connsiteY11-1350" fmla="*/ 959279 h 3242474"/>
              <a:gd name="connsiteX12-1351" fmla="*/ 1049035 w 3175157"/>
              <a:gd name="connsiteY12-1352" fmla="*/ 16828 h 3242474"/>
              <a:gd name="connsiteX0-1353" fmla="*/ 1049035 w 3175157"/>
              <a:gd name="connsiteY0-1354" fmla="*/ 16828 h 3242474"/>
              <a:gd name="connsiteX1-1355" fmla="*/ 1447333 w 3175157"/>
              <a:gd name="connsiteY1-1356" fmla="*/ 0 h 3242474"/>
              <a:gd name="connsiteX2-1357" fmla="*/ 1666116 w 3175157"/>
              <a:gd name="connsiteY2-1358" fmla="*/ 734886 h 3242474"/>
              <a:gd name="connsiteX3-1359" fmla="*/ 2401001 w 3175157"/>
              <a:gd name="connsiteY3-1360" fmla="*/ 560982 h 3242474"/>
              <a:gd name="connsiteX4-1361" fmla="*/ 3175157 w 3175157"/>
              <a:gd name="connsiteY4-1362" fmla="*/ 1834409 h 3242474"/>
              <a:gd name="connsiteX5-1363" fmla="*/ 2300025 w 3175157"/>
              <a:gd name="connsiteY5-1364" fmla="*/ 3046130 h 3242474"/>
              <a:gd name="connsiteX6-1365" fmla="*/ 605860 w 3175157"/>
              <a:gd name="connsiteY6-1366" fmla="*/ 2664663 h 3242474"/>
              <a:gd name="connsiteX7-1367" fmla="*/ 381468 w 3175157"/>
              <a:gd name="connsiteY7-1368" fmla="*/ 3242474 h 3242474"/>
              <a:gd name="connsiteX8-1369" fmla="*/ 0 w 3175157"/>
              <a:gd name="connsiteY8-1370" fmla="*/ 3236864 h 3242474"/>
              <a:gd name="connsiteX9-1371" fmla="*/ 431956 w 3175157"/>
              <a:gd name="connsiteY9-1372" fmla="*/ 2232708 h 3242474"/>
              <a:gd name="connsiteX10-1373" fmla="*/ 1559529 w 3175157"/>
              <a:gd name="connsiteY10-1374" fmla="*/ 1991485 h 3242474"/>
              <a:gd name="connsiteX11-1375" fmla="*/ 1234160 w 3175157"/>
              <a:gd name="connsiteY11-1376" fmla="*/ 959279 h 3242474"/>
              <a:gd name="connsiteX12-1377" fmla="*/ 1049035 w 3175157"/>
              <a:gd name="connsiteY12-1378" fmla="*/ 16828 h 3242474"/>
              <a:gd name="connsiteX0-1379" fmla="*/ 1049035 w 3175157"/>
              <a:gd name="connsiteY0-1380" fmla="*/ 16828 h 3242474"/>
              <a:gd name="connsiteX1-1381" fmla="*/ 1447333 w 3175157"/>
              <a:gd name="connsiteY1-1382" fmla="*/ 0 h 3242474"/>
              <a:gd name="connsiteX2-1383" fmla="*/ 1666116 w 3175157"/>
              <a:gd name="connsiteY2-1384" fmla="*/ 734886 h 3242474"/>
              <a:gd name="connsiteX3-1385" fmla="*/ 2401001 w 3175157"/>
              <a:gd name="connsiteY3-1386" fmla="*/ 560982 h 3242474"/>
              <a:gd name="connsiteX4-1387" fmla="*/ 3175157 w 3175157"/>
              <a:gd name="connsiteY4-1388" fmla="*/ 1834409 h 3242474"/>
              <a:gd name="connsiteX5-1389" fmla="*/ 2300025 w 3175157"/>
              <a:gd name="connsiteY5-1390" fmla="*/ 3046130 h 3242474"/>
              <a:gd name="connsiteX6-1391" fmla="*/ 605860 w 3175157"/>
              <a:gd name="connsiteY6-1392" fmla="*/ 2664663 h 3242474"/>
              <a:gd name="connsiteX7-1393" fmla="*/ 381468 w 3175157"/>
              <a:gd name="connsiteY7-1394" fmla="*/ 3242474 h 3242474"/>
              <a:gd name="connsiteX8-1395" fmla="*/ 0 w 3175157"/>
              <a:gd name="connsiteY8-1396" fmla="*/ 3236864 h 3242474"/>
              <a:gd name="connsiteX9-1397" fmla="*/ 431956 w 3175157"/>
              <a:gd name="connsiteY9-1398" fmla="*/ 2232708 h 3242474"/>
              <a:gd name="connsiteX10-1399" fmla="*/ 1559529 w 3175157"/>
              <a:gd name="connsiteY10-1400" fmla="*/ 1991485 h 3242474"/>
              <a:gd name="connsiteX11-1401" fmla="*/ 1234160 w 3175157"/>
              <a:gd name="connsiteY11-1402" fmla="*/ 959279 h 3242474"/>
              <a:gd name="connsiteX12-1403" fmla="*/ 1049035 w 3175157"/>
              <a:gd name="connsiteY12-1404" fmla="*/ 16828 h 3242474"/>
              <a:gd name="connsiteX0-1405" fmla="*/ 1049035 w 3175157"/>
              <a:gd name="connsiteY0-1406" fmla="*/ 16828 h 3242474"/>
              <a:gd name="connsiteX1-1407" fmla="*/ 1447333 w 3175157"/>
              <a:gd name="connsiteY1-1408" fmla="*/ 0 h 3242474"/>
              <a:gd name="connsiteX2-1409" fmla="*/ 1666116 w 3175157"/>
              <a:gd name="connsiteY2-1410" fmla="*/ 734886 h 3242474"/>
              <a:gd name="connsiteX3-1411" fmla="*/ 2401001 w 3175157"/>
              <a:gd name="connsiteY3-1412" fmla="*/ 560982 h 3242474"/>
              <a:gd name="connsiteX4-1413" fmla="*/ 3175157 w 3175157"/>
              <a:gd name="connsiteY4-1414" fmla="*/ 1834409 h 3242474"/>
              <a:gd name="connsiteX5-1415" fmla="*/ 2300025 w 3175157"/>
              <a:gd name="connsiteY5-1416" fmla="*/ 3046130 h 3242474"/>
              <a:gd name="connsiteX6-1417" fmla="*/ 605860 w 3175157"/>
              <a:gd name="connsiteY6-1418" fmla="*/ 2664663 h 3242474"/>
              <a:gd name="connsiteX7-1419" fmla="*/ 381468 w 3175157"/>
              <a:gd name="connsiteY7-1420" fmla="*/ 3242474 h 3242474"/>
              <a:gd name="connsiteX8-1421" fmla="*/ 0 w 3175157"/>
              <a:gd name="connsiteY8-1422" fmla="*/ 3236864 h 3242474"/>
              <a:gd name="connsiteX9-1423" fmla="*/ 431956 w 3175157"/>
              <a:gd name="connsiteY9-1424" fmla="*/ 2232708 h 3242474"/>
              <a:gd name="connsiteX10-1425" fmla="*/ 1559529 w 3175157"/>
              <a:gd name="connsiteY10-1426" fmla="*/ 1991485 h 3242474"/>
              <a:gd name="connsiteX11-1427" fmla="*/ 1234160 w 3175157"/>
              <a:gd name="connsiteY11-1428" fmla="*/ 959279 h 3242474"/>
              <a:gd name="connsiteX12-1429" fmla="*/ 1049035 w 3175157"/>
              <a:gd name="connsiteY12-1430" fmla="*/ 16828 h 3242474"/>
              <a:gd name="connsiteX0-1431" fmla="*/ 1049035 w 3175157"/>
              <a:gd name="connsiteY0-1432" fmla="*/ 16828 h 3242474"/>
              <a:gd name="connsiteX1-1433" fmla="*/ 1447333 w 3175157"/>
              <a:gd name="connsiteY1-1434" fmla="*/ 0 h 3242474"/>
              <a:gd name="connsiteX2-1435" fmla="*/ 1666116 w 3175157"/>
              <a:gd name="connsiteY2-1436" fmla="*/ 734886 h 3242474"/>
              <a:gd name="connsiteX3-1437" fmla="*/ 2401001 w 3175157"/>
              <a:gd name="connsiteY3-1438" fmla="*/ 560982 h 3242474"/>
              <a:gd name="connsiteX4-1439" fmla="*/ 3175157 w 3175157"/>
              <a:gd name="connsiteY4-1440" fmla="*/ 1834409 h 3242474"/>
              <a:gd name="connsiteX5-1441" fmla="*/ 2300025 w 3175157"/>
              <a:gd name="connsiteY5-1442" fmla="*/ 3046130 h 3242474"/>
              <a:gd name="connsiteX6-1443" fmla="*/ 605860 w 3175157"/>
              <a:gd name="connsiteY6-1444" fmla="*/ 2664663 h 3242474"/>
              <a:gd name="connsiteX7-1445" fmla="*/ 381468 w 3175157"/>
              <a:gd name="connsiteY7-1446" fmla="*/ 3242474 h 3242474"/>
              <a:gd name="connsiteX8-1447" fmla="*/ 0 w 3175157"/>
              <a:gd name="connsiteY8-1448" fmla="*/ 3236864 h 3242474"/>
              <a:gd name="connsiteX9-1449" fmla="*/ 516103 w 3175157"/>
              <a:gd name="connsiteY9-1450" fmla="*/ 2249538 h 3242474"/>
              <a:gd name="connsiteX10-1451" fmla="*/ 1559529 w 3175157"/>
              <a:gd name="connsiteY10-1452" fmla="*/ 1991485 h 3242474"/>
              <a:gd name="connsiteX11-1453" fmla="*/ 1234160 w 3175157"/>
              <a:gd name="connsiteY11-1454" fmla="*/ 959279 h 3242474"/>
              <a:gd name="connsiteX12-1455" fmla="*/ 1049035 w 3175157"/>
              <a:gd name="connsiteY12-1456" fmla="*/ 16828 h 3242474"/>
              <a:gd name="connsiteX0-1457" fmla="*/ 1049035 w 3175157"/>
              <a:gd name="connsiteY0-1458" fmla="*/ 16828 h 3242474"/>
              <a:gd name="connsiteX1-1459" fmla="*/ 1447333 w 3175157"/>
              <a:gd name="connsiteY1-1460" fmla="*/ 0 h 3242474"/>
              <a:gd name="connsiteX2-1461" fmla="*/ 1666116 w 3175157"/>
              <a:gd name="connsiteY2-1462" fmla="*/ 734886 h 3242474"/>
              <a:gd name="connsiteX3-1463" fmla="*/ 2401001 w 3175157"/>
              <a:gd name="connsiteY3-1464" fmla="*/ 560982 h 3242474"/>
              <a:gd name="connsiteX4-1465" fmla="*/ 3175157 w 3175157"/>
              <a:gd name="connsiteY4-1466" fmla="*/ 1834409 h 3242474"/>
              <a:gd name="connsiteX5-1467" fmla="*/ 2300025 w 3175157"/>
              <a:gd name="connsiteY5-1468" fmla="*/ 3046130 h 3242474"/>
              <a:gd name="connsiteX6-1469" fmla="*/ 605860 w 3175157"/>
              <a:gd name="connsiteY6-1470" fmla="*/ 2664663 h 3242474"/>
              <a:gd name="connsiteX7-1471" fmla="*/ 381468 w 3175157"/>
              <a:gd name="connsiteY7-1472" fmla="*/ 3242474 h 3242474"/>
              <a:gd name="connsiteX8-1473" fmla="*/ 0 w 3175157"/>
              <a:gd name="connsiteY8-1474" fmla="*/ 3236864 h 3242474"/>
              <a:gd name="connsiteX9-1475" fmla="*/ 516103 w 3175157"/>
              <a:gd name="connsiteY9-1476" fmla="*/ 2249538 h 3242474"/>
              <a:gd name="connsiteX10-1477" fmla="*/ 1559529 w 3175157"/>
              <a:gd name="connsiteY10-1478" fmla="*/ 1991485 h 3242474"/>
              <a:gd name="connsiteX11-1479" fmla="*/ 1234160 w 3175157"/>
              <a:gd name="connsiteY11-1480" fmla="*/ 959279 h 3242474"/>
              <a:gd name="connsiteX12-1481" fmla="*/ 1049035 w 3175157"/>
              <a:gd name="connsiteY12-1482" fmla="*/ 16828 h 3242474"/>
              <a:gd name="connsiteX0-1483" fmla="*/ 1049035 w 3175157"/>
              <a:gd name="connsiteY0-1484" fmla="*/ 16828 h 3242474"/>
              <a:gd name="connsiteX1-1485" fmla="*/ 1447333 w 3175157"/>
              <a:gd name="connsiteY1-1486" fmla="*/ 0 h 3242474"/>
              <a:gd name="connsiteX2-1487" fmla="*/ 1666116 w 3175157"/>
              <a:gd name="connsiteY2-1488" fmla="*/ 734886 h 3242474"/>
              <a:gd name="connsiteX3-1489" fmla="*/ 2401001 w 3175157"/>
              <a:gd name="connsiteY3-1490" fmla="*/ 560982 h 3242474"/>
              <a:gd name="connsiteX4-1491" fmla="*/ 3175157 w 3175157"/>
              <a:gd name="connsiteY4-1492" fmla="*/ 1834409 h 3242474"/>
              <a:gd name="connsiteX5-1493" fmla="*/ 2300025 w 3175157"/>
              <a:gd name="connsiteY5-1494" fmla="*/ 3046130 h 3242474"/>
              <a:gd name="connsiteX6-1495" fmla="*/ 605860 w 3175157"/>
              <a:gd name="connsiteY6-1496" fmla="*/ 2664663 h 3242474"/>
              <a:gd name="connsiteX7-1497" fmla="*/ 381468 w 3175157"/>
              <a:gd name="connsiteY7-1498" fmla="*/ 3242474 h 3242474"/>
              <a:gd name="connsiteX8-1499" fmla="*/ 0 w 3175157"/>
              <a:gd name="connsiteY8-1500" fmla="*/ 3236864 h 3242474"/>
              <a:gd name="connsiteX9-1501" fmla="*/ 516103 w 3175157"/>
              <a:gd name="connsiteY9-1502" fmla="*/ 2249538 h 3242474"/>
              <a:gd name="connsiteX10-1503" fmla="*/ 1559529 w 3175157"/>
              <a:gd name="connsiteY10-1504" fmla="*/ 1991485 h 3242474"/>
              <a:gd name="connsiteX11-1505" fmla="*/ 1234160 w 3175157"/>
              <a:gd name="connsiteY11-1506" fmla="*/ 959279 h 3242474"/>
              <a:gd name="connsiteX12-1507" fmla="*/ 1049035 w 3175157"/>
              <a:gd name="connsiteY12-1508" fmla="*/ 16828 h 3242474"/>
              <a:gd name="connsiteX0-1509" fmla="*/ 1049035 w 3175157"/>
              <a:gd name="connsiteY0-1510" fmla="*/ 16828 h 3242474"/>
              <a:gd name="connsiteX1-1511" fmla="*/ 1447333 w 3175157"/>
              <a:gd name="connsiteY1-1512" fmla="*/ 0 h 3242474"/>
              <a:gd name="connsiteX2-1513" fmla="*/ 1666116 w 3175157"/>
              <a:gd name="connsiteY2-1514" fmla="*/ 734886 h 3242474"/>
              <a:gd name="connsiteX3-1515" fmla="*/ 2401001 w 3175157"/>
              <a:gd name="connsiteY3-1516" fmla="*/ 560982 h 3242474"/>
              <a:gd name="connsiteX4-1517" fmla="*/ 3175157 w 3175157"/>
              <a:gd name="connsiteY4-1518" fmla="*/ 1834409 h 3242474"/>
              <a:gd name="connsiteX5-1519" fmla="*/ 2300025 w 3175157"/>
              <a:gd name="connsiteY5-1520" fmla="*/ 3046130 h 3242474"/>
              <a:gd name="connsiteX6-1521" fmla="*/ 605860 w 3175157"/>
              <a:gd name="connsiteY6-1522" fmla="*/ 2664663 h 3242474"/>
              <a:gd name="connsiteX7-1523" fmla="*/ 381468 w 3175157"/>
              <a:gd name="connsiteY7-1524" fmla="*/ 3242474 h 3242474"/>
              <a:gd name="connsiteX8-1525" fmla="*/ 0 w 3175157"/>
              <a:gd name="connsiteY8-1526" fmla="*/ 3236864 h 3242474"/>
              <a:gd name="connsiteX9-1527" fmla="*/ 516103 w 3175157"/>
              <a:gd name="connsiteY9-1528" fmla="*/ 2249538 h 3242474"/>
              <a:gd name="connsiteX10-1529" fmla="*/ 1559529 w 3175157"/>
              <a:gd name="connsiteY10-1530" fmla="*/ 1991485 h 3242474"/>
              <a:gd name="connsiteX11-1531" fmla="*/ 1234160 w 3175157"/>
              <a:gd name="connsiteY11-1532" fmla="*/ 959279 h 3242474"/>
              <a:gd name="connsiteX12-1533" fmla="*/ 1049035 w 3175157"/>
              <a:gd name="connsiteY12-1534" fmla="*/ 16828 h 3242474"/>
              <a:gd name="connsiteX0-1535" fmla="*/ 1049035 w 3203206"/>
              <a:gd name="connsiteY0-1536" fmla="*/ 16828 h 3242474"/>
              <a:gd name="connsiteX1-1537" fmla="*/ 1447333 w 3203206"/>
              <a:gd name="connsiteY1-1538" fmla="*/ 0 h 3242474"/>
              <a:gd name="connsiteX2-1539" fmla="*/ 1666116 w 3203206"/>
              <a:gd name="connsiteY2-1540" fmla="*/ 734886 h 3242474"/>
              <a:gd name="connsiteX3-1541" fmla="*/ 2401001 w 3203206"/>
              <a:gd name="connsiteY3-1542" fmla="*/ 560982 h 3242474"/>
              <a:gd name="connsiteX4-1543" fmla="*/ 3203206 w 3203206"/>
              <a:gd name="connsiteY4-1544" fmla="*/ 1834409 h 3242474"/>
              <a:gd name="connsiteX5-1545" fmla="*/ 2300025 w 3203206"/>
              <a:gd name="connsiteY5-1546" fmla="*/ 3046130 h 3242474"/>
              <a:gd name="connsiteX6-1547" fmla="*/ 605860 w 3203206"/>
              <a:gd name="connsiteY6-1548" fmla="*/ 2664663 h 3242474"/>
              <a:gd name="connsiteX7-1549" fmla="*/ 381468 w 3203206"/>
              <a:gd name="connsiteY7-1550" fmla="*/ 3242474 h 3242474"/>
              <a:gd name="connsiteX8-1551" fmla="*/ 0 w 3203206"/>
              <a:gd name="connsiteY8-1552" fmla="*/ 3236864 h 3242474"/>
              <a:gd name="connsiteX9-1553" fmla="*/ 516103 w 3203206"/>
              <a:gd name="connsiteY9-1554" fmla="*/ 2249538 h 3242474"/>
              <a:gd name="connsiteX10-1555" fmla="*/ 1559529 w 3203206"/>
              <a:gd name="connsiteY10-1556" fmla="*/ 1991485 h 3242474"/>
              <a:gd name="connsiteX11-1557" fmla="*/ 1234160 w 3203206"/>
              <a:gd name="connsiteY11-1558" fmla="*/ 959279 h 3242474"/>
              <a:gd name="connsiteX12-1559" fmla="*/ 1049035 w 3203206"/>
              <a:gd name="connsiteY12-1560" fmla="*/ 16828 h 3242474"/>
              <a:gd name="connsiteX0-1561" fmla="*/ 1049035 w 3203570"/>
              <a:gd name="connsiteY0-1562" fmla="*/ 16828 h 3242474"/>
              <a:gd name="connsiteX1-1563" fmla="*/ 1447333 w 3203570"/>
              <a:gd name="connsiteY1-1564" fmla="*/ 0 h 3242474"/>
              <a:gd name="connsiteX2-1565" fmla="*/ 1666116 w 3203570"/>
              <a:gd name="connsiteY2-1566" fmla="*/ 734886 h 3242474"/>
              <a:gd name="connsiteX3-1567" fmla="*/ 2401001 w 3203570"/>
              <a:gd name="connsiteY3-1568" fmla="*/ 560982 h 3242474"/>
              <a:gd name="connsiteX4-1569" fmla="*/ 3203206 w 3203570"/>
              <a:gd name="connsiteY4-1570" fmla="*/ 1834409 h 3242474"/>
              <a:gd name="connsiteX5-1571" fmla="*/ 2300025 w 3203570"/>
              <a:gd name="connsiteY5-1572" fmla="*/ 3046130 h 3242474"/>
              <a:gd name="connsiteX6-1573" fmla="*/ 605860 w 3203570"/>
              <a:gd name="connsiteY6-1574" fmla="*/ 2664663 h 3242474"/>
              <a:gd name="connsiteX7-1575" fmla="*/ 381468 w 3203570"/>
              <a:gd name="connsiteY7-1576" fmla="*/ 3242474 h 3242474"/>
              <a:gd name="connsiteX8-1577" fmla="*/ 0 w 3203570"/>
              <a:gd name="connsiteY8-1578" fmla="*/ 3236864 h 3242474"/>
              <a:gd name="connsiteX9-1579" fmla="*/ 516103 w 3203570"/>
              <a:gd name="connsiteY9-1580" fmla="*/ 2249538 h 3242474"/>
              <a:gd name="connsiteX10-1581" fmla="*/ 1559529 w 3203570"/>
              <a:gd name="connsiteY10-1582" fmla="*/ 1991485 h 3242474"/>
              <a:gd name="connsiteX11-1583" fmla="*/ 1234160 w 3203570"/>
              <a:gd name="connsiteY11-1584" fmla="*/ 959279 h 3242474"/>
              <a:gd name="connsiteX12-1585" fmla="*/ 1049035 w 3203570"/>
              <a:gd name="connsiteY12-1586" fmla="*/ 16828 h 3242474"/>
              <a:gd name="connsiteX0-1587" fmla="*/ 1049035 w 3203570"/>
              <a:gd name="connsiteY0-1588" fmla="*/ 16828 h 3242474"/>
              <a:gd name="connsiteX1-1589" fmla="*/ 1447333 w 3203570"/>
              <a:gd name="connsiteY1-1590" fmla="*/ 0 h 3242474"/>
              <a:gd name="connsiteX2-1591" fmla="*/ 1666116 w 3203570"/>
              <a:gd name="connsiteY2-1592" fmla="*/ 734886 h 3242474"/>
              <a:gd name="connsiteX3-1593" fmla="*/ 2401001 w 3203570"/>
              <a:gd name="connsiteY3-1594" fmla="*/ 560982 h 3242474"/>
              <a:gd name="connsiteX4-1595" fmla="*/ 3203206 w 3203570"/>
              <a:gd name="connsiteY4-1596" fmla="*/ 1834409 h 3242474"/>
              <a:gd name="connsiteX5-1597" fmla="*/ 2300025 w 3203570"/>
              <a:gd name="connsiteY5-1598" fmla="*/ 3046130 h 3242474"/>
              <a:gd name="connsiteX6-1599" fmla="*/ 605860 w 3203570"/>
              <a:gd name="connsiteY6-1600" fmla="*/ 2664663 h 3242474"/>
              <a:gd name="connsiteX7-1601" fmla="*/ 381468 w 3203570"/>
              <a:gd name="connsiteY7-1602" fmla="*/ 3242474 h 3242474"/>
              <a:gd name="connsiteX8-1603" fmla="*/ 0 w 3203570"/>
              <a:gd name="connsiteY8-1604" fmla="*/ 3236864 h 3242474"/>
              <a:gd name="connsiteX9-1605" fmla="*/ 516103 w 3203570"/>
              <a:gd name="connsiteY9-1606" fmla="*/ 2249538 h 3242474"/>
              <a:gd name="connsiteX10-1607" fmla="*/ 1559529 w 3203570"/>
              <a:gd name="connsiteY10-1608" fmla="*/ 1991485 h 3242474"/>
              <a:gd name="connsiteX11-1609" fmla="*/ 1234160 w 3203570"/>
              <a:gd name="connsiteY11-1610" fmla="*/ 959279 h 3242474"/>
              <a:gd name="connsiteX12-1611" fmla="*/ 1049035 w 3203570"/>
              <a:gd name="connsiteY12-1612" fmla="*/ 16828 h 3242474"/>
              <a:gd name="connsiteX0-1613" fmla="*/ 1049035 w 3203570"/>
              <a:gd name="connsiteY0-1614" fmla="*/ 16828 h 3242474"/>
              <a:gd name="connsiteX1-1615" fmla="*/ 1447333 w 3203570"/>
              <a:gd name="connsiteY1-1616" fmla="*/ 0 h 3242474"/>
              <a:gd name="connsiteX2-1617" fmla="*/ 1666116 w 3203570"/>
              <a:gd name="connsiteY2-1618" fmla="*/ 734886 h 3242474"/>
              <a:gd name="connsiteX3-1619" fmla="*/ 2401001 w 3203570"/>
              <a:gd name="connsiteY3-1620" fmla="*/ 560982 h 3242474"/>
              <a:gd name="connsiteX4-1621" fmla="*/ 3203206 w 3203570"/>
              <a:gd name="connsiteY4-1622" fmla="*/ 1834409 h 3242474"/>
              <a:gd name="connsiteX5-1623" fmla="*/ 2300025 w 3203570"/>
              <a:gd name="connsiteY5-1624" fmla="*/ 3046130 h 3242474"/>
              <a:gd name="connsiteX6-1625" fmla="*/ 605860 w 3203570"/>
              <a:gd name="connsiteY6-1626" fmla="*/ 2664663 h 3242474"/>
              <a:gd name="connsiteX7-1627" fmla="*/ 381468 w 3203570"/>
              <a:gd name="connsiteY7-1628" fmla="*/ 3242474 h 3242474"/>
              <a:gd name="connsiteX8-1629" fmla="*/ 0 w 3203570"/>
              <a:gd name="connsiteY8-1630" fmla="*/ 3236864 h 3242474"/>
              <a:gd name="connsiteX9-1631" fmla="*/ 516103 w 3203570"/>
              <a:gd name="connsiteY9-1632" fmla="*/ 2249538 h 3242474"/>
              <a:gd name="connsiteX10-1633" fmla="*/ 1559529 w 3203570"/>
              <a:gd name="connsiteY10-1634" fmla="*/ 1991485 h 3242474"/>
              <a:gd name="connsiteX11-1635" fmla="*/ 1234160 w 3203570"/>
              <a:gd name="connsiteY11-1636" fmla="*/ 959279 h 3242474"/>
              <a:gd name="connsiteX12-1637" fmla="*/ 1049035 w 3203570"/>
              <a:gd name="connsiteY12-1638" fmla="*/ 16828 h 3242474"/>
              <a:gd name="connsiteX0-1639" fmla="*/ 1049035 w 3203570"/>
              <a:gd name="connsiteY0-1640" fmla="*/ 16828 h 3242474"/>
              <a:gd name="connsiteX1-1641" fmla="*/ 1447333 w 3203570"/>
              <a:gd name="connsiteY1-1642" fmla="*/ 0 h 3242474"/>
              <a:gd name="connsiteX2-1643" fmla="*/ 1666116 w 3203570"/>
              <a:gd name="connsiteY2-1644" fmla="*/ 734886 h 3242474"/>
              <a:gd name="connsiteX3-1645" fmla="*/ 2401001 w 3203570"/>
              <a:gd name="connsiteY3-1646" fmla="*/ 560982 h 3242474"/>
              <a:gd name="connsiteX4-1647" fmla="*/ 3203206 w 3203570"/>
              <a:gd name="connsiteY4-1648" fmla="*/ 1834409 h 3242474"/>
              <a:gd name="connsiteX5-1649" fmla="*/ 2300025 w 3203570"/>
              <a:gd name="connsiteY5-1650" fmla="*/ 3046130 h 3242474"/>
              <a:gd name="connsiteX6-1651" fmla="*/ 605860 w 3203570"/>
              <a:gd name="connsiteY6-1652" fmla="*/ 2664663 h 3242474"/>
              <a:gd name="connsiteX7-1653" fmla="*/ 381468 w 3203570"/>
              <a:gd name="connsiteY7-1654" fmla="*/ 3242474 h 3242474"/>
              <a:gd name="connsiteX8-1655" fmla="*/ 0 w 3203570"/>
              <a:gd name="connsiteY8-1656" fmla="*/ 3236864 h 3242474"/>
              <a:gd name="connsiteX9-1657" fmla="*/ 516103 w 3203570"/>
              <a:gd name="connsiteY9-1658" fmla="*/ 2249538 h 3242474"/>
              <a:gd name="connsiteX10-1659" fmla="*/ 1559529 w 3203570"/>
              <a:gd name="connsiteY10-1660" fmla="*/ 1991485 h 3242474"/>
              <a:gd name="connsiteX11-1661" fmla="*/ 1234160 w 3203570"/>
              <a:gd name="connsiteY11-1662" fmla="*/ 959279 h 3242474"/>
              <a:gd name="connsiteX12-1663" fmla="*/ 1049035 w 3203570"/>
              <a:gd name="connsiteY12-1664" fmla="*/ 16828 h 324247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203570" h="3242474">
                <a:moveTo>
                  <a:pt x="1049035" y="16828"/>
                </a:moveTo>
                <a:lnTo>
                  <a:pt x="1447333" y="0"/>
                </a:lnTo>
                <a:cubicBezTo>
                  <a:pt x="1441724" y="284231"/>
                  <a:pt x="1413674" y="613340"/>
                  <a:pt x="1666116" y="734886"/>
                </a:cubicBezTo>
                <a:cubicBezTo>
                  <a:pt x="1888639" y="783504"/>
                  <a:pt x="1937256" y="473095"/>
                  <a:pt x="2401001" y="560982"/>
                </a:cubicBezTo>
                <a:cubicBezTo>
                  <a:pt x="2875965" y="635779"/>
                  <a:pt x="3216295" y="1035945"/>
                  <a:pt x="3203206" y="1834409"/>
                </a:cubicBezTo>
                <a:cubicBezTo>
                  <a:pt x="3175156" y="2587994"/>
                  <a:pt x="2844177" y="2814257"/>
                  <a:pt x="2300025" y="3046130"/>
                </a:cubicBezTo>
                <a:cubicBezTo>
                  <a:pt x="1406194" y="3347190"/>
                  <a:pt x="820903" y="2705801"/>
                  <a:pt x="605860" y="2664663"/>
                </a:cubicBezTo>
                <a:cubicBezTo>
                  <a:pt x="379598" y="2621655"/>
                  <a:pt x="355288" y="2954503"/>
                  <a:pt x="381468" y="3242474"/>
                </a:cubicBezTo>
                <a:lnTo>
                  <a:pt x="0" y="3236864"/>
                </a:lnTo>
                <a:cubicBezTo>
                  <a:pt x="9350" y="2823607"/>
                  <a:pt x="-31788" y="2191567"/>
                  <a:pt x="516103" y="2249538"/>
                </a:cubicBezTo>
                <a:cubicBezTo>
                  <a:pt x="918138" y="2305637"/>
                  <a:pt x="1303347" y="2423441"/>
                  <a:pt x="1559529" y="1991485"/>
                </a:cubicBezTo>
                <a:cubicBezTo>
                  <a:pt x="1720344" y="1686686"/>
                  <a:pt x="1701645" y="1337006"/>
                  <a:pt x="1234160" y="959279"/>
                </a:cubicBezTo>
                <a:cubicBezTo>
                  <a:pt x="1155622" y="891961"/>
                  <a:pt x="981717" y="516102"/>
                  <a:pt x="1049035" y="1682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57" name="Freeform 50"/>
          <p:cNvSpPr>
            <a:spLocks noChangeAspect="1"/>
          </p:cNvSpPr>
          <p:nvPr/>
        </p:nvSpPr>
        <p:spPr>
          <a:xfrm>
            <a:off x="4366700" y="1610796"/>
            <a:ext cx="529812" cy="447396"/>
          </a:xfrm>
          <a:custGeom>
            <a:avLst/>
            <a:gdLst/>
            <a:ahLst/>
            <a:cxnLst/>
            <a:rect l="l" t="t" r="r" b="b"/>
            <a:pathLst>
              <a:path w="3213653" h="2719059">
                <a:moveTo>
                  <a:pt x="1378151" y="1333546"/>
                </a:moveTo>
                <a:cubicBezTo>
                  <a:pt x="1319627" y="1375402"/>
                  <a:pt x="1250513" y="1400241"/>
                  <a:pt x="1177640" y="1404742"/>
                </a:cubicBezTo>
                <a:cubicBezTo>
                  <a:pt x="1183273" y="1421668"/>
                  <a:pt x="1185388" y="1439329"/>
                  <a:pt x="1185029" y="1457608"/>
                </a:cubicBezTo>
                <a:lnTo>
                  <a:pt x="1182201" y="1517198"/>
                </a:lnTo>
                <a:cubicBezTo>
                  <a:pt x="1256472" y="1514781"/>
                  <a:pt x="1326341" y="1484168"/>
                  <a:pt x="1378151" y="1432005"/>
                </a:cubicBezTo>
                <a:close/>
                <a:moveTo>
                  <a:pt x="1765736" y="0"/>
                </a:moveTo>
                <a:cubicBezTo>
                  <a:pt x="1820598" y="0"/>
                  <a:pt x="1865072" y="44474"/>
                  <a:pt x="1865072" y="99336"/>
                </a:cubicBezTo>
                <a:lnTo>
                  <a:pt x="1865072" y="1145199"/>
                </a:lnTo>
                <a:cubicBezTo>
                  <a:pt x="1927584" y="1198906"/>
                  <a:pt x="2002197" y="1234373"/>
                  <a:pt x="2081262" y="1252128"/>
                </a:cubicBezTo>
                <a:cubicBezTo>
                  <a:pt x="2096727" y="1219747"/>
                  <a:pt x="2112543" y="1186289"/>
                  <a:pt x="2123992" y="1149920"/>
                </a:cubicBezTo>
                <a:cubicBezTo>
                  <a:pt x="1899600" y="1041464"/>
                  <a:pt x="1832282" y="585198"/>
                  <a:pt x="1933258" y="437473"/>
                </a:cubicBezTo>
                <a:cubicBezTo>
                  <a:pt x="2028156" y="327848"/>
                  <a:pt x="2131647" y="265468"/>
                  <a:pt x="2345195" y="261608"/>
                </a:cubicBezTo>
                <a:cubicBezTo>
                  <a:pt x="2375702" y="261056"/>
                  <a:pt x="2408455" y="261699"/>
                  <a:pt x="2443750" y="263569"/>
                </a:cubicBezTo>
                <a:cubicBezTo>
                  <a:pt x="2954244" y="291618"/>
                  <a:pt x="3189856" y="886259"/>
                  <a:pt x="3206686" y="1323824"/>
                </a:cubicBezTo>
                <a:cubicBezTo>
                  <a:pt x="3247823" y="2015701"/>
                  <a:pt x="3103839" y="2270013"/>
                  <a:pt x="2853267" y="2462617"/>
                </a:cubicBezTo>
                <a:cubicBezTo>
                  <a:pt x="2511068" y="2735627"/>
                  <a:pt x="2157650" y="2470097"/>
                  <a:pt x="2084722" y="2170906"/>
                </a:cubicBezTo>
                <a:cubicBezTo>
                  <a:pt x="2058544" y="2038140"/>
                  <a:pt x="2127730" y="1922204"/>
                  <a:pt x="2202528" y="1800658"/>
                </a:cubicBezTo>
                <a:lnTo>
                  <a:pt x="2143866" y="1730900"/>
                </a:lnTo>
                <a:cubicBezTo>
                  <a:pt x="2096151" y="1741682"/>
                  <a:pt x="2046910" y="1746675"/>
                  <a:pt x="1997032" y="1746402"/>
                </a:cubicBezTo>
                <a:lnTo>
                  <a:pt x="1887189" y="1736891"/>
                </a:lnTo>
                <a:lnTo>
                  <a:pt x="1887189" y="2619722"/>
                </a:lnTo>
                <a:cubicBezTo>
                  <a:pt x="1887189" y="2674584"/>
                  <a:pt x="1842715" y="2719058"/>
                  <a:pt x="1787853" y="2719058"/>
                </a:cubicBezTo>
                <a:cubicBezTo>
                  <a:pt x="1732991" y="2719058"/>
                  <a:pt x="1688517" y="2674584"/>
                  <a:pt x="1688517" y="2619722"/>
                </a:cubicBezTo>
                <a:lnTo>
                  <a:pt x="1688517" y="1730093"/>
                </a:lnTo>
                <a:cubicBezTo>
                  <a:pt x="1688517" y="1710960"/>
                  <a:pt x="1693926" y="1693091"/>
                  <a:pt x="1704798" y="1678857"/>
                </a:cubicBezTo>
                <a:cubicBezTo>
                  <a:pt x="1659024" y="1659660"/>
                  <a:pt x="1616387" y="1633873"/>
                  <a:pt x="1576823" y="1603655"/>
                </a:cubicBezTo>
                <a:lnTo>
                  <a:pt x="1576823" y="2619723"/>
                </a:lnTo>
                <a:cubicBezTo>
                  <a:pt x="1576823" y="2674585"/>
                  <a:pt x="1532349" y="2719059"/>
                  <a:pt x="1477487" y="2719059"/>
                </a:cubicBezTo>
                <a:cubicBezTo>
                  <a:pt x="1422625" y="2719059"/>
                  <a:pt x="1378151" y="2674585"/>
                  <a:pt x="1378151" y="2619723"/>
                </a:cubicBezTo>
                <a:lnTo>
                  <a:pt x="1378151" y="1615564"/>
                </a:lnTo>
                <a:cubicBezTo>
                  <a:pt x="1313743" y="1650180"/>
                  <a:pt x="1240907" y="1668612"/>
                  <a:pt x="1165758" y="1668570"/>
                </a:cubicBezTo>
                <a:lnTo>
                  <a:pt x="1143358" y="1665899"/>
                </a:lnTo>
                <a:cubicBezTo>
                  <a:pt x="1108602" y="1733381"/>
                  <a:pt x="1056017" y="1769960"/>
                  <a:pt x="1011125" y="1833465"/>
                </a:cubicBezTo>
                <a:cubicBezTo>
                  <a:pt x="1085923" y="1955011"/>
                  <a:pt x="1155109" y="2070947"/>
                  <a:pt x="1128931" y="2203713"/>
                </a:cubicBezTo>
                <a:cubicBezTo>
                  <a:pt x="1056003" y="2502904"/>
                  <a:pt x="702585" y="2768434"/>
                  <a:pt x="360386" y="2495424"/>
                </a:cubicBezTo>
                <a:cubicBezTo>
                  <a:pt x="109814" y="2302820"/>
                  <a:pt x="-34170" y="2048508"/>
                  <a:pt x="6967" y="1356631"/>
                </a:cubicBezTo>
                <a:cubicBezTo>
                  <a:pt x="23797" y="919066"/>
                  <a:pt x="259409" y="324425"/>
                  <a:pt x="769903" y="296376"/>
                </a:cubicBezTo>
                <a:cubicBezTo>
                  <a:pt x="805198" y="294506"/>
                  <a:pt x="837951" y="293863"/>
                  <a:pt x="868458" y="294415"/>
                </a:cubicBezTo>
                <a:cubicBezTo>
                  <a:pt x="1082006" y="298276"/>
                  <a:pt x="1185497" y="360655"/>
                  <a:pt x="1280395" y="470280"/>
                </a:cubicBezTo>
                <a:cubicBezTo>
                  <a:pt x="1381371" y="618005"/>
                  <a:pt x="1314053" y="1074271"/>
                  <a:pt x="1089661" y="1182727"/>
                </a:cubicBezTo>
                <a:cubicBezTo>
                  <a:pt x="1098183" y="1209798"/>
                  <a:pt x="1109125" y="1235256"/>
                  <a:pt x="1120578" y="1259840"/>
                </a:cubicBezTo>
                <a:cubicBezTo>
                  <a:pt x="1123656" y="1260899"/>
                  <a:pt x="1126770" y="1260948"/>
                  <a:pt x="1129891" y="1260950"/>
                </a:cubicBezTo>
                <a:cubicBezTo>
                  <a:pt x="1227949" y="1261006"/>
                  <a:pt x="1320161" y="1214330"/>
                  <a:pt x="1378151" y="1135267"/>
                </a:cubicBezTo>
                <a:lnTo>
                  <a:pt x="1378151" y="118395"/>
                </a:lnTo>
                <a:cubicBezTo>
                  <a:pt x="1378151" y="63533"/>
                  <a:pt x="1422625" y="19059"/>
                  <a:pt x="1477487" y="19059"/>
                </a:cubicBezTo>
                <a:cubicBezTo>
                  <a:pt x="1532349" y="19059"/>
                  <a:pt x="1576823" y="63533"/>
                  <a:pt x="1576823" y="118395"/>
                </a:cubicBezTo>
                <a:lnTo>
                  <a:pt x="1576823" y="1413063"/>
                </a:lnTo>
                <a:cubicBezTo>
                  <a:pt x="1680597" y="1536757"/>
                  <a:pt x="1834575" y="1607590"/>
                  <a:pt x="1997786" y="1608484"/>
                </a:cubicBezTo>
                <a:lnTo>
                  <a:pt x="2057480" y="1605248"/>
                </a:lnTo>
                <a:cubicBezTo>
                  <a:pt x="2038910" y="1561698"/>
                  <a:pt x="2027992" y="1505121"/>
                  <a:pt x="2028624" y="1424801"/>
                </a:cubicBezTo>
                <a:lnTo>
                  <a:pt x="2034537" y="1382501"/>
                </a:lnTo>
                <a:cubicBezTo>
                  <a:pt x="1972012" y="1367348"/>
                  <a:pt x="1912047" y="1342676"/>
                  <a:pt x="1856155" y="1310037"/>
                </a:cubicBezTo>
                <a:cubicBezTo>
                  <a:pt x="1840993" y="1344880"/>
                  <a:pt x="1806188" y="1369059"/>
                  <a:pt x="1765736" y="1369059"/>
                </a:cubicBezTo>
                <a:cubicBezTo>
                  <a:pt x="1710874" y="1369059"/>
                  <a:pt x="1666400" y="1324585"/>
                  <a:pt x="1666400" y="1269723"/>
                </a:cubicBezTo>
                <a:lnTo>
                  <a:pt x="1666400" y="99336"/>
                </a:lnTo>
                <a:cubicBezTo>
                  <a:pt x="1666400" y="44474"/>
                  <a:pt x="1710874" y="0"/>
                  <a:pt x="176573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58" name="Teardrop 9"/>
          <p:cNvSpPr>
            <a:spLocks noChangeAspect="1"/>
          </p:cNvSpPr>
          <p:nvPr/>
        </p:nvSpPr>
        <p:spPr>
          <a:xfrm rot="18900000">
            <a:off x="6091469" y="2634169"/>
            <a:ext cx="512877" cy="437727"/>
          </a:xfrm>
          <a:custGeom>
            <a:avLst/>
            <a:gdLst/>
            <a:ahLst/>
            <a:cxnLst/>
            <a:rect l="l" t="t" r="r" b="b"/>
            <a:pathLst>
              <a:path w="3552042" h="3031575">
                <a:moveTo>
                  <a:pt x="1499560" y="1284945"/>
                </a:moveTo>
                <a:lnTo>
                  <a:pt x="1272419" y="1057805"/>
                </a:lnTo>
                <a:lnTo>
                  <a:pt x="1054631" y="1275593"/>
                </a:lnTo>
                <a:lnTo>
                  <a:pt x="836843" y="1057805"/>
                </a:lnTo>
                <a:lnTo>
                  <a:pt x="609703" y="1284945"/>
                </a:lnTo>
                <a:lnTo>
                  <a:pt x="827491" y="1502733"/>
                </a:lnTo>
                <a:lnTo>
                  <a:pt x="609703" y="1720522"/>
                </a:lnTo>
                <a:lnTo>
                  <a:pt x="836843" y="1947662"/>
                </a:lnTo>
                <a:lnTo>
                  <a:pt x="1054631" y="1729874"/>
                </a:lnTo>
                <a:lnTo>
                  <a:pt x="1272419" y="1947662"/>
                </a:lnTo>
                <a:lnTo>
                  <a:pt x="1499560" y="1720522"/>
                </a:lnTo>
                <a:lnTo>
                  <a:pt x="1281771" y="1502733"/>
                </a:lnTo>
                <a:close/>
                <a:moveTo>
                  <a:pt x="3552042" y="1021270"/>
                </a:moveTo>
                <a:cubicBezTo>
                  <a:pt x="3346428" y="1488389"/>
                  <a:pt x="3240687" y="1885112"/>
                  <a:pt x="3146822" y="2229032"/>
                </a:cubicBezTo>
                <a:cubicBezTo>
                  <a:pt x="3047091" y="2666397"/>
                  <a:pt x="2787512" y="3031575"/>
                  <a:pt x="2344279" y="3031575"/>
                </a:cubicBezTo>
                <a:cubicBezTo>
                  <a:pt x="1991740" y="3031575"/>
                  <a:pt x="1692293" y="2804263"/>
                  <a:pt x="1587926" y="2487045"/>
                </a:cubicBezTo>
                <a:cubicBezTo>
                  <a:pt x="1859795" y="2308350"/>
                  <a:pt x="2033031" y="1980125"/>
                  <a:pt x="2117061" y="1611614"/>
                </a:cubicBezTo>
                <a:cubicBezTo>
                  <a:pt x="2127904" y="1571883"/>
                  <a:pt x="2138872" y="1531598"/>
                  <a:pt x="2150086" y="1490753"/>
                </a:cubicBezTo>
                <a:cubicBezTo>
                  <a:pt x="2212338" y="1465032"/>
                  <a:pt x="2277652" y="1444164"/>
                  <a:pt x="2344279" y="1426490"/>
                </a:cubicBezTo>
                <a:cubicBezTo>
                  <a:pt x="2764465" y="1315024"/>
                  <a:pt x="3073190" y="1226884"/>
                  <a:pt x="3552042" y="1021270"/>
                </a:cubicBezTo>
                <a:close/>
                <a:moveTo>
                  <a:pt x="2557365" y="0"/>
                </a:moveTo>
                <a:cubicBezTo>
                  <a:pt x="2295797" y="594236"/>
                  <a:pt x="2161281" y="1098917"/>
                  <a:pt x="2041873" y="1536428"/>
                </a:cubicBezTo>
                <a:cubicBezTo>
                  <a:pt x="1915003" y="2092812"/>
                  <a:pt x="1584785" y="2557364"/>
                  <a:pt x="1020937" y="2557364"/>
                </a:cubicBezTo>
                <a:cubicBezTo>
                  <a:pt x="457089" y="2557364"/>
                  <a:pt x="0" y="2100276"/>
                  <a:pt x="0" y="1536428"/>
                </a:cubicBezTo>
                <a:cubicBezTo>
                  <a:pt x="0" y="972580"/>
                  <a:pt x="475939" y="660066"/>
                  <a:pt x="1020937" y="515492"/>
                </a:cubicBezTo>
                <a:cubicBezTo>
                  <a:pt x="1555467" y="373694"/>
                  <a:pt x="1948204" y="261568"/>
                  <a:pt x="255736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59" name="Freeform 97"/>
          <p:cNvSpPr>
            <a:spLocks noChangeAspect="1"/>
          </p:cNvSpPr>
          <p:nvPr/>
        </p:nvSpPr>
        <p:spPr>
          <a:xfrm>
            <a:off x="6811521" y="1603177"/>
            <a:ext cx="619107" cy="462636"/>
          </a:xfrm>
          <a:custGeom>
            <a:avLst/>
            <a:gdLst/>
            <a:ahLst/>
            <a:cxnLst/>
            <a:rect l="l" t="t" r="r" b="b"/>
            <a:pathLst>
              <a:path w="3246245" h="2425805">
                <a:moveTo>
                  <a:pt x="2545666" y="706851"/>
                </a:moveTo>
                <a:cubicBezTo>
                  <a:pt x="2704742" y="706851"/>
                  <a:pt x="2833698" y="835807"/>
                  <a:pt x="2833698" y="994883"/>
                </a:cubicBezTo>
                <a:cubicBezTo>
                  <a:pt x="2833698" y="1153959"/>
                  <a:pt x="2704742" y="1282915"/>
                  <a:pt x="2545666" y="1282915"/>
                </a:cubicBezTo>
                <a:cubicBezTo>
                  <a:pt x="2386590" y="1282915"/>
                  <a:pt x="2257634" y="1153959"/>
                  <a:pt x="2257634" y="994883"/>
                </a:cubicBezTo>
                <a:cubicBezTo>
                  <a:pt x="2257634" y="835807"/>
                  <a:pt x="2386590" y="706851"/>
                  <a:pt x="2545666" y="706851"/>
                </a:cubicBezTo>
                <a:close/>
                <a:moveTo>
                  <a:pt x="700580" y="706851"/>
                </a:moveTo>
                <a:cubicBezTo>
                  <a:pt x="859656" y="706851"/>
                  <a:pt x="988612" y="835807"/>
                  <a:pt x="988612" y="994883"/>
                </a:cubicBezTo>
                <a:cubicBezTo>
                  <a:pt x="988612" y="1153959"/>
                  <a:pt x="859656" y="1282915"/>
                  <a:pt x="700580" y="1282915"/>
                </a:cubicBezTo>
                <a:cubicBezTo>
                  <a:pt x="541504" y="1282915"/>
                  <a:pt x="412548" y="1153959"/>
                  <a:pt x="412548" y="994883"/>
                </a:cubicBezTo>
                <a:cubicBezTo>
                  <a:pt x="412548" y="835807"/>
                  <a:pt x="541504" y="706851"/>
                  <a:pt x="700580" y="706851"/>
                </a:cubicBezTo>
                <a:close/>
                <a:moveTo>
                  <a:pt x="1619971" y="0"/>
                </a:moveTo>
                <a:cubicBezTo>
                  <a:pt x="1621025" y="5"/>
                  <a:pt x="1622076" y="12"/>
                  <a:pt x="1623123" y="141"/>
                </a:cubicBezTo>
                <a:cubicBezTo>
                  <a:pt x="1624170" y="12"/>
                  <a:pt x="1625221" y="5"/>
                  <a:pt x="1626275" y="0"/>
                </a:cubicBezTo>
                <a:lnTo>
                  <a:pt x="1626274" y="282"/>
                </a:lnTo>
                <a:cubicBezTo>
                  <a:pt x="1966825" y="4283"/>
                  <a:pt x="1974816" y="220494"/>
                  <a:pt x="2177568" y="171426"/>
                </a:cubicBezTo>
                <a:cubicBezTo>
                  <a:pt x="2600959" y="50212"/>
                  <a:pt x="2963165" y="85364"/>
                  <a:pt x="3172404" y="310875"/>
                </a:cubicBezTo>
                <a:cubicBezTo>
                  <a:pt x="3300075" y="473051"/>
                  <a:pt x="3301971" y="794993"/>
                  <a:pt x="2851767" y="1164523"/>
                </a:cubicBezTo>
                <a:cubicBezTo>
                  <a:pt x="2918303" y="1029844"/>
                  <a:pt x="2927052" y="857771"/>
                  <a:pt x="2799829" y="746887"/>
                </a:cubicBezTo>
                <a:cubicBezTo>
                  <a:pt x="3115459" y="786295"/>
                  <a:pt x="3165949" y="533368"/>
                  <a:pt x="3049873" y="419809"/>
                </a:cubicBezTo>
                <a:cubicBezTo>
                  <a:pt x="2811516" y="207658"/>
                  <a:pt x="2338612" y="298041"/>
                  <a:pt x="2253222" y="493802"/>
                </a:cubicBezTo>
                <a:cubicBezTo>
                  <a:pt x="2139861" y="783555"/>
                  <a:pt x="2165869" y="1185485"/>
                  <a:pt x="2076302" y="1369861"/>
                </a:cubicBezTo>
                <a:cubicBezTo>
                  <a:pt x="1906668" y="1634081"/>
                  <a:pt x="1716639" y="1881305"/>
                  <a:pt x="1713569" y="2080938"/>
                </a:cubicBezTo>
                <a:cubicBezTo>
                  <a:pt x="1706472" y="2158984"/>
                  <a:pt x="1709123" y="2405980"/>
                  <a:pt x="1625847" y="2423204"/>
                </a:cubicBezTo>
                <a:cubicBezTo>
                  <a:pt x="1625847" y="2424071"/>
                  <a:pt x="1625843" y="2424938"/>
                  <a:pt x="1625839" y="2425805"/>
                </a:cubicBezTo>
                <a:lnTo>
                  <a:pt x="1623123" y="2424507"/>
                </a:lnTo>
                <a:lnTo>
                  <a:pt x="1620407" y="2425805"/>
                </a:lnTo>
                <a:cubicBezTo>
                  <a:pt x="1620403" y="2424938"/>
                  <a:pt x="1620399" y="2424071"/>
                  <a:pt x="1620399" y="2423204"/>
                </a:cubicBezTo>
                <a:cubicBezTo>
                  <a:pt x="1537123" y="2405980"/>
                  <a:pt x="1539774" y="2158984"/>
                  <a:pt x="1532677" y="2080938"/>
                </a:cubicBezTo>
                <a:cubicBezTo>
                  <a:pt x="1529607" y="1881305"/>
                  <a:pt x="1339578" y="1634081"/>
                  <a:pt x="1169944" y="1369861"/>
                </a:cubicBezTo>
                <a:cubicBezTo>
                  <a:pt x="1080377" y="1185485"/>
                  <a:pt x="1106385" y="783555"/>
                  <a:pt x="993024" y="493802"/>
                </a:cubicBezTo>
                <a:cubicBezTo>
                  <a:pt x="907634" y="298041"/>
                  <a:pt x="434730" y="207658"/>
                  <a:pt x="196373" y="419809"/>
                </a:cubicBezTo>
                <a:cubicBezTo>
                  <a:pt x="80297" y="533368"/>
                  <a:pt x="130787" y="786295"/>
                  <a:pt x="446417" y="746887"/>
                </a:cubicBezTo>
                <a:cubicBezTo>
                  <a:pt x="319194" y="857771"/>
                  <a:pt x="327943" y="1029844"/>
                  <a:pt x="394479" y="1164523"/>
                </a:cubicBezTo>
                <a:cubicBezTo>
                  <a:pt x="-55725" y="794993"/>
                  <a:pt x="-53829" y="473051"/>
                  <a:pt x="73842" y="310875"/>
                </a:cubicBezTo>
                <a:cubicBezTo>
                  <a:pt x="283081" y="85364"/>
                  <a:pt x="645287" y="50212"/>
                  <a:pt x="1068678" y="171426"/>
                </a:cubicBezTo>
                <a:cubicBezTo>
                  <a:pt x="1271430" y="220494"/>
                  <a:pt x="1279421" y="4283"/>
                  <a:pt x="1619972" y="28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60" name="Donut 22"/>
          <p:cNvSpPr>
            <a:spLocks noChangeAspect="1"/>
          </p:cNvSpPr>
          <p:nvPr/>
        </p:nvSpPr>
        <p:spPr>
          <a:xfrm>
            <a:off x="8528142" y="1698810"/>
            <a:ext cx="529812" cy="271370"/>
          </a:xfrm>
          <a:custGeom>
            <a:avLst/>
            <a:gdLst/>
            <a:ahLst/>
            <a:cxnLst/>
            <a:rect l="l" t="t" r="r" b="b"/>
            <a:pathLst>
              <a:path w="3372524" h="1727404">
                <a:moveTo>
                  <a:pt x="1758003" y="666958"/>
                </a:moveTo>
                <a:cubicBezTo>
                  <a:pt x="1703684" y="666958"/>
                  <a:pt x="1659649" y="710993"/>
                  <a:pt x="1659649" y="765312"/>
                </a:cubicBezTo>
                <a:cubicBezTo>
                  <a:pt x="1659649" y="819631"/>
                  <a:pt x="1703684" y="863666"/>
                  <a:pt x="1758003" y="863666"/>
                </a:cubicBezTo>
                <a:cubicBezTo>
                  <a:pt x="1812322" y="863666"/>
                  <a:pt x="1856357" y="819631"/>
                  <a:pt x="1856357" y="765312"/>
                </a:cubicBezTo>
                <a:cubicBezTo>
                  <a:pt x="1856357" y="710993"/>
                  <a:pt x="1812322" y="666958"/>
                  <a:pt x="1758003" y="666958"/>
                </a:cubicBezTo>
                <a:close/>
                <a:moveTo>
                  <a:pt x="1686261" y="586208"/>
                </a:moveTo>
                <a:cubicBezTo>
                  <a:pt x="1849880" y="586208"/>
                  <a:pt x="1982519" y="718847"/>
                  <a:pt x="1982519" y="882466"/>
                </a:cubicBezTo>
                <a:cubicBezTo>
                  <a:pt x="1982519" y="1046085"/>
                  <a:pt x="1849880" y="1178724"/>
                  <a:pt x="1686261" y="1178724"/>
                </a:cubicBezTo>
                <a:cubicBezTo>
                  <a:pt x="1522642" y="1178724"/>
                  <a:pt x="1390003" y="1046085"/>
                  <a:pt x="1390003" y="882466"/>
                </a:cubicBezTo>
                <a:cubicBezTo>
                  <a:pt x="1390003" y="718847"/>
                  <a:pt x="1522642" y="586208"/>
                  <a:pt x="1686261" y="586208"/>
                </a:cubicBezTo>
                <a:close/>
                <a:moveTo>
                  <a:pt x="1686262" y="448985"/>
                </a:moveTo>
                <a:cubicBezTo>
                  <a:pt x="1446857" y="448985"/>
                  <a:pt x="1252780" y="643062"/>
                  <a:pt x="1252780" y="882467"/>
                </a:cubicBezTo>
                <a:cubicBezTo>
                  <a:pt x="1252780" y="1121872"/>
                  <a:pt x="1446857" y="1315949"/>
                  <a:pt x="1686262" y="1315949"/>
                </a:cubicBezTo>
                <a:cubicBezTo>
                  <a:pt x="1925667" y="1315949"/>
                  <a:pt x="2119744" y="1121872"/>
                  <a:pt x="2119744" y="882467"/>
                </a:cubicBezTo>
                <a:cubicBezTo>
                  <a:pt x="2119744" y="643062"/>
                  <a:pt x="1925667" y="448985"/>
                  <a:pt x="1686262" y="448985"/>
                </a:cubicBezTo>
                <a:close/>
                <a:moveTo>
                  <a:pt x="1893261" y="271274"/>
                </a:moveTo>
                <a:cubicBezTo>
                  <a:pt x="2150128" y="355123"/>
                  <a:pt x="2334334" y="597283"/>
                  <a:pt x="2334334" y="882467"/>
                </a:cubicBezTo>
                <a:cubicBezTo>
                  <a:pt x="2334334" y="1103921"/>
                  <a:pt x="2223259" y="1299432"/>
                  <a:pt x="2053457" y="1415856"/>
                </a:cubicBezTo>
                <a:cubicBezTo>
                  <a:pt x="2494577" y="1286853"/>
                  <a:pt x="2931337" y="1005905"/>
                  <a:pt x="2940842" y="882353"/>
                </a:cubicBezTo>
                <a:lnTo>
                  <a:pt x="2946401" y="882364"/>
                </a:lnTo>
                <a:lnTo>
                  <a:pt x="2943679" y="877137"/>
                </a:lnTo>
                <a:lnTo>
                  <a:pt x="2946401" y="872130"/>
                </a:lnTo>
                <a:lnTo>
                  <a:pt x="2941077" y="872141"/>
                </a:lnTo>
                <a:cubicBezTo>
                  <a:pt x="2875996" y="732702"/>
                  <a:pt x="2369865" y="377972"/>
                  <a:pt x="1893261" y="271274"/>
                </a:cubicBezTo>
                <a:close/>
                <a:moveTo>
                  <a:pt x="1525754" y="256843"/>
                </a:moveTo>
                <a:cubicBezTo>
                  <a:pt x="984953" y="339274"/>
                  <a:pt x="426123" y="752145"/>
                  <a:pt x="426123" y="877021"/>
                </a:cubicBezTo>
                <a:lnTo>
                  <a:pt x="426123" y="877247"/>
                </a:lnTo>
                <a:cubicBezTo>
                  <a:pt x="439083" y="984175"/>
                  <a:pt x="877625" y="1311577"/>
                  <a:pt x="1355183" y="1436828"/>
                </a:cubicBezTo>
                <a:cubicBezTo>
                  <a:pt x="1164798" y="1325758"/>
                  <a:pt x="1038190" y="1118898"/>
                  <a:pt x="1038190" y="882467"/>
                </a:cubicBezTo>
                <a:cubicBezTo>
                  <a:pt x="1038190" y="580157"/>
                  <a:pt x="1245184" y="326193"/>
                  <a:pt x="1525754" y="256843"/>
                </a:cubicBezTo>
                <a:close/>
                <a:moveTo>
                  <a:pt x="1682713" y="0"/>
                </a:moveTo>
                <a:cubicBezTo>
                  <a:pt x="2385858" y="36225"/>
                  <a:pt x="3265322" y="653066"/>
                  <a:pt x="3365400" y="875412"/>
                </a:cubicBezTo>
                <a:lnTo>
                  <a:pt x="3372524" y="875397"/>
                </a:lnTo>
                <a:lnTo>
                  <a:pt x="3368881" y="882344"/>
                </a:lnTo>
                <a:lnTo>
                  <a:pt x="3372524" y="889597"/>
                </a:lnTo>
                <a:lnTo>
                  <a:pt x="3365086" y="889581"/>
                </a:lnTo>
                <a:cubicBezTo>
                  <a:pt x="3348713" y="1110249"/>
                  <a:pt x="2385134" y="1692746"/>
                  <a:pt x="1682713" y="1727404"/>
                </a:cubicBezTo>
                <a:cubicBezTo>
                  <a:pt x="901706" y="1708470"/>
                  <a:pt x="21301" y="1064732"/>
                  <a:pt x="0" y="882497"/>
                </a:cubicBezTo>
                <a:lnTo>
                  <a:pt x="0" y="882184"/>
                </a:lnTo>
                <a:cubicBezTo>
                  <a:pt x="0" y="691908"/>
                  <a:pt x="901706" y="19770"/>
                  <a:pt x="168271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61" name="Freeform 99"/>
          <p:cNvSpPr>
            <a:spLocks noChangeAspect="1"/>
          </p:cNvSpPr>
          <p:nvPr/>
        </p:nvSpPr>
        <p:spPr>
          <a:xfrm>
            <a:off x="6153523" y="1591274"/>
            <a:ext cx="388767" cy="486441"/>
          </a:xfrm>
          <a:custGeom>
            <a:avLst/>
            <a:gdLst/>
            <a:ahLst/>
            <a:cxnLst/>
            <a:rect l="l" t="t" r="r" b="b"/>
            <a:pathLst>
              <a:path w="2427821" h="3249943">
                <a:moveTo>
                  <a:pt x="1783445" y="477276"/>
                </a:moveTo>
                <a:cubicBezTo>
                  <a:pt x="1867295" y="479049"/>
                  <a:pt x="1940306" y="495815"/>
                  <a:pt x="1995323" y="528655"/>
                </a:cubicBezTo>
                <a:cubicBezTo>
                  <a:pt x="2375187" y="892595"/>
                  <a:pt x="1478983" y="963108"/>
                  <a:pt x="1620010" y="1047270"/>
                </a:cubicBezTo>
                <a:cubicBezTo>
                  <a:pt x="1920260" y="1267909"/>
                  <a:pt x="2179568" y="1563610"/>
                  <a:pt x="2275102" y="1879783"/>
                </a:cubicBezTo>
                <a:cubicBezTo>
                  <a:pt x="2386559" y="2264195"/>
                  <a:pt x="2620845" y="2969329"/>
                  <a:pt x="2118153" y="3196792"/>
                </a:cubicBezTo>
                <a:cubicBezTo>
                  <a:pt x="862559" y="3474297"/>
                  <a:pt x="146052" y="2612212"/>
                  <a:pt x="9574" y="1838839"/>
                </a:cubicBezTo>
                <a:cubicBezTo>
                  <a:pt x="-38192" y="1613652"/>
                  <a:pt x="98284" y="1313401"/>
                  <a:pt x="296177" y="1170100"/>
                </a:cubicBezTo>
                <a:cubicBezTo>
                  <a:pt x="391711" y="1081390"/>
                  <a:pt x="330296" y="876673"/>
                  <a:pt x="323472" y="671956"/>
                </a:cubicBezTo>
                <a:cubicBezTo>
                  <a:pt x="296177" y="474063"/>
                  <a:pt x="760199" y="351234"/>
                  <a:pt x="664666" y="1211043"/>
                </a:cubicBezTo>
                <a:cubicBezTo>
                  <a:pt x="853176" y="743465"/>
                  <a:pt x="1420091" y="469595"/>
                  <a:pt x="1783445" y="477276"/>
                </a:cubicBezTo>
                <a:close/>
                <a:moveTo>
                  <a:pt x="1024970" y="33"/>
                </a:moveTo>
                <a:cubicBezTo>
                  <a:pt x="1115949" y="3590"/>
                  <a:pt x="1140206" y="286408"/>
                  <a:pt x="1176458" y="269348"/>
                </a:cubicBezTo>
                <a:cubicBezTo>
                  <a:pt x="1251521" y="278446"/>
                  <a:pt x="1265168" y="21414"/>
                  <a:pt x="1401646" y="44160"/>
                </a:cubicBezTo>
                <a:cubicBezTo>
                  <a:pt x="1469884" y="71456"/>
                  <a:pt x="1374351" y="221581"/>
                  <a:pt x="1360703" y="310292"/>
                </a:cubicBezTo>
                <a:lnTo>
                  <a:pt x="1517652" y="453593"/>
                </a:lnTo>
                <a:cubicBezTo>
                  <a:pt x="974016" y="540030"/>
                  <a:pt x="901229" y="790238"/>
                  <a:pt x="753379" y="951737"/>
                </a:cubicBezTo>
                <a:lnTo>
                  <a:pt x="705610" y="644662"/>
                </a:lnTo>
                <a:lnTo>
                  <a:pt x="787497" y="521832"/>
                </a:lnTo>
                <a:cubicBezTo>
                  <a:pt x="712435" y="433122"/>
                  <a:pt x="446303" y="364883"/>
                  <a:pt x="562310" y="255701"/>
                </a:cubicBezTo>
                <a:cubicBezTo>
                  <a:pt x="739730" y="98751"/>
                  <a:pt x="862560" y="337587"/>
                  <a:pt x="1012685" y="378530"/>
                </a:cubicBezTo>
                <a:cubicBezTo>
                  <a:pt x="1010410" y="253426"/>
                  <a:pt x="796596" y="101025"/>
                  <a:pt x="1005861" y="3217"/>
                </a:cubicBezTo>
                <a:cubicBezTo>
                  <a:pt x="1012543" y="800"/>
                  <a:pt x="1018905" y="-204"/>
                  <a:pt x="1024970" y="3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62" name="Oval 10"/>
          <p:cNvSpPr/>
          <p:nvPr/>
        </p:nvSpPr>
        <p:spPr>
          <a:xfrm>
            <a:off x="7711015" y="1592291"/>
            <a:ext cx="486653" cy="484407"/>
          </a:xfrm>
          <a:custGeom>
            <a:avLst/>
            <a:gdLst/>
            <a:ahLst/>
            <a:cxnLst/>
            <a:rect l="l" t="t" r="r" b="b"/>
            <a:pathLst>
              <a:path w="3229769" h="3214867">
                <a:moveTo>
                  <a:pt x="388922" y="0"/>
                </a:moveTo>
                <a:cubicBezTo>
                  <a:pt x="481031" y="0"/>
                  <a:pt x="564991" y="34887"/>
                  <a:pt x="627459" y="93109"/>
                </a:cubicBezTo>
                <a:cubicBezTo>
                  <a:pt x="689927" y="34887"/>
                  <a:pt x="773888" y="0"/>
                  <a:pt x="865996" y="0"/>
                </a:cubicBezTo>
                <a:cubicBezTo>
                  <a:pt x="958105" y="0"/>
                  <a:pt x="1042065" y="34887"/>
                  <a:pt x="1104533" y="93109"/>
                </a:cubicBezTo>
                <a:cubicBezTo>
                  <a:pt x="1167001" y="34887"/>
                  <a:pt x="1250962" y="0"/>
                  <a:pt x="1343070" y="0"/>
                </a:cubicBezTo>
                <a:cubicBezTo>
                  <a:pt x="1435179" y="0"/>
                  <a:pt x="1519139" y="34887"/>
                  <a:pt x="1581607" y="93109"/>
                </a:cubicBezTo>
                <a:cubicBezTo>
                  <a:pt x="1644075" y="34887"/>
                  <a:pt x="1728036" y="0"/>
                  <a:pt x="1820144" y="0"/>
                </a:cubicBezTo>
                <a:cubicBezTo>
                  <a:pt x="1912253" y="0"/>
                  <a:pt x="1996213" y="34887"/>
                  <a:pt x="2058681" y="93109"/>
                </a:cubicBezTo>
                <a:cubicBezTo>
                  <a:pt x="2121149" y="34887"/>
                  <a:pt x="2205110" y="0"/>
                  <a:pt x="2297218" y="0"/>
                </a:cubicBezTo>
                <a:cubicBezTo>
                  <a:pt x="2389326" y="0"/>
                  <a:pt x="2473286" y="34887"/>
                  <a:pt x="2535755" y="93108"/>
                </a:cubicBezTo>
                <a:cubicBezTo>
                  <a:pt x="2598223" y="34887"/>
                  <a:pt x="2682183" y="0"/>
                  <a:pt x="2774291" y="0"/>
                </a:cubicBezTo>
                <a:cubicBezTo>
                  <a:pt x="2971429" y="0"/>
                  <a:pt x="3131241" y="159812"/>
                  <a:pt x="3131241" y="356950"/>
                </a:cubicBezTo>
                <a:cubicBezTo>
                  <a:pt x="3131241" y="414550"/>
                  <a:pt x="3117598" y="468963"/>
                  <a:pt x="3092026" y="516460"/>
                </a:cubicBezTo>
                <a:cubicBezTo>
                  <a:pt x="3176259" y="580602"/>
                  <a:pt x="3229769" y="682177"/>
                  <a:pt x="3229769" y="796250"/>
                </a:cubicBezTo>
                <a:cubicBezTo>
                  <a:pt x="3229769" y="902465"/>
                  <a:pt x="3183377" y="997845"/>
                  <a:pt x="3108820" y="1062184"/>
                </a:cubicBezTo>
                <a:cubicBezTo>
                  <a:pt x="3183377" y="1126523"/>
                  <a:pt x="3229769" y="1221903"/>
                  <a:pt x="3229769" y="1328118"/>
                </a:cubicBezTo>
                <a:cubicBezTo>
                  <a:pt x="3229769" y="1434333"/>
                  <a:pt x="3183377" y="1529713"/>
                  <a:pt x="3108820" y="1594052"/>
                </a:cubicBezTo>
                <a:cubicBezTo>
                  <a:pt x="3183377" y="1658391"/>
                  <a:pt x="3229769" y="1753771"/>
                  <a:pt x="3229769" y="1859986"/>
                </a:cubicBezTo>
                <a:cubicBezTo>
                  <a:pt x="3229769" y="2057124"/>
                  <a:pt x="3069957" y="2216936"/>
                  <a:pt x="2872819" y="2216936"/>
                </a:cubicBezTo>
                <a:lnTo>
                  <a:pt x="2849067" y="2214542"/>
                </a:lnTo>
                <a:cubicBezTo>
                  <a:pt x="2790894" y="2329236"/>
                  <a:pt x="2671548" y="2406987"/>
                  <a:pt x="2534043" y="2406987"/>
                </a:cubicBezTo>
                <a:cubicBezTo>
                  <a:pt x="2483158" y="2406987"/>
                  <a:pt x="2434760" y="2396340"/>
                  <a:pt x="2391120" y="2376775"/>
                </a:cubicBezTo>
                <a:cubicBezTo>
                  <a:pt x="2326908" y="2456876"/>
                  <a:pt x="2228003" y="2507238"/>
                  <a:pt x="2117336" y="2507238"/>
                </a:cubicBezTo>
                <a:lnTo>
                  <a:pt x="2081608" y="2503636"/>
                </a:lnTo>
                <a:cubicBezTo>
                  <a:pt x="2058765" y="2546355"/>
                  <a:pt x="2027330" y="2583686"/>
                  <a:pt x="1987704" y="2611019"/>
                </a:cubicBezTo>
                <a:cubicBezTo>
                  <a:pt x="2049806" y="2674751"/>
                  <a:pt x="2087711" y="2761907"/>
                  <a:pt x="2087711" y="2857917"/>
                </a:cubicBezTo>
                <a:cubicBezTo>
                  <a:pt x="2087711" y="3055055"/>
                  <a:pt x="1927899" y="3214867"/>
                  <a:pt x="1730761" y="3214867"/>
                </a:cubicBezTo>
                <a:cubicBezTo>
                  <a:pt x="1533623" y="3214867"/>
                  <a:pt x="1373811" y="3055055"/>
                  <a:pt x="1373811" y="2857917"/>
                </a:cubicBezTo>
                <a:cubicBezTo>
                  <a:pt x="1373811" y="2743560"/>
                  <a:pt x="1427588" y="2641764"/>
                  <a:pt x="1512161" y="2577627"/>
                </a:cubicBezTo>
                <a:cubicBezTo>
                  <a:pt x="1450743" y="2514125"/>
                  <a:pt x="1413385" y="2427536"/>
                  <a:pt x="1413385" y="2332221"/>
                </a:cubicBezTo>
                <a:cubicBezTo>
                  <a:pt x="1413385" y="2135083"/>
                  <a:pt x="1573197" y="1975271"/>
                  <a:pt x="1770335" y="1975271"/>
                </a:cubicBezTo>
                <a:lnTo>
                  <a:pt x="1806063" y="1978873"/>
                </a:lnTo>
                <a:cubicBezTo>
                  <a:pt x="1865384" y="1867935"/>
                  <a:pt x="1982649" y="1793338"/>
                  <a:pt x="2117336" y="1793338"/>
                </a:cubicBezTo>
                <a:cubicBezTo>
                  <a:pt x="2168221" y="1793338"/>
                  <a:pt x="2216619" y="1803986"/>
                  <a:pt x="2260259" y="1823550"/>
                </a:cubicBezTo>
                <a:cubicBezTo>
                  <a:pt x="2324471" y="1743450"/>
                  <a:pt x="2423376" y="1693087"/>
                  <a:pt x="2534043" y="1693087"/>
                </a:cubicBezTo>
                <a:lnTo>
                  <a:pt x="2557875" y="1695490"/>
                </a:lnTo>
                <a:cubicBezTo>
                  <a:pt x="2576891" y="1656391"/>
                  <a:pt x="2604151" y="1622242"/>
                  <a:pt x="2636819" y="1594052"/>
                </a:cubicBezTo>
                <a:cubicBezTo>
                  <a:pt x="2562261" y="1529713"/>
                  <a:pt x="2515869" y="1434333"/>
                  <a:pt x="2515869" y="1328118"/>
                </a:cubicBezTo>
                <a:cubicBezTo>
                  <a:pt x="2515869" y="1221903"/>
                  <a:pt x="2562261" y="1126523"/>
                  <a:pt x="2636819" y="1062184"/>
                </a:cubicBezTo>
                <a:cubicBezTo>
                  <a:pt x="2562261" y="997845"/>
                  <a:pt x="2515869" y="902465"/>
                  <a:pt x="2515869" y="796250"/>
                </a:cubicBezTo>
                <a:cubicBezTo>
                  <a:pt x="2515869" y="738650"/>
                  <a:pt x="2529512" y="684237"/>
                  <a:pt x="2555084" y="636740"/>
                </a:cubicBezTo>
                <a:lnTo>
                  <a:pt x="2537209" y="619592"/>
                </a:lnTo>
                <a:cubicBezTo>
                  <a:pt x="2474524" y="678496"/>
                  <a:pt x="2390006" y="713900"/>
                  <a:pt x="2297218" y="713900"/>
                </a:cubicBezTo>
                <a:cubicBezTo>
                  <a:pt x="2205110" y="713900"/>
                  <a:pt x="2121149" y="679013"/>
                  <a:pt x="2058681" y="620791"/>
                </a:cubicBezTo>
                <a:cubicBezTo>
                  <a:pt x="1996213" y="679013"/>
                  <a:pt x="1912253" y="713900"/>
                  <a:pt x="1820144" y="713900"/>
                </a:cubicBezTo>
                <a:cubicBezTo>
                  <a:pt x="1728036" y="713900"/>
                  <a:pt x="1644075" y="679013"/>
                  <a:pt x="1581607" y="620791"/>
                </a:cubicBezTo>
                <a:cubicBezTo>
                  <a:pt x="1519139" y="679013"/>
                  <a:pt x="1435179" y="713900"/>
                  <a:pt x="1343070" y="713900"/>
                </a:cubicBezTo>
                <a:cubicBezTo>
                  <a:pt x="1250962" y="713900"/>
                  <a:pt x="1167001" y="679013"/>
                  <a:pt x="1104533" y="620791"/>
                </a:cubicBezTo>
                <a:cubicBezTo>
                  <a:pt x="1042065" y="679013"/>
                  <a:pt x="958105" y="713900"/>
                  <a:pt x="865996" y="713900"/>
                </a:cubicBezTo>
                <a:cubicBezTo>
                  <a:pt x="773370" y="713900"/>
                  <a:pt x="688985" y="678620"/>
                  <a:pt x="626352" y="619878"/>
                </a:cubicBezTo>
                <a:cubicBezTo>
                  <a:pt x="623659" y="623930"/>
                  <a:pt x="620064" y="626957"/>
                  <a:pt x="616405" y="629911"/>
                </a:cubicBezTo>
                <a:cubicBezTo>
                  <a:pt x="686492" y="694366"/>
                  <a:pt x="729886" y="786957"/>
                  <a:pt x="729886" y="889683"/>
                </a:cubicBezTo>
                <a:cubicBezTo>
                  <a:pt x="729886" y="993972"/>
                  <a:pt x="685162" y="1087815"/>
                  <a:pt x="613058" y="1152216"/>
                </a:cubicBezTo>
                <a:cubicBezTo>
                  <a:pt x="675622" y="1216104"/>
                  <a:pt x="713900" y="1303645"/>
                  <a:pt x="713900" y="1400126"/>
                </a:cubicBezTo>
                <a:cubicBezTo>
                  <a:pt x="713900" y="1487795"/>
                  <a:pt x="682295" y="1568081"/>
                  <a:pt x="628622" y="1629172"/>
                </a:cubicBezTo>
                <a:cubicBezTo>
                  <a:pt x="691419" y="1693140"/>
                  <a:pt x="729886" y="1780874"/>
                  <a:pt x="729886" y="1877593"/>
                </a:cubicBezTo>
                <a:cubicBezTo>
                  <a:pt x="729886" y="2034043"/>
                  <a:pt x="629234" y="2166985"/>
                  <a:pt x="488639" y="2213706"/>
                </a:cubicBezTo>
                <a:lnTo>
                  <a:pt x="488639" y="2375547"/>
                </a:lnTo>
                <a:cubicBezTo>
                  <a:pt x="488639" y="2448277"/>
                  <a:pt x="429679" y="2507237"/>
                  <a:pt x="356949" y="2507237"/>
                </a:cubicBezTo>
                <a:cubicBezTo>
                  <a:pt x="284219" y="2507237"/>
                  <a:pt x="225259" y="2448277"/>
                  <a:pt x="225259" y="2375547"/>
                </a:cubicBezTo>
                <a:lnTo>
                  <a:pt x="225259" y="2201750"/>
                </a:lnTo>
                <a:cubicBezTo>
                  <a:pt x="101654" y="2146256"/>
                  <a:pt x="15986" y="2021929"/>
                  <a:pt x="15986" y="1877593"/>
                </a:cubicBezTo>
                <a:cubicBezTo>
                  <a:pt x="15986" y="1789924"/>
                  <a:pt x="47591" y="1709638"/>
                  <a:pt x="101264" y="1648547"/>
                </a:cubicBezTo>
                <a:cubicBezTo>
                  <a:pt x="38467" y="1584579"/>
                  <a:pt x="0" y="1496845"/>
                  <a:pt x="0" y="1400126"/>
                </a:cubicBezTo>
                <a:cubicBezTo>
                  <a:pt x="0" y="1295837"/>
                  <a:pt x="44724" y="1201994"/>
                  <a:pt x="116828" y="1137593"/>
                </a:cubicBezTo>
                <a:cubicBezTo>
                  <a:pt x="54264" y="1073704"/>
                  <a:pt x="15986" y="986164"/>
                  <a:pt x="15986" y="889683"/>
                </a:cubicBezTo>
                <a:cubicBezTo>
                  <a:pt x="15986" y="779482"/>
                  <a:pt x="65925" y="680945"/>
                  <a:pt x="145453" y="616722"/>
                </a:cubicBezTo>
                <a:cubicBezTo>
                  <a:pt x="75366" y="552267"/>
                  <a:pt x="31972" y="459676"/>
                  <a:pt x="31972" y="356950"/>
                </a:cubicBezTo>
                <a:cubicBezTo>
                  <a:pt x="31972" y="159812"/>
                  <a:pt x="191784" y="0"/>
                  <a:pt x="38892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63" name="Freeform 101"/>
          <p:cNvSpPr/>
          <p:nvPr/>
        </p:nvSpPr>
        <p:spPr>
          <a:xfrm>
            <a:off x="9431248" y="1644981"/>
            <a:ext cx="284691" cy="379029"/>
          </a:xfrm>
          <a:custGeom>
            <a:avLst/>
            <a:gdLst>
              <a:gd name="connsiteX0" fmla="*/ 143301 w 1910686"/>
              <a:gd name="connsiteY0" fmla="*/ 0 h 3268639"/>
              <a:gd name="connsiteX1" fmla="*/ 0 w 1910686"/>
              <a:gd name="connsiteY1" fmla="*/ 1705970 h 3268639"/>
              <a:gd name="connsiteX2" fmla="*/ 436728 w 1910686"/>
              <a:gd name="connsiteY2" fmla="*/ 3268639 h 3268639"/>
              <a:gd name="connsiteX3" fmla="*/ 928047 w 1910686"/>
              <a:gd name="connsiteY3" fmla="*/ 1944806 h 3268639"/>
              <a:gd name="connsiteX4" fmla="*/ 1364776 w 1910686"/>
              <a:gd name="connsiteY4" fmla="*/ 3268639 h 3268639"/>
              <a:gd name="connsiteX5" fmla="*/ 1910686 w 1910686"/>
              <a:gd name="connsiteY5" fmla="*/ 1726442 h 3268639"/>
              <a:gd name="connsiteX6" fmla="*/ 1603612 w 1910686"/>
              <a:gd name="connsiteY6" fmla="*/ 6824 h 3268639"/>
              <a:gd name="connsiteX7" fmla="*/ 1521725 w 1910686"/>
              <a:gd name="connsiteY7" fmla="*/ 20472 h 3268639"/>
              <a:gd name="connsiteX8" fmla="*/ 907576 w 1910686"/>
              <a:gd name="connsiteY8" fmla="*/ 163773 h 3268639"/>
              <a:gd name="connsiteX9" fmla="*/ 143301 w 1910686"/>
              <a:gd name="connsiteY9" fmla="*/ 0 h 3268639"/>
              <a:gd name="connsiteX0-1" fmla="*/ 143301 w 1910686"/>
              <a:gd name="connsiteY0-2" fmla="*/ 27296 h 3261815"/>
              <a:gd name="connsiteX1-3" fmla="*/ 0 w 1910686"/>
              <a:gd name="connsiteY1-4" fmla="*/ 1699146 h 3261815"/>
              <a:gd name="connsiteX2-5" fmla="*/ 436728 w 1910686"/>
              <a:gd name="connsiteY2-6" fmla="*/ 3261815 h 3261815"/>
              <a:gd name="connsiteX3-7" fmla="*/ 928047 w 1910686"/>
              <a:gd name="connsiteY3-8" fmla="*/ 1937982 h 3261815"/>
              <a:gd name="connsiteX4-9" fmla="*/ 1364776 w 1910686"/>
              <a:gd name="connsiteY4-10" fmla="*/ 3261815 h 3261815"/>
              <a:gd name="connsiteX5-11" fmla="*/ 1910686 w 1910686"/>
              <a:gd name="connsiteY5-12" fmla="*/ 1719618 h 3261815"/>
              <a:gd name="connsiteX6-13" fmla="*/ 1603612 w 1910686"/>
              <a:gd name="connsiteY6-14" fmla="*/ 0 h 3261815"/>
              <a:gd name="connsiteX7-15" fmla="*/ 1521725 w 1910686"/>
              <a:gd name="connsiteY7-16" fmla="*/ 13648 h 3261815"/>
              <a:gd name="connsiteX8-17" fmla="*/ 907576 w 1910686"/>
              <a:gd name="connsiteY8-18" fmla="*/ 156949 h 3261815"/>
              <a:gd name="connsiteX9-19" fmla="*/ 143301 w 1910686"/>
              <a:gd name="connsiteY9-20" fmla="*/ 27296 h 3261815"/>
              <a:gd name="connsiteX0-21" fmla="*/ 143301 w 1910686"/>
              <a:gd name="connsiteY0-22" fmla="*/ 27296 h 3261815"/>
              <a:gd name="connsiteX1-23" fmla="*/ 0 w 1910686"/>
              <a:gd name="connsiteY1-24" fmla="*/ 1699146 h 3261815"/>
              <a:gd name="connsiteX2-25" fmla="*/ 436728 w 1910686"/>
              <a:gd name="connsiteY2-26" fmla="*/ 3261815 h 3261815"/>
              <a:gd name="connsiteX3-27" fmla="*/ 928047 w 1910686"/>
              <a:gd name="connsiteY3-28" fmla="*/ 1937982 h 3261815"/>
              <a:gd name="connsiteX4-29" fmla="*/ 1364776 w 1910686"/>
              <a:gd name="connsiteY4-30" fmla="*/ 3261815 h 3261815"/>
              <a:gd name="connsiteX5-31" fmla="*/ 1910686 w 1910686"/>
              <a:gd name="connsiteY5-32" fmla="*/ 1719618 h 3261815"/>
              <a:gd name="connsiteX6-33" fmla="*/ 1603612 w 1910686"/>
              <a:gd name="connsiteY6-34" fmla="*/ 0 h 3261815"/>
              <a:gd name="connsiteX7-35" fmla="*/ 1521725 w 1910686"/>
              <a:gd name="connsiteY7-36" fmla="*/ 13648 h 3261815"/>
              <a:gd name="connsiteX8-37" fmla="*/ 907576 w 1910686"/>
              <a:gd name="connsiteY8-38" fmla="*/ 156949 h 3261815"/>
              <a:gd name="connsiteX9-39" fmla="*/ 143301 w 1910686"/>
              <a:gd name="connsiteY9-40" fmla="*/ 27296 h 3261815"/>
              <a:gd name="connsiteX0-41" fmla="*/ 326627 w 2094012"/>
              <a:gd name="connsiteY0-42" fmla="*/ 27296 h 3261815"/>
              <a:gd name="connsiteX1-43" fmla="*/ 183326 w 2094012"/>
              <a:gd name="connsiteY1-44" fmla="*/ 1699146 h 3261815"/>
              <a:gd name="connsiteX2-45" fmla="*/ 620054 w 2094012"/>
              <a:gd name="connsiteY2-46" fmla="*/ 3261815 h 3261815"/>
              <a:gd name="connsiteX3-47" fmla="*/ 1111373 w 2094012"/>
              <a:gd name="connsiteY3-48" fmla="*/ 1937982 h 3261815"/>
              <a:gd name="connsiteX4-49" fmla="*/ 1548102 w 2094012"/>
              <a:gd name="connsiteY4-50" fmla="*/ 3261815 h 3261815"/>
              <a:gd name="connsiteX5-51" fmla="*/ 2094012 w 2094012"/>
              <a:gd name="connsiteY5-52" fmla="*/ 1719618 h 3261815"/>
              <a:gd name="connsiteX6-53" fmla="*/ 1786938 w 2094012"/>
              <a:gd name="connsiteY6-54" fmla="*/ 0 h 3261815"/>
              <a:gd name="connsiteX7-55" fmla="*/ 1705051 w 2094012"/>
              <a:gd name="connsiteY7-56" fmla="*/ 13648 h 3261815"/>
              <a:gd name="connsiteX8-57" fmla="*/ 1090902 w 2094012"/>
              <a:gd name="connsiteY8-58" fmla="*/ 156949 h 3261815"/>
              <a:gd name="connsiteX9-59" fmla="*/ 326627 w 2094012"/>
              <a:gd name="connsiteY9-60" fmla="*/ 27296 h 3261815"/>
              <a:gd name="connsiteX0-61" fmla="*/ 402442 w 2169827"/>
              <a:gd name="connsiteY0-62" fmla="*/ 27296 h 3261815"/>
              <a:gd name="connsiteX1-63" fmla="*/ 259141 w 2169827"/>
              <a:gd name="connsiteY1-64" fmla="*/ 1699146 h 3261815"/>
              <a:gd name="connsiteX2-65" fmla="*/ 695869 w 2169827"/>
              <a:gd name="connsiteY2-66" fmla="*/ 3261815 h 3261815"/>
              <a:gd name="connsiteX3-67" fmla="*/ 1187188 w 2169827"/>
              <a:gd name="connsiteY3-68" fmla="*/ 1937982 h 3261815"/>
              <a:gd name="connsiteX4-69" fmla="*/ 1623917 w 2169827"/>
              <a:gd name="connsiteY4-70" fmla="*/ 3261815 h 3261815"/>
              <a:gd name="connsiteX5-71" fmla="*/ 2169827 w 2169827"/>
              <a:gd name="connsiteY5-72" fmla="*/ 1719618 h 3261815"/>
              <a:gd name="connsiteX6-73" fmla="*/ 1862753 w 2169827"/>
              <a:gd name="connsiteY6-74" fmla="*/ 0 h 3261815"/>
              <a:gd name="connsiteX7-75" fmla="*/ 1780866 w 2169827"/>
              <a:gd name="connsiteY7-76" fmla="*/ 13648 h 3261815"/>
              <a:gd name="connsiteX8-77" fmla="*/ 1166717 w 2169827"/>
              <a:gd name="connsiteY8-78" fmla="*/ 156949 h 3261815"/>
              <a:gd name="connsiteX9-79" fmla="*/ 402442 w 2169827"/>
              <a:gd name="connsiteY9-80" fmla="*/ 27296 h 3261815"/>
              <a:gd name="connsiteX0-81" fmla="*/ 402442 w 2169827"/>
              <a:gd name="connsiteY0-82" fmla="*/ 27296 h 3261815"/>
              <a:gd name="connsiteX1-83" fmla="*/ 259141 w 2169827"/>
              <a:gd name="connsiteY1-84" fmla="*/ 1699146 h 3261815"/>
              <a:gd name="connsiteX2-85" fmla="*/ 695869 w 2169827"/>
              <a:gd name="connsiteY2-86" fmla="*/ 3261815 h 3261815"/>
              <a:gd name="connsiteX3-87" fmla="*/ 1187188 w 2169827"/>
              <a:gd name="connsiteY3-88" fmla="*/ 1937982 h 3261815"/>
              <a:gd name="connsiteX4-89" fmla="*/ 1623917 w 2169827"/>
              <a:gd name="connsiteY4-90" fmla="*/ 3261815 h 3261815"/>
              <a:gd name="connsiteX5-91" fmla="*/ 2169827 w 2169827"/>
              <a:gd name="connsiteY5-92" fmla="*/ 1719618 h 3261815"/>
              <a:gd name="connsiteX6-93" fmla="*/ 1862753 w 2169827"/>
              <a:gd name="connsiteY6-94" fmla="*/ 0 h 3261815"/>
              <a:gd name="connsiteX7-95" fmla="*/ 1780866 w 2169827"/>
              <a:gd name="connsiteY7-96" fmla="*/ 13648 h 3261815"/>
              <a:gd name="connsiteX8-97" fmla="*/ 1166717 w 2169827"/>
              <a:gd name="connsiteY8-98" fmla="*/ 156949 h 3261815"/>
              <a:gd name="connsiteX9-99" fmla="*/ 402442 w 2169827"/>
              <a:gd name="connsiteY9-100" fmla="*/ 27296 h 3261815"/>
              <a:gd name="connsiteX0-101" fmla="*/ 377501 w 2144886"/>
              <a:gd name="connsiteY0-102" fmla="*/ 27296 h 3261815"/>
              <a:gd name="connsiteX1-103" fmla="*/ 295615 w 2144886"/>
              <a:gd name="connsiteY1-104" fmla="*/ 1774209 h 3261815"/>
              <a:gd name="connsiteX2-105" fmla="*/ 670928 w 2144886"/>
              <a:gd name="connsiteY2-106" fmla="*/ 3261815 h 3261815"/>
              <a:gd name="connsiteX3-107" fmla="*/ 1162247 w 2144886"/>
              <a:gd name="connsiteY3-108" fmla="*/ 1937982 h 3261815"/>
              <a:gd name="connsiteX4-109" fmla="*/ 1598976 w 2144886"/>
              <a:gd name="connsiteY4-110" fmla="*/ 3261815 h 3261815"/>
              <a:gd name="connsiteX5-111" fmla="*/ 2144886 w 2144886"/>
              <a:gd name="connsiteY5-112" fmla="*/ 1719618 h 3261815"/>
              <a:gd name="connsiteX6-113" fmla="*/ 1837812 w 2144886"/>
              <a:gd name="connsiteY6-114" fmla="*/ 0 h 3261815"/>
              <a:gd name="connsiteX7-115" fmla="*/ 1755925 w 2144886"/>
              <a:gd name="connsiteY7-116" fmla="*/ 13648 h 3261815"/>
              <a:gd name="connsiteX8-117" fmla="*/ 1141776 w 2144886"/>
              <a:gd name="connsiteY8-118" fmla="*/ 156949 h 3261815"/>
              <a:gd name="connsiteX9-119" fmla="*/ 377501 w 2144886"/>
              <a:gd name="connsiteY9-120" fmla="*/ 27296 h 3261815"/>
              <a:gd name="connsiteX0-121" fmla="*/ 408239 w 2175624"/>
              <a:gd name="connsiteY0-122" fmla="*/ 27296 h 3261815"/>
              <a:gd name="connsiteX1-123" fmla="*/ 326353 w 2175624"/>
              <a:gd name="connsiteY1-124" fmla="*/ 1774209 h 3261815"/>
              <a:gd name="connsiteX2-125" fmla="*/ 701666 w 2175624"/>
              <a:gd name="connsiteY2-126" fmla="*/ 3261815 h 3261815"/>
              <a:gd name="connsiteX3-127" fmla="*/ 1192985 w 2175624"/>
              <a:gd name="connsiteY3-128" fmla="*/ 1937982 h 3261815"/>
              <a:gd name="connsiteX4-129" fmla="*/ 1629714 w 2175624"/>
              <a:gd name="connsiteY4-130" fmla="*/ 3261815 h 3261815"/>
              <a:gd name="connsiteX5-131" fmla="*/ 2175624 w 2175624"/>
              <a:gd name="connsiteY5-132" fmla="*/ 1719618 h 3261815"/>
              <a:gd name="connsiteX6-133" fmla="*/ 1868550 w 2175624"/>
              <a:gd name="connsiteY6-134" fmla="*/ 0 h 3261815"/>
              <a:gd name="connsiteX7-135" fmla="*/ 1786663 w 2175624"/>
              <a:gd name="connsiteY7-136" fmla="*/ 13648 h 3261815"/>
              <a:gd name="connsiteX8-137" fmla="*/ 1172514 w 2175624"/>
              <a:gd name="connsiteY8-138" fmla="*/ 156949 h 3261815"/>
              <a:gd name="connsiteX9-139" fmla="*/ 408239 w 2175624"/>
              <a:gd name="connsiteY9-140" fmla="*/ 27296 h 3261815"/>
              <a:gd name="connsiteX0-141" fmla="*/ 408239 w 2175624"/>
              <a:gd name="connsiteY0-142" fmla="*/ 27296 h 3261815"/>
              <a:gd name="connsiteX1-143" fmla="*/ 326353 w 2175624"/>
              <a:gd name="connsiteY1-144" fmla="*/ 1774209 h 3261815"/>
              <a:gd name="connsiteX2-145" fmla="*/ 701666 w 2175624"/>
              <a:gd name="connsiteY2-146" fmla="*/ 3261815 h 3261815"/>
              <a:gd name="connsiteX3-147" fmla="*/ 1192985 w 2175624"/>
              <a:gd name="connsiteY3-148" fmla="*/ 1937982 h 3261815"/>
              <a:gd name="connsiteX4-149" fmla="*/ 1629714 w 2175624"/>
              <a:gd name="connsiteY4-150" fmla="*/ 3261815 h 3261815"/>
              <a:gd name="connsiteX5-151" fmla="*/ 2175624 w 2175624"/>
              <a:gd name="connsiteY5-152" fmla="*/ 1719618 h 3261815"/>
              <a:gd name="connsiteX6-153" fmla="*/ 1868550 w 2175624"/>
              <a:gd name="connsiteY6-154" fmla="*/ 0 h 3261815"/>
              <a:gd name="connsiteX7-155" fmla="*/ 1786663 w 2175624"/>
              <a:gd name="connsiteY7-156" fmla="*/ 13648 h 3261815"/>
              <a:gd name="connsiteX8-157" fmla="*/ 1172514 w 2175624"/>
              <a:gd name="connsiteY8-158" fmla="*/ 156949 h 3261815"/>
              <a:gd name="connsiteX9-159" fmla="*/ 408239 w 2175624"/>
              <a:gd name="connsiteY9-160" fmla="*/ 27296 h 3261815"/>
              <a:gd name="connsiteX0-161" fmla="*/ 408239 w 2175624"/>
              <a:gd name="connsiteY0-162" fmla="*/ 27296 h 3261815"/>
              <a:gd name="connsiteX1-163" fmla="*/ 326353 w 2175624"/>
              <a:gd name="connsiteY1-164" fmla="*/ 1774209 h 3261815"/>
              <a:gd name="connsiteX2-165" fmla="*/ 701666 w 2175624"/>
              <a:gd name="connsiteY2-166" fmla="*/ 3261815 h 3261815"/>
              <a:gd name="connsiteX3-167" fmla="*/ 1192985 w 2175624"/>
              <a:gd name="connsiteY3-168" fmla="*/ 1937982 h 3261815"/>
              <a:gd name="connsiteX4-169" fmla="*/ 1629714 w 2175624"/>
              <a:gd name="connsiteY4-170" fmla="*/ 3261815 h 3261815"/>
              <a:gd name="connsiteX5-171" fmla="*/ 2175624 w 2175624"/>
              <a:gd name="connsiteY5-172" fmla="*/ 1719618 h 3261815"/>
              <a:gd name="connsiteX6-173" fmla="*/ 1868550 w 2175624"/>
              <a:gd name="connsiteY6-174" fmla="*/ 0 h 3261815"/>
              <a:gd name="connsiteX7-175" fmla="*/ 1786663 w 2175624"/>
              <a:gd name="connsiteY7-176" fmla="*/ 13648 h 3261815"/>
              <a:gd name="connsiteX8-177" fmla="*/ 1172514 w 2175624"/>
              <a:gd name="connsiteY8-178" fmla="*/ 156949 h 3261815"/>
              <a:gd name="connsiteX9-179" fmla="*/ 408239 w 2175624"/>
              <a:gd name="connsiteY9-180" fmla="*/ 27296 h 3261815"/>
              <a:gd name="connsiteX0-181" fmla="*/ 408239 w 2175624"/>
              <a:gd name="connsiteY0-182" fmla="*/ 27296 h 3261815"/>
              <a:gd name="connsiteX1-183" fmla="*/ 326353 w 2175624"/>
              <a:gd name="connsiteY1-184" fmla="*/ 1774209 h 3261815"/>
              <a:gd name="connsiteX2-185" fmla="*/ 701666 w 2175624"/>
              <a:gd name="connsiteY2-186" fmla="*/ 3261815 h 3261815"/>
              <a:gd name="connsiteX3-187" fmla="*/ 1192985 w 2175624"/>
              <a:gd name="connsiteY3-188" fmla="*/ 1937982 h 3261815"/>
              <a:gd name="connsiteX4-189" fmla="*/ 1629714 w 2175624"/>
              <a:gd name="connsiteY4-190" fmla="*/ 3261815 h 3261815"/>
              <a:gd name="connsiteX5-191" fmla="*/ 2175624 w 2175624"/>
              <a:gd name="connsiteY5-192" fmla="*/ 1719618 h 3261815"/>
              <a:gd name="connsiteX6-193" fmla="*/ 1868550 w 2175624"/>
              <a:gd name="connsiteY6-194" fmla="*/ 0 h 3261815"/>
              <a:gd name="connsiteX7-195" fmla="*/ 1786663 w 2175624"/>
              <a:gd name="connsiteY7-196" fmla="*/ 13648 h 3261815"/>
              <a:gd name="connsiteX8-197" fmla="*/ 1172514 w 2175624"/>
              <a:gd name="connsiteY8-198" fmla="*/ 156949 h 3261815"/>
              <a:gd name="connsiteX9-199" fmla="*/ 408239 w 2175624"/>
              <a:gd name="connsiteY9-200" fmla="*/ 27296 h 3261815"/>
              <a:gd name="connsiteX0-201" fmla="*/ 411154 w 2178539"/>
              <a:gd name="connsiteY0-202" fmla="*/ 27296 h 3261815"/>
              <a:gd name="connsiteX1-203" fmla="*/ 322444 w 2178539"/>
              <a:gd name="connsiteY1-204" fmla="*/ 1801504 h 3261815"/>
              <a:gd name="connsiteX2-205" fmla="*/ 704581 w 2178539"/>
              <a:gd name="connsiteY2-206" fmla="*/ 3261815 h 3261815"/>
              <a:gd name="connsiteX3-207" fmla="*/ 1195900 w 2178539"/>
              <a:gd name="connsiteY3-208" fmla="*/ 1937982 h 3261815"/>
              <a:gd name="connsiteX4-209" fmla="*/ 1632629 w 2178539"/>
              <a:gd name="connsiteY4-210" fmla="*/ 3261815 h 3261815"/>
              <a:gd name="connsiteX5-211" fmla="*/ 2178539 w 2178539"/>
              <a:gd name="connsiteY5-212" fmla="*/ 1719618 h 3261815"/>
              <a:gd name="connsiteX6-213" fmla="*/ 1871465 w 2178539"/>
              <a:gd name="connsiteY6-214" fmla="*/ 0 h 3261815"/>
              <a:gd name="connsiteX7-215" fmla="*/ 1789578 w 2178539"/>
              <a:gd name="connsiteY7-216" fmla="*/ 13648 h 3261815"/>
              <a:gd name="connsiteX8-217" fmla="*/ 1175429 w 2178539"/>
              <a:gd name="connsiteY8-218" fmla="*/ 156949 h 3261815"/>
              <a:gd name="connsiteX9-219" fmla="*/ 411154 w 2178539"/>
              <a:gd name="connsiteY9-220" fmla="*/ 27296 h 3261815"/>
              <a:gd name="connsiteX0-221" fmla="*/ 411154 w 2178539"/>
              <a:gd name="connsiteY0-222" fmla="*/ 27296 h 3261815"/>
              <a:gd name="connsiteX1-223" fmla="*/ 322444 w 2178539"/>
              <a:gd name="connsiteY1-224" fmla="*/ 1801504 h 3261815"/>
              <a:gd name="connsiteX2-225" fmla="*/ 704581 w 2178539"/>
              <a:gd name="connsiteY2-226" fmla="*/ 3261815 h 3261815"/>
              <a:gd name="connsiteX3-227" fmla="*/ 1195900 w 2178539"/>
              <a:gd name="connsiteY3-228" fmla="*/ 1937982 h 3261815"/>
              <a:gd name="connsiteX4-229" fmla="*/ 1632629 w 2178539"/>
              <a:gd name="connsiteY4-230" fmla="*/ 3261815 h 3261815"/>
              <a:gd name="connsiteX5-231" fmla="*/ 2178539 w 2178539"/>
              <a:gd name="connsiteY5-232" fmla="*/ 1719618 h 3261815"/>
              <a:gd name="connsiteX6-233" fmla="*/ 1871465 w 2178539"/>
              <a:gd name="connsiteY6-234" fmla="*/ 0 h 3261815"/>
              <a:gd name="connsiteX7-235" fmla="*/ 1789578 w 2178539"/>
              <a:gd name="connsiteY7-236" fmla="*/ 13648 h 3261815"/>
              <a:gd name="connsiteX8-237" fmla="*/ 1175429 w 2178539"/>
              <a:gd name="connsiteY8-238" fmla="*/ 156949 h 3261815"/>
              <a:gd name="connsiteX9-239" fmla="*/ 411154 w 2178539"/>
              <a:gd name="connsiteY9-240" fmla="*/ 27296 h 3261815"/>
              <a:gd name="connsiteX0-241" fmla="*/ 411154 w 2178539"/>
              <a:gd name="connsiteY0-242" fmla="*/ 27296 h 3261815"/>
              <a:gd name="connsiteX1-243" fmla="*/ 322444 w 2178539"/>
              <a:gd name="connsiteY1-244" fmla="*/ 1801504 h 3261815"/>
              <a:gd name="connsiteX2-245" fmla="*/ 704581 w 2178539"/>
              <a:gd name="connsiteY2-246" fmla="*/ 3261815 h 3261815"/>
              <a:gd name="connsiteX3-247" fmla="*/ 1195900 w 2178539"/>
              <a:gd name="connsiteY3-248" fmla="*/ 1937982 h 3261815"/>
              <a:gd name="connsiteX4-249" fmla="*/ 1632629 w 2178539"/>
              <a:gd name="connsiteY4-250" fmla="*/ 3261815 h 3261815"/>
              <a:gd name="connsiteX5-251" fmla="*/ 2178539 w 2178539"/>
              <a:gd name="connsiteY5-252" fmla="*/ 1719618 h 3261815"/>
              <a:gd name="connsiteX6-253" fmla="*/ 1871465 w 2178539"/>
              <a:gd name="connsiteY6-254" fmla="*/ 0 h 3261815"/>
              <a:gd name="connsiteX7-255" fmla="*/ 1789578 w 2178539"/>
              <a:gd name="connsiteY7-256" fmla="*/ 13648 h 3261815"/>
              <a:gd name="connsiteX8-257" fmla="*/ 1175429 w 2178539"/>
              <a:gd name="connsiteY8-258" fmla="*/ 156949 h 3261815"/>
              <a:gd name="connsiteX9-259" fmla="*/ 411154 w 2178539"/>
              <a:gd name="connsiteY9-260" fmla="*/ 27296 h 3261815"/>
              <a:gd name="connsiteX0-261" fmla="*/ 411154 w 2178539"/>
              <a:gd name="connsiteY0-262" fmla="*/ 27296 h 3261815"/>
              <a:gd name="connsiteX1-263" fmla="*/ 322444 w 2178539"/>
              <a:gd name="connsiteY1-264" fmla="*/ 1801504 h 3261815"/>
              <a:gd name="connsiteX2-265" fmla="*/ 704581 w 2178539"/>
              <a:gd name="connsiteY2-266" fmla="*/ 3261815 h 3261815"/>
              <a:gd name="connsiteX3-267" fmla="*/ 1195900 w 2178539"/>
              <a:gd name="connsiteY3-268" fmla="*/ 1937982 h 3261815"/>
              <a:gd name="connsiteX4-269" fmla="*/ 1632629 w 2178539"/>
              <a:gd name="connsiteY4-270" fmla="*/ 3261815 h 3261815"/>
              <a:gd name="connsiteX5-271" fmla="*/ 2178539 w 2178539"/>
              <a:gd name="connsiteY5-272" fmla="*/ 1719618 h 3261815"/>
              <a:gd name="connsiteX6-273" fmla="*/ 1871465 w 2178539"/>
              <a:gd name="connsiteY6-274" fmla="*/ 0 h 3261815"/>
              <a:gd name="connsiteX7-275" fmla="*/ 1789578 w 2178539"/>
              <a:gd name="connsiteY7-276" fmla="*/ 13648 h 3261815"/>
              <a:gd name="connsiteX8-277" fmla="*/ 1175429 w 2178539"/>
              <a:gd name="connsiteY8-278" fmla="*/ 156949 h 3261815"/>
              <a:gd name="connsiteX9-279" fmla="*/ 411154 w 2178539"/>
              <a:gd name="connsiteY9-280" fmla="*/ 27296 h 3261815"/>
              <a:gd name="connsiteX0-281" fmla="*/ 411154 w 2178539"/>
              <a:gd name="connsiteY0-282" fmla="*/ 27296 h 3261815"/>
              <a:gd name="connsiteX1-283" fmla="*/ 322444 w 2178539"/>
              <a:gd name="connsiteY1-284" fmla="*/ 1801504 h 3261815"/>
              <a:gd name="connsiteX2-285" fmla="*/ 704581 w 2178539"/>
              <a:gd name="connsiteY2-286" fmla="*/ 3261815 h 3261815"/>
              <a:gd name="connsiteX3-287" fmla="*/ 1195900 w 2178539"/>
              <a:gd name="connsiteY3-288" fmla="*/ 1937982 h 3261815"/>
              <a:gd name="connsiteX4-289" fmla="*/ 1632629 w 2178539"/>
              <a:gd name="connsiteY4-290" fmla="*/ 3261815 h 3261815"/>
              <a:gd name="connsiteX5-291" fmla="*/ 2178539 w 2178539"/>
              <a:gd name="connsiteY5-292" fmla="*/ 1719618 h 3261815"/>
              <a:gd name="connsiteX6-293" fmla="*/ 1871465 w 2178539"/>
              <a:gd name="connsiteY6-294" fmla="*/ 0 h 3261815"/>
              <a:gd name="connsiteX7-295" fmla="*/ 1789578 w 2178539"/>
              <a:gd name="connsiteY7-296" fmla="*/ 13648 h 3261815"/>
              <a:gd name="connsiteX8-297" fmla="*/ 1175429 w 2178539"/>
              <a:gd name="connsiteY8-298" fmla="*/ 156949 h 3261815"/>
              <a:gd name="connsiteX9-299" fmla="*/ 411154 w 2178539"/>
              <a:gd name="connsiteY9-300" fmla="*/ 27296 h 3261815"/>
              <a:gd name="connsiteX0-301" fmla="*/ 411154 w 2178539"/>
              <a:gd name="connsiteY0-302" fmla="*/ 27296 h 3261815"/>
              <a:gd name="connsiteX1-303" fmla="*/ 322444 w 2178539"/>
              <a:gd name="connsiteY1-304" fmla="*/ 1801504 h 3261815"/>
              <a:gd name="connsiteX2-305" fmla="*/ 704581 w 2178539"/>
              <a:gd name="connsiteY2-306" fmla="*/ 3261815 h 3261815"/>
              <a:gd name="connsiteX3-307" fmla="*/ 1195900 w 2178539"/>
              <a:gd name="connsiteY3-308" fmla="*/ 1937982 h 3261815"/>
              <a:gd name="connsiteX4-309" fmla="*/ 1632629 w 2178539"/>
              <a:gd name="connsiteY4-310" fmla="*/ 3261815 h 3261815"/>
              <a:gd name="connsiteX5-311" fmla="*/ 2178539 w 2178539"/>
              <a:gd name="connsiteY5-312" fmla="*/ 1719618 h 3261815"/>
              <a:gd name="connsiteX6-313" fmla="*/ 1871465 w 2178539"/>
              <a:gd name="connsiteY6-314" fmla="*/ 0 h 3261815"/>
              <a:gd name="connsiteX7-315" fmla="*/ 1789578 w 2178539"/>
              <a:gd name="connsiteY7-316" fmla="*/ 13648 h 3261815"/>
              <a:gd name="connsiteX8-317" fmla="*/ 1175429 w 2178539"/>
              <a:gd name="connsiteY8-318" fmla="*/ 156949 h 3261815"/>
              <a:gd name="connsiteX9-319" fmla="*/ 411154 w 2178539"/>
              <a:gd name="connsiteY9-320" fmla="*/ 27296 h 3261815"/>
              <a:gd name="connsiteX0-321" fmla="*/ 411154 w 2178539"/>
              <a:gd name="connsiteY0-322" fmla="*/ 27296 h 3261815"/>
              <a:gd name="connsiteX1-323" fmla="*/ 322444 w 2178539"/>
              <a:gd name="connsiteY1-324" fmla="*/ 1801504 h 3261815"/>
              <a:gd name="connsiteX2-325" fmla="*/ 704581 w 2178539"/>
              <a:gd name="connsiteY2-326" fmla="*/ 3261815 h 3261815"/>
              <a:gd name="connsiteX3-327" fmla="*/ 1216372 w 2178539"/>
              <a:gd name="connsiteY3-328" fmla="*/ 1951629 h 3261815"/>
              <a:gd name="connsiteX4-329" fmla="*/ 1632629 w 2178539"/>
              <a:gd name="connsiteY4-330" fmla="*/ 3261815 h 3261815"/>
              <a:gd name="connsiteX5-331" fmla="*/ 2178539 w 2178539"/>
              <a:gd name="connsiteY5-332" fmla="*/ 1719618 h 3261815"/>
              <a:gd name="connsiteX6-333" fmla="*/ 1871465 w 2178539"/>
              <a:gd name="connsiteY6-334" fmla="*/ 0 h 3261815"/>
              <a:gd name="connsiteX7-335" fmla="*/ 1789578 w 2178539"/>
              <a:gd name="connsiteY7-336" fmla="*/ 13648 h 3261815"/>
              <a:gd name="connsiteX8-337" fmla="*/ 1175429 w 2178539"/>
              <a:gd name="connsiteY8-338" fmla="*/ 156949 h 3261815"/>
              <a:gd name="connsiteX9-339" fmla="*/ 411154 w 2178539"/>
              <a:gd name="connsiteY9-340" fmla="*/ 27296 h 3261815"/>
              <a:gd name="connsiteX0-341" fmla="*/ 411154 w 2178539"/>
              <a:gd name="connsiteY0-342" fmla="*/ 27296 h 3261815"/>
              <a:gd name="connsiteX1-343" fmla="*/ 322444 w 2178539"/>
              <a:gd name="connsiteY1-344" fmla="*/ 1801504 h 3261815"/>
              <a:gd name="connsiteX2-345" fmla="*/ 704581 w 2178539"/>
              <a:gd name="connsiteY2-346" fmla="*/ 3261815 h 3261815"/>
              <a:gd name="connsiteX3-347" fmla="*/ 1216372 w 2178539"/>
              <a:gd name="connsiteY3-348" fmla="*/ 1951629 h 3261815"/>
              <a:gd name="connsiteX4-349" fmla="*/ 1632629 w 2178539"/>
              <a:gd name="connsiteY4-350" fmla="*/ 3261815 h 3261815"/>
              <a:gd name="connsiteX5-351" fmla="*/ 2178539 w 2178539"/>
              <a:gd name="connsiteY5-352" fmla="*/ 1719618 h 3261815"/>
              <a:gd name="connsiteX6-353" fmla="*/ 1871465 w 2178539"/>
              <a:gd name="connsiteY6-354" fmla="*/ 0 h 3261815"/>
              <a:gd name="connsiteX7-355" fmla="*/ 1789578 w 2178539"/>
              <a:gd name="connsiteY7-356" fmla="*/ 13648 h 3261815"/>
              <a:gd name="connsiteX8-357" fmla="*/ 1175429 w 2178539"/>
              <a:gd name="connsiteY8-358" fmla="*/ 156949 h 3261815"/>
              <a:gd name="connsiteX9-359" fmla="*/ 411154 w 2178539"/>
              <a:gd name="connsiteY9-360" fmla="*/ 27296 h 3261815"/>
              <a:gd name="connsiteX0-361" fmla="*/ 411154 w 2178539"/>
              <a:gd name="connsiteY0-362" fmla="*/ 27296 h 3261815"/>
              <a:gd name="connsiteX1-363" fmla="*/ 322444 w 2178539"/>
              <a:gd name="connsiteY1-364" fmla="*/ 1801504 h 3261815"/>
              <a:gd name="connsiteX2-365" fmla="*/ 704581 w 2178539"/>
              <a:gd name="connsiteY2-366" fmla="*/ 3261815 h 3261815"/>
              <a:gd name="connsiteX3-367" fmla="*/ 1216372 w 2178539"/>
              <a:gd name="connsiteY3-368" fmla="*/ 1951629 h 3261815"/>
              <a:gd name="connsiteX4-369" fmla="*/ 1632629 w 2178539"/>
              <a:gd name="connsiteY4-370" fmla="*/ 3261815 h 3261815"/>
              <a:gd name="connsiteX5-371" fmla="*/ 2178539 w 2178539"/>
              <a:gd name="connsiteY5-372" fmla="*/ 1719618 h 3261815"/>
              <a:gd name="connsiteX6-373" fmla="*/ 1871465 w 2178539"/>
              <a:gd name="connsiteY6-374" fmla="*/ 0 h 3261815"/>
              <a:gd name="connsiteX7-375" fmla="*/ 1789578 w 2178539"/>
              <a:gd name="connsiteY7-376" fmla="*/ 13648 h 3261815"/>
              <a:gd name="connsiteX8-377" fmla="*/ 1175429 w 2178539"/>
              <a:gd name="connsiteY8-378" fmla="*/ 156949 h 3261815"/>
              <a:gd name="connsiteX9-379" fmla="*/ 411154 w 2178539"/>
              <a:gd name="connsiteY9-380" fmla="*/ 27296 h 3261815"/>
              <a:gd name="connsiteX0-381" fmla="*/ 411154 w 2178539"/>
              <a:gd name="connsiteY0-382" fmla="*/ 27296 h 3261815"/>
              <a:gd name="connsiteX1-383" fmla="*/ 322444 w 2178539"/>
              <a:gd name="connsiteY1-384" fmla="*/ 1801504 h 3261815"/>
              <a:gd name="connsiteX2-385" fmla="*/ 704581 w 2178539"/>
              <a:gd name="connsiteY2-386" fmla="*/ 3261815 h 3261815"/>
              <a:gd name="connsiteX3-387" fmla="*/ 1216372 w 2178539"/>
              <a:gd name="connsiteY3-388" fmla="*/ 1951629 h 3261815"/>
              <a:gd name="connsiteX4-389" fmla="*/ 1632629 w 2178539"/>
              <a:gd name="connsiteY4-390" fmla="*/ 3261815 h 3261815"/>
              <a:gd name="connsiteX5-391" fmla="*/ 2178539 w 2178539"/>
              <a:gd name="connsiteY5-392" fmla="*/ 1719618 h 3261815"/>
              <a:gd name="connsiteX6-393" fmla="*/ 1871465 w 2178539"/>
              <a:gd name="connsiteY6-394" fmla="*/ 0 h 3261815"/>
              <a:gd name="connsiteX7-395" fmla="*/ 1789578 w 2178539"/>
              <a:gd name="connsiteY7-396" fmla="*/ 13648 h 3261815"/>
              <a:gd name="connsiteX8-397" fmla="*/ 1175429 w 2178539"/>
              <a:gd name="connsiteY8-398" fmla="*/ 156949 h 3261815"/>
              <a:gd name="connsiteX9-399" fmla="*/ 411154 w 2178539"/>
              <a:gd name="connsiteY9-400" fmla="*/ 27296 h 3261815"/>
              <a:gd name="connsiteX0-401" fmla="*/ 411154 w 2178539"/>
              <a:gd name="connsiteY0-402" fmla="*/ 27296 h 3261815"/>
              <a:gd name="connsiteX1-403" fmla="*/ 322444 w 2178539"/>
              <a:gd name="connsiteY1-404" fmla="*/ 1801504 h 3261815"/>
              <a:gd name="connsiteX2-405" fmla="*/ 704581 w 2178539"/>
              <a:gd name="connsiteY2-406" fmla="*/ 3261815 h 3261815"/>
              <a:gd name="connsiteX3-407" fmla="*/ 1216372 w 2178539"/>
              <a:gd name="connsiteY3-408" fmla="*/ 1951629 h 3261815"/>
              <a:gd name="connsiteX4-409" fmla="*/ 1632629 w 2178539"/>
              <a:gd name="connsiteY4-410" fmla="*/ 3261815 h 3261815"/>
              <a:gd name="connsiteX5-411" fmla="*/ 2178539 w 2178539"/>
              <a:gd name="connsiteY5-412" fmla="*/ 1719618 h 3261815"/>
              <a:gd name="connsiteX6-413" fmla="*/ 1871465 w 2178539"/>
              <a:gd name="connsiteY6-414" fmla="*/ 0 h 3261815"/>
              <a:gd name="connsiteX7-415" fmla="*/ 1789578 w 2178539"/>
              <a:gd name="connsiteY7-416" fmla="*/ 13648 h 3261815"/>
              <a:gd name="connsiteX8-417" fmla="*/ 1175429 w 2178539"/>
              <a:gd name="connsiteY8-418" fmla="*/ 156949 h 3261815"/>
              <a:gd name="connsiteX9-419" fmla="*/ 411154 w 2178539"/>
              <a:gd name="connsiteY9-420" fmla="*/ 27296 h 3261815"/>
              <a:gd name="connsiteX0-421" fmla="*/ 411154 w 2178539"/>
              <a:gd name="connsiteY0-422" fmla="*/ 27296 h 3261815"/>
              <a:gd name="connsiteX1-423" fmla="*/ 322444 w 2178539"/>
              <a:gd name="connsiteY1-424" fmla="*/ 1801504 h 3261815"/>
              <a:gd name="connsiteX2-425" fmla="*/ 704581 w 2178539"/>
              <a:gd name="connsiteY2-426" fmla="*/ 3261815 h 3261815"/>
              <a:gd name="connsiteX3-427" fmla="*/ 1216372 w 2178539"/>
              <a:gd name="connsiteY3-428" fmla="*/ 1951629 h 3261815"/>
              <a:gd name="connsiteX4-429" fmla="*/ 1632629 w 2178539"/>
              <a:gd name="connsiteY4-430" fmla="*/ 3261815 h 3261815"/>
              <a:gd name="connsiteX5-431" fmla="*/ 2178539 w 2178539"/>
              <a:gd name="connsiteY5-432" fmla="*/ 1719618 h 3261815"/>
              <a:gd name="connsiteX6-433" fmla="*/ 1871465 w 2178539"/>
              <a:gd name="connsiteY6-434" fmla="*/ 0 h 3261815"/>
              <a:gd name="connsiteX7-435" fmla="*/ 1789578 w 2178539"/>
              <a:gd name="connsiteY7-436" fmla="*/ 13648 h 3261815"/>
              <a:gd name="connsiteX8-437" fmla="*/ 1175429 w 2178539"/>
              <a:gd name="connsiteY8-438" fmla="*/ 156949 h 3261815"/>
              <a:gd name="connsiteX9-439" fmla="*/ 411154 w 2178539"/>
              <a:gd name="connsiteY9-440" fmla="*/ 27296 h 3261815"/>
              <a:gd name="connsiteX0-441" fmla="*/ 411154 w 2178539"/>
              <a:gd name="connsiteY0-442" fmla="*/ 27296 h 3261815"/>
              <a:gd name="connsiteX1-443" fmla="*/ 322444 w 2178539"/>
              <a:gd name="connsiteY1-444" fmla="*/ 1801504 h 3261815"/>
              <a:gd name="connsiteX2-445" fmla="*/ 704581 w 2178539"/>
              <a:gd name="connsiteY2-446" fmla="*/ 3261815 h 3261815"/>
              <a:gd name="connsiteX3-447" fmla="*/ 1216372 w 2178539"/>
              <a:gd name="connsiteY3-448" fmla="*/ 1951629 h 3261815"/>
              <a:gd name="connsiteX4-449" fmla="*/ 1680396 w 2178539"/>
              <a:gd name="connsiteY4-450" fmla="*/ 3261815 h 3261815"/>
              <a:gd name="connsiteX5-451" fmla="*/ 2178539 w 2178539"/>
              <a:gd name="connsiteY5-452" fmla="*/ 1719618 h 3261815"/>
              <a:gd name="connsiteX6-453" fmla="*/ 1871465 w 2178539"/>
              <a:gd name="connsiteY6-454" fmla="*/ 0 h 3261815"/>
              <a:gd name="connsiteX7-455" fmla="*/ 1789578 w 2178539"/>
              <a:gd name="connsiteY7-456" fmla="*/ 13648 h 3261815"/>
              <a:gd name="connsiteX8-457" fmla="*/ 1175429 w 2178539"/>
              <a:gd name="connsiteY8-458" fmla="*/ 156949 h 3261815"/>
              <a:gd name="connsiteX9-459" fmla="*/ 411154 w 2178539"/>
              <a:gd name="connsiteY9-460" fmla="*/ 27296 h 3261815"/>
              <a:gd name="connsiteX0-461" fmla="*/ 411154 w 2178539"/>
              <a:gd name="connsiteY0-462" fmla="*/ 27296 h 3261815"/>
              <a:gd name="connsiteX1-463" fmla="*/ 322444 w 2178539"/>
              <a:gd name="connsiteY1-464" fmla="*/ 1801504 h 3261815"/>
              <a:gd name="connsiteX2-465" fmla="*/ 704581 w 2178539"/>
              <a:gd name="connsiteY2-466" fmla="*/ 3261815 h 3261815"/>
              <a:gd name="connsiteX3-467" fmla="*/ 1216372 w 2178539"/>
              <a:gd name="connsiteY3-468" fmla="*/ 1951629 h 3261815"/>
              <a:gd name="connsiteX4-469" fmla="*/ 1707692 w 2178539"/>
              <a:gd name="connsiteY4-470" fmla="*/ 3254991 h 3261815"/>
              <a:gd name="connsiteX5-471" fmla="*/ 2178539 w 2178539"/>
              <a:gd name="connsiteY5-472" fmla="*/ 1719618 h 3261815"/>
              <a:gd name="connsiteX6-473" fmla="*/ 1871465 w 2178539"/>
              <a:gd name="connsiteY6-474" fmla="*/ 0 h 3261815"/>
              <a:gd name="connsiteX7-475" fmla="*/ 1789578 w 2178539"/>
              <a:gd name="connsiteY7-476" fmla="*/ 13648 h 3261815"/>
              <a:gd name="connsiteX8-477" fmla="*/ 1175429 w 2178539"/>
              <a:gd name="connsiteY8-478" fmla="*/ 156949 h 3261815"/>
              <a:gd name="connsiteX9-479" fmla="*/ 411154 w 2178539"/>
              <a:gd name="connsiteY9-480" fmla="*/ 27296 h 3261815"/>
              <a:gd name="connsiteX0-481" fmla="*/ 411154 w 2178539"/>
              <a:gd name="connsiteY0-482" fmla="*/ 27296 h 3261815"/>
              <a:gd name="connsiteX1-483" fmla="*/ 322444 w 2178539"/>
              <a:gd name="connsiteY1-484" fmla="*/ 1801504 h 3261815"/>
              <a:gd name="connsiteX2-485" fmla="*/ 704581 w 2178539"/>
              <a:gd name="connsiteY2-486" fmla="*/ 3261815 h 3261815"/>
              <a:gd name="connsiteX3-487" fmla="*/ 1216372 w 2178539"/>
              <a:gd name="connsiteY3-488" fmla="*/ 1951629 h 3261815"/>
              <a:gd name="connsiteX4-489" fmla="*/ 1707692 w 2178539"/>
              <a:gd name="connsiteY4-490" fmla="*/ 3254991 h 3261815"/>
              <a:gd name="connsiteX5-491" fmla="*/ 2178539 w 2178539"/>
              <a:gd name="connsiteY5-492" fmla="*/ 1719618 h 3261815"/>
              <a:gd name="connsiteX6-493" fmla="*/ 1871465 w 2178539"/>
              <a:gd name="connsiteY6-494" fmla="*/ 0 h 3261815"/>
              <a:gd name="connsiteX7-495" fmla="*/ 1789578 w 2178539"/>
              <a:gd name="connsiteY7-496" fmla="*/ 13648 h 3261815"/>
              <a:gd name="connsiteX8-497" fmla="*/ 1175429 w 2178539"/>
              <a:gd name="connsiteY8-498" fmla="*/ 156949 h 3261815"/>
              <a:gd name="connsiteX9-499" fmla="*/ 411154 w 2178539"/>
              <a:gd name="connsiteY9-500" fmla="*/ 27296 h 3261815"/>
              <a:gd name="connsiteX0-501" fmla="*/ 411154 w 2178539"/>
              <a:gd name="connsiteY0-502" fmla="*/ 27296 h 3261815"/>
              <a:gd name="connsiteX1-503" fmla="*/ 322444 w 2178539"/>
              <a:gd name="connsiteY1-504" fmla="*/ 1801504 h 3261815"/>
              <a:gd name="connsiteX2-505" fmla="*/ 704581 w 2178539"/>
              <a:gd name="connsiteY2-506" fmla="*/ 3261815 h 3261815"/>
              <a:gd name="connsiteX3-507" fmla="*/ 1216372 w 2178539"/>
              <a:gd name="connsiteY3-508" fmla="*/ 1951629 h 3261815"/>
              <a:gd name="connsiteX4-509" fmla="*/ 1707692 w 2178539"/>
              <a:gd name="connsiteY4-510" fmla="*/ 3254991 h 3261815"/>
              <a:gd name="connsiteX5-511" fmla="*/ 2178539 w 2178539"/>
              <a:gd name="connsiteY5-512" fmla="*/ 1719618 h 3261815"/>
              <a:gd name="connsiteX6-513" fmla="*/ 1871465 w 2178539"/>
              <a:gd name="connsiteY6-514" fmla="*/ 0 h 3261815"/>
              <a:gd name="connsiteX7-515" fmla="*/ 1789578 w 2178539"/>
              <a:gd name="connsiteY7-516" fmla="*/ 13648 h 3261815"/>
              <a:gd name="connsiteX8-517" fmla="*/ 1175429 w 2178539"/>
              <a:gd name="connsiteY8-518" fmla="*/ 156949 h 3261815"/>
              <a:gd name="connsiteX9-519" fmla="*/ 411154 w 2178539"/>
              <a:gd name="connsiteY9-520" fmla="*/ 27296 h 3261815"/>
              <a:gd name="connsiteX0-521" fmla="*/ 411154 w 2178539"/>
              <a:gd name="connsiteY0-522" fmla="*/ 27296 h 3261815"/>
              <a:gd name="connsiteX1-523" fmla="*/ 322444 w 2178539"/>
              <a:gd name="connsiteY1-524" fmla="*/ 1801504 h 3261815"/>
              <a:gd name="connsiteX2-525" fmla="*/ 704581 w 2178539"/>
              <a:gd name="connsiteY2-526" fmla="*/ 3261815 h 3261815"/>
              <a:gd name="connsiteX3-527" fmla="*/ 1216372 w 2178539"/>
              <a:gd name="connsiteY3-528" fmla="*/ 1951629 h 3261815"/>
              <a:gd name="connsiteX4-529" fmla="*/ 1707692 w 2178539"/>
              <a:gd name="connsiteY4-530" fmla="*/ 3254991 h 3261815"/>
              <a:gd name="connsiteX5-531" fmla="*/ 2178539 w 2178539"/>
              <a:gd name="connsiteY5-532" fmla="*/ 1719618 h 3261815"/>
              <a:gd name="connsiteX6-533" fmla="*/ 1871465 w 2178539"/>
              <a:gd name="connsiteY6-534" fmla="*/ 0 h 3261815"/>
              <a:gd name="connsiteX7-535" fmla="*/ 1789578 w 2178539"/>
              <a:gd name="connsiteY7-536" fmla="*/ 13648 h 3261815"/>
              <a:gd name="connsiteX8-537" fmla="*/ 1175429 w 2178539"/>
              <a:gd name="connsiteY8-538" fmla="*/ 156949 h 3261815"/>
              <a:gd name="connsiteX9-539" fmla="*/ 411154 w 2178539"/>
              <a:gd name="connsiteY9-540" fmla="*/ 27296 h 3261815"/>
              <a:gd name="connsiteX0-541" fmla="*/ 411154 w 2178539"/>
              <a:gd name="connsiteY0-542" fmla="*/ 27296 h 3261815"/>
              <a:gd name="connsiteX1-543" fmla="*/ 322444 w 2178539"/>
              <a:gd name="connsiteY1-544" fmla="*/ 1801504 h 3261815"/>
              <a:gd name="connsiteX2-545" fmla="*/ 704581 w 2178539"/>
              <a:gd name="connsiteY2-546" fmla="*/ 3261815 h 3261815"/>
              <a:gd name="connsiteX3-547" fmla="*/ 1216372 w 2178539"/>
              <a:gd name="connsiteY3-548" fmla="*/ 1951629 h 3261815"/>
              <a:gd name="connsiteX4-549" fmla="*/ 1707692 w 2178539"/>
              <a:gd name="connsiteY4-550" fmla="*/ 3254991 h 3261815"/>
              <a:gd name="connsiteX5-551" fmla="*/ 2178539 w 2178539"/>
              <a:gd name="connsiteY5-552" fmla="*/ 1719618 h 3261815"/>
              <a:gd name="connsiteX6-553" fmla="*/ 1871465 w 2178539"/>
              <a:gd name="connsiteY6-554" fmla="*/ 0 h 3261815"/>
              <a:gd name="connsiteX7-555" fmla="*/ 1789578 w 2178539"/>
              <a:gd name="connsiteY7-556" fmla="*/ 13648 h 3261815"/>
              <a:gd name="connsiteX8-557" fmla="*/ 1175429 w 2178539"/>
              <a:gd name="connsiteY8-558" fmla="*/ 156949 h 3261815"/>
              <a:gd name="connsiteX9-559" fmla="*/ 411154 w 2178539"/>
              <a:gd name="connsiteY9-560" fmla="*/ 27296 h 3261815"/>
              <a:gd name="connsiteX0-561" fmla="*/ 411154 w 2178539"/>
              <a:gd name="connsiteY0-562" fmla="*/ 27296 h 3261815"/>
              <a:gd name="connsiteX1-563" fmla="*/ 322444 w 2178539"/>
              <a:gd name="connsiteY1-564" fmla="*/ 1801504 h 3261815"/>
              <a:gd name="connsiteX2-565" fmla="*/ 704581 w 2178539"/>
              <a:gd name="connsiteY2-566" fmla="*/ 3261815 h 3261815"/>
              <a:gd name="connsiteX3-567" fmla="*/ 1216372 w 2178539"/>
              <a:gd name="connsiteY3-568" fmla="*/ 1951629 h 3261815"/>
              <a:gd name="connsiteX4-569" fmla="*/ 1707692 w 2178539"/>
              <a:gd name="connsiteY4-570" fmla="*/ 3254991 h 3261815"/>
              <a:gd name="connsiteX5-571" fmla="*/ 2178539 w 2178539"/>
              <a:gd name="connsiteY5-572" fmla="*/ 1719618 h 3261815"/>
              <a:gd name="connsiteX6-573" fmla="*/ 1871465 w 2178539"/>
              <a:gd name="connsiteY6-574" fmla="*/ 0 h 3261815"/>
              <a:gd name="connsiteX7-575" fmla="*/ 1789578 w 2178539"/>
              <a:gd name="connsiteY7-576" fmla="*/ 13648 h 3261815"/>
              <a:gd name="connsiteX8-577" fmla="*/ 1175429 w 2178539"/>
              <a:gd name="connsiteY8-578" fmla="*/ 156949 h 3261815"/>
              <a:gd name="connsiteX9-579" fmla="*/ 411154 w 2178539"/>
              <a:gd name="connsiteY9-580" fmla="*/ 27296 h 3261815"/>
              <a:gd name="connsiteX0-581" fmla="*/ 411154 w 2144420"/>
              <a:gd name="connsiteY0-582" fmla="*/ 27296 h 3261815"/>
              <a:gd name="connsiteX1-583" fmla="*/ 322444 w 2144420"/>
              <a:gd name="connsiteY1-584" fmla="*/ 1801504 h 3261815"/>
              <a:gd name="connsiteX2-585" fmla="*/ 704581 w 2144420"/>
              <a:gd name="connsiteY2-586" fmla="*/ 3261815 h 3261815"/>
              <a:gd name="connsiteX3-587" fmla="*/ 1216372 w 2144420"/>
              <a:gd name="connsiteY3-588" fmla="*/ 1951629 h 3261815"/>
              <a:gd name="connsiteX4-589" fmla="*/ 1707692 w 2144420"/>
              <a:gd name="connsiteY4-590" fmla="*/ 3254991 h 3261815"/>
              <a:gd name="connsiteX5-591" fmla="*/ 2144420 w 2144420"/>
              <a:gd name="connsiteY5-592" fmla="*/ 1753737 h 3261815"/>
              <a:gd name="connsiteX6-593" fmla="*/ 1871465 w 2144420"/>
              <a:gd name="connsiteY6-594" fmla="*/ 0 h 3261815"/>
              <a:gd name="connsiteX7-595" fmla="*/ 1789578 w 2144420"/>
              <a:gd name="connsiteY7-596" fmla="*/ 13648 h 3261815"/>
              <a:gd name="connsiteX8-597" fmla="*/ 1175429 w 2144420"/>
              <a:gd name="connsiteY8-598" fmla="*/ 156949 h 3261815"/>
              <a:gd name="connsiteX9-599" fmla="*/ 411154 w 2144420"/>
              <a:gd name="connsiteY9-600" fmla="*/ 27296 h 3261815"/>
              <a:gd name="connsiteX0-601" fmla="*/ 411154 w 2144420"/>
              <a:gd name="connsiteY0-602" fmla="*/ 27296 h 3261815"/>
              <a:gd name="connsiteX1-603" fmla="*/ 322444 w 2144420"/>
              <a:gd name="connsiteY1-604" fmla="*/ 1801504 h 3261815"/>
              <a:gd name="connsiteX2-605" fmla="*/ 704581 w 2144420"/>
              <a:gd name="connsiteY2-606" fmla="*/ 3261815 h 3261815"/>
              <a:gd name="connsiteX3-607" fmla="*/ 1216372 w 2144420"/>
              <a:gd name="connsiteY3-608" fmla="*/ 1951629 h 3261815"/>
              <a:gd name="connsiteX4-609" fmla="*/ 1707692 w 2144420"/>
              <a:gd name="connsiteY4-610" fmla="*/ 3254991 h 3261815"/>
              <a:gd name="connsiteX5-611" fmla="*/ 2144420 w 2144420"/>
              <a:gd name="connsiteY5-612" fmla="*/ 1753737 h 3261815"/>
              <a:gd name="connsiteX6-613" fmla="*/ 1871465 w 2144420"/>
              <a:gd name="connsiteY6-614" fmla="*/ 0 h 3261815"/>
              <a:gd name="connsiteX7-615" fmla="*/ 1789578 w 2144420"/>
              <a:gd name="connsiteY7-616" fmla="*/ 13648 h 3261815"/>
              <a:gd name="connsiteX8-617" fmla="*/ 1175429 w 2144420"/>
              <a:gd name="connsiteY8-618" fmla="*/ 156949 h 3261815"/>
              <a:gd name="connsiteX9-619" fmla="*/ 411154 w 2144420"/>
              <a:gd name="connsiteY9-620" fmla="*/ 27296 h 3261815"/>
              <a:gd name="connsiteX0-621" fmla="*/ 411154 w 2144420"/>
              <a:gd name="connsiteY0-622" fmla="*/ 27296 h 3261815"/>
              <a:gd name="connsiteX1-623" fmla="*/ 322444 w 2144420"/>
              <a:gd name="connsiteY1-624" fmla="*/ 1801504 h 3261815"/>
              <a:gd name="connsiteX2-625" fmla="*/ 704581 w 2144420"/>
              <a:gd name="connsiteY2-626" fmla="*/ 3261815 h 3261815"/>
              <a:gd name="connsiteX3-627" fmla="*/ 1216372 w 2144420"/>
              <a:gd name="connsiteY3-628" fmla="*/ 1951629 h 3261815"/>
              <a:gd name="connsiteX4-629" fmla="*/ 1707692 w 2144420"/>
              <a:gd name="connsiteY4-630" fmla="*/ 3254991 h 3261815"/>
              <a:gd name="connsiteX5-631" fmla="*/ 2144420 w 2144420"/>
              <a:gd name="connsiteY5-632" fmla="*/ 1753737 h 3261815"/>
              <a:gd name="connsiteX6-633" fmla="*/ 1871465 w 2144420"/>
              <a:gd name="connsiteY6-634" fmla="*/ 0 h 3261815"/>
              <a:gd name="connsiteX7-635" fmla="*/ 1789578 w 2144420"/>
              <a:gd name="connsiteY7-636" fmla="*/ 13648 h 3261815"/>
              <a:gd name="connsiteX8-637" fmla="*/ 1175429 w 2144420"/>
              <a:gd name="connsiteY8-638" fmla="*/ 156949 h 3261815"/>
              <a:gd name="connsiteX9-639" fmla="*/ 411154 w 2144420"/>
              <a:gd name="connsiteY9-640" fmla="*/ 27296 h 3261815"/>
              <a:gd name="connsiteX0-641" fmla="*/ 411154 w 2205171"/>
              <a:gd name="connsiteY0-642" fmla="*/ 27296 h 3261815"/>
              <a:gd name="connsiteX1-643" fmla="*/ 322444 w 2205171"/>
              <a:gd name="connsiteY1-644" fmla="*/ 1801504 h 3261815"/>
              <a:gd name="connsiteX2-645" fmla="*/ 704581 w 2205171"/>
              <a:gd name="connsiteY2-646" fmla="*/ 3261815 h 3261815"/>
              <a:gd name="connsiteX3-647" fmla="*/ 1216372 w 2205171"/>
              <a:gd name="connsiteY3-648" fmla="*/ 1951629 h 3261815"/>
              <a:gd name="connsiteX4-649" fmla="*/ 1707692 w 2205171"/>
              <a:gd name="connsiteY4-650" fmla="*/ 3254991 h 3261815"/>
              <a:gd name="connsiteX5-651" fmla="*/ 2144420 w 2205171"/>
              <a:gd name="connsiteY5-652" fmla="*/ 1753737 h 3261815"/>
              <a:gd name="connsiteX6-653" fmla="*/ 1871465 w 2205171"/>
              <a:gd name="connsiteY6-654" fmla="*/ 0 h 3261815"/>
              <a:gd name="connsiteX7-655" fmla="*/ 1789578 w 2205171"/>
              <a:gd name="connsiteY7-656" fmla="*/ 13648 h 3261815"/>
              <a:gd name="connsiteX8-657" fmla="*/ 1175429 w 2205171"/>
              <a:gd name="connsiteY8-658" fmla="*/ 156949 h 3261815"/>
              <a:gd name="connsiteX9-659" fmla="*/ 411154 w 2205171"/>
              <a:gd name="connsiteY9-660" fmla="*/ 27296 h 3261815"/>
              <a:gd name="connsiteX0-661" fmla="*/ 411154 w 2145061"/>
              <a:gd name="connsiteY0-662" fmla="*/ 23869 h 3258388"/>
              <a:gd name="connsiteX1-663" fmla="*/ 322444 w 2145061"/>
              <a:gd name="connsiteY1-664" fmla="*/ 1798077 h 3258388"/>
              <a:gd name="connsiteX2-665" fmla="*/ 704581 w 2145061"/>
              <a:gd name="connsiteY2-666" fmla="*/ 3258388 h 3258388"/>
              <a:gd name="connsiteX3-667" fmla="*/ 1216372 w 2145061"/>
              <a:gd name="connsiteY3-668" fmla="*/ 1948202 h 3258388"/>
              <a:gd name="connsiteX4-669" fmla="*/ 1707692 w 2145061"/>
              <a:gd name="connsiteY4-670" fmla="*/ 3251564 h 3258388"/>
              <a:gd name="connsiteX5-671" fmla="*/ 2144420 w 2145061"/>
              <a:gd name="connsiteY5-672" fmla="*/ 1750310 h 3258388"/>
              <a:gd name="connsiteX6-673" fmla="*/ 1789578 w 2145061"/>
              <a:gd name="connsiteY6-674" fmla="*/ 10221 h 3258388"/>
              <a:gd name="connsiteX7-675" fmla="*/ 1175429 w 2145061"/>
              <a:gd name="connsiteY7-676" fmla="*/ 153522 h 3258388"/>
              <a:gd name="connsiteX8-677" fmla="*/ 411154 w 2145061"/>
              <a:gd name="connsiteY8-678" fmla="*/ 23869 h 3258388"/>
              <a:gd name="connsiteX0-679" fmla="*/ 411154 w 2146076"/>
              <a:gd name="connsiteY0-680" fmla="*/ 23869 h 3258388"/>
              <a:gd name="connsiteX1-681" fmla="*/ 322444 w 2146076"/>
              <a:gd name="connsiteY1-682" fmla="*/ 1798077 h 3258388"/>
              <a:gd name="connsiteX2-683" fmla="*/ 704581 w 2146076"/>
              <a:gd name="connsiteY2-684" fmla="*/ 3258388 h 3258388"/>
              <a:gd name="connsiteX3-685" fmla="*/ 1216372 w 2146076"/>
              <a:gd name="connsiteY3-686" fmla="*/ 1948202 h 3258388"/>
              <a:gd name="connsiteX4-687" fmla="*/ 1707692 w 2146076"/>
              <a:gd name="connsiteY4-688" fmla="*/ 3251564 h 3258388"/>
              <a:gd name="connsiteX5-689" fmla="*/ 2144420 w 2146076"/>
              <a:gd name="connsiteY5-690" fmla="*/ 1750310 h 3258388"/>
              <a:gd name="connsiteX6-691" fmla="*/ 1926056 w 2146076"/>
              <a:gd name="connsiteY6-692" fmla="*/ 17045 h 3258388"/>
              <a:gd name="connsiteX7-693" fmla="*/ 1175429 w 2146076"/>
              <a:gd name="connsiteY7-694" fmla="*/ 153522 h 3258388"/>
              <a:gd name="connsiteX8-695" fmla="*/ 411154 w 2146076"/>
              <a:gd name="connsiteY8-696" fmla="*/ 23869 h 3258388"/>
              <a:gd name="connsiteX0-697" fmla="*/ 411154 w 2374416"/>
              <a:gd name="connsiteY0-698" fmla="*/ 23869 h 3258388"/>
              <a:gd name="connsiteX1-699" fmla="*/ 322444 w 2374416"/>
              <a:gd name="connsiteY1-700" fmla="*/ 1798077 h 3258388"/>
              <a:gd name="connsiteX2-701" fmla="*/ 704581 w 2374416"/>
              <a:gd name="connsiteY2-702" fmla="*/ 3258388 h 3258388"/>
              <a:gd name="connsiteX3-703" fmla="*/ 1216372 w 2374416"/>
              <a:gd name="connsiteY3-704" fmla="*/ 1948202 h 3258388"/>
              <a:gd name="connsiteX4-705" fmla="*/ 1707692 w 2374416"/>
              <a:gd name="connsiteY4-706" fmla="*/ 3251564 h 3258388"/>
              <a:gd name="connsiteX5-707" fmla="*/ 2144420 w 2374416"/>
              <a:gd name="connsiteY5-708" fmla="*/ 1750310 h 3258388"/>
              <a:gd name="connsiteX6-709" fmla="*/ 1926056 w 2374416"/>
              <a:gd name="connsiteY6-710" fmla="*/ 17045 h 3258388"/>
              <a:gd name="connsiteX7-711" fmla="*/ 1175429 w 2374416"/>
              <a:gd name="connsiteY7-712" fmla="*/ 153522 h 3258388"/>
              <a:gd name="connsiteX8-713" fmla="*/ 411154 w 2374416"/>
              <a:gd name="connsiteY8-714" fmla="*/ 23869 h 3258388"/>
              <a:gd name="connsiteX0-715" fmla="*/ 411154 w 2441693"/>
              <a:gd name="connsiteY0-716" fmla="*/ 23869 h 3258388"/>
              <a:gd name="connsiteX1-717" fmla="*/ 322444 w 2441693"/>
              <a:gd name="connsiteY1-718" fmla="*/ 1798077 h 3258388"/>
              <a:gd name="connsiteX2-719" fmla="*/ 704581 w 2441693"/>
              <a:gd name="connsiteY2-720" fmla="*/ 3258388 h 3258388"/>
              <a:gd name="connsiteX3-721" fmla="*/ 1216372 w 2441693"/>
              <a:gd name="connsiteY3-722" fmla="*/ 1948202 h 3258388"/>
              <a:gd name="connsiteX4-723" fmla="*/ 1707692 w 2441693"/>
              <a:gd name="connsiteY4-724" fmla="*/ 3251564 h 3258388"/>
              <a:gd name="connsiteX5-725" fmla="*/ 2144420 w 2441693"/>
              <a:gd name="connsiteY5-726" fmla="*/ 1750310 h 3258388"/>
              <a:gd name="connsiteX6-727" fmla="*/ 1926056 w 2441693"/>
              <a:gd name="connsiteY6-728" fmla="*/ 17045 h 3258388"/>
              <a:gd name="connsiteX7-729" fmla="*/ 1175429 w 2441693"/>
              <a:gd name="connsiteY7-730" fmla="*/ 153522 h 3258388"/>
              <a:gd name="connsiteX8-731" fmla="*/ 411154 w 2441693"/>
              <a:gd name="connsiteY8-732" fmla="*/ 23869 h 3258388"/>
              <a:gd name="connsiteX0-733" fmla="*/ 411154 w 2377348"/>
              <a:gd name="connsiteY0-734" fmla="*/ 23869 h 3258388"/>
              <a:gd name="connsiteX1-735" fmla="*/ 322444 w 2377348"/>
              <a:gd name="connsiteY1-736" fmla="*/ 1798077 h 3258388"/>
              <a:gd name="connsiteX2-737" fmla="*/ 704581 w 2377348"/>
              <a:gd name="connsiteY2-738" fmla="*/ 3258388 h 3258388"/>
              <a:gd name="connsiteX3-739" fmla="*/ 1216372 w 2377348"/>
              <a:gd name="connsiteY3-740" fmla="*/ 1948202 h 3258388"/>
              <a:gd name="connsiteX4-741" fmla="*/ 1707692 w 2377348"/>
              <a:gd name="connsiteY4-742" fmla="*/ 3251564 h 3258388"/>
              <a:gd name="connsiteX5-743" fmla="*/ 2144420 w 2377348"/>
              <a:gd name="connsiteY5-744" fmla="*/ 1750310 h 3258388"/>
              <a:gd name="connsiteX6-745" fmla="*/ 1926056 w 2377348"/>
              <a:gd name="connsiteY6-746" fmla="*/ 17045 h 3258388"/>
              <a:gd name="connsiteX7-747" fmla="*/ 1175429 w 2377348"/>
              <a:gd name="connsiteY7-748" fmla="*/ 153522 h 3258388"/>
              <a:gd name="connsiteX8-749" fmla="*/ 411154 w 2377348"/>
              <a:gd name="connsiteY8-750" fmla="*/ 23869 h 3258388"/>
              <a:gd name="connsiteX0-751" fmla="*/ 411154 w 2424220"/>
              <a:gd name="connsiteY0-752" fmla="*/ 23869 h 3258388"/>
              <a:gd name="connsiteX1-753" fmla="*/ 322444 w 2424220"/>
              <a:gd name="connsiteY1-754" fmla="*/ 1798077 h 3258388"/>
              <a:gd name="connsiteX2-755" fmla="*/ 704581 w 2424220"/>
              <a:gd name="connsiteY2-756" fmla="*/ 3258388 h 3258388"/>
              <a:gd name="connsiteX3-757" fmla="*/ 1216372 w 2424220"/>
              <a:gd name="connsiteY3-758" fmla="*/ 1948202 h 3258388"/>
              <a:gd name="connsiteX4-759" fmla="*/ 1707692 w 2424220"/>
              <a:gd name="connsiteY4-760" fmla="*/ 3251564 h 3258388"/>
              <a:gd name="connsiteX5-761" fmla="*/ 2144420 w 2424220"/>
              <a:gd name="connsiteY5-762" fmla="*/ 1750310 h 3258388"/>
              <a:gd name="connsiteX6-763" fmla="*/ 1926056 w 2424220"/>
              <a:gd name="connsiteY6-764" fmla="*/ 17045 h 3258388"/>
              <a:gd name="connsiteX7-765" fmla="*/ 1175429 w 2424220"/>
              <a:gd name="connsiteY7-766" fmla="*/ 153522 h 3258388"/>
              <a:gd name="connsiteX8-767" fmla="*/ 411154 w 2424220"/>
              <a:gd name="connsiteY8-768" fmla="*/ 23869 h 3258388"/>
              <a:gd name="connsiteX0-769" fmla="*/ 411154 w 2449010"/>
              <a:gd name="connsiteY0-770" fmla="*/ 23869 h 3258388"/>
              <a:gd name="connsiteX1-771" fmla="*/ 322444 w 2449010"/>
              <a:gd name="connsiteY1-772" fmla="*/ 1798077 h 3258388"/>
              <a:gd name="connsiteX2-773" fmla="*/ 704581 w 2449010"/>
              <a:gd name="connsiteY2-774" fmla="*/ 3258388 h 3258388"/>
              <a:gd name="connsiteX3-775" fmla="*/ 1216372 w 2449010"/>
              <a:gd name="connsiteY3-776" fmla="*/ 1948202 h 3258388"/>
              <a:gd name="connsiteX4-777" fmla="*/ 1707692 w 2449010"/>
              <a:gd name="connsiteY4-778" fmla="*/ 3251564 h 3258388"/>
              <a:gd name="connsiteX5-779" fmla="*/ 2144420 w 2449010"/>
              <a:gd name="connsiteY5-780" fmla="*/ 1750310 h 3258388"/>
              <a:gd name="connsiteX6-781" fmla="*/ 1926056 w 2449010"/>
              <a:gd name="connsiteY6-782" fmla="*/ 17045 h 3258388"/>
              <a:gd name="connsiteX7-783" fmla="*/ 1175429 w 2449010"/>
              <a:gd name="connsiteY7-784" fmla="*/ 153522 h 3258388"/>
              <a:gd name="connsiteX8-785" fmla="*/ 411154 w 2449010"/>
              <a:gd name="connsiteY8-786" fmla="*/ 23869 h 3258388"/>
              <a:gd name="connsiteX0-787" fmla="*/ 411154 w 2433593"/>
              <a:gd name="connsiteY0-788" fmla="*/ 23869 h 3258388"/>
              <a:gd name="connsiteX1-789" fmla="*/ 322444 w 2433593"/>
              <a:gd name="connsiteY1-790" fmla="*/ 1798077 h 3258388"/>
              <a:gd name="connsiteX2-791" fmla="*/ 704581 w 2433593"/>
              <a:gd name="connsiteY2-792" fmla="*/ 3258388 h 3258388"/>
              <a:gd name="connsiteX3-793" fmla="*/ 1216372 w 2433593"/>
              <a:gd name="connsiteY3-794" fmla="*/ 1948202 h 3258388"/>
              <a:gd name="connsiteX4-795" fmla="*/ 1707692 w 2433593"/>
              <a:gd name="connsiteY4-796" fmla="*/ 3251564 h 3258388"/>
              <a:gd name="connsiteX5-797" fmla="*/ 2144420 w 2433593"/>
              <a:gd name="connsiteY5-798" fmla="*/ 1750310 h 3258388"/>
              <a:gd name="connsiteX6-799" fmla="*/ 1926056 w 2433593"/>
              <a:gd name="connsiteY6-800" fmla="*/ 17045 h 3258388"/>
              <a:gd name="connsiteX7-801" fmla="*/ 1175429 w 2433593"/>
              <a:gd name="connsiteY7-802" fmla="*/ 153522 h 3258388"/>
              <a:gd name="connsiteX8-803" fmla="*/ 411154 w 2433593"/>
              <a:gd name="connsiteY8-804" fmla="*/ 23869 h 3258388"/>
              <a:gd name="connsiteX0-805" fmla="*/ 411154 w 2433593"/>
              <a:gd name="connsiteY0-806" fmla="*/ 23869 h 3258388"/>
              <a:gd name="connsiteX1-807" fmla="*/ 322444 w 2433593"/>
              <a:gd name="connsiteY1-808" fmla="*/ 1798077 h 3258388"/>
              <a:gd name="connsiteX2-809" fmla="*/ 704581 w 2433593"/>
              <a:gd name="connsiteY2-810" fmla="*/ 3258388 h 3258388"/>
              <a:gd name="connsiteX3-811" fmla="*/ 1216372 w 2433593"/>
              <a:gd name="connsiteY3-812" fmla="*/ 1948202 h 3258388"/>
              <a:gd name="connsiteX4-813" fmla="*/ 1707692 w 2433593"/>
              <a:gd name="connsiteY4-814" fmla="*/ 3251564 h 3258388"/>
              <a:gd name="connsiteX5-815" fmla="*/ 2144420 w 2433593"/>
              <a:gd name="connsiteY5-816" fmla="*/ 1750310 h 3258388"/>
              <a:gd name="connsiteX6-817" fmla="*/ 1926056 w 2433593"/>
              <a:gd name="connsiteY6-818" fmla="*/ 17045 h 3258388"/>
              <a:gd name="connsiteX7-819" fmla="*/ 1175429 w 2433593"/>
              <a:gd name="connsiteY7-820" fmla="*/ 153522 h 3258388"/>
              <a:gd name="connsiteX8-821" fmla="*/ 411154 w 2433593"/>
              <a:gd name="connsiteY8-822" fmla="*/ 23869 h 3258388"/>
              <a:gd name="connsiteX0-823" fmla="*/ 411154 w 2433593"/>
              <a:gd name="connsiteY0-824" fmla="*/ 23869 h 3258388"/>
              <a:gd name="connsiteX1-825" fmla="*/ 322444 w 2433593"/>
              <a:gd name="connsiteY1-826" fmla="*/ 1798077 h 3258388"/>
              <a:gd name="connsiteX2-827" fmla="*/ 704581 w 2433593"/>
              <a:gd name="connsiteY2-828" fmla="*/ 3258388 h 3258388"/>
              <a:gd name="connsiteX3-829" fmla="*/ 1216372 w 2433593"/>
              <a:gd name="connsiteY3-830" fmla="*/ 1948202 h 3258388"/>
              <a:gd name="connsiteX4-831" fmla="*/ 1707692 w 2433593"/>
              <a:gd name="connsiteY4-832" fmla="*/ 3251564 h 3258388"/>
              <a:gd name="connsiteX5-833" fmla="*/ 2144420 w 2433593"/>
              <a:gd name="connsiteY5-834" fmla="*/ 1750310 h 3258388"/>
              <a:gd name="connsiteX6-835" fmla="*/ 1926056 w 2433593"/>
              <a:gd name="connsiteY6-836" fmla="*/ 17045 h 3258388"/>
              <a:gd name="connsiteX7-837" fmla="*/ 1175429 w 2433593"/>
              <a:gd name="connsiteY7-838" fmla="*/ 153522 h 3258388"/>
              <a:gd name="connsiteX8-839" fmla="*/ 411154 w 2433593"/>
              <a:gd name="connsiteY8-840" fmla="*/ 23869 h 3258388"/>
              <a:gd name="connsiteX0-841" fmla="*/ 411154 w 2433593"/>
              <a:gd name="connsiteY0-842" fmla="*/ 23869 h 3258388"/>
              <a:gd name="connsiteX1-843" fmla="*/ 322444 w 2433593"/>
              <a:gd name="connsiteY1-844" fmla="*/ 1798077 h 3258388"/>
              <a:gd name="connsiteX2-845" fmla="*/ 704581 w 2433593"/>
              <a:gd name="connsiteY2-846" fmla="*/ 3258388 h 3258388"/>
              <a:gd name="connsiteX3-847" fmla="*/ 1216372 w 2433593"/>
              <a:gd name="connsiteY3-848" fmla="*/ 1948202 h 3258388"/>
              <a:gd name="connsiteX4-849" fmla="*/ 1707692 w 2433593"/>
              <a:gd name="connsiteY4-850" fmla="*/ 3251564 h 3258388"/>
              <a:gd name="connsiteX5-851" fmla="*/ 2144420 w 2433593"/>
              <a:gd name="connsiteY5-852" fmla="*/ 1750310 h 3258388"/>
              <a:gd name="connsiteX6-853" fmla="*/ 1926056 w 2433593"/>
              <a:gd name="connsiteY6-854" fmla="*/ 17045 h 3258388"/>
              <a:gd name="connsiteX7-855" fmla="*/ 1175429 w 2433593"/>
              <a:gd name="connsiteY7-856" fmla="*/ 153522 h 3258388"/>
              <a:gd name="connsiteX8-857" fmla="*/ 411154 w 2433593"/>
              <a:gd name="connsiteY8-858" fmla="*/ 23869 h 32583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2433593" h="3258388">
                <a:moveTo>
                  <a:pt x="411154" y="23869"/>
                </a:moveTo>
                <a:cubicBezTo>
                  <a:pt x="-257586" y="355964"/>
                  <a:pt x="22194" y="1036078"/>
                  <a:pt x="322444" y="1798077"/>
                </a:cubicBezTo>
                <a:cubicBezTo>
                  <a:pt x="338366" y="2660163"/>
                  <a:pt x="545357" y="3249289"/>
                  <a:pt x="704581" y="3258388"/>
                </a:cubicBezTo>
                <a:cubicBezTo>
                  <a:pt x="1018479" y="3247015"/>
                  <a:pt x="779644" y="1925457"/>
                  <a:pt x="1216372" y="1948202"/>
                </a:cubicBezTo>
                <a:cubicBezTo>
                  <a:pt x="1580313" y="1945929"/>
                  <a:pt x="1473406" y="3281133"/>
                  <a:pt x="1707692" y="3251564"/>
                </a:cubicBezTo>
                <a:cubicBezTo>
                  <a:pt x="2048886" y="3121910"/>
                  <a:pt x="2001118" y="2180214"/>
                  <a:pt x="2144420" y="1750310"/>
                </a:cubicBezTo>
                <a:cubicBezTo>
                  <a:pt x="2451495" y="1080432"/>
                  <a:pt x="2681232" y="64812"/>
                  <a:pt x="1926056" y="17045"/>
                </a:cubicBezTo>
                <a:lnTo>
                  <a:pt x="1175429" y="153522"/>
                </a:lnTo>
                <a:cubicBezTo>
                  <a:pt x="920671" y="110304"/>
                  <a:pt x="679560" y="-62566"/>
                  <a:pt x="411154" y="2386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nvGrpSpPr>
          <p:cNvPr id="64" name="Group 102"/>
          <p:cNvGrpSpPr>
            <a:grpSpLocks noChangeAspect="1"/>
          </p:cNvGrpSpPr>
          <p:nvPr/>
        </p:nvGrpSpPr>
        <p:grpSpPr>
          <a:xfrm>
            <a:off x="6958207" y="2588127"/>
            <a:ext cx="325734" cy="529812"/>
            <a:chOff x="2071598" y="2060848"/>
            <a:chExt cx="1917605" cy="3137144"/>
          </a:xfrm>
          <a:solidFill>
            <a:schemeClr val="accent4"/>
          </a:solidFill>
        </p:grpSpPr>
        <p:sp>
          <p:nvSpPr>
            <p:cNvPr id="65" name="Freeform 103"/>
            <p:cNvSpPr/>
            <p:nvPr/>
          </p:nvSpPr>
          <p:spPr>
            <a:xfrm>
              <a:off x="2483768" y="206084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1" fmla="*/ 812042 w 1535373"/>
                <a:gd name="connsiteY0-2" fmla="*/ 191663 h 901346"/>
                <a:gd name="connsiteX1-3" fmla="*/ 208099 w 1535373"/>
                <a:gd name="connsiteY1-4" fmla="*/ 0 h 901346"/>
                <a:gd name="connsiteX2-5" fmla="*/ 143301 w 1535373"/>
                <a:gd name="connsiteY2-6" fmla="*/ 273549 h 901346"/>
                <a:gd name="connsiteX3-7" fmla="*/ 0 w 1535373"/>
                <a:gd name="connsiteY3-8" fmla="*/ 457794 h 901346"/>
                <a:gd name="connsiteX4-9" fmla="*/ 600501 w 1535373"/>
                <a:gd name="connsiteY4-10" fmla="*/ 744397 h 901346"/>
                <a:gd name="connsiteX5-11" fmla="*/ 709684 w 1535373"/>
                <a:gd name="connsiteY5-12" fmla="*/ 635215 h 901346"/>
                <a:gd name="connsiteX6-13" fmla="*/ 887104 w 1535373"/>
                <a:gd name="connsiteY6-14" fmla="*/ 682982 h 901346"/>
                <a:gd name="connsiteX7-15" fmla="*/ 1201003 w 1535373"/>
                <a:gd name="connsiteY7-16" fmla="*/ 901346 h 901346"/>
                <a:gd name="connsiteX8-17" fmla="*/ 1535373 w 1535373"/>
                <a:gd name="connsiteY8-18" fmla="*/ 805812 h 901346"/>
                <a:gd name="connsiteX9-19" fmla="*/ 1201003 w 1535373"/>
                <a:gd name="connsiteY9-20" fmla="*/ 669334 h 901346"/>
                <a:gd name="connsiteX10-21" fmla="*/ 1262418 w 1535373"/>
                <a:gd name="connsiteY10-22" fmla="*/ 437322 h 901346"/>
                <a:gd name="connsiteX11-23" fmla="*/ 996287 w 1535373"/>
                <a:gd name="connsiteY11-24" fmla="*/ 328140 h 901346"/>
                <a:gd name="connsiteX12-25" fmla="*/ 921224 w 1535373"/>
                <a:gd name="connsiteY12-26" fmla="*/ 437322 h 901346"/>
                <a:gd name="connsiteX13-27" fmla="*/ 777922 w 1535373"/>
                <a:gd name="connsiteY13-28" fmla="*/ 375907 h 901346"/>
                <a:gd name="connsiteX14-29" fmla="*/ 812042 w 1535373"/>
                <a:gd name="connsiteY14-30" fmla="*/ 191663 h 901346"/>
                <a:gd name="connsiteX0-31" fmla="*/ 812042 w 1535373"/>
                <a:gd name="connsiteY0-32" fmla="*/ 204349 h 914032"/>
                <a:gd name="connsiteX1-33" fmla="*/ 208099 w 1535373"/>
                <a:gd name="connsiteY1-34" fmla="*/ 12686 h 914032"/>
                <a:gd name="connsiteX2-35" fmla="*/ 143301 w 1535373"/>
                <a:gd name="connsiteY2-36" fmla="*/ 286235 h 914032"/>
                <a:gd name="connsiteX3-37" fmla="*/ 0 w 1535373"/>
                <a:gd name="connsiteY3-38" fmla="*/ 470480 h 914032"/>
                <a:gd name="connsiteX4-39" fmla="*/ 600501 w 1535373"/>
                <a:gd name="connsiteY4-40" fmla="*/ 757083 h 914032"/>
                <a:gd name="connsiteX5-41" fmla="*/ 709684 w 1535373"/>
                <a:gd name="connsiteY5-42" fmla="*/ 647901 h 914032"/>
                <a:gd name="connsiteX6-43" fmla="*/ 887104 w 1535373"/>
                <a:gd name="connsiteY6-44" fmla="*/ 695668 h 914032"/>
                <a:gd name="connsiteX7-45" fmla="*/ 1201003 w 1535373"/>
                <a:gd name="connsiteY7-46" fmla="*/ 914032 h 914032"/>
                <a:gd name="connsiteX8-47" fmla="*/ 1535373 w 1535373"/>
                <a:gd name="connsiteY8-48" fmla="*/ 818498 h 914032"/>
                <a:gd name="connsiteX9-49" fmla="*/ 1201003 w 1535373"/>
                <a:gd name="connsiteY9-50" fmla="*/ 682020 h 914032"/>
                <a:gd name="connsiteX10-51" fmla="*/ 1262418 w 1535373"/>
                <a:gd name="connsiteY10-52" fmla="*/ 450008 h 914032"/>
                <a:gd name="connsiteX11-53" fmla="*/ 996287 w 1535373"/>
                <a:gd name="connsiteY11-54" fmla="*/ 340826 h 914032"/>
                <a:gd name="connsiteX12-55" fmla="*/ 921224 w 1535373"/>
                <a:gd name="connsiteY12-56" fmla="*/ 450008 h 914032"/>
                <a:gd name="connsiteX13-57" fmla="*/ 777922 w 1535373"/>
                <a:gd name="connsiteY13-58" fmla="*/ 388593 h 914032"/>
                <a:gd name="connsiteX14-59" fmla="*/ 812042 w 1535373"/>
                <a:gd name="connsiteY14-60" fmla="*/ 204349 h 914032"/>
                <a:gd name="connsiteX0-61" fmla="*/ 812042 w 1535373"/>
                <a:gd name="connsiteY0-62" fmla="*/ 204349 h 914032"/>
                <a:gd name="connsiteX1-63" fmla="*/ 208099 w 1535373"/>
                <a:gd name="connsiteY1-64" fmla="*/ 12686 h 914032"/>
                <a:gd name="connsiteX2-65" fmla="*/ 143301 w 1535373"/>
                <a:gd name="connsiteY2-66" fmla="*/ 286235 h 914032"/>
                <a:gd name="connsiteX3-67" fmla="*/ 0 w 1535373"/>
                <a:gd name="connsiteY3-68" fmla="*/ 470480 h 914032"/>
                <a:gd name="connsiteX4-69" fmla="*/ 600501 w 1535373"/>
                <a:gd name="connsiteY4-70" fmla="*/ 757083 h 914032"/>
                <a:gd name="connsiteX5-71" fmla="*/ 709684 w 1535373"/>
                <a:gd name="connsiteY5-72" fmla="*/ 647901 h 914032"/>
                <a:gd name="connsiteX6-73" fmla="*/ 887104 w 1535373"/>
                <a:gd name="connsiteY6-74" fmla="*/ 695668 h 914032"/>
                <a:gd name="connsiteX7-75" fmla="*/ 1201003 w 1535373"/>
                <a:gd name="connsiteY7-76" fmla="*/ 914032 h 914032"/>
                <a:gd name="connsiteX8-77" fmla="*/ 1535373 w 1535373"/>
                <a:gd name="connsiteY8-78" fmla="*/ 818498 h 914032"/>
                <a:gd name="connsiteX9-79" fmla="*/ 1201003 w 1535373"/>
                <a:gd name="connsiteY9-80" fmla="*/ 682020 h 914032"/>
                <a:gd name="connsiteX10-81" fmla="*/ 1262418 w 1535373"/>
                <a:gd name="connsiteY10-82" fmla="*/ 450008 h 914032"/>
                <a:gd name="connsiteX11-83" fmla="*/ 996287 w 1535373"/>
                <a:gd name="connsiteY11-84" fmla="*/ 340826 h 914032"/>
                <a:gd name="connsiteX12-85" fmla="*/ 921224 w 1535373"/>
                <a:gd name="connsiteY12-86" fmla="*/ 450008 h 914032"/>
                <a:gd name="connsiteX13-87" fmla="*/ 777922 w 1535373"/>
                <a:gd name="connsiteY13-88" fmla="*/ 388593 h 914032"/>
                <a:gd name="connsiteX14-89" fmla="*/ 812042 w 1535373"/>
                <a:gd name="connsiteY14-90" fmla="*/ 204349 h 914032"/>
                <a:gd name="connsiteX0-91" fmla="*/ 812042 w 1535373"/>
                <a:gd name="connsiteY0-92" fmla="*/ 204349 h 914032"/>
                <a:gd name="connsiteX1-93" fmla="*/ 208099 w 1535373"/>
                <a:gd name="connsiteY1-94" fmla="*/ 12686 h 914032"/>
                <a:gd name="connsiteX2-95" fmla="*/ 159203 w 1535373"/>
                <a:gd name="connsiteY2-96" fmla="*/ 306113 h 914032"/>
                <a:gd name="connsiteX3-97" fmla="*/ 0 w 1535373"/>
                <a:gd name="connsiteY3-98" fmla="*/ 470480 h 914032"/>
                <a:gd name="connsiteX4-99" fmla="*/ 600501 w 1535373"/>
                <a:gd name="connsiteY4-100" fmla="*/ 757083 h 914032"/>
                <a:gd name="connsiteX5-101" fmla="*/ 709684 w 1535373"/>
                <a:gd name="connsiteY5-102" fmla="*/ 647901 h 914032"/>
                <a:gd name="connsiteX6-103" fmla="*/ 887104 w 1535373"/>
                <a:gd name="connsiteY6-104" fmla="*/ 695668 h 914032"/>
                <a:gd name="connsiteX7-105" fmla="*/ 1201003 w 1535373"/>
                <a:gd name="connsiteY7-106" fmla="*/ 914032 h 914032"/>
                <a:gd name="connsiteX8-107" fmla="*/ 1535373 w 1535373"/>
                <a:gd name="connsiteY8-108" fmla="*/ 818498 h 914032"/>
                <a:gd name="connsiteX9-109" fmla="*/ 1201003 w 1535373"/>
                <a:gd name="connsiteY9-110" fmla="*/ 682020 h 914032"/>
                <a:gd name="connsiteX10-111" fmla="*/ 1262418 w 1535373"/>
                <a:gd name="connsiteY10-112" fmla="*/ 450008 h 914032"/>
                <a:gd name="connsiteX11-113" fmla="*/ 996287 w 1535373"/>
                <a:gd name="connsiteY11-114" fmla="*/ 340826 h 914032"/>
                <a:gd name="connsiteX12-115" fmla="*/ 921224 w 1535373"/>
                <a:gd name="connsiteY12-116" fmla="*/ 450008 h 914032"/>
                <a:gd name="connsiteX13-117" fmla="*/ 777922 w 1535373"/>
                <a:gd name="connsiteY13-118" fmla="*/ 388593 h 914032"/>
                <a:gd name="connsiteX14-119" fmla="*/ 812042 w 1535373"/>
                <a:gd name="connsiteY14-120" fmla="*/ 204349 h 914032"/>
                <a:gd name="connsiteX0-121" fmla="*/ 788188 w 1511519"/>
                <a:gd name="connsiteY0-122" fmla="*/ 204349 h 914032"/>
                <a:gd name="connsiteX1-123" fmla="*/ 184245 w 1511519"/>
                <a:gd name="connsiteY1-124" fmla="*/ 12686 h 914032"/>
                <a:gd name="connsiteX2-125" fmla="*/ 135349 w 1511519"/>
                <a:gd name="connsiteY2-126" fmla="*/ 306113 h 914032"/>
                <a:gd name="connsiteX3-127" fmla="*/ 0 w 1511519"/>
                <a:gd name="connsiteY3-128" fmla="*/ 518188 h 914032"/>
                <a:gd name="connsiteX4-129" fmla="*/ 576647 w 1511519"/>
                <a:gd name="connsiteY4-130" fmla="*/ 757083 h 914032"/>
                <a:gd name="connsiteX5-131" fmla="*/ 685830 w 1511519"/>
                <a:gd name="connsiteY5-132" fmla="*/ 647901 h 914032"/>
                <a:gd name="connsiteX6-133" fmla="*/ 863250 w 1511519"/>
                <a:gd name="connsiteY6-134" fmla="*/ 695668 h 914032"/>
                <a:gd name="connsiteX7-135" fmla="*/ 1177149 w 1511519"/>
                <a:gd name="connsiteY7-136" fmla="*/ 914032 h 914032"/>
                <a:gd name="connsiteX8-137" fmla="*/ 1511519 w 1511519"/>
                <a:gd name="connsiteY8-138" fmla="*/ 818498 h 914032"/>
                <a:gd name="connsiteX9-139" fmla="*/ 1177149 w 1511519"/>
                <a:gd name="connsiteY9-140" fmla="*/ 682020 h 914032"/>
                <a:gd name="connsiteX10-141" fmla="*/ 1238564 w 1511519"/>
                <a:gd name="connsiteY10-142" fmla="*/ 450008 h 914032"/>
                <a:gd name="connsiteX11-143" fmla="*/ 972433 w 1511519"/>
                <a:gd name="connsiteY11-144" fmla="*/ 340826 h 914032"/>
                <a:gd name="connsiteX12-145" fmla="*/ 897370 w 1511519"/>
                <a:gd name="connsiteY12-146" fmla="*/ 450008 h 914032"/>
                <a:gd name="connsiteX13-147" fmla="*/ 754068 w 1511519"/>
                <a:gd name="connsiteY13-148" fmla="*/ 388593 h 914032"/>
                <a:gd name="connsiteX14-149" fmla="*/ 788188 w 1511519"/>
                <a:gd name="connsiteY14-150" fmla="*/ 204349 h 914032"/>
                <a:gd name="connsiteX0-151" fmla="*/ 802902 w 1526233"/>
                <a:gd name="connsiteY0-152" fmla="*/ 204349 h 914032"/>
                <a:gd name="connsiteX1-153" fmla="*/ 198959 w 1526233"/>
                <a:gd name="connsiteY1-154" fmla="*/ 12686 h 914032"/>
                <a:gd name="connsiteX2-155" fmla="*/ 150063 w 1526233"/>
                <a:gd name="connsiteY2-156" fmla="*/ 306113 h 914032"/>
                <a:gd name="connsiteX3-157" fmla="*/ 14714 w 1526233"/>
                <a:gd name="connsiteY3-158" fmla="*/ 518188 h 914032"/>
                <a:gd name="connsiteX4-159" fmla="*/ 591361 w 1526233"/>
                <a:gd name="connsiteY4-160" fmla="*/ 757083 h 914032"/>
                <a:gd name="connsiteX5-161" fmla="*/ 700544 w 1526233"/>
                <a:gd name="connsiteY5-162" fmla="*/ 647901 h 914032"/>
                <a:gd name="connsiteX6-163" fmla="*/ 877964 w 1526233"/>
                <a:gd name="connsiteY6-164" fmla="*/ 695668 h 914032"/>
                <a:gd name="connsiteX7-165" fmla="*/ 1191863 w 1526233"/>
                <a:gd name="connsiteY7-166" fmla="*/ 914032 h 914032"/>
                <a:gd name="connsiteX8-167" fmla="*/ 1526233 w 1526233"/>
                <a:gd name="connsiteY8-168" fmla="*/ 818498 h 914032"/>
                <a:gd name="connsiteX9-169" fmla="*/ 1191863 w 1526233"/>
                <a:gd name="connsiteY9-170" fmla="*/ 682020 h 914032"/>
                <a:gd name="connsiteX10-171" fmla="*/ 1253278 w 1526233"/>
                <a:gd name="connsiteY10-172" fmla="*/ 450008 h 914032"/>
                <a:gd name="connsiteX11-173" fmla="*/ 987147 w 1526233"/>
                <a:gd name="connsiteY11-174" fmla="*/ 340826 h 914032"/>
                <a:gd name="connsiteX12-175" fmla="*/ 912084 w 1526233"/>
                <a:gd name="connsiteY12-176" fmla="*/ 450008 h 914032"/>
                <a:gd name="connsiteX13-177" fmla="*/ 768782 w 1526233"/>
                <a:gd name="connsiteY13-178" fmla="*/ 388593 h 914032"/>
                <a:gd name="connsiteX14-179" fmla="*/ 802902 w 1526233"/>
                <a:gd name="connsiteY14-180" fmla="*/ 204349 h 914032"/>
                <a:gd name="connsiteX0-181" fmla="*/ 802902 w 1526233"/>
                <a:gd name="connsiteY0-182" fmla="*/ 204349 h 914032"/>
                <a:gd name="connsiteX1-183" fmla="*/ 198959 w 1526233"/>
                <a:gd name="connsiteY1-184" fmla="*/ 12686 h 914032"/>
                <a:gd name="connsiteX2-185" fmla="*/ 150063 w 1526233"/>
                <a:gd name="connsiteY2-186" fmla="*/ 306113 h 914032"/>
                <a:gd name="connsiteX3-187" fmla="*/ 14714 w 1526233"/>
                <a:gd name="connsiteY3-188" fmla="*/ 518188 h 914032"/>
                <a:gd name="connsiteX4-189" fmla="*/ 591361 w 1526233"/>
                <a:gd name="connsiteY4-190" fmla="*/ 757083 h 914032"/>
                <a:gd name="connsiteX5-191" fmla="*/ 700544 w 1526233"/>
                <a:gd name="connsiteY5-192" fmla="*/ 647901 h 914032"/>
                <a:gd name="connsiteX6-193" fmla="*/ 877964 w 1526233"/>
                <a:gd name="connsiteY6-194" fmla="*/ 695668 h 914032"/>
                <a:gd name="connsiteX7-195" fmla="*/ 1191863 w 1526233"/>
                <a:gd name="connsiteY7-196" fmla="*/ 914032 h 914032"/>
                <a:gd name="connsiteX8-197" fmla="*/ 1526233 w 1526233"/>
                <a:gd name="connsiteY8-198" fmla="*/ 818498 h 914032"/>
                <a:gd name="connsiteX9-199" fmla="*/ 1191863 w 1526233"/>
                <a:gd name="connsiteY9-200" fmla="*/ 682020 h 914032"/>
                <a:gd name="connsiteX10-201" fmla="*/ 1253278 w 1526233"/>
                <a:gd name="connsiteY10-202" fmla="*/ 450008 h 914032"/>
                <a:gd name="connsiteX11-203" fmla="*/ 987147 w 1526233"/>
                <a:gd name="connsiteY11-204" fmla="*/ 340826 h 914032"/>
                <a:gd name="connsiteX12-205" fmla="*/ 912084 w 1526233"/>
                <a:gd name="connsiteY12-206" fmla="*/ 450008 h 914032"/>
                <a:gd name="connsiteX13-207" fmla="*/ 768782 w 1526233"/>
                <a:gd name="connsiteY13-208" fmla="*/ 388593 h 914032"/>
                <a:gd name="connsiteX14-209" fmla="*/ 802902 w 1526233"/>
                <a:gd name="connsiteY14-210" fmla="*/ 204349 h 914032"/>
                <a:gd name="connsiteX0-211" fmla="*/ 800209 w 1523540"/>
                <a:gd name="connsiteY0-212" fmla="*/ 204349 h 914032"/>
                <a:gd name="connsiteX1-213" fmla="*/ 196266 w 1523540"/>
                <a:gd name="connsiteY1-214" fmla="*/ 12686 h 914032"/>
                <a:gd name="connsiteX2-215" fmla="*/ 147370 w 1523540"/>
                <a:gd name="connsiteY2-216" fmla="*/ 306113 h 914032"/>
                <a:gd name="connsiteX3-217" fmla="*/ 12021 w 1523540"/>
                <a:gd name="connsiteY3-218" fmla="*/ 518188 h 914032"/>
                <a:gd name="connsiteX4-219" fmla="*/ 588668 w 1523540"/>
                <a:gd name="connsiteY4-220" fmla="*/ 757083 h 914032"/>
                <a:gd name="connsiteX5-221" fmla="*/ 697851 w 1523540"/>
                <a:gd name="connsiteY5-222" fmla="*/ 647901 h 914032"/>
                <a:gd name="connsiteX6-223" fmla="*/ 875271 w 1523540"/>
                <a:gd name="connsiteY6-224" fmla="*/ 695668 h 914032"/>
                <a:gd name="connsiteX7-225" fmla="*/ 1189170 w 1523540"/>
                <a:gd name="connsiteY7-226" fmla="*/ 914032 h 914032"/>
                <a:gd name="connsiteX8-227" fmla="*/ 1523540 w 1523540"/>
                <a:gd name="connsiteY8-228" fmla="*/ 818498 h 914032"/>
                <a:gd name="connsiteX9-229" fmla="*/ 1189170 w 1523540"/>
                <a:gd name="connsiteY9-230" fmla="*/ 682020 h 914032"/>
                <a:gd name="connsiteX10-231" fmla="*/ 1250585 w 1523540"/>
                <a:gd name="connsiteY10-232" fmla="*/ 450008 h 914032"/>
                <a:gd name="connsiteX11-233" fmla="*/ 984454 w 1523540"/>
                <a:gd name="connsiteY11-234" fmla="*/ 340826 h 914032"/>
                <a:gd name="connsiteX12-235" fmla="*/ 909391 w 1523540"/>
                <a:gd name="connsiteY12-236" fmla="*/ 450008 h 914032"/>
                <a:gd name="connsiteX13-237" fmla="*/ 766089 w 1523540"/>
                <a:gd name="connsiteY13-238" fmla="*/ 388593 h 914032"/>
                <a:gd name="connsiteX14-239" fmla="*/ 800209 w 1523540"/>
                <a:gd name="connsiteY14-240" fmla="*/ 204349 h 914032"/>
                <a:gd name="connsiteX0-241" fmla="*/ 800209 w 1523540"/>
                <a:gd name="connsiteY0-242" fmla="*/ 204349 h 914032"/>
                <a:gd name="connsiteX1-243" fmla="*/ 196266 w 1523540"/>
                <a:gd name="connsiteY1-244" fmla="*/ 12686 h 914032"/>
                <a:gd name="connsiteX2-245" fmla="*/ 147370 w 1523540"/>
                <a:gd name="connsiteY2-246" fmla="*/ 306113 h 914032"/>
                <a:gd name="connsiteX3-247" fmla="*/ 12021 w 1523540"/>
                <a:gd name="connsiteY3-248" fmla="*/ 518188 h 914032"/>
                <a:gd name="connsiteX4-249" fmla="*/ 652279 w 1523540"/>
                <a:gd name="connsiteY4-250" fmla="*/ 757083 h 914032"/>
                <a:gd name="connsiteX5-251" fmla="*/ 697851 w 1523540"/>
                <a:gd name="connsiteY5-252" fmla="*/ 647901 h 914032"/>
                <a:gd name="connsiteX6-253" fmla="*/ 875271 w 1523540"/>
                <a:gd name="connsiteY6-254" fmla="*/ 695668 h 914032"/>
                <a:gd name="connsiteX7-255" fmla="*/ 1189170 w 1523540"/>
                <a:gd name="connsiteY7-256" fmla="*/ 914032 h 914032"/>
                <a:gd name="connsiteX8-257" fmla="*/ 1523540 w 1523540"/>
                <a:gd name="connsiteY8-258" fmla="*/ 818498 h 914032"/>
                <a:gd name="connsiteX9-259" fmla="*/ 1189170 w 1523540"/>
                <a:gd name="connsiteY9-260" fmla="*/ 682020 h 914032"/>
                <a:gd name="connsiteX10-261" fmla="*/ 1250585 w 1523540"/>
                <a:gd name="connsiteY10-262" fmla="*/ 450008 h 914032"/>
                <a:gd name="connsiteX11-263" fmla="*/ 984454 w 1523540"/>
                <a:gd name="connsiteY11-264" fmla="*/ 340826 h 914032"/>
                <a:gd name="connsiteX12-265" fmla="*/ 909391 w 1523540"/>
                <a:gd name="connsiteY12-266" fmla="*/ 450008 h 914032"/>
                <a:gd name="connsiteX13-267" fmla="*/ 766089 w 1523540"/>
                <a:gd name="connsiteY13-268" fmla="*/ 388593 h 914032"/>
                <a:gd name="connsiteX14-269" fmla="*/ 800209 w 1523540"/>
                <a:gd name="connsiteY14-270" fmla="*/ 204349 h 914032"/>
                <a:gd name="connsiteX0-271" fmla="*/ 800209 w 1523540"/>
                <a:gd name="connsiteY0-272" fmla="*/ 204349 h 914032"/>
                <a:gd name="connsiteX1-273" fmla="*/ 196266 w 1523540"/>
                <a:gd name="connsiteY1-274" fmla="*/ 12686 h 914032"/>
                <a:gd name="connsiteX2-275" fmla="*/ 147370 w 1523540"/>
                <a:gd name="connsiteY2-276" fmla="*/ 306113 h 914032"/>
                <a:gd name="connsiteX3-277" fmla="*/ 12021 w 1523540"/>
                <a:gd name="connsiteY3-278" fmla="*/ 518188 h 914032"/>
                <a:gd name="connsiteX4-279" fmla="*/ 652279 w 1523540"/>
                <a:gd name="connsiteY4-280" fmla="*/ 757083 h 914032"/>
                <a:gd name="connsiteX5-281" fmla="*/ 697851 w 1523540"/>
                <a:gd name="connsiteY5-282" fmla="*/ 647901 h 914032"/>
                <a:gd name="connsiteX6-283" fmla="*/ 875271 w 1523540"/>
                <a:gd name="connsiteY6-284" fmla="*/ 695668 h 914032"/>
                <a:gd name="connsiteX7-285" fmla="*/ 1189170 w 1523540"/>
                <a:gd name="connsiteY7-286" fmla="*/ 914032 h 914032"/>
                <a:gd name="connsiteX8-287" fmla="*/ 1523540 w 1523540"/>
                <a:gd name="connsiteY8-288" fmla="*/ 818498 h 914032"/>
                <a:gd name="connsiteX9-289" fmla="*/ 1189170 w 1523540"/>
                <a:gd name="connsiteY9-290" fmla="*/ 682020 h 914032"/>
                <a:gd name="connsiteX10-291" fmla="*/ 1250585 w 1523540"/>
                <a:gd name="connsiteY10-292" fmla="*/ 450008 h 914032"/>
                <a:gd name="connsiteX11-293" fmla="*/ 984454 w 1523540"/>
                <a:gd name="connsiteY11-294" fmla="*/ 340826 h 914032"/>
                <a:gd name="connsiteX12-295" fmla="*/ 909391 w 1523540"/>
                <a:gd name="connsiteY12-296" fmla="*/ 450008 h 914032"/>
                <a:gd name="connsiteX13-297" fmla="*/ 766089 w 1523540"/>
                <a:gd name="connsiteY13-298" fmla="*/ 388593 h 914032"/>
                <a:gd name="connsiteX14-299" fmla="*/ 800209 w 1523540"/>
                <a:gd name="connsiteY14-300" fmla="*/ 204349 h 914032"/>
                <a:gd name="connsiteX0-301" fmla="*/ 800209 w 1523540"/>
                <a:gd name="connsiteY0-302" fmla="*/ 204349 h 914032"/>
                <a:gd name="connsiteX1-303" fmla="*/ 196266 w 1523540"/>
                <a:gd name="connsiteY1-304" fmla="*/ 12686 h 914032"/>
                <a:gd name="connsiteX2-305" fmla="*/ 147370 w 1523540"/>
                <a:gd name="connsiteY2-306" fmla="*/ 306113 h 914032"/>
                <a:gd name="connsiteX3-307" fmla="*/ 12021 w 1523540"/>
                <a:gd name="connsiteY3-308" fmla="*/ 518188 h 914032"/>
                <a:gd name="connsiteX4-309" fmla="*/ 652279 w 1523540"/>
                <a:gd name="connsiteY4-310" fmla="*/ 757083 h 914032"/>
                <a:gd name="connsiteX5-311" fmla="*/ 697851 w 1523540"/>
                <a:gd name="connsiteY5-312" fmla="*/ 647901 h 914032"/>
                <a:gd name="connsiteX6-313" fmla="*/ 875271 w 1523540"/>
                <a:gd name="connsiteY6-314" fmla="*/ 695668 h 914032"/>
                <a:gd name="connsiteX7-315" fmla="*/ 1189170 w 1523540"/>
                <a:gd name="connsiteY7-316" fmla="*/ 914032 h 914032"/>
                <a:gd name="connsiteX8-317" fmla="*/ 1523540 w 1523540"/>
                <a:gd name="connsiteY8-318" fmla="*/ 818498 h 914032"/>
                <a:gd name="connsiteX9-319" fmla="*/ 1189170 w 1523540"/>
                <a:gd name="connsiteY9-320" fmla="*/ 682020 h 914032"/>
                <a:gd name="connsiteX10-321" fmla="*/ 1250585 w 1523540"/>
                <a:gd name="connsiteY10-322" fmla="*/ 450008 h 914032"/>
                <a:gd name="connsiteX11-323" fmla="*/ 984454 w 1523540"/>
                <a:gd name="connsiteY11-324" fmla="*/ 340826 h 914032"/>
                <a:gd name="connsiteX12-325" fmla="*/ 909391 w 1523540"/>
                <a:gd name="connsiteY12-326" fmla="*/ 450008 h 914032"/>
                <a:gd name="connsiteX13-327" fmla="*/ 766089 w 1523540"/>
                <a:gd name="connsiteY13-328" fmla="*/ 388593 h 914032"/>
                <a:gd name="connsiteX14-329" fmla="*/ 800209 w 1523540"/>
                <a:gd name="connsiteY14-330" fmla="*/ 204349 h 914032"/>
                <a:gd name="connsiteX0-331" fmla="*/ 800209 w 1523540"/>
                <a:gd name="connsiteY0-332" fmla="*/ 204349 h 914032"/>
                <a:gd name="connsiteX1-333" fmla="*/ 196266 w 1523540"/>
                <a:gd name="connsiteY1-334" fmla="*/ 12686 h 914032"/>
                <a:gd name="connsiteX2-335" fmla="*/ 147370 w 1523540"/>
                <a:gd name="connsiteY2-336" fmla="*/ 306113 h 914032"/>
                <a:gd name="connsiteX3-337" fmla="*/ 12021 w 1523540"/>
                <a:gd name="connsiteY3-338" fmla="*/ 518188 h 914032"/>
                <a:gd name="connsiteX4-339" fmla="*/ 636377 w 1523540"/>
                <a:gd name="connsiteY4-340" fmla="*/ 741181 h 914032"/>
                <a:gd name="connsiteX5-341" fmla="*/ 697851 w 1523540"/>
                <a:gd name="connsiteY5-342" fmla="*/ 647901 h 914032"/>
                <a:gd name="connsiteX6-343" fmla="*/ 875271 w 1523540"/>
                <a:gd name="connsiteY6-344" fmla="*/ 695668 h 914032"/>
                <a:gd name="connsiteX7-345" fmla="*/ 1189170 w 1523540"/>
                <a:gd name="connsiteY7-346" fmla="*/ 914032 h 914032"/>
                <a:gd name="connsiteX8-347" fmla="*/ 1523540 w 1523540"/>
                <a:gd name="connsiteY8-348" fmla="*/ 818498 h 914032"/>
                <a:gd name="connsiteX9-349" fmla="*/ 1189170 w 1523540"/>
                <a:gd name="connsiteY9-350" fmla="*/ 682020 h 914032"/>
                <a:gd name="connsiteX10-351" fmla="*/ 1250585 w 1523540"/>
                <a:gd name="connsiteY10-352" fmla="*/ 450008 h 914032"/>
                <a:gd name="connsiteX11-353" fmla="*/ 984454 w 1523540"/>
                <a:gd name="connsiteY11-354" fmla="*/ 340826 h 914032"/>
                <a:gd name="connsiteX12-355" fmla="*/ 909391 w 1523540"/>
                <a:gd name="connsiteY12-356" fmla="*/ 450008 h 914032"/>
                <a:gd name="connsiteX13-357" fmla="*/ 766089 w 1523540"/>
                <a:gd name="connsiteY13-358" fmla="*/ 388593 h 914032"/>
                <a:gd name="connsiteX14-359" fmla="*/ 800209 w 1523540"/>
                <a:gd name="connsiteY14-360" fmla="*/ 204349 h 914032"/>
                <a:gd name="connsiteX0-361" fmla="*/ 800209 w 1523540"/>
                <a:gd name="connsiteY0-362" fmla="*/ 204349 h 914032"/>
                <a:gd name="connsiteX1-363" fmla="*/ 196266 w 1523540"/>
                <a:gd name="connsiteY1-364" fmla="*/ 12686 h 914032"/>
                <a:gd name="connsiteX2-365" fmla="*/ 147370 w 1523540"/>
                <a:gd name="connsiteY2-366" fmla="*/ 306113 h 914032"/>
                <a:gd name="connsiteX3-367" fmla="*/ 12021 w 1523540"/>
                <a:gd name="connsiteY3-368" fmla="*/ 518188 h 914032"/>
                <a:gd name="connsiteX4-369" fmla="*/ 636377 w 1523540"/>
                <a:gd name="connsiteY4-370" fmla="*/ 741181 h 914032"/>
                <a:gd name="connsiteX5-371" fmla="*/ 697851 w 1523540"/>
                <a:gd name="connsiteY5-372" fmla="*/ 647901 h 914032"/>
                <a:gd name="connsiteX6-373" fmla="*/ 875271 w 1523540"/>
                <a:gd name="connsiteY6-374" fmla="*/ 695668 h 914032"/>
                <a:gd name="connsiteX7-375" fmla="*/ 1189170 w 1523540"/>
                <a:gd name="connsiteY7-376" fmla="*/ 914032 h 914032"/>
                <a:gd name="connsiteX8-377" fmla="*/ 1523540 w 1523540"/>
                <a:gd name="connsiteY8-378" fmla="*/ 818498 h 914032"/>
                <a:gd name="connsiteX9-379" fmla="*/ 1189170 w 1523540"/>
                <a:gd name="connsiteY9-380" fmla="*/ 682020 h 914032"/>
                <a:gd name="connsiteX10-381" fmla="*/ 1250585 w 1523540"/>
                <a:gd name="connsiteY10-382" fmla="*/ 450008 h 914032"/>
                <a:gd name="connsiteX11-383" fmla="*/ 984454 w 1523540"/>
                <a:gd name="connsiteY11-384" fmla="*/ 340826 h 914032"/>
                <a:gd name="connsiteX12-385" fmla="*/ 909391 w 1523540"/>
                <a:gd name="connsiteY12-386" fmla="*/ 450008 h 914032"/>
                <a:gd name="connsiteX13-387" fmla="*/ 766089 w 1523540"/>
                <a:gd name="connsiteY13-388" fmla="*/ 388593 h 914032"/>
                <a:gd name="connsiteX14-389" fmla="*/ 800209 w 1523540"/>
                <a:gd name="connsiteY14-390" fmla="*/ 204349 h 914032"/>
                <a:gd name="connsiteX0-391" fmla="*/ 800209 w 1523540"/>
                <a:gd name="connsiteY0-392" fmla="*/ 204349 h 914032"/>
                <a:gd name="connsiteX1-393" fmla="*/ 196266 w 1523540"/>
                <a:gd name="connsiteY1-394" fmla="*/ 12686 h 914032"/>
                <a:gd name="connsiteX2-395" fmla="*/ 147370 w 1523540"/>
                <a:gd name="connsiteY2-396" fmla="*/ 306113 h 914032"/>
                <a:gd name="connsiteX3-397" fmla="*/ 12021 w 1523540"/>
                <a:gd name="connsiteY3-398" fmla="*/ 518188 h 914032"/>
                <a:gd name="connsiteX4-399" fmla="*/ 636377 w 1523540"/>
                <a:gd name="connsiteY4-400" fmla="*/ 741181 h 914032"/>
                <a:gd name="connsiteX5-401" fmla="*/ 697851 w 1523540"/>
                <a:gd name="connsiteY5-402" fmla="*/ 647901 h 914032"/>
                <a:gd name="connsiteX6-403" fmla="*/ 875271 w 1523540"/>
                <a:gd name="connsiteY6-404" fmla="*/ 695668 h 914032"/>
                <a:gd name="connsiteX7-405" fmla="*/ 1189170 w 1523540"/>
                <a:gd name="connsiteY7-406" fmla="*/ 914032 h 914032"/>
                <a:gd name="connsiteX8-407" fmla="*/ 1523540 w 1523540"/>
                <a:gd name="connsiteY8-408" fmla="*/ 818498 h 914032"/>
                <a:gd name="connsiteX9-409" fmla="*/ 1189170 w 1523540"/>
                <a:gd name="connsiteY9-410" fmla="*/ 682020 h 914032"/>
                <a:gd name="connsiteX10-411" fmla="*/ 1250585 w 1523540"/>
                <a:gd name="connsiteY10-412" fmla="*/ 450008 h 914032"/>
                <a:gd name="connsiteX11-413" fmla="*/ 984454 w 1523540"/>
                <a:gd name="connsiteY11-414" fmla="*/ 340826 h 914032"/>
                <a:gd name="connsiteX12-415" fmla="*/ 909391 w 1523540"/>
                <a:gd name="connsiteY12-416" fmla="*/ 450008 h 914032"/>
                <a:gd name="connsiteX13-417" fmla="*/ 766089 w 1523540"/>
                <a:gd name="connsiteY13-418" fmla="*/ 388593 h 914032"/>
                <a:gd name="connsiteX14-419" fmla="*/ 800209 w 1523540"/>
                <a:gd name="connsiteY14-420" fmla="*/ 204349 h 914032"/>
                <a:gd name="connsiteX0-421" fmla="*/ 800209 w 1523540"/>
                <a:gd name="connsiteY0-422" fmla="*/ 204349 h 914032"/>
                <a:gd name="connsiteX1-423" fmla="*/ 196266 w 1523540"/>
                <a:gd name="connsiteY1-424" fmla="*/ 12686 h 914032"/>
                <a:gd name="connsiteX2-425" fmla="*/ 147370 w 1523540"/>
                <a:gd name="connsiteY2-426" fmla="*/ 306113 h 914032"/>
                <a:gd name="connsiteX3-427" fmla="*/ 12021 w 1523540"/>
                <a:gd name="connsiteY3-428" fmla="*/ 518188 h 914032"/>
                <a:gd name="connsiteX4-429" fmla="*/ 636377 w 1523540"/>
                <a:gd name="connsiteY4-430" fmla="*/ 741181 h 914032"/>
                <a:gd name="connsiteX5-431" fmla="*/ 697851 w 1523540"/>
                <a:gd name="connsiteY5-432" fmla="*/ 647901 h 914032"/>
                <a:gd name="connsiteX6-433" fmla="*/ 875271 w 1523540"/>
                <a:gd name="connsiteY6-434" fmla="*/ 695668 h 914032"/>
                <a:gd name="connsiteX7-435" fmla="*/ 1189170 w 1523540"/>
                <a:gd name="connsiteY7-436" fmla="*/ 914032 h 914032"/>
                <a:gd name="connsiteX8-437" fmla="*/ 1523540 w 1523540"/>
                <a:gd name="connsiteY8-438" fmla="*/ 818498 h 914032"/>
                <a:gd name="connsiteX9-439" fmla="*/ 1189170 w 1523540"/>
                <a:gd name="connsiteY9-440" fmla="*/ 682020 h 914032"/>
                <a:gd name="connsiteX10-441" fmla="*/ 1250585 w 1523540"/>
                <a:gd name="connsiteY10-442" fmla="*/ 450008 h 914032"/>
                <a:gd name="connsiteX11-443" fmla="*/ 984454 w 1523540"/>
                <a:gd name="connsiteY11-444" fmla="*/ 340826 h 914032"/>
                <a:gd name="connsiteX12-445" fmla="*/ 909391 w 1523540"/>
                <a:gd name="connsiteY12-446" fmla="*/ 450008 h 914032"/>
                <a:gd name="connsiteX13-447" fmla="*/ 766089 w 1523540"/>
                <a:gd name="connsiteY13-448" fmla="*/ 388593 h 914032"/>
                <a:gd name="connsiteX14-449" fmla="*/ 800209 w 1523540"/>
                <a:gd name="connsiteY14-450" fmla="*/ 204349 h 914032"/>
                <a:gd name="connsiteX0-451" fmla="*/ 800209 w 1523540"/>
                <a:gd name="connsiteY0-452" fmla="*/ 204349 h 914032"/>
                <a:gd name="connsiteX1-453" fmla="*/ 196266 w 1523540"/>
                <a:gd name="connsiteY1-454" fmla="*/ 12686 h 914032"/>
                <a:gd name="connsiteX2-455" fmla="*/ 147370 w 1523540"/>
                <a:gd name="connsiteY2-456" fmla="*/ 306113 h 914032"/>
                <a:gd name="connsiteX3-457" fmla="*/ 12021 w 1523540"/>
                <a:gd name="connsiteY3-458" fmla="*/ 518188 h 914032"/>
                <a:gd name="connsiteX4-459" fmla="*/ 636377 w 1523540"/>
                <a:gd name="connsiteY4-460" fmla="*/ 741181 h 914032"/>
                <a:gd name="connsiteX5-461" fmla="*/ 697851 w 1523540"/>
                <a:gd name="connsiteY5-462" fmla="*/ 647901 h 914032"/>
                <a:gd name="connsiteX6-463" fmla="*/ 875271 w 1523540"/>
                <a:gd name="connsiteY6-464" fmla="*/ 695668 h 914032"/>
                <a:gd name="connsiteX7-465" fmla="*/ 1189170 w 1523540"/>
                <a:gd name="connsiteY7-466" fmla="*/ 914032 h 914032"/>
                <a:gd name="connsiteX8-467" fmla="*/ 1523540 w 1523540"/>
                <a:gd name="connsiteY8-468" fmla="*/ 818498 h 914032"/>
                <a:gd name="connsiteX9-469" fmla="*/ 1189170 w 1523540"/>
                <a:gd name="connsiteY9-470" fmla="*/ 682020 h 914032"/>
                <a:gd name="connsiteX10-471" fmla="*/ 1250585 w 1523540"/>
                <a:gd name="connsiteY10-472" fmla="*/ 450008 h 914032"/>
                <a:gd name="connsiteX11-473" fmla="*/ 984454 w 1523540"/>
                <a:gd name="connsiteY11-474" fmla="*/ 340826 h 914032"/>
                <a:gd name="connsiteX12-475" fmla="*/ 909391 w 1523540"/>
                <a:gd name="connsiteY12-476" fmla="*/ 450008 h 914032"/>
                <a:gd name="connsiteX13-477" fmla="*/ 766089 w 1523540"/>
                <a:gd name="connsiteY13-478" fmla="*/ 388593 h 914032"/>
                <a:gd name="connsiteX14-479" fmla="*/ 800209 w 1523540"/>
                <a:gd name="connsiteY14-480" fmla="*/ 204349 h 914032"/>
                <a:gd name="connsiteX0-481" fmla="*/ 800209 w 1523540"/>
                <a:gd name="connsiteY0-482" fmla="*/ 204349 h 914032"/>
                <a:gd name="connsiteX1-483" fmla="*/ 196266 w 1523540"/>
                <a:gd name="connsiteY1-484" fmla="*/ 12686 h 914032"/>
                <a:gd name="connsiteX2-485" fmla="*/ 147370 w 1523540"/>
                <a:gd name="connsiteY2-486" fmla="*/ 306113 h 914032"/>
                <a:gd name="connsiteX3-487" fmla="*/ 12021 w 1523540"/>
                <a:gd name="connsiteY3-488" fmla="*/ 518188 h 914032"/>
                <a:gd name="connsiteX4-489" fmla="*/ 636377 w 1523540"/>
                <a:gd name="connsiteY4-490" fmla="*/ 741181 h 914032"/>
                <a:gd name="connsiteX5-491" fmla="*/ 697851 w 1523540"/>
                <a:gd name="connsiteY5-492" fmla="*/ 647901 h 914032"/>
                <a:gd name="connsiteX6-493" fmla="*/ 875271 w 1523540"/>
                <a:gd name="connsiteY6-494" fmla="*/ 695668 h 914032"/>
                <a:gd name="connsiteX7-495" fmla="*/ 1189170 w 1523540"/>
                <a:gd name="connsiteY7-496" fmla="*/ 914032 h 914032"/>
                <a:gd name="connsiteX8-497" fmla="*/ 1523540 w 1523540"/>
                <a:gd name="connsiteY8-498" fmla="*/ 818498 h 914032"/>
                <a:gd name="connsiteX9-499" fmla="*/ 1189170 w 1523540"/>
                <a:gd name="connsiteY9-500" fmla="*/ 682020 h 914032"/>
                <a:gd name="connsiteX10-501" fmla="*/ 1250585 w 1523540"/>
                <a:gd name="connsiteY10-502" fmla="*/ 450008 h 914032"/>
                <a:gd name="connsiteX11-503" fmla="*/ 984454 w 1523540"/>
                <a:gd name="connsiteY11-504" fmla="*/ 340826 h 914032"/>
                <a:gd name="connsiteX12-505" fmla="*/ 909391 w 1523540"/>
                <a:gd name="connsiteY12-506" fmla="*/ 450008 h 914032"/>
                <a:gd name="connsiteX13-507" fmla="*/ 766089 w 1523540"/>
                <a:gd name="connsiteY13-508" fmla="*/ 388593 h 914032"/>
                <a:gd name="connsiteX14-509" fmla="*/ 800209 w 1523540"/>
                <a:gd name="connsiteY14-510" fmla="*/ 204349 h 914032"/>
                <a:gd name="connsiteX0-511" fmla="*/ 800209 w 1523540"/>
                <a:gd name="connsiteY0-512" fmla="*/ 204349 h 914032"/>
                <a:gd name="connsiteX1-513" fmla="*/ 196266 w 1523540"/>
                <a:gd name="connsiteY1-514" fmla="*/ 12686 h 914032"/>
                <a:gd name="connsiteX2-515" fmla="*/ 147370 w 1523540"/>
                <a:gd name="connsiteY2-516" fmla="*/ 306113 h 914032"/>
                <a:gd name="connsiteX3-517" fmla="*/ 12021 w 1523540"/>
                <a:gd name="connsiteY3-518" fmla="*/ 518188 h 914032"/>
                <a:gd name="connsiteX4-519" fmla="*/ 636377 w 1523540"/>
                <a:gd name="connsiteY4-520" fmla="*/ 741181 h 914032"/>
                <a:gd name="connsiteX5-521" fmla="*/ 705803 w 1523540"/>
                <a:gd name="connsiteY5-522" fmla="*/ 624047 h 914032"/>
                <a:gd name="connsiteX6-523" fmla="*/ 875271 w 1523540"/>
                <a:gd name="connsiteY6-524" fmla="*/ 695668 h 914032"/>
                <a:gd name="connsiteX7-525" fmla="*/ 1189170 w 1523540"/>
                <a:gd name="connsiteY7-526" fmla="*/ 914032 h 914032"/>
                <a:gd name="connsiteX8-527" fmla="*/ 1523540 w 1523540"/>
                <a:gd name="connsiteY8-528" fmla="*/ 818498 h 914032"/>
                <a:gd name="connsiteX9-529" fmla="*/ 1189170 w 1523540"/>
                <a:gd name="connsiteY9-530" fmla="*/ 682020 h 914032"/>
                <a:gd name="connsiteX10-531" fmla="*/ 1250585 w 1523540"/>
                <a:gd name="connsiteY10-532" fmla="*/ 450008 h 914032"/>
                <a:gd name="connsiteX11-533" fmla="*/ 984454 w 1523540"/>
                <a:gd name="connsiteY11-534" fmla="*/ 340826 h 914032"/>
                <a:gd name="connsiteX12-535" fmla="*/ 909391 w 1523540"/>
                <a:gd name="connsiteY12-536" fmla="*/ 450008 h 914032"/>
                <a:gd name="connsiteX13-537" fmla="*/ 766089 w 1523540"/>
                <a:gd name="connsiteY13-538" fmla="*/ 388593 h 914032"/>
                <a:gd name="connsiteX14-539" fmla="*/ 800209 w 1523540"/>
                <a:gd name="connsiteY14-540" fmla="*/ 204349 h 914032"/>
                <a:gd name="connsiteX0-541" fmla="*/ 800209 w 1523540"/>
                <a:gd name="connsiteY0-542" fmla="*/ 204349 h 914032"/>
                <a:gd name="connsiteX1-543" fmla="*/ 196266 w 1523540"/>
                <a:gd name="connsiteY1-544" fmla="*/ 12686 h 914032"/>
                <a:gd name="connsiteX2-545" fmla="*/ 147370 w 1523540"/>
                <a:gd name="connsiteY2-546" fmla="*/ 306113 h 914032"/>
                <a:gd name="connsiteX3-547" fmla="*/ 12021 w 1523540"/>
                <a:gd name="connsiteY3-548" fmla="*/ 518188 h 914032"/>
                <a:gd name="connsiteX4-549" fmla="*/ 636377 w 1523540"/>
                <a:gd name="connsiteY4-550" fmla="*/ 741181 h 914032"/>
                <a:gd name="connsiteX5-551" fmla="*/ 705803 w 1523540"/>
                <a:gd name="connsiteY5-552" fmla="*/ 624047 h 914032"/>
                <a:gd name="connsiteX6-553" fmla="*/ 875271 w 1523540"/>
                <a:gd name="connsiteY6-554" fmla="*/ 695668 h 914032"/>
                <a:gd name="connsiteX7-555" fmla="*/ 1189170 w 1523540"/>
                <a:gd name="connsiteY7-556" fmla="*/ 914032 h 914032"/>
                <a:gd name="connsiteX8-557" fmla="*/ 1523540 w 1523540"/>
                <a:gd name="connsiteY8-558" fmla="*/ 818498 h 914032"/>
                <a:gd name="connsiteX9-559" fmla="*/ 1189170 w 1523540"/>
                <a:gd name="connsiteY9-560" fmla="*/ 682020 h 914032"/>
                <a:gd name="connsiteX10-561" fmla="*/ 1250585 w 1523540"/>
                <a:gd name="connsiteY10-562" fmla="*/ 450008 h 914032"/>
                <a:gd name="connsiteX11-563" fmla="*/ 984454 w 1523540"/>
                <a:gd name="connsiteY11-564" fmla="*/ 340826 h 914032"/>
                <a:gd name="connsiteX12-565" fmla="*/ 909391 w 1523540"/>
                <a:gd name="connsiteY12-566" fmla="*/ 450008 h 914032"/>
                <a:gd name="connsiteX13-567" fmla="*/ 766089 w 1523540"/>
                <a:gd name="connsiteY13-568" fmla="*/ 388593 h 914032"/>
                <a:gd name="connsiteX14-569" fmla="*/ 800209 w 1523540"/>
                <a:gd name="connsiteY14-570" fmla="*/ 204349 h 914032"/>
                <a:gd name="connsiteX0-571" fmla="*/ 800209 w 1523540"/>
                <a:gd name="connsiteY0-572" fmla="*/ 204349 h 914032"/>
                <a:gd name="connsiteX1-573" fmla="*/ 196266 w 1523540"/>
                <a:gd name="connsiteY1-574" fmla="*/ 12686 h 914032"/>
                <a:gd name="connsiteX2-575" fmla="*/ 147370 w 1523540"/>
                <a:gd name="connsiteY2-576" fmla="*/ 306113 h 914032"/>
                <a:gd name="connsiteX3-577" fmla="*/ 12021 w 1523540"/>
                <a:gd name="connsiteY3-578" fmla="*/ 518188 h 914032"/>
                <a:gd name="connsiteX4-579" fmla="*/ 636377 w 1523540"/>
                <a:gd name="connsiteY4-580" fmla="*/ 741181 h 914032"/>
                <a:gd name="connsiteX5-581" fmla="*/ 705803 w 1523540"/>
                <a:gd name="connsiteY5-582" fmla="*/ 624047 h 914032"/>
                <a:gd name="connsiteX6-583" fmla="*/ 859369 w 1523540"/>
                <a:gd name="connsiteY6-584" fmla="*/ 679765 h 914032"/>
                <a:gd name="connsiteX7-585" fmla="*/ 1189170 w 1523540"/>
                <a:gd name="connsiteY7-586" fmla="*/ 914032 h 914032"/>
                <a:gd name="connsiteX8-587" fmla="*/ 1523540 w 1523540"/>
                <a:gd name="connsiteY8-588" fmla="*/ 818498 h 914032"/>
                <a:gd name="connsiteX9-589" fmla="*/ 1189170 w 1523540"/>
                <a:gd name="connsiteY9-590" fmla="*/ 682020 h 914032"/>
                <a:gd name="connsiteX10-591" fmla="*/ 1250585 w 1523540"/>
                <a:gd name="connsiteY10-592" fmla="*/ 450008 h 914032"/>
                <a:gd name="connsiteX11-593" fmla="*/ 984454 w 1523540"/>
                <a:gd name="connsiteY11-594" fmla="*/ 340826 h 914032"/>
                <a:gd name="connsiteX12-595" fmla="*/ 909391 w 1523540"/>
                <a:gd name="connsiteY12-596" fmla="*/ 450008 h 914032"/>
                <a:gd name="connsiteX13-597" fmla="*/ 766089 w 1523540"/>
                <a:gd name="connsiteY13-598" fmla="*/ 388593 h 914032"/>
                <a:gd name="connsiteX14-599" fmla="*/ 800209 w 1523540"/>
                <a:gd name="connsiteY14-600" fmla="*/ 204349 h 914032"/>
                <a:gd name="connsiteX0-601" fmla="*/ 800209 w 1523540"/>
                <a:gd name="connsiteY0-602" fmla="*/ 204349 h 914032"/>
                <a:gd name="connsiteX1-603" fmla="*/ 196266 w 1523540"/>
                <a:gd name="connsiteY1-604" fmla="*/ 12686 h 914032"/>
                <a:gd name="connsiteX2-605" fmla="*/ 147370 w 1523540"/>
                <a:gd name="connsiteY2-606" fmla="*/ 306113 h 914032"/>
                <a:gd name="connsiteX3-607" fmla="*/ 12021 w 1523540"/>
                <a:gd name="connsiteY3-608" fmla="*/ 518188 h 914032"/>
                <a:gd name="connsiteX4-609" fmla="*/ 636377 w 1523540"/>
                <a:gd name="connsiteY4-610" fmla="*/ 741181 h 914032"/>
                <a:gd name="connsiteX5-611" fmla="*/ 705803 w 1523540"/>
                <a:gd name="connsiteY5-612" fmla="*/ 624047 h 914032"/>
                <a:gd name="connsiteX6-613" fmla="*/ 859369 w 1523540"/>
                <a:gd name="connsiteY6-614" fmla="*/ 679765 h 914032"/>
                <a:gd name="connsiteX7-615" fmla="*/ 1189170 w 1523540"/>
                <a:gd name="connsiteY7-616" fmla="*/ 914032 h 914032"/>
                <a:gd name="connsiteX8-617" fmla="*/ 1523540 w 1523540"/>
                <a:gd name="connsiteY8-618" fmla="*/ 818498 h 914032"/>
                <a:gd name="connsiteX9-619" fmla="*/ 1189170 w 1523540"/>
                <a:gd name="connsiteY9-620" fmla="*/ 682020 h 914032"/>
                <a:gd name="connsiteX10-621" fmla="*/ 1250585 w 1523540"/>
                <a:gd name="connsiteY10-622" fmla="*/ 450008 h 914032"/>
                <a:gd name="connsiteX11-623" fmla="*/ 984454 w 1523540"/>
                <a:gd name="connsiteY11-624" fmla="*/ 340826 h 914032"/>
                <a:gd name="connsiteX12-625" fmla="*/ 909391 w 1523540"/>
                <a:gd name="connsiteY12-626" fmla="*/ 450008 h 914032"/>
                <a:gd name="connsiteX13-627" fmla="*/ 766089 w 1523540"/>
                <a:gd name="connsiteY13-628" fmla="*/ 388593 h 914032"/>
                <a:gd name="connsiteX14-629" fmla="*/ 800209 w 1523540"/>
                <a:gd name="connsiteY14-630" fmla="*/ 204349 h 914032"/>
                <a:gd name="connsiteX0-631" fmla="*/ 800209 w 1523540"/>
                <a:gd name="connsiteY0-632" fmla="*/ 204349 h 914032"/>
                <a:gd name="connsiteX1-633" fmla="*/ 196266 w 1523540"/>
                <a:gd name="connsiteY1-634" fmla="*/ 12686 h 914032"/>
                <a:gd name="connsiteX2-635" fmla="*/ 147370 w 1523540"/>
                <a:gd name="connsiteY2-636" fmla="*/ 306113 h 914032"/>
                <a:gd name="connsiteX3-637" fmla="*/ 12021 w 1523540"/>
                <a:gd name="connsiteY3-638" fmla="*/ 518188 h 914032"/>
                <a:gd name="connsiteX4-639" fmla="*/ 636377 w 1523540"/>
                <a:gd name="connsiteY4-640" fmla="*/ 741181 h 914032"/>
                <a:gd name="connsiteX5-641" fmla="*/ 705803 w 1523540"/>
                <a:gd name="connsiteY5-642" fmla="*/ 624047 h 914032"/>
                <a:gd name="connsiteX6-643" fmla="*/ 859369 w 1523540"/>
                <a:gd name="connsiteY6-644" fmla="*/ 679765 h 914032"/>
                <a:gd name="connsiteX7-645" fmla="*/ 1189170 w 1523540"/>
                <a:gd name="connsiteY7-646" fmla="*/ 914032 h 914032"/>
                <a:gd name="connsiteX8-647" fmla="*/ 1523540 w 1523540"/>
                <a:gd name="connsiteY8-648" fmla="*/ 818498 h 914032"/>
                <a:gd name="connsiteX9-649" fmla="*/ 1189170 w 1523540"/>
                <a:gd name="connsiteY9-650" fmla="*/ 682020 h 914032"/>
                <a:gd name="connsiteX10-651" fmla="*/ 1250585 w 1523540"/>
                <a:gd name="connsiteY10-652" fmla="*/ 450008 h 914032"/>
                <a:gd name="connsiteX11-653" fmla="*/ 984454 w 1523540"/>
                <a:gd name="connsiteY11-654" fmla="*/ 340826 h 914032"/>
                <a:gd name="connsiteX12-655" fmla="*/ 909391 w 1523540"/>
                <a:gd name="connsiteY12-656" fmla="*/ 450008 h 914032"/>
                <a:gd name="connsiteX13-657" fmla="*/ 766089 w 1523540"/>
                <a:gd name="connsiteY13-658" fmla="*/ 388593 h 914032"/>
                <a:gd name="connsiteX14-659" fmla="*/ 800209 w 1523540"/>
                <a:gd name="connsiteY14-660" fmla="*/ 204349 h 914032"/>
                <a:gd name="connsiteX0-661" fmla="*/ 800209 w 1523540"/>
                <a:gd name="connsiteY0-662" fmla="*/ 204349 h 982628"/>
                <a:gd name="connsiteX1-663" fmla="*/ 196266 w 1523540"/>
                <a:gd name="connsiteY1-664" fmla="*/ 12686 h 982628"/>
                <a:gd name="connsiteX2-665" fmla="*/ 147370 w 1523540"/>
                <a:gd name="connsiteY2-666" fmla="*/ 306113 h 982628"/>
                <a:gd name="connsiteX3-667" fmla="*/ 12021 w 1523540"/>
                <a:gd name="connsiteY3-668" fmla="*/ 518188 h 982628"/>
                <a:gd name="connsiteX4-669" fmla="*/ 636377 w 1523540"/>
                <a:gd name="connsiteY4-670" fmla="*/ 741181 h 982628"/>
                <a:gd name="connsiteX5-671" fmla="*/ 705803 w 1523540"/>
                <a:gd name="connsiteY5-672" fmla="*/ 624047 h 982628"/>
                <a:gd name="connsiteX6-673" fmla="*/ 859369 w 1523540"/>
                <a:gd name="connsiteY6-674" fmla="*/ 679765 h 982628"/>
                <a:gd name="connsiteX7-675" fmla="*/ 1189170 w 1523540"/>
                <a:gd name="connsiteY7-676" fmla="*/ 914032 h 982628"/>
                <a:gd name="connsiteX8-677" fmla="*/ 1523540 w 1523540"/>
                <a:gd name="connsiteY8-678" fmla="*/ 818498 h 982628"/>
                <a:gd name="connsiteX9-679" fmla="*/ 1189170 w 1523540"/>
                <a:gd name="connsiteY9-680" fmla="*/ 682020 h 982628"/>
                <a:gd name="connsiteX10-681" fmla="*/ 1250585 w 1523540"/>
                <a:gd name="connsiteY10-682" fmla="*/ 450008 h 982628"/>
                <a:gd name="connsiteX11-683" fmla="*/ 984454 w 1523540"/>
                <a:gd name="connsiteY11-684" fmla="*/ 340826 h 982628"/>
                <a:gd name="connsiteX12-685" fmla="*/ 909391 w 1523540"/>
                <a:gd name="connsiteY12-686" fmla="*/ 450008 h 982628"/>
                <a:gd name="connsiteX13-687" fmla="*/ 766089 w 1523540"/>
                <a:gd name="connsiteY13-688" fmla="*/ 388593 h 982628"/>
                <a:gd name="connsiteX14-689" fmla="*/ 800209 w 1523540"/>
                <a:gd name="connsiteY14-690" fmla="*/ 204349 h 982628"/>
                <a:gd name="connsiteX0-691" fmla="*/ 800209 w 1554538"/>
                <a:gd name="connsiteY0-692" fmla="*/ 204349 h 982009"/>
                <a:gd name="connsiteX1-693" fmla="*/ 196266 w 1554538"/>
                <a:gd name="connsiteY1-694" fmla="*/ 12686 h 982009"/>
                <a:gd name="connsiteX2-695" fmla="*/ 147370 w 1554538"/>
                <a:gd name="connsiteY2-696" fmla="*/ 306113 h 982009"/>
                <a:gd name="connsiteX3-697" fmla="*/ 12021 w 1554538"/>
                <a:gd name="connsiteY3-698" fmla="*/ 518188 h 982009"/>
                <a:gd name="connsiteX4-699" fmla="*/ 636377 w 1554538"/>
                <a:gd name="connsiteY4-700" fmla="*/ 741181 h 982009"/>
                <a:gd name="connsiteX5-701" fmla="*/ 705803 w 1554538"/>
                <a:gd name="connsiteY5-702" fmla="*/ 624047 h 982009"/>
                <a:gd name="connsiteX6-703" fmla="*/ 859369 w 1554538"/>
                <a:gd name="connsiteY6-704" fmla="*/ 679765 h 982009"/>
                <a:gd name="connsiteX7-705" fmla="*/ 1189170 w 1554538"/>
                <a:gd name="connsiteY7-706" fmla="*/ 914032 h 982009"/>
                <a:gd name="connsiteX8-707" fmla="*/ 1523540 w 1554538"/>
                <a:gd name="connsiteY8-708" fmla="*/ 818498 h 982009"/>
                <a:gd name="connsiteX9-709" fmla="*/ 1189170 w 1554538"/>
                <a:gd name="connsiteY9-710" fmla="*/ 682020 h 982009"/>
                <a:gd name="connsiteX10-711" fmla="*/ 1250585 w 1554538"/>
                <a:gd name="connsiteY10-712" fmla="*/ 450008 h 982009"/>
                <a:gd name="connsiteX11-713" fmla="*/ 984454 w 1554538"/>
                <a:gd name="connsiteY11-714" fmla="*/ 340826 h 982009"/>
                <a:gd name="connsiteX12-715" fmla="*/ 909391 w 1554538"/>
                <a:gd name="connsiteY12-716" fmla="*/ 450008 h 982009"/>
                <a:gd name="connsiteX13-717" fmla="*/ 766089 w 1554538"/>
                <a:gd name="connsiteY13-718" fmla="*/ 388593 h 982009"/>
                <a:gd name="connsiteX14-719" fmla="*/ 800209 w 1554538"/>
                <a:gd name="connsiteY14-720" fmla="*/ 204349 h 982009"/>
                <a:gd name="connsiteX0-721" fmla="*/ 800209 w 1554538"/>
                <a:gd name="connsiteY0-722" fmla="*/ 204349 h 982009"/>
                <a:gd name="connsiteX1-723" fmla="*/ 196266 w 1554538"/>
                <a:gd name="connsiteY1-724" fmla="*/ 12686 h 982009"/>
                <a:gd name="connsiteX2-725" fmla="*/ 147370 w 1554538"/>
                <a:gd name="connsiteY2-726" fmla="*/ 306113 h 982009"/>
                <a:gd name="connsiteX3-727" fmla="*/ 12021 w 1554538"/>
                <a:gd name="connsiteY3-728" fmla="*/ 518188 h 982009"/>
                <a:gd name="connsiteX4-729" fmla="*/ 636377 w 1554538"/>
                <a:gd name="connsiteY4-730" fmla="*/ 741181 h 982009"/>
                <a:gd name="connsiteX5-731" fmla="*/ 705803 w 1554538"/>
                <a:gd name="connsiteY5-732" fmla="*/ 624047 h 982009"/>
                <a:gd name="connsiteX6-733" fmla="*/ 859369 w 1554538"/>
                <a:gd name="connsiteY6-734" fmla="*/ 679765 h 982009"/>
                <a:gd name="connsiteX7-735" fmla="*/ 1189170 w 1554538"/>
                <a:gd name="connsiteY7-736" fmla="*/ 914032 h 982009"/>
                <a:gd name="connsiteX8-737" fmla="*/ 1523540 w 1554538"/>
                <a:gd name="connsiteY8-738" fmla="*/ 818498 h 982009"/>
                <a:gd name="connsiteX9-739" fmla="*/ 1189170 w 1554538"/>
                <a:gd name="connsiteY9-740" fmla="*/ 682020 h 982009"/>
                <a:gd name="connsiteX10-741" fmla="*/ 1250585 w 1554538"/>
                <a:gd name="connsiteY10-742" fmla="*/ 450008 h 982009"/>
                <a:gd name="connsiteX11-743" fmla="*/ 984454 w 1554538"/>
                <a:gd name="connsiteY11-744" fmla="*/ 340826 h 982009"/>
                <a:gd name="connsiteX12-745" fmla="*/ 909391 w 1554538"/>
                <a:gd name="connsiteY12-746" fmla="*/ 450008 h 982009"/>
                <a:gd name="connsiteX13-747" fmla="*/ 766089 w 1554538"/>
                <a:gd name="connsiteY13-748" fmla="*/ 388593 h 982009"/>
                <a:gd name="connsiteX14-749" fmla="*/ 800209 w 1554538"/>
                <a:gd name="connsiteY14-750" fmla="*/ 204349 h 982009"/>
                <a:gd name="connsiteX0-751" fmla="*/ 800209 w 1554538"/>
                <a:gd name="connsiteY0-752" fmla="*/ 204349 h 982009"/>
                <a:gd name="connsiteX1-753" fmla="*/ 196266 w 1554538"/>
                <a:gd name="connsiteY1-754" fmla="*/ 12686 h 982009"/>
                <a:gd name="connsiteX2-755" fmla="*/ 147370 w 1554538"/>
                <a:gd name="connsiteY2-756" fmla="*/ 306113 h 982009"/>
                <a:gd name="connsiteX3-757" fmla="*/ 12021 w 1554538"/>
                <a:gd name="connsiteY3-758" fmla="*/ 518188 h 982009"/>
                <a:gd name="connsiteX4-759" fmla="*/ 636377 w 1554538"/>
                <a:gd name="connsiteY4-760" fmla="*/ 741181 h 982009"/>
                <a:gd name="connsiteX5-761" fmla="*/ 705803 w 1554538"/>
                <a:gd name="connsiteY5-762" fmla="*/ 624047 h 982009"/>
                <a:gd name="connsiteX6-763" fmla="*/ 859369 w 1554538"/>
                <a:gd name="connsiteY6-764" fmla="*/ 679765 h 982009"/>
                <a:gd name="connsiteX7-765" fmla="*/ 1189170 w 1554538"/>
                <a:gd name="connsiteY7-766" fmla="*/ 914032 h 982009"/>
                <a:gd name="connsiteX8-767" fmla="*/ 1523540 w 1554538"/>
                <a:gd name="connsiteY8-768" fmla="*/ 818498 h 982009"/>
                <a:gd name="connsiteX9-769" fmla="*/ 1173267 w 1554538"/>
                <a:gd name="connsiteY9-770" fmla="*/ 634312 h 982009"/>
                <a:gd name="connsiteX10-771" fmla="*/ 1250585 w 1554538"/>
                <a:gd name="connsiteY10-772" fmla="*/ 450008 h 982009"/>
                <a:gd name="connsiteX11-773" fmla="*/ 984454 w 1554538"/>
                <a:gd name="connsiteY11-774" fmla="*/ 340826 h 982009"/>
                <a:gd name="connsiteX12-775" fmla="*/ 909391 w 1554538"/>
                <a:gd name="connsiteY12-776" fmla="*/ 450008 h 982009"/>
                <a:gd name="connsiteX13-777" fmla="*/ 766089 w 1554538"/>
                <a:gd name="connsiteY13-778" fmla="*/ 388593 h 982009"/>
                <a:gd name="connsiteX14-779" fmla="*/ 800209 w 1554538"/>
                <a:gd name="connsiteY14-780" fmla="*/ 204349 h 982009"/>
                <a:gd name="connsiteX0-781" fmla="*/ 800209 w 1554538"/>
                <a:gd name="connsiteY0-782" fmla="*/ 204349 h 982009"/>
                <a:gd name="connsiteX1-783" fmla="*/ 196266 w 1554538"/>
                <a:gd name="connsiteY1-784" fmla="*/ 12686 h 982009"/>
                <a:gd name="connsiteX2-785" fmla="*/ 147370 w 1554538"/>
                <a:gd name="connsiteY2-786" fmla="*/ 306113 h 982009"/>
                <a:gd name="connsiteX3-787" fmla="*/ 12021 w 1554538"/>
                <a:gd name="connsiteY3-788" fmla="*/ 518188 h 982009"/>
                <a:gd name="connsiteX4-789" fmla="*/ 636377 w 1554538"/>
                <a:gd name="connsiteY4-790" fmla="*/ 741181 h 982009"/>
                <a:gd name="connsiteX5-791" fmla="*/ 705803 w 1554538"/>
                <a:gd name="connsiteY5-792" fmla="*/ 624047 h 982009"/>
                <a:gd name="connsiteX6-793" fmla="*/ 859369 w 1554538"/>
                <a:gd name="connsiteY6-794" fmla="*/ 679765 h 982009"/>
                <a:gd name="connsiteX7-795" fmla="*/ 1189170 w 1554538"/>
                <a:gd name="connsiteY7-796" fmla="*/ 914032 h 982009"/>
                <a:gd name="connsiteX8-797" fmla="*/ 1523540 w 1554538"/>
                <a:gd name="connsiteY8-798" fmla="*/ 818498 h 982009"/>
                <a:gd name="connsiteX9-799" fmla="*/ 1173267 w 1554538"/>
                <a:gd name="connsiteY9-800" fmla="*/ 634312 h 982009"/>
                <a:gd name="connsiteX10-801" fmla="*/ 1250585 w 1554538"/>
                <a:gd name="connsiteY10-802" fmla="*/ 450008 h 982009"/>
                <a:gd name="connsiteX11-803" fmla="*/ 984454 w 1554538"/>
                <a:gd name="connsiteY11-804" fmla="*/ 340826 h 982009"/>
                <a:gd name="connsiteX12-805" fmla="*/ 909391 w 1554538"/>
                <a:gd name="connsiteY12-806" fmla="*/ 450008 h 982009"/>
                <a:gd name="connsiteX13-807" fmla="*/ 766089 w 1554538"/>
                <a:gd name="connsiteY13-808" fmla="*/ 388593 h 982009"/>
                <a:gd name="connsiteX14-809" fmla="*/ 800209 w 1554538"/>
                <a:gd name="connsiteY14-810" fmla="*/ 204349 h 982009"/>
                <a:gd name="connsiteX0-811" fmla="*/ 800209 w 1542543"/>
                <a:gd name="connsiteY0-812" fmla="*/ 204349 h 976908"/>
                <a:gd name="connsiteX1-813" fmla="*/ 196266 w 1542543"/>
                <a:gd name="connsiteY1-814" fmla="*/ 12686 h 976908"/>
                <a:gd name="connsiteX2-815" fmla="*/ 147370 w 1542543"/>
                <a:gd name="connsiteY2-816" fmla="*/ 306113 h 976908"/>
                <a:gd name="connsiteX3-817" fmla="*/ 12021 w 1542543"/>
                <a:gd name="connsiteY3-818" fmla="*/ 518188 h 976908"/>
                <a:gd name="connsiteX4-819" fmla="*/ 636377 w 1542543"/>
                <a:gd name="connsiteY4-820" fmla="*/ 741181 h 976908"/>
                <a:gd name="connsiteX5-821" fmla="*/ 705803 w 1542543"/>
                <a:gd name="connsiteY5-822" fmla="*/ 624047 h 976908"/>
                <a:gd name="connsiteX6-823" fmla="*/ 859369 w 1542543"/>
                <a:gd name="connsiteY6-824" fmla="*/ 679765 h 976908"/>
                <a:gd name="connsiteX7-825" fmla="*/ 1189170 w 1542543"/>
                <a:gd name="connsiteY7-826" fmla="*/ 914032 h 976908"/>
                <a:gd name="connsiteX8-827" fmla="*/ 1507637 w 1542543"/>
                <a:gd name="connsiteY8-828" fmla="*/ 786693 h 976908"/>
                <a:gd name="connsiteX9-829" fmla="*/ 1173267 w 1542543"/>
                <a:gd name="connsiteY9-830" fmla="*/ 634312 h 976908"/>
                <a:gd name="connsiteX10-831" fmla="*/ 1250585 w 1542543"/>
                <a:gd name="connsiteY10-832" fmla="*/ 450008 h 976908"/>
                <a:gd name="connsiteX11-833" fmla="*/ 984454 w 1542543"/>
                <a:gd name="connsiteY11-834" fmla="*/ 340826 h 976908"/>
                <a:gd name="connsiteX12-835" fmla="*/ 909391 w 1542543"/>
                <a:gd name="connsiteY12-836" fmla="*/ 450008 h 976908"/>
                <a:gd name="connsiteX13-837" fmla="*/ 766089 w 1542543"/>
                <a:gd name="connsiteY13-838" fmla="*/ 388593 h 976908"/>
                <a:gd name="connsiteX14-839" fmla="*/ 800209 w 1542543"/>
                <a:gd name="connsiteY14-840" fmla="*/ 204349 h 976908"/>
                <a:gd name="connsiteX0-841" fmla="*/ 800209 w 1542543"/>
                <a:gd name="connsiteY0-842" fmla="*/ 204349 h 976908"/>
                <a:gd name="connsiteX1-843" fmla="*/ 196266 w 1542543"/>
                <a:gd name="connsiteY1-844" fmla="*/ 12686 h 976908"/>
                <a:gd name="connsiteX2-845" fmla="*/ 147370 w 1542543"/>
                <a:gd name="connsiteY2-846" fmla="*/ 306113 h 976908"/>
                <a:gd name="connsiteX3-847" fmla="*/ 12021 w 1542543"/>
                <a:gd name="connsiteY3-848" fmla="*/ 518188 h 976908"/>
                <a:gd name="connsiteX4-849" fmla="*/ 636377 w 1542543"/>
                <a:gd name="connsiteY4-850" fmla="*/ 741181 h 976908"/>
                <a:gd name="connsiteX5-851" fmla="*/ 705803 w 1542543"/>
                <a:gd name="connsiteY5-852" fmla="*/ 624047 h 976908"/>
                <a:gd name="connsiteX6-853" fmla="*/ 859369 w 1542543"/>
                <a:gd name="connsiteY6-854" fmla="*/ 679765 h 976908"/>
                <a:gd name="connsiteX7-855" fmla="*/ 1189170 w 1542543"/>
                <a:gd name="connsiteY7-856" fmla="*/ 914032 h 976908"/>
                <a:gd name="connsiteX8-857" fmla="*/ 1507637 w 1542543"/>
                <a:gd name="connsiteY8-858" fmla="*/ 786693 h 976908"/>
                <a:gd name="connsiteX9-859" fmla="*/ 1173267 w 1542543"/>
                <a:gd name="connsiteY9-860" fmla="*/ 634312 h 976908"/>
                <a:gd name="connsiteX10-861" fmla="*/ 1250585 w 1542543"/>
                <a:gd name="connsiteY10-862" fmla="*/ 450008 h 976908"/>
                <a:gd name="connsiteX11-863" fmla="*/ 984454 w 1542543"/>
                <a:gd name="connsiteY11-864" fmla="*/ 340826 h 976908"/>
                <a:gd name="connsiteX12-865" fmla="*/ 909391 w 1542543"/>
                <a:gd name="connsiteY12-866" fmla="*/ 450008 h 976908"/>
                <a:gd name="connsiteX13-867" fmla="*/ 766089 w 1542543"/>
                <a:gd name="connsiteY13-868" fmla="*/ 388593 h 976908"/>
                <a:gd name="connsiteX14-869" fmla="*/ 800209 w 1542543"/>
                <a:gd name="connsiteY14-870" fmla="*/ 204349 h 976908"/>
                <a:gd name="connsiteX0-871" fmla="*/ 800209 w 1522966"/>
                <a:gd name="connsiteY0-872" fmla="*/ 204349 h 975249"/>
                <a:gd name="connsiteX1-873" fmla="*/ 196266 w 1522966"/>
                <a:gd name="connsiteY1-874" fmla="*/ 12686 h 975249"/>
                <a:gd name="connsiteX2-875" fmla="*/ 147370 w 1522966"/>
                <a:gd name="connsiteY2-876" fmla="*/ 306113 h 975249"/>
                <a:gd name="connsiteX3-877" fmla="*/ 12021 w 1522966"/>
                <a:gd name="connsiteY3-878" fmla="*/ 518188 h 975249"/>
                <a:gd name="connsiteX4-879" fmla="*/ 636377 w 1522966"/>
                <a:gd name="connsiteY4-880" fmla="*/ 741181 h 975249"/>
                <a:gd name="connsiteX5-881" fmla="*/ 705803 w 1522966"/>
                <a:gd name="connsiteY5-882" fmla="*/ 624047 h 975249"/>
                <a:gd name="connsiteX6-883" fmla="*/ 859369 w 1522966"/>
                <a:gd name="connsiteY6-884" fmla="*/ 679765 h 975249"/>
                <a:gd name="connsiteX7-885" fmla="*/ 1189170 w 1522966"/>
                <a:gd name="connsiteY7-886" fmla="*/ 914032 h 975249"/>
                <a:gd name="connsiteX8-887" fmla="*/ 1507637 w 1522966"/>
                <a:gd name="connsiteY8-888" fmla="*/ 786693 h 975249"/>
                <a:gd name="connsiteX9-889" fmla="*/ 1173267 w 1522966"/>
                <a:gd name="connsiteY9-890" fmla="*/ 634312 h 975249"/>
                <a:gd name="connsiteX10-891" fmla="*/ 1250585 w 1522966"/>
                <a:gd name="connsiteY10-892" fmla="*/ 450008 h 975249"/>
                <a:gd name="connsiteX11-893" fmla="*/ 984454 w 1522966"/>
                <a:gd name="connsiteY11-894" fmla="*/ 340826 h 975249"/>
                <a:gd name="connsiteX12-895" fmla="*/ 909391 w 1522966"/>
                <a:gd name="connsiteY12-896" fmla="*/ 450008 h 975249"/>
                <a:gd name="connsiteX13-897" fmla="*/ 766089 w 1522966"/>
                <a:gd name="connsiteY13-898" fmla="*/ 388593 h 975249"/>
                <a:gd name="connsiteX14-899" fmla="*/ 800209 w 1522966"/>
                <a:gd name="connsiteY14-900" fmla="*/ 204349 h 975249"/>
                <a:gd name="connsiteX0-901" fmla="*/ 800209 w 1538655"/>
                <a:gd name="connsiteY0-902" fmla="*/ 204349 h 976321"/>
                <a:gd name="connsiteX1-903" fmla="*/ 196266 w 1538655"/>
                <a:gd name="connsiteY1-904" fmla="*/ 12686 h 976321"/>
                <a:gd name="connsiteX2-905" fmla="*/ 147370 w 1538655"/>
                <a:gd name="connsiteY2-906" fmla="*/ 306113 h 976321"/>
                <a:gd name="connsiteX3-907" fmla="*/ 12021 w 1538655"/>
                <a:gd name="connsiteY3-908" fmla="*/ 518188 h 976321"/>
                <a:gd name="connsiteX4-909" fmla="*/ 636377 w 1538655"/>
                <a:gd name="connsiteY4-910" fmla="*/ 741181 h 976321"/>
                <a:gd name="connsiteX5-911" fmla="*/ 705803 w 1538655"/>
                <a:gd name="connsiteY5-912" fmla="*/ 624047 h 976321"/>
                <a:gd name="connsiteX6-913" fmla="*/ 859369 w 1538655"/>
                <a:gd name="connsiteY6-914" fmla="*/ 679765 h 976321"/>
                <a:gd name="connsiteX7-915" fmla="*/ 1189170 w 1538655"/>
                <a:gd name="connsiteY7-916" fmla="*/ 914032 h 976321"/>
                <a:gd name="connsiteX8-917" fmla="*/ 1507637 w 1538655"/>
                <a:gd name="connsiteY8-918" fmla="*/ 786693 h 976321"/>
                <a:gd name="connsiteX9-919" fmla="*/ 1173267 w 1538655"/>
                <a:gd name="connsiteY9-920" fmla="*/ 634312 h 976321"/>
                <a:gd name="connsiteX10-921" fmla="*/ 1250585 w 1538655"/>
                <a:gd name="connsiteY10-922" fmla="*/ 450008 h 976321"/>
                <a:gd name="connsiteX11-923" fmla="*/ 984454 w 1538655"/>
                <a:gd name="connsiteY11-924" fmla="*/ 340826 h 976321"/>
                <a:gd name="connsiteX12-925" fmla="*/ 909391 w 1538655"/>
                <a:gd name="connsiteY12-926" fmla="*/ 450008 h 976321"/>
                <a:gd name="connsiteX13-927" fmla="*/ 766089 w 1538655"/>
                <a:gd name="connsiteY13-928" fmla="*/ 388593 h 976321"/>
                <a:gd name="connsiteX14-929" fmla="*/ 800209 w 1538655"/>
                <a:gd name="connsiteY14-930" fmla="*/ 204349 h 976321"/>
                <a:gd name="connsiteX0-931" fmla="*/ 800209 w 1556774"/>
                <a:gd name="connsiteY0-932" fmla="*/ 204349 h 981339"/>
                <a:gd name="connsiteX1-933" fmla="*/ 196266 w 1556774"/>
                <a:gd name="connsiteY1-934" fmla="*/ 12686 h 981339"/>
                <a:gd name="connsiteX2-935" fmla="*/ 147370 w 1556774"/>
                <a:gd name="connsiteY2-936" fmla="*/ 306113 h 981339"/>
                <a:gd name="connsiteX3-937" fmla="*/ 12021 w 1556774"/>
                <a:gd name="connsiteY3-938" fmla="*/ 518188 h 981339"/>
                <a:gd name="connsiteX4-939" fmla="*/ 636377 w 1556774"/>
                <a:gd name="connsiteY4-940" fmla="*/ 741181 h 981339"/>
                <a:gd name="connsiteX5-941" fmla="*/ 705803 w 1556774"/>
                <a:gd name="connsiteY5-942" fmla="*/ 624047 h 981339"/>
                <a:gd name="connsiteX6-943" fmla="*/ 859369 w 1556774"/>
                <a:gd name="connsiteY6-944" fmla="*/ 679765 h 981339"/>
                <a:gd name="connsiteX7-945" fmla="*/ 1189170 w 1556774"/>
                <a:gd name="connsiteY7-946" fmla="*/ 914032 h 981339"/>
                <a:gd name="connsiteX8-947" fmla="*/ 1507637 w 1556774"/>
                <a:gd name="connsiteY8-948" fmla="*/ 786693 h 981339"/>
                <a:gd name="connsiteX9-949" fmla="*/ 1173267 w 1556774"/>
                <a:gd name="connsiteY9-950" fmla="*/ 634312 h 981339"/>
                <a:gd name="connsiteX10-951" fmla="*/ 1250585 w 1556774"/>
                <a:gd name="connsiteY10-952" fmla="*/ 450008 h 981339"/>
                <a:gd name="connsiteX11-953" fmla="*/ 984454 w 1556774"/>
                <a:gd name="connsiteY11-954" fmla="*/ 340826 h 981339"/>
                <a:gd name="connsiteX12-955" fmla="*/ 909391 w 1556774"/>
                <a:gd name="connsiteY12-956" fmla="*/ 450008 h 981339"/>
                <a:gd name="connsiteX13-957" fmla="*/ 766089 w 1556774"/>
                <a:gd name="connsiteY13-958" fmla="*/ 388593 h 981339"/>
                <a:gd name="connsiteX14-959" fmla="*/ 800209 w 1556774"/>
                <a:gd name="connsiteY14-960" fmla="*/ 204349 h 981339"/>
                <a:gd name="connsiteX0-961" fmla="*/ 800209 w 1556774"/>
                <a:gd name="connsiteY0-962" fmla="*/ 204349 h 981339"/>
                <a:gd name="connsiteX1-963" fmla="*/ 196266 w 1556774"/>
                <a:gd name="connsiteY1-964" fmla="*/ 12686 h 981339"/>
                <a:gd name="connsiteX2-965" fmla="*/ 147370 w 1556774"/>
                <a:gd name="connsiteY2-966" fmla="*/ 306113 h 981339"/>
                <a:gd name="connsiteX3-967" fmla="*/ 12021 w 1556774"/>
                <a:gd name="connsiteY3-968" fmla="*/ 518188 h 981339"/>
                <a:gd name="connsiteX4-969" fmla="*/ 636377 w 1556774"/>
                <a:gd name="connsiteY4-970" fmla="*/ 741181 h 981339"/>
                <a:gd name="connsiteX5-971" fmla="*/ 705803 w 1556774"/>
                <a:gd name="connsiteY5-972" fmla="*/ 624047 h 981339"/>
                <a:gd name="connsiteX6-973" fmla="*/ 859369 w 1556774"/>
                <a:gd name="connsiteY6-974" fmla="*/ 679765 h 981339"/>
                <a:gd name="connsiteX7-975" fmla="*/ 1189170 w 1556774"/>
                <a:gd name="connsiteY7-976" fmla="*/ 914032 h 981339"/>
                <a:gd name="connsiteX8-977" fmla="*/ 1507637 w 1556774"/>
                <a:gd name="connsiteY8-978" fmla="*/ 786693 h 981339"/>
                <a:gd name="connsiteX9-979" fmla="*/ 1173267 w 1556774"/>
                <a:gd name="connsiteY9-980" fmla="*/ 634312 h 981339"/>
                <a:gd name="connsiteX10-981" fmla="*/ 1250585 w 1556774"/>
                <a:gd name="connsiteY10-982" fmla="*/ 450008 h 981339"/>
                <a:gd name="connsiteX11-983" fmla="*/ 984454 w 1556774"/>
                <a:gd name="connsiteY11-984" fmla="*/ 340826 h 981339"/>
                <a:gd name="connsiteX12-985" fmla="*/ 909391 w 1556774"/>
                <a:gd name="connsiteY12-986" fmla="*/ 450008 h 981339"/>
                <a:gd name="connsiteX13-987" fmla="*/ 766089 w 1556774"/>
                <a:gd name="connsiteY13-988" fmla="*/ 388593 h 981339"/>
                <a:gd name="connsiteX14-989" fmla="*/ 800209 w 1556774"/>
                <a:gd name="connsiteY14-990" fmla="*/ 204349 h 981339"/>
                <a:gd name="connsiteX0-991" fmla="*/ 800209 w 1556774"/>
                <a:gd name="connsiteY0-992" fmla="*/ 204349 h 981339"/>
                <a:gd name="connsiteX1-993" fmla="*/ 196266 w 1556774"/>
                <a:gd name="connsiteY1-994" fmla="*/ 12686 h 981339"/>
                <a:gd name="connsiteX2-995" fmla="*/ 147370 w 1556774"/>
                <a:gd name="connsiteY2-996" fmla="*/ 306113 h 981339"/>
                <a:gd name="connsiteX3-997" fmla="*/ 12021 w 1556774"/>
                <a:gd name="connsiteY3-998" fmla="*/ 518188 h 981339"/>
                <a:gd name="connsiteX4-999" fmla="*/ 636377 w 1556774"/>
                <a:gd name="connsiteY4-1000" fmla="*/ 741181 h 981339"/>
                <a:gd name="connsiteX5-1001" fmla="*/ 705803 w 1556774"/>
                <a:gd name="connsiteY5-1002" fmla="*/ 624047 h 981339"/>
                <a:gd name="connsiteX6-1003" fmla="*/ 859369 w 1556774"/>
                <a:gd name="connsiteY6-1004" fmla="*/ 679765 h 981339"/>
                <a:gd name="connsiteX7-1005" fmla="*/ 1189170 w 1556774"/>
                <a:gd name="connsiteY7-1006" fmla="*/ 914032 h 981339"/>
                <a:gd name="connsiteX8-1007" fmla="*/ 1507637 w 1556774"/>
                <a:gd name="connsiteY8-1008" fmla="*/ 786693 h 981339"/>
                <a:gd name="connsiteX9-1009" fmla="*/ 1173267 w 1556774"/>
                <a:gd name="connsiteY9-1010" fmla="*/ 634312 h 981339"/>
                <a:gd name="connsiteX10-1011" fmla="*/ 1250585 w 1556774"/>
                <a:gd name="connsiteY10-1012" fmla="*/ 450008 h 981339"/>
                <a:gd name="connsiteX11-1013" fmla="*/ 984454 w 1556774"/>
                <a:gd name="connsiteY11-1014" fmla="*/ 340826 h 981339"/>
                <a:gd name="connsiteX12-1015" fmla="*/ 909391 w 1556774"/>
                <a:gd name="connsiteY12-1016" fmla="*/ 450008 h 981339"/>
                <a:gd name="connsiteX13-1017" fmla="*/ 766089 w 1556774"/>
                <a:gd name="connsiteY13-1018" fmla="*/ 388593 h 981339"/>
                <a:gd name="connsiteX14-1019" fmla="*/ 800209 w 1556774"/>
                <a:gd name="connsiteY14-1020" fmla="*/ 204349 h 981339"/>
                <a:gd name="connsiteX0-1021" fmla="*/ 800209 w 1556774"/>
                <a:gd name="connsiteY0-1022" fmla="*/ 204349 h 981339"/>
                <a:gd name="connsiteX1-1023" fmla="*/ 196266 w 1556774"/>
                <a:gd name="connsiteY1-1024" fmla="*/ 12686 h 981339"/>
                <a:gd name="connsiteX2-1025" fmla="*/ 147370 w 1556774"/>
                <a:gd name="connsiteY2-1026" fmla="*/ 306113 h 981339"/>
                <a:gd name="connsiteX3-1027" fmla="*/ 12021 w 1556774"/>
                <a:gd name="connsiteY3-1028" fmla="*/ 518188 h 981339"/>
                <a:gd name="connsiteX4-1029" fmla="*/ 636377 w 1556774"/>
                <a:gd name="connsiteY4-1030" fmla="*/ 741181 h 981339"/>
                <a:gd name="connsiteX5-1031" fmla="*/ 705803 w 1556774"/>
                <a:gd name="connsiteY5-1032" fmla="*/ 624047 h 981339"/>
                <a:gd name="connsiteX6-1033" fmla="*/ 859369 w 1556774"/>
                <a:gd name="connsiteY6-1034" fmla="*/ 679765 h 981339"/>
                <a:gd name="connsiteX7-1035" fmla="*/ 1189170 w 1556774"/>
                <a:gd name="connsiteY7-1036" fmla="*/ 914032 h 981339"/>
                <a:gd name="connsiteX8-1037" fmla="*/ 1507637 w 1556774"/>
                <a:gd name="connsiteY8-1038" fmla="*/ 786693 h 981339"/>
                <a:gd name="connsiteX9-1039" fmla="*/ 1173267 w 1556774"/>
                <a:gd name="connsiteY9-1040" fmla="*/ 634312 h 981339"/>
                <a:gd name="connsiteX10-1041" fmla="*/ 1250585 w 1556774"/>
                <a:gd name="connsiteY10-1042" fmla="*/ 450008 h 981339"/>
                <a:gd name="connsiteX11-1043" fmla="*/ 984454 w 1556774"/>
                <a:gd name="connsiteY11-1044" fmla="*/ 340826 h 981339"/>
                <a:gd name="connsiteX12-1045" fmla="*/ 909391 w 1556774"/>
                <a:gd name="connsiteY12-1046" fmla="*/ 450008 h 981339"/>
                <a:gd name="connsiteX13-1047" fmla="*/ 766089 w 1556774"/>
                <a:gd name="connsiteY13-1048" fmla="*/ 388593 h 981339"/>
                <a:gd name="connsiteX14-1049" fmla="*/ 800209 w 1556774"/>
                <a:gd name="connsiteY14-1050" fmla="*/ 204349 h 981339"/>
                <a:gd name="connsiteX0-1051" fmla="*/ 800209 w 1556774"/>
                <a:gd name="connsiteY0-1052" fmla="*/ 204349 h 981339"/>
                <a:gd name="connsiteX1-1053" fmla="*/ 196266 w 1556774"/>
                <a:gd name="connsiteY1-1054" fmla="*/ 12686 h 981339"/>
                <a:gd name="connsiteX2-1055" fmla="*/ 147370 w 1556774"/>
                <a:gd name="connsiteY2-1056" fmla="*/ 306113 h 981339"/>
                <a:gd name="connsiteX3-1057" fmla="*/ 12021 w 1556774"/>
                <a:gd name="connsiteY3-1058" fmla="*/ 518188 h 981339"/>
                <a:gd name="connsiteX4-1059" fmla="*/ 636377 w 1556774"/>
                <a:gd name="connsiteY4-1060" fmla="*/ 741181 h 981339"/>
                <a:gd name="connsiteX5-1061" fmla="*/ 705803 w 1556774"/>
                <a:gd name="connsiteY5-1062" fmla="*/ 624047 h 981339"/>
                <a:gd name="connsiteX6-1063" fmla="*/ 859369 w 1556774"/>
                <a:gd name="connsiteY6-1064" fmla="*/ 679765 h 981339"/>
                <a:gd name="connsiteX7-1065" fmla="*/ 1189170 w 1556774"/>
                <a:gd name="connsiteY7-1066" fmla="*/ 914032 h 981339"/>
                <a:gd name="connsiteX8-1067" fmla="*/ 1507637 w 1556774"/>
                <a:gd name="connsiteY8-1068" fmla="*/ 786693 h 981339"/>
                <a:gd name="connsiteX9-1069" fmla="*/ 1173267 w 1556774"/>
                <a:gd name="connsiteY9-1070" fmla="*/ 634312 h 981339"/>
                <a:gd name="connsiteX10-1071" fmla="*/ 1250585 w 1556774"/>
                <a:gd name="connsiteY10-1072" fmla="*/ 450008 h 981339"/>
                <a:gd name="connsiteX11-1073" fmla="*/ 964576 w 1556774"/>
                <a:gd name="connsiteY11-1074" fmla="*/ 344802 h 981339"/>
                <a:gd name="connsiteX12-1075" fmla="*/ 909391 w 1556774"/>
                <a:gd name="connsiteY12-1076" fmla="*/ 450008 h 981339"/>
                <a:gd name="connsiteX13-1077" fmla="*/ 766089 w 1556774"/>
                <a:gd name="connsiteY13-1078" fmla="*/ 388593 h 981339"/>
                <a:gd name="connsiteX14-1079" fmla="*/ 800209 w 1556774"/>
                <a:gd name="connsiteY14-1080" fmla="*/ 204349 h 981339"/>
                <a:gd name="connsiteX0-1081" fmla="*/ 800209 w 1556774"/>
                <a:gd name="connsiteY0-1082" fmla="*/ 204349 h 981339"/>
                <a:gd name="connsiteX1-1083" fmla="*/ 196266 w 1556774"/>
                <a:gd name="connsiteY1-1084" fmla="*/ 12686 h 981339"/>
                <a:gd name="connsiteX2-1085" fmla="*/ 147370 w 1556774"/>
                <a:gd name="connsiteY2-1086" fmla="*/ 306113 h 981339"/>
                <a:gd name="connsiteX3-1087" fmla="*/ 12021 w 1556774"/>
                <a:gd name="connsiteY3-1088" fmla="*/ 518188 h 981339"/>
                <a:gd name="connsiteX4-1089" fmla="*/ 636377 w 1556774"/>
                <a:gd name="connsiteY4-1090" fmla="*/ 741181 h 981339"/>
                <a:gd name="connsiteX5-1091" fmla="*/ 705803 w 1556774"/>
                <a:gd name="connsiteY5-1092" fmla="*/ 624047 h 981339"/>
                <a:gd name="connsiteX6-1093" fmla="*/ 859369 w 1556774"/>
                <a:gd name="connsiteY6-1094" fmla="*/ 679765 h 981339"/>
                <a:gd name="connsiteX7-1095" fmla="*/ 1189170 w 1556774"/>
                <a:gd name="connsiteY7-1096" fmla="*/ 914032 h 981339"/>
                <a:gd name="connsiteX8-1097" fmla="*/ 1507637 w 1556774"/>
                <a:gd name="connsiteY8-1098" fmla="*/ 786693 h 981339"/>
                <a:gd name="connsiteX9-1099" fmla="*/ 1173267 w 1556774"/>
                <a:gd name="connsiteY9-1100" fmla="*/ 634312 h 981339"/>
                <a:gd name="connsiteX10-1101" fmla="*/ 1250585 w 1556774"/>
                <a:gd name="connsiteY10-1102" fmla="*/ 450008 h 981339"/>
                <a:gd name="connsiteX11-1103" fmla="*/ 964576 w 1556774"/>
                <a:gd name="connsiteY11-1104" fmla="*/ 344802 h 981339"/>
                <a:gd name="connsiteX12-1105" fmla="*/ 909391 w 1556774"/>
                <a:gd name="connsiteY12-1106" fmla="*/ 450008 h 981339"/>
                <a:gd name="connsiteX13-1107" fmla="*/ 766089 w 1556774"/>
                <a:gd name="connsiteY13-1108" fmla="*/ 388593 h 981339"/>
                <a:gd name="connsiteX14-1109" fmla="*/ 800209 w 1556774"/>
                <a:gd name="connsiteY14-1110" fmla="*/ 204349 h 981339"/>
                <a:gd name="connsiteX0-1111" fmla="*/ 800209 w 1556774"/>
                <a:gd name="connsiteY0-1112" fmla="*/ 204349 h 981339"/>
                <a:gd name="connsiteX1-1113" fmla="*/ 196266 w 1556774"/>
                <a:gd name="connsiteY1-1114" fmla="*/ 12686 h 981339"/>
                <a:gd name="connsiteX2-1115" fmla="*/ 147370 w 1556774"/>
                <a:gd name="connsiteY2-1116" fmla="*/ 306113 h 981339"/>
                <a:gd name="connsiteX3-1117" fmla="*/ 12021 w 1556774"/>
                <a:gd name="connsiteY3-1118" fmla="*/ 518188 h 981339"/>
                <a:gd name="connsiteX4-1119" fmla="*/ 636377 w 1556774"/>
                <a:gd name="connsiteY4-1120" fmla="*/ 741181 h 981339"/>
                <a:gd name="connsiteX5-1121" fmla="*/ 705803 w 1556774"/>
                <a:gd name="connsiteY5-1122" fmla="*/ 624047 h 981339"/>
                <a:gd name="connsiteX6-1123" fmla="*/ 859369 w 1556774"/>
                <a:gd name="connsiteY6-1124" fmla="*/ 679765 h 981339"/>
                <a:gd name="connsiteX7-1125" fmla="*/ 1189170 w 1556774"/>
                <a:gd name="connsiteY7-1126" fmla="*/ 914032 h 981339"/>
                <a:gd name="connsiteX8-1127" fmla="*/ 1507637 w 1556774"/>
                <a:gd name="connsiteY8-1128" fmla="*/ 786693 h 981339"/>
                <a:gd name="connsiteX9-1129" fmla="*/ 1173267 w 1556774"/>
                <a:gd name="connsiteY9-1130" fmla="*/ 634312 h 981339"/>
                <a:gd name="connsiteX10-1131" fmla="*/ 1250585 w 1556774"/>
                <a:gd name="connsiteY10-1132" fmla="*/ 450008 h 981339"/>
                <a:gd name="connsiteX11-1133" fmla="*/ 964576 w 1556774"/>
                <a:gd name="connsiteY11-1134" fmla="*/ 344802 h 981339"/>
                <a:gd name="connsiteX12-1135" fmla="*/ 909391 w 1556774"/>
                <a:gd name="connsiteY12-1136" fmla="*/ 450008 h 981339"/>
                <a:gd name="connsiteX13-1137" fmla="*/ 766089 w 1556774"/>
                <a:gd name="connsiteY13-1138" fmla="*/ 388593 h 981339"/>
                <a:gd name="connsiteX14-1139" fmla="*/ 800209 w 1556774"/>
                <a:gd name="connsiteY14-1140" fmla="*/ 204349 h 981339"/>
                <a:gd name="connsiteX0-1141" fmla="*/ 800209 w 1556774"/>
                <a:gd name="connsiteY0-1142" fmla="*/ 204349 h 981339"/>
                <a:gd name="connsiteX1-1143" fmla="*/ 196266 w 1556774"/>
                <a:gd name="connsiteY1-1144" fmla="*/ 12686 h 981339"/>
                <a:gd name="connsiteX2-1145" fmla="*/ 147370 w 1556774"/>
                <a:gd name="connsiteY2-1146" fmla="*/ 306113 h 981339"/>
                <a:gd name="connsiteX3-1147" fmla="*/ 12021 w 1556774"/>
                <a:gd name="connsiteY3-1148" fmla="*/ 518188 h 981339"/>
                <a:gd name="connsiteX4-1149" fmla="*/ 636377 w 1556774"/>
                <a:gd name="connsiteY4-1150" fmla="*/ 741181 h 981339"/>
                <a:gd name="connsiteX5-1151" fmla="*/ 705803 w 1556774"/>
                <a:gd name="connsiteY5-1152" fmla="*/ 624047 h 981339"/>
                <a:gd name="connsiteX6-1153" fmla="*/ 859369 w 1556774"/>
                <a:gd name="connsiteY6-1154" fmla="*/ 679765 h 981339"/>
                <a:gd name="connsiteX7-1155" fmla="*/ 1189170 w 1556774"/>
                <a:gd name="connsiteY7-1156" fmla="*/ 914032 h 981339"/>
                <a:gd name="connsiteX8-1157" fmla="*/ 1507637 w 1556774"/>
                <a:gd name="connsiteY8-1158" fmla="*/ 786693 h 981339"/>
                <a:gd name="connsiteX9-1159" fmla="*/ 1173267 w 1556774"/>
                <a:gd name="connsiteY9-1160" fmla="*/ 634312 h 981339"/>
                <a:gd name="connsiteX10-1161" fmla="*/ 1250585 w 1556774"/>
                <a:gd name="connsiteY10-1162" fmla="*/ 450008 h 981339"/>
                <a:gd name="connsiteX11-1163" fmla="*/ 964576 w 1556774"/>
                <a:gd name="connsiteY11-1164" fmla="*/ 344802 h 981339"/>
                <a:gd name="connsiteX12-1165" fmla="*/ 909391 w 1556774"/>
                <a:gd name="connsiteY12-1166" fmla="*/ 450008 h 981339"/>
                <a:gd name="connsiteX13-1167" fmla="*/ 766089 w 1556774"/>
                <a:gd name="connsiteY13-1168" fmla="*/ 388593 h 981339"/>
                <a:gd name="connsiteX14-1169" fmla="*/ 800209 w 1556774"/>
                <a:gd name="connsiteY14-1170" fmla="*/ 204349 h 981339"/>
                <a:gd name="connsiteX0-1171" fmla="*/ 800209 w 1556774"/>
                <a:gd name="connsiteY0-1172" fmla="*/ 204349 h 981339"/>
                <a:gd name="connsiteX1-1173" fmla="*/ 196266 w 1556774"/>
                <a:gd name="connsiteY1-1174" fmla="*/ 12686 h 981339"/>
                <a:gd name="connsiteX2-1175" fmla="*/ 147370 w 1556774"/>
                <a:gd name="connsiteY2-1176" fmla="*/ 306113 h 981339"/>
                <a:gd name="connsiteX3-1177" fmla="*/ 12021 w 1556774"/>
                <a:gd name="connsiteY3-1178" fmla="*/ 518188 h 981339"/>
                <a:gd name="connsiteX4-1179" fmla="*/ 636377 w 1556774"/>
                <a:gd name="connsiteY4-1180" fmla="*/ 741181 h 981339"/>
                <a:gd name="connsiteX5-1181" fmla="*/ 705803 w 1556774"/>
                <a:gd name="connsiteY5-1182" fmla="*/ 624047 h 981339"/>
                <a:gd name="connsiteX6-1183" fmla="*/ 859369 w 1556774"/>
                <a:gd name="connsiteY6-1184" fmla="*/ 679765 h 981339"/>
                <a:gd name="connsiteX7-1185" fmla="*/ 1189170 w 1556774"/>
                <a:gd name="connsiteY7-1186" fmla="*/ 914032 h 981339"/>
                <a:gd name="connsiteX8-1187" fmla="*/ 1507637 w 1556774"/>
                <a:gd name="connsiteY8-1188" fmla="*/ 786693 h 981339"/>
                <a:gd name="connsiteX9-1189" fmla="*/ 1173267 w 1556774"/>
                <a:gd name="connsiteY9-1190" fmla="*/ 634312 h 981339"/>
                <a:gd name="connsiteX10-1191" fmla="*/ 1250585 w 1556774"/>
                <a:gd name="connsiteY10-1192" fmla="*/ 438081 h 981339"/>
                <a:gd name="connsiteX11-1193" fmla="*/ 964576 w 1556774"/>
                <a:gd name="connsiteY11-1194" fmla="*/ 344802 h 981339"/>
                <a:gd name="connsiteX12-1195" fmla="*/ 909391 w 1556774"/>
                <a:gd name="connsiteY12-1196" fmla="*/ 450008 h 981339"/>
                <a:gd name="connsiteX13-1197" fmla="*/ 766089 w 1556774"/>
                <a:gd name="connsiteY13-1198" fmla="*/ 388593 h 981339"/>
                <a:gd name="connsiteX14-1199" fmla="*/ 800209 w 1556774"/>
                <a:gd name="connsiteY14-1200" fmla="*/ 204349 h 981339"/>
                <a:gd name="connsiteX0-1201" fmla="*/ 800209 w 1556774"/>
                <a:gd name="connsiteY0-1202" fmla="*/ 204349 h 981339"/>
                <a:gd name="connsiteX1-1203" fmla="*/ 196266 w 1556774"/>
                <a:gd name="connsiteY1-1204" fmla="*/ 12686 h 981339"/>
                <a:gd name="connsiteX2-1205" fmla="*/ 147370 w 1556774"/>
                <a:gd name="connsiteY2-1206" fmla="*/ 306113 h 981339"/>
                <a:gd name="connsiteX3-1207" fmla="*/ 12021 w 1556774"/>
                <a:gd name="connsiteY3-1208" fmla="*/ 518188 h 981339"/>
                <a:gd name="connsiteX4-1209" fmla="*/ 636377 w 1556774"/>
                <a:gd name="connsiteY4-1210" fmla="*/ 741181 h 981339"/>
                <a:gd name="connsiteX5-1211" fmla="*/ 705803 w 1556774"/>
                <a:gd name="connsiteY5-1212" fmla="*/ 624047 h 981339"/>
                <a:gd name="connsiteX6-1213" fmla="*/ 859369 w 1556774"/>
                <a:gd name="connsiteY6-1214" fmla="*/ 679765 h 981339"/>
                <a:gd name="connsiteX7-1215" fmla="*/ 1189170 w 1556774"/>
                <a:gd name="connsiteY7-1216" fmla="*/ 914032 h 981339"/>
                <a:gd name="connsiteX8-1217" fmla="*/ 1507637 w 1556774"/>
                <a:gd name="connsiteY8-1218" fmla="*/ 786693 h 981339"/>
                <a:gd name="connsiteX9-1219" fmla="*/ 1173267 w 1556774"/>
                <a:gd name="connsiteY9-1220" fmla="*/ 634312 h 981339"/>
                <a:gd name="connsiteX10-1221" fmla="*/ 1250585 w 1556774"/>
                <a:gd name="connsiteY10-1222" fmla="*/ 438081 h 981339"/>
                <a:gd name="connsiteX11-1223" fmla="*/ 964576 w 1556774"/>
                <a:gd name="connsiteY11-1224" fmla="*/ 344802 h 981339"/>
                <a:gd name="connsiteX12-1225" fmla="*/ 909391 w 1556774"/>
                <a:gd name="connsiteY12-1226" fmla="*/ 450008 h 981339"/>
                <a:gd name="connsiteX13-1227" fmla="*/ 766089 w 1556774"/>
                <a:gd name="connsiteY13-1228" fmla="*/ 388593 h 981339"/>
                <a:gd name="connsiteX14-1229" fmla="*/ 800209 w 1556774"/>
                <a:gd name="connsiteY14-1230" fmla="*/ 204349 h 981339"/>
                <a:gd name="connsiteX0-1231" fmla="*/ 800209 w 1556774"/>
                <a:gd name="connsiteY0-1232" fmla="*/ 204349 h 981339"/>
                <a:gd name="connsiteX1-1233" fmla="*/ 196266 w 1556774"/>
                <a:gd name="connsiteY1-1234" fmla="*/ 12686 h 981339"/>
                <a:gd name="connsiteX2-1235" fmla="*/ 147370 w 1556774"/>
                <a:gd name="connsiteY2-1236" fmla="*/ 306113 h 981339"/>
                <a:gd name="connsiteX3-1237" fmla="*/ 12021 w 1556774"/>
                <a:gd name="connsiteY3-1238" fmla="*/ 518188 h 981339"/>
                <a:gd name="connsiteX4-1239" fmla="*/ 636377 w 1556774"/>
                <a:gd name="connsiteY4-1240" fmla="*/ 741181 h 981339"/>
                <a:gd name="connsiteX5-1241" fmla="*/ 705803 w 1556774"/>
                <a:gd name="connsiteY5-1242" fmla="*/ 624047 h 981339"/>
                <a:gd name="connsiteX6-1243" fmla="*/ 859369 w 1556774"/>
                <a:gd name="connsiteY6-1244" fmla="*/ 679765 h 981339"/>
                <a:gd name="connsiteX7-1245" fmla="*/ 1189170 w 1556774"/>
                <a:gd name="connsiteY7-1246" fmla="*/ 914032 h 981339"/>
                <a:gd name="connsiteX8-1247" fmla="*/ 1507637 w 1556774"/>
                <a:gd name="connsiteY8-1248" fmla="*/ 786693 h 981339"/>
                <a:gd name="connsiteX9-1249" fmla="*/ 1173267 w 1556774"/>
                <a:gd name="connsiteY9-1250" fmla="*/ 634312 h 981339"/>
                <a:gd name="connsiteX10-1251" fmla="*/ 1250585 w 1556774"/>
                <a:gd name="connsiteY10-1252" fmla="*/ 438081 h 981339"/>
                <a:gd name="connsiteX11-1253" fmla="*/ 964576 w 1556774"/>
                <a:gd name="connsiteY11-1254" fmla="*/ 344802 h 981339"/>
                <a:gd name="connsiteX12-1255" fmla="*/ 909391 w 1556774"/>
                <a:gd name="connsiteY12-1256" fmla="*/ 450008 h 981339"/>
                <a:gd name="connsiteX13-1257" fmla="*/ 766089 w 1556774"/>
                <a:gd name="connsiteY13-1258" fmla="*/ 388593 h 981339"/>
                <a:gd name="connsiteX14-1259" fmla="*/ 800209 w 1556774"/>
                <a:gd name="connsiteY14-1260" fmla="*/ 204349 h 981339"/>
                <a:gd name="connsiteX0-1261" fmla="*/ 800209 w 1527868"/>
                <a:gd name="connsiteY0-1262" fmla="*/ 204349 h 975126"/>
                <a:gd name="connsiteX1-1263" fmla="*/ 196266 w 1527868"/>
                <a:gd name="connsiteY1-1264" fmla="*/ 12686 h 975126"/>
                <a:gd name="connsiteX2-1265" fmla="*/ 147370 w 1527868"/>
                <a:gd name="connsiteY2-1266" fmla="*/ 306113 h 975126"/>
                <a:gd name="connsiteX3-1267" fmla="*/ 12021 w 1527868"/>
                <a:gd name="connsiteY3-1268" fmla="*/ 518188 h 975126"/>
                <a:gd name="connsiteX4-1269" fmla="*/ 636377 w 1527868"/>
                <a:gd name="connsiteY4-1270" fmla="*/ 741181 h 975126"/>
                <a:gd name="connsiteX5-1271" fmla="*/ 705803 w 1527868"/>
                <a:gd name="connsiteY5-1272" fmla="*/ 624047 h 975126"/>
                <a:gd name="connsiteX6-1273" fmla="*/ 859369 w 1527868"/>
                <a:gd name="connsiteY6-1274" fmla="*/ 679765 h 975126"/>
                <a:gd name="connsiteX7-1275" fmla="*/ 1189170 w 1527868"/>
                <a:gd name="connsiteY7-1276" fmla="*/ 914032 h 975126"/>
                <a:gd name="connsiteX8-1277" fmla="*/ 1467881 w 1527868"/>
                <a:gd name="connsiteY8-1278" fmla="*/ 742961 h 975126"/>
                <a:gd name="connsiteX9-1279" fmla="*/ 1173267 w 1527868"/>
                <a:gd name="connsiteY9-1280" fmla="*/ 634312 h 975126"/>
                <a:gd name="connsiteX10-1281" fmla="*/ 1250585 w 1527868"/>
                <a:gd name="connsiteY10-1282" fmla="*/ 438081 h 975126"/>
                <a:gd name="connsiteX11-1283" fmla="*/ 964576 w 1527868"/>
                <a:gd name="connsiteY11-1284" fmla="*/ 344802 h 975126"/>
                <a:gd name="connsiteX12-1285" fmla="*/ 909391 w 1527868"/>
                <a:gd name="connsiteY12-1286" fmla="*/ 450008 h 975126"/>
                <a:gd name="connsiteX13-1287" fmla="*/ 766089 w 1527868"/>
                <a:gd name="connsiteY13-1288" fmla="*/ 388593 h 975126"/>
                <a:gd name="connsiteX14-1289" fmla="*/ 800209 w 1527868"/>
                <a:gd name="connsiteY14-1290" fmla="*/ 204349 h 975126"/>
                <a:gd name="connsiteX0-1291" fmla="*/ 800209 w 1527868"/>
                <a:gd name="connsiteY0-1292" fmla="*/ 204349 h 975126"/>
                <a:gd name="connsiteX1-1293" fmla="*/ 196266 w 1527868"/>
                <a:gd name="connsiteY1-1294" fmla="*/ 12686 h 975126"/>
                <a:gd name="connsiteX2-1295" fmla="*/ 147370 w 1527868"/>
                <a:gd name="connsiteY2-1296" fmla="*/ 306113 h 975126"/>
                <a:gd name="connsiteX3-1297" fmla="*/ 12021 w 1527868"/>
                <a:gd name="connsiteY3-1298" fmla="*/ 518188 h 975126"/>
                <a:gd name="connsiteX4-1299" fmla="*/ 636377 w 1527868"/>
                <a:gd name="connsiteY4-1300" fmla="*/ 741181 h 975126"/>
                <a:gd name="connsiteX5-1301" fmla="*/ 705803 w 1527868"/>
                <a:gd name="connsiteY5-1302" fmla="*/ 624047 h 975126"/>
                <a:gd name="connsiteX6-1303" fmla="*/ 859369 w 1527868"/>
                <a:gd name="connsiteY6-1304" fmla="*/ 679765 h 975126"/>
                <a:gd name="connsiteX7-1305" fmla="*/ 1189170 w 1527868"/>
                <a:gd name="connsiteY7-1306" fmla="*/ 914032 h 975126"/>
                <a:gd name="connsiteX8-1307" fmla="*/ 1467881 w 1527868"/>
                <a:gd name="connsiteY8-1308" fmla="*/ 742961 h 975126"/>
                <a:gd name="connsiteX9-1309" fmla="*/ 1173267 w 1527868"/>
                <a:gd name="connsiteY9-1310" fmla="*/ 634312 h 975126"/>
                <a:gd name="connsiteX10-1311" fmla="*/ 1250585 w 1527868"/>
                <a:gd name="connsiteY10-1312" fmla="*/ 438081 h 975126"/>
                <a:gd name="connsiteX11-1313" fmla="*/ 964576 w 1527868"/>
                <a:gd name="connsiteY11-1314" fmla="*/ 344802 h 975126"/>
                <a:gd name="connsiteX12-1315" fmla="*/ 909391 w 1527868"/>
                <a:gd name="connsiteY12-1316" fmla="*/ 450008 h 975126"/>
                <a:gd name="connsiteX13-1317" fmla="*/ 766089 w 1527868"/>
                <a:gd name="connsiteY13-1318" fmla="*/ 388593 h 975126"/>
                <a:gd name="connsiteX14-1319" fmla="*/ 800209 w 1527868"/>
                <a:gd name="connsiteY14-1320" fmla="*/ 204349 h 975126"/>
                <a:gd name="connsiteX0-1321" fmla="*/ 800209 w 1499884"/>
                <a:gd name="connsiteY0-1322" fmla="*/ 204349 h 986483"/>
                <a:gd name="connsiteX1-1323" fmla="*/ 196266 w 1499884"/>
                <a:gd name="connsiteY1-1324" fmla="*/ 12686 h 986483"/>
                <a:gd name="connsiteX2-1325" fmla="*/ 147370 w 1499884"/>
                <a:gd name="connsiteY2-1326" fmla="*/ 306113 h 986483"/>
                <a:gd name="connsiteX3-1327" fmla="*/ 12021 w 1499884"/>
                <a:gd name="connsiteY3-1328" fmla="*/ 518188 h 986483"/>
                <a:gd name="connsiteX4-1329" fmla="*/ 636377 w 1499884"/>
                <a:gd name="connsiteY4-1330" fmla="*/ 741181 h 986483"/>
                <a:gd name="connsiteX5-1331" fmla="*/ 705803 w 1499884"/>
                <a:gd name="connsiteY5-1332" fmla="*/ 624047 h 986483"/>
                <a:gd name="connsiteX6-1333" fmla="*/ 859369 w 1499884"/>
                <a:gd name="connsiteY6-1334" fmla="*/ 679765 h 986483"/>
                <a:gd name="connsiteX7-1335" fmla="*/ 1189170 w 1499884"/>
                <a:gd name="connsiteY7-1336" fmla="*/ 914032 h 986483"/>
                <a:gd name="connsiteX8-1337" fmla="*/ 1467881 w 1499884"/>
                <a:gd name="connsiteY8-1338" fmla="*/ 742961 h 986483"/>
                <a:gd name="connsiteX9-1339" fmla="*/ 1173267 w 1499884"/>
                <a:gd name="connsiteY9-1340" fmla="*/ 634312 h 986483"/>
                <a:gd name="connsiteX10-1341" fmla="*/ 1250585 w 1499884"/>
                <a:gd name="connsiteY10-1342" fmla="*/ 438081 h 986483"/>
                <a:gd name="connsiteX11-1343" fmla="*/ 964576 w 1499884"/>
                <a:gd name="connsiteY11-1344" fmla="*/ 344802 h 986483"/>
                <a:gd name="connsiteX12-1345" fmla="*/ 909391 w 1499884"/>
                <a:gd name="connsiteY12-1346" fmla="*/ 450008 h 986483"/>
                <a:gd name="connsiteX13-1347" fmla="*/ 766089 w 1499884"/>
                <a:gd name="connsiteY13-1348" fmla="*/ 388593 h 986483"/>
                <a:gd name="connsiteX14-1349" fmla="*/ 800209 w 1499884"/>
                <a:gd name="connsiteY14-1350" fmla="*/ 204349 h 986483"/>
                <a:gd name="connsiteX0-1351" fmla="*/ 800209 w 1505435"/>
                <a:gd name="connsiteY0-1352" fmla="*/ 204349 h 1015754"/>
                <a:gd name="connsiteX1-1353" fmla="*/ 196266 w 1505435"/>
                <a:gd name="connsiteY1-1354" fmla="*/ 12686 h 1015754"/>
                <a:gd name="connsiteX2-1355" fmla="*/ 147370 w 1505435"/>
                <a:gd name="connsiteY2-1356" fmla="*/ 306113 h 1015754"/>
                <a:gd name="connsiteX3-1357" fmla="*/ 12021 w 1505435"/>
                <a:gd name="connsiteY3-1358" fmla="*/ 518188 h 1015754"/>
                <a:gd name="connsiteX4-1359" fmla="*/ 636377 w 1505435"/>
                <a:gd name="connsiteY4-1360" fmla="*/ 741181 h 1015754"/>
                <a:gd name="connsiteX5-1361" fmla="*/ 705803 w 1505435"/>
                <a:gd name="connsiteY5-1362" fmla="*/ 624047 h 1015754"/>
                <a:gd name="connsiteX6-1363" fmla="*/ 859369 w 1505435"/>
                <a:gd name="connsiteY6-1364" fmla="*/ 679765 h 1015754"/>
                <a:gd name="connsiteX7-1365" fmla="*/ 1189170 w 1505435"/>
                <a:gd name="connsiteY7-1366" fmla="*/ 914032 h 1015754"/>
                <a:gd name="connsiteX8-1367" fmla="*/ 1467881 w 1505435"/>
                <a:gd name="connsiteY8-1368" fmla="*/ 742961 h 1015754"/>
                <a:gd name="connsiteX9-1369" fmla="*/ 1173267 w 1505435"/>
                <a:gd name="connsiteY9-1370" fmla="*/ 634312 h 1015754"/>
                <a:gd name="connsiteX10-1371" fmla="*/ 1250585 w 1505435"/>
                <a:gd name="connsiteY10-1372" fmla="*/ 438081 h 1015754"/>
                <a:gd name="connsiteX11-1373" fmla="*/ 964576 w 1505435"/>
                <a:gd name="connsiteY11-1374" fmla="*/ 344802 h 1015754"/>
                <a:gd name="connsiteX12-1375" fmla="*/ 909391 w 1505435"/>
                <a:gd name="connsiteY12-1376" fmla="*/ 450008 h 1015754"/>
                <a:gd name="connsiteX13-1377" fmla="*/ 766089 w 1505435"/>
                <a:gd name="connsiteY13-1378" fmla="*/ 388593 h 1015754"/>
                <a:gd name="connsiteX14-1379" fmla="*/ 800209 w 1505435"/>
                <a:gd name="connsiteY14-1380" fmla="*/ 204349 h 101575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66" name="Freeform 104"/>
            <p:cNvSpPr/>
            <p:nvPr/>
          </p:nvSpPr>
          <p:spPr>
            <a:xfrm rot="21253755">
              <a:off x="2170737" y="2710023"/>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1" fmla="*/ 812042 w 1535373"/>
                <a:gd name="connsiteY0-2" fmla="*/ 191663 h 901346"/>
                <a:gd name="connsiteX1-3" fmla="*/ 208099 w 1535373"/>
                <a:gd name="connsiteY1-4" fmla="*/ 0 h 901346"/>
                <a:gd name="connsiteX2-5" fmla="*/ 143301 w 1535373"/>
                <a:gd name="connsiteY2-6" fmla="*/ 273549 h 901346"/>
                <a:gd name="connsiteX3-7" fmla="*/ 0 w 1535373"/>
                <a:gd name="connsiteY3-8" fmla="*/ 457794 h 901346"/>
                <a:gd name="connsiteX4-9" fmla="*/ 600501 w 1535373"/>
                <a:gd name="connsiteY4-10" fmla="*/ 744397 h 901346"/>
                <a:gd name="connsiteX5-11" fmla="*/ 709684 w 1535373"/>
                <a:gd name="connsiteY5-12" fmla="*/ 635215 h 901346"/>
                <a:gd name="connsiteX6-13" fmla="*/ 887104 w 1535373"/>
                <a:gd name="connsiteY6-14" fmla="*/ 682982 h 901346"/>
                <a:gd name="connsiteX7-15" fmla="*/ 1201003 w 1535373"/>
                <a:gd name="connsiteY7-16" fmla="*/ 901346 h 901346"/>
                <a:gd name="connsiteX8-17" fmla="*/ 1535373 w 1535373"/>
                <a:gd name="connsiteY8-18" fmla="*/ 805812 h 901346"/>
                <a:gd name="connsiteX9-19" fmla="*/ 1201003 w 1535373"/>
                <a:gd name="connsiteY9-20" fmla="*/ 669334 h 901346"/>
                <a:gd name="connsiteX10-21" fmla="*/ 1262418 w 1535373"/>
                <a:gd name="connsiteY10-22" fmla="*/ 437322 h 901346"/>
                <a:gd name="connsiteX11-23" fmla="*/ 996287 w 1535373"/>
                <a:gd name="connsiteY11-24" fmla="*/ 328140 h 901346"/>
                <a:gd name="connsiteX12-25" fmla="*/ 921224 w 1535373"/>
                <a:gd name="connsiteY12-26" fmla="*/ 437322 h 901346"/>
                <a:gd name="connsiteX13-27" fmla="*/ 777922 w 1535373"/>
                <a:gd name="connsiteY13-28" fmla="*/ 375907 h 901346"/>
                <a:gd name="connsiteX14-29" fmla="*/ 812042 w 1535373"/>
                <a:gd name="connsiteY14-30" fmla="*/ 191663 h 901346"/>
                <a:gd name="connsiteX0-31" fmla="*/ 812042 w 1535373"/>
                <a:gd name="connsiteY0-32" fmla="*/ 204349 h 914032"/>
                <a:gd name="connsiteX1-33" fmla="*/ 208099 w 1535373"/>
                <a:gd name="connsiteY1-34" fmla="*/ 12686 h 914032"/>
                <a:gd name="connsiteX2-35" fmla="*/ 143301 w 1535373"/>
                <a:gd name="connsiteY2-36" fmla="*/ 286235 h 914032"/>
                <a:gd name="connsiteX3-37" fmla="*/ 0 w 1535373"/>
                <a:gd name="connsiteY3-38" fmla="*/ 470480 h 914032"/>
                <a:gd name="connsiteX4-39" fmla="*/ 600501 w 1535373"/>
                <a:gd name="connsiteY4-40" fmla="*/ 757083 h 914032"/>
                <a:gd name="connsiteX5-41" fmla="*/ 709684 w 1535373"/>
                <a:gd name="connsiteY5-42" fmla="*/ 647901 h 914032"/>
                <a:gd name="connsiteX6-43" fmla="*/ 887104 w 1535373"/>
                <a:gd name="connsiteY6-44" fmla="*/ 695668 h 914032"/>
                <a:gd name="connsiteX7-45" fmla="*/ 1201003 w 1535373"/>
                <a:gd name="connsiteY7-46" fmla="*/ 914032 h 914032"/>
                <a:gd name="connsiteX8-47" fmla="*/ 1535373 w 1535373"/>
                <a:gd name="connsiteY8-48" fmla="*/ 818498 h 914032"/>
                <a:gd name="connsiteX9-49" fmla="*/ 1201003 w 1535373"/>
                <a:gd name="connsiteY9-50" fmla="*/ 682020 h 914032"/>
                <a:gd name="connsiteX10-51" fmla="*/ 1262418 w 1535373"/>
                <a:gd name="connsiteY10-52" fmla="*/ 450008 h 914032"/>
                <a:gd name="connsiteX11-53" fmla="*/ 996287 w 1535373"/>
                <a:gd name="connsiteY11-54" fmla="*/ 340826 h 914032"/>
                <a:gd name="connsiteX12-55" fmla="*/ 921224 w 1535373"/>
                <a:gd name="connsiteY12-56" fmla="*/ 450008 h 914032"/>
                <a:gd name="connsiteX13-57" fmla="*/ 777922 w 1535373"/>
                <a:gd name="connsiteY13-58" fmla="*/ 388593 h 914032"/>
                <a:gd name="connsiteX14-59" fmla="*/ 812042 w 1535373"/>
                <a:gd name="connsiteY14-60" fmla="*/ 204349 h 914032"/>
                <a:gd name="connsiteX0-61" fmla="*/ 812042 w 1535373"/>
                <a:gd name="connsiteY0-62" fmla="*/ 204349 h 914032"/>
                <a:gd name="connsiteX1-63" fmla="*/ 208099 w 1535373"/>
                <a:gd name="connsiteY1-64" fmla="*/ 12686 h 914032"/>
                <a:gd name="connsiteX2-65" fmla="*/ 143301 w 1535373"/>
                <a:gd name="connsiteY2-66" fmla="*/ 286235 h 914032"/>
                <a:gd name="connsiteX3-67" fmla="*/ 0 w 1535373"/>
                <a:gd name="connsiteY3-68" fmla="*/ 470480 h 914032"/>
                <a:gd name="connsiteX4-69" fmla="*/ 600501 w 1535373"/>
                <a:gd name="connsiteY4-70" fmla="*/ 757083 h 914032"/>
                <a:gd name="connsiteX5-71" fmla="*/ 709684 w 1535373"/>
                <a:gd name="connsiteY5-72" fmla="*/ 647901 h 914032"/>
                <a:gd name="connsiteX6-73" fmla="*/ 887104 w 1535373"/>
                <a:gd name="connsiteY6-74" fmla="*/ 695668 h 914032"/>
                <a:gd name="connsiteX7-75" fmla="*/ 1201003 w 1535373"/>
                <a:gd name="connsiteY7-76" fmla="*/ 914032 h 914032"/>
                <a:gd name="connsiteX8-77" fmla="*/ 1535373 w 1535373"/>
                <a:gd name="connsiteY8-78" fmla="*/ 818498 h 914032"/>
                <a:gd name="connsiteX9-79" fmla="*/ 1201003 w 1535373"/>
                <a:gd name="connsiteY9-80" fmla="*/ 682020 h 914032"/>
                <a:gd name="connsiteX10-81" fmla="*/ 1262418 w 1535373"/>
                <a:gd name="connsiteY10-82" fmla="*/ 450008 h 914032"/>
                <a:gd name="connsiteX11-83" fmla="*/ 996287 w 1535373"/>
                <a:gd name="connsiteY11-84" fmla="*/ 340826 h 914032"/>
                <a:gd name="connsiteX12-85" fmla="*/ 921224 w 1535373"/>
                <a:gd name="connsiteY12-86" fmla="*/ 450008 h 914032"/>
                <a:gd name="connsiteX13-87" fmla="*/ 777922 w 1535373"/>
                <a:gd name="connsiteY13-88" fmla="*/ 388593 h 914032"/>
                <a:gd name="connsiteX14-89" fmla="*/ 812042 w 1535373"/>
                <a:gd name="connsiteY14-90" fmla="*/ 204349 h 914032"/>
                <a:gd name="connsiteX0-91" fmla="*/ 812042 w 1535373"/>
                <a:gd name="connsiteY0-92" fmla="*/ 204349 h 914032"/>
                <a:gd name="connsiteX1-93" fmla="*/ 208099 w 1535373"/>
                <a:gd name="connsiteY1-94" fmla="*/ 12686 h 914032"/>
                <a:gd name="connsiteX2-95" fmla="*/ 159203 w 1535373"/>
                <a:gd name="connsiteY2-96" fmla="*/ 306113 h 914032"/>
                <a:gd name="connsiteX3-97" fmla="*/ 0 w 1535373"/>
                <a:gd name="connsiteY3-98" fmla="*/ 470480 h 914032"/>
                <a:gd name="connsiteX4-99" fmla="*/ 600501 w 1535373"/>
                <a:gd name="connsiteY4-100" fmla="*/ 757083 h 914032"/>
                <a:gd name="connsiteX5-101" fmla="*/ 709684 w 1535373"/>
                <a:gd name="connsiteY5-102" fmla="*/ 647901 h 914032"/>
                <a:gd name="connsiteX6-103" fmla="*/ 887104 w 1535373"/>
                <a:gd name="connsiteY6-104" fmla="*/ 695668 h 914032"/>
                <a:gd name="connsiteX7-105" fmla="*/ 1201003 w 1535373"/>
                <a:gd name="connsiteY7-106" fmla="*/ 914032 h 914032"/>
                <a:gd name="connsiteX8-107" fmla="*/ 1535373 w 1535373"/>
                <a:gd name="connsiteY8-108" fmla="*/ 818498 h 914032"/>
                <a:gd name="connsiteX9-109" fmla="*/ 1201003 w 1535373"/>
                <a:gd name="connsiteY9-110" fmla="*/ 682020 h 914032"/>
                <a:gd name="connsiteX10-111" fmla="*/ 1262418 w 1535373"/>
                <a:gd name="connsiteY10-112" fmla="*/ 450008 h 914032"/>
                <a:gd name="connsiteX11-113" fmla="*/ 996287 w 1535373"/>
                <a:gd name="connsiteY11-114" fmla="*/ 340826 h 914032"/>
                <a:gd name="connsiteX12-115" fmla="*/ 921224 w 1535373"/>
                <a:gd name="connsiteY12-116" fmla="*/ 450008 h 914032"/>
                <a:gd name="connsiteX13-117" fmla="*/ 777922 w 1535373"/>
                <a:gd name="connsiteY13-118" fmla="*/ 388593 h 914032"/>
                <a:gd name="connsiteX14-119" fmla="*/ 812042 w 1535373"/>
                <a:gd name="connsiteY14-120" fmla="*/ 204349 h 914032"/>
                <a:gd name="connsiteX0-121" fmla="*/ 788188 w 1511519"/>
                <a:gd name="connsiteY0-122" fmla="*/ 204349 h 914032"/>
                <a:gd name="connsiteX1-123" fmla="*/ 184245 w 1511519"/>
                <a:gd name="connsiteY1-124" fmla="*/ 12686 h 914032"/>
                <a:gd name="connsiteX2-125" fmla="*/ 135349 w 1511519"/>
                <a:gd name="connsiteY2-126" fmla="*/ 306113 h 914032"/>
                <a:gd name="connsiteX3-127" fmla="*/ 0 w 1511519"/>
                <a:gd name="connsiteY3-128" fmla="*/ 518188 h 914032"/>
                <a:gd name="connsiteX4-129" fmla="*/ 576647 w 1511519"/>
                <a:gd name="connsiteY4-130" fmla="*/ 757083 h 914032"/>
                <a:gd name="connsiteX5-131" fmla="*/ 685830 w 1511519"/>
                <a:gd name="connsiteY5-132" fmla="*/ 647901 h 914032"/>
                <a:gd name="connsiteX6-133" fmla="*/ 863250 w 1511519"/>
                <a:gd name="connsiteY6-134" fmla="*/ 695668 h 914032"/>
                <a:gd name="connsiteX7-135" fmla="*/ 1177149 w 1511519"/>
                <a:gd name="connsiteY7-136" fmla="*/ 914032 h 914032"/>
                <a:gd name="connsiteX8-137" fmla="*/ 1511519 w 1511519"/>
                <a:gd name="connsiteY8-138" fmla="*/ 818498 h 914032"/>
                <a:gd name="connsiteX9-139" fmla="*/ 1177149 w 1511519"/>
                <a:gd name="connsiteY9-140" fmla="*/ 682020 h 914032"/>
                <a:gd name="connsiteX10-141" fmla="*/ 1238564 w 1511519"/>
                <a:gd name="connsiteY10-142" fmla="*/ 450008 h 914032"/>
                <a:gd name="connsiteX11-143" fmla="*/ 972433 w 1511519"/>
                <a:gd name="connsiteY11-144" fmla="*/ 340826 h 914032"/>
                <a:gd name="connsiteX12-145" fmla="*/ 897370 w 1511519"/>
                <a:gd name="connsiteY12-146" fmla="*/ 450008 h 914032"/>
                <a:gd name="connsiteX13-147" fmla="*/ 754068 w 1511519"/>
                <a:gd name="connsiteY13-148" fmla="*/ 388593 h 914032"/>
                <a:gd name="connsiteX14-149" fmla="*/ 788188 w 1511519"/>
                <a:gd name="connsiteY14-150" fmla="*/ 204349 h 914032"/>
                <a:gd name="connsiteX0-151" fmla="*/ 802902 w 1526233"/>
                <a:gd name="connsiteY0-152" fmla="*/ 204349 h 914032"/>
                <a:gd name="connsiteX1-153" fmla="*/ 198959 w 1526233"/>
                <a:gd name="connsiteY1-154" fmla="*/ 12686 h 914032"/>
                <a:gd name="connsiteX2-155" fmla="*/ 150063 w 1526233"/>
                <a:gd name="connsiteY2-156" fmla="*/ 306113 h 914032"/>
                <a:gd name="connsiteX3-157" fmla="*/ 14714 w 1526233"/>
                <a:gd name="connsiteY3-158" fmla="*/ 518188 h 914032"/>
                <a:gd name="connsiteX4-159" fmla="*/ 591361 w 1526233"/>
                <a:gd name="connsiteY4-160" fmla="*/ 757083 h 914032"/>
                <a:gd name="connsiteX5-161" fmla="*/ 700544 w 1526233"/>
                <a:gd name="connsiteY5-162" fmla="*/ 647901 h 914032"/>
                <a:gd name="connsiteX6-163" fmla="*/ 877964 w 1526233"/>
                <a:gd name="connsiteY6-164" fmla="*/ 695668 h 914032"/>
                <a:gd name="connsiteX7-165" fmla="*/ 1191863 w 1526233"/>
                <a:gd name="connsiteY7-166" fmla="*/ 914032 h 914032"/>
                <a:gd name="connsiteX8-167" fmla="*/ 1526233 w 1526233"/>
                <a:gd name="connsiteY8-168" fmla="*/ 818498 h 914032"/>
                <a:gd name="connsiteX9-169" fmla="*/ 1191863 w 1526233"/>
                <a:gd name="connsiteY9-170" fmla="*/ 682020 h 914032"/>
                <a:gd name="connsiteX10-171" fmla="*/ 1253278 w 1526233"/>
                <a:gd name="connsiteY10-172" fmla="*/ 450008 h 914032"/>
                <a:gd name="connsiteX11-173" fmla="*/ 987147 w 1526233"/>
                <a:gd name="connsiteY11-174" fmla="*/ 340826 h 914032"/>
                <a:gd name="connsiteX12-175" fmla="*/ 912084 w 1526233"/>
                <a:gd name="connsiteY12-176" fmla="*/ 450008 h 914032"/>
                <a:gd name="connsiteX13-177" fmla="*/ 768782 w 1526233"/>
                <a:gd name="connsiteY13-178" fmla="*/ 388593 h 914032"/>
                <a:gd name="connsiteX14-179" fmla="*/ 802902 w 1526233"/>
                <a:gd name="connsiteY14-180" fmla="*/ 204349 h 914032"/>
                <a:gd name="connsiteX0-181" fmla="*/ 802902 w 1526233"/>
                <a:gd name="connsiteY0-182" fmla="*/ 204349 h 914032"/>
                <a:gd name="connsiteX1-183" fmla="*/ 198959 w 1526233"/>
                <a:gd name="connsiteY1-184" fmla="*/ 12686 h 914032"/>
                <a:gd name="connsiteX2-185" fmla="*/ 150063 w 1526233"/>
                <a:gd name="connsiteY2-186" fmla="*/ 306113 h 914032"/>
                <a:gd name="connsiteX3-187" fmla="*/ 14714 w 1526233"/>
                <a:gd name="connsiteY3-188" fmla="*/ 518188 h 914032"/>
                <a:gd name="connsiteX4-189" fmla="*/ 591361 w 1526233"/>
                <a:gd name="connsiteY4-190" fmla="*/ 757083 h 914032"/>
                <a:gd name="connsiteX5-191" fmla="*/ 700544 w 1526233"/>
                <a:gd name="connsiteY5-192" fmla="*/ 647901 h 914032"/>
                <a:gd name="connsiteX6-193" fmla="*/ 877964 w 1526233"/>
                <a:gd name="connsiteY6-194" fmla="*/ 695668 h 914032"/>
                <a:gd name="connsiteX7-195" fmla="*/ 1191863 w 1526233"/>
                <a:gd name="connsiteY7-196" fmla="*/ 914032 h 914032"/>
                <a:gd name="connsiteX8-197" fmla="*/ 1526233 w 1526233"/>
                <a:gd name="connsiteY8-198" fmla="*/ 818498 h 914032"/>
                <a:gd name="connsiteX9-199" fmla="*/ 1191863 w 1526233"/>
                <a:gd name="connsiteY9-200" fmla="*/ 682020 h 914032"/>
                <a:gd name="connsiteX10-201" fmla="*/ 1253278 w 1526233"/>
                <a:gd name="connsiteY10-202" fmla="*/ 450008 h 914032"/>
                <a:gd name="connsiteX11-203" fmla="*/ 987147 w 1526233"/>
                <a:gd name="connsiteY11-204" fmla="*/ 340826 h 914032"/>
                <a:gd name="connsiteX12-205" fmla="*/ 912084 w 1526233"/>
                <a:gd name="connsiteY12-206" fmla="*/ 450008 h 914032"/>
                <a:gd name="connsiteX13-207" fmla="*/ 768782 w 1526233"/>
                <a:gd name="connsiteY13-208" fmla="*/ 388593 h 914032"/>
                <a:gd name="connsiteX14-209" fmla="*/ 802902 w 1526233"/>
                <a:gd name="connsiteY14-210" fmla="*/ 204349 h 914032"/>
                <a:gd name="connsiteX0-211" fmla="*/ 800209 w 1523540"/>
                <a:gd name="connsiteY0-212" fmla="*/ 204349 h 914032"/>
                <a:gd name="connsiteX1-213" fmla="*/ 196266 w 1523540"/>
                <a:gd name="connsiteY1-214" fmla="*/ 12686 h 914032"/>
                <a:gd name="connsiteX2-215" fmla="*/ 147370 w 1523540"/>
                <a:gd name="connsiteY2-216" fmla="*/ 306113 h 914032"/>
                <a:gd name="connsiteX3-217" fmla="*/ 12021 w 1523540"/>
                <a:gd name="connsiteY3-218" fmla="*/ 518188 h 914032"/>
                <a:gd name="connsiteX4-219" fmla="*/ 588668 w 1523540"/>
                <a:gd name="connsiteY4-220" fmla="*/ 757083 h 914032"/>
                <a:gd name="connsiteX5-221" fmla="*/ 697851 w 1523540"/>
                <a:gd name="connsiteY5-222" fmla="*/ 647901 h 914032"/>
                <a:gd name="connsiteX6-223" fmla="*/ 875271 w 1523540"/>
                <a:gd name="connsiteY6-224" fmla="*/ 695668 h 914032"/>
                <a:gd name="connsiteX7-225" fmla="*/ 1189170 w 1523540"/>
                <a:gd name="connsiteY7-226" fmla="*/ 914032 h 914032"/>
                <a:gd name="connsiteX8-227" fmla="*/ 1523540 w 1523540"/>
                <a:gd name="connsiteY8-228" fmla="*/ 818498 h 914032"/>
                <a:gd name="connsiteX9-229" fmla="*/ 1189170 w 1523540"/>
                <a:gd name="connsiteY9-230" fmla="*/ 682020 h 914032"/>
                <a:gd name="connsiteX10-231" fmla="*/ 1250585 w 1523540"/>
                <a:gd name="connsiteY10-232" fmla="*/ 450008 h 914032"/>
                <a:gd name="connsiteX11-233" fmla="*/ 984454 w 1523540"/>
                <a:gd name="connsiteY11-234" fmla="*/ 340826 h 914032"/>
                <a:gd name="connsiteX12-235" fmla="*/ 909391 w 1523540"/>
                <a:gd name="connsiteY12-236" fmla="*/ 450008 h 914032"/>
                <a:gd name="connsiteX13-237" fmla="*/ 766089 w 1523540"/>
                <a:gd name="connsiteY13-238" fmla="*/ 388593 h 914032"/>
                <a:gd name="connsiteX14-239" fmla="*/ 800209 w 1523540"/>
                <a:gd name="connsiteY14-240" fmla="*/ 204349 h 914032"/>
                <a:gd name="connsiteX0-241" fmla="*/ 800209 w 1523540"/>
                <a:gd name="connsiteY0-242" fmla="*/ 204349 h 914032"/>
                <a:gd name="connsiteX1-243" fmla="*/ 196266 w 1523540"/>
                <a:gd name="connsiteY1-244" fmla="*/ 12686 h 914032"/>
                <a:gd name="connsiteX2-245" fmla="*/ 147370 w 1523540"/>
                <a:gd name="connsiteY2-246" fmla="*/ 306113 h 914032"/>
                <a:gd name="connsiteX3-247" fmla="*/ 12021 w 1523540"/>
                <a:gd name="connsiteY3-248" fmla="*/ 518188 h 914032"/>
                <a:gd name="connsiteX4-249" fmla="*/ 652279 w 1523540"/>
                <a:gd name="connsiteY4-250" fmla="*/ 757083 h 914032"/>
                <a:gd name="connsiteX5-251" fmla="*/ 697851 w 1523540"/>
                <a:gd name="connsiteY5-252" fmla="*/ 647901 h 914032"/>
                <a:gd name="connsiteX6-253" fmla="*/ 875271 w 1523540"/>
                <a:gd name="connsiteY6-254" fmla="*/ 695668 h 914032"/>
                <a:gd name="connsiteX7-255" fmla="*/ 1189170 w 1523540"/>
                <a:gd name="connsiteY7-256" fmla="*/ 914032 h 914032"/>
                <a:gd name="connsiteX8-257" fmla="*/ 1523540 w 1523540"/>
                <a:gd name="connsiteY8-258" fmla="*/ 818498 h 914032"/>
                <a:gd name="connsiteX9-259" fmla="*/ 1189170 w 1523540"/>
                <a:gd name="connsiteY9-260" fmla="*/ 682020 h 914032"/>
                <a:gd name="connsiteX10-261" fmla="*/ 1250585 w 1523540"/>
                <a:gd name="connsiteY10-262" fmla="*/ 450008 h 914032"/>
                <a:gd name="connsiteX11-263" fmla="*/ 984454 w 1523540"/>
                <a:gd name="connsiteY11-264" fmla="*/ 340826 h 914032"/>
                <a:gd name="connsiteX12-265" fmla="*/ 909391 w 1523540"/>
                <a:gd name="connsiteY12-266" fmla="*/ 450008 h 914032"/>
                <a:gd name="connsiteX13-267" fmla="*/ 766089 w 1523540"/>
                <a:gd name="connsiteY13-268" fmla="*/ 388593 h 914032"/>
                <a:gd name="connsiteX14-269" fmla="*/ 800209 w 1523540"/>
                <a:gd name="connsiteY14-270" fmla="*/ 204349 h 914032"/>
                <a:gd name="connsiteX0-271" fmla="*/ 800209 w 1523540"/>
                <a:gd name="connsiteY0-272" fmla="*/ 204349 h 914032"/>
                <a:gd name="connsiteX1-273" fmla="*/ 196266 w 1523540"/>
                <a:gd name="connsiteY1-274" fmla="*/ 12686 h 914032"/>
                <a:gd name="connsiteX2-275" fmla="*/ 147370 w 1523540"/>
                <a:gd name="connsiteY2-276" fmla="*/ 306113 h 914032"/>
                <a:gd name="connsiteX3-277" fmla="*/ 12021 w 1523540"/>
                <a:gd name="connsiteY3-278" fmla="*/ 518188 h 914032"/>
                <a:gd name="connsiteX4-279" fmla="*/ 652279 w 1523540"/>
                <a:gd name="connsiteY4-280" fmla="*/ 757083 h 914032"/>
                <a:gd name="connsiteX5-281" fmla="*/ 697851 w 1523540"/>
                <a:gd name="connsiteY5-282" fmla="*/ 647901 h 914032"/>
                <a:gd name="connsiteX6-283" fmla="*/ 875271 w 1523540"/>
                <a:gd name="connsiteY6-284" fmla="*/ 695668 h 914032"/>
                <a:gd name="connsiteX7-285" fmla="*/ 1189170 w 1523540"/>
                <a:gd name="connsiteY7-286" fmla="*/ 914032 h 914032"/>
                <a:gd name="connsiteX8-287" fmla="*/ 1523540 w 1523540"/>
                <a:gd name="connsiteY8-288" fmla="*/ 818498 h 914032"/>
                <a:gd name="connsiteX9-289" fmla="*/ 1189170 w 1523540"/>
                <a:gd name="connsiteY9-290" fmla="*/ 682020 h 914032"/>
                <a:gd name="connsiteX10-291" fmla="*/ 1250585 w 1523540"/>
                <a:gd name="connsiteY10-292" fmla="*/ 450008 h 914032"/>
                <a:gd name="connsiteX11-293" fmla="*/ 984454 w 1523540"/>
                <a:gd name="connsiteY11-294" fmla="*/ 340826 h 914032"/>
                <a:gd name="connsiteX12-295" fmla="*/ 909391 w 1523540"/>
                <a:gd name="connsiteY12-296" fmla="*/ 450008 h 914032"/>
                <a:gd name="connsiteX13-297" fmla="*/ 766089 w 1523540"/>
                <a:gd name="connsiteY13-298" fmla="*/ 388593 h 914032"/>
                <a:gd name="connsiteX14-299" fmla="*/ 800209 w 1523540"/>
                <a:gd name="connsiteY14-300" fmla="*/ 204349 h 914032"/>
                <a:gd name="connsiteX0-301" fmla="*/ 800209 w 1523540"/>
                <a:gd name="connsiteY0-302" fmla="*/ 204349 h 914032"/>
                <a:gd name="connsiteX1-303" fmla="*/ 196266 w 1523540"/>
                <a:gd name="connsiteY1-304" fmla="*/ 12686 h 914032"/>
                <a:gd name="connsiteX2-305" fmla="*/ 147370 w 1523540"/>
                <a:gd name="connsiteY2-306" fmla="*/ 306113 h 914032"/>
                <a:gd name="connsiteX3-307" fmla="*/ 12021 w 1523540"/>
                <a:gd name="connsiteY3-308" fmla="*/ 518188 h 914032"/>
                <a:gd name="connsiteX4-309" fmla="*/ 652279 w 1523540"/>
                <a:gd name="connsiteY4-310" fmla="*/ 757083 h 914032"/>
                <a:gd name="connsiteX5-311" fmla="*/ 697851 w 1523540"/>
                <a:gd name="connsiteY5-312" fmla="*/ 647901 h 914032"/>
                <a:gd name="connsiteX6-313" fmla="*/ 875271 w 1523540"/>
                <a:gd name="connsiteY6-314" fmla="*/ 695668 h 914032"/>
                <a:gd name="connsiteX7-315" fmla="*/ 1189170 w 1523540"/>
                <a:gd name="connsiteY7-316" fmla="*/ 914032 h 914032"/>
                <a:gd name="connsiteX8-317" fmla="*/ 1523540 w 1523540"/>
                <a:gd name="connsiteY8-318" fmla="*/ 818498 h 914032"/>
                <a:gd name="connsiteX9-319" fmla="*/ 1189170 w 1523540"/>
                <a:gd name="connsiteY9-320" fmla="*/ 682020 h 914032"/>
                <a:gd name="connsiteX10-321" fmla="*/ 1250585 w 1523540"/>
                <a:gd name="connsiteY10-322" fmla="*/ 450008 h 914032"/>
                <a:gd name="connsiteX11-323" fmla="*/ 984454 w 1523540"/>
                <a:gd name="connsiteY11-324" fmla="*/ 340826 h 914032"/>
                <a:gd name="connsiteX12-325" fmla="*/ 909391 w 1523540"/>
                <a:gd name="connsiteY12-326" fmla="*/ 450008 h 914032"/>
                <a:gd name="connsiteX13-327" fmla="*/ 766089 w 1523540"/>
                <a:gd name="connsiteY13-328" fmla="*/ 388593 h 914032"/>
                <a:gd name="connsiteX14-329" fmla="*/ 800209 w 1523540"/>
                <a:gd name="connsiteY14-330" fmla="*/ 204349 h 914032"/>
                <a:gd name="connsiteX0-331" fmla="*/ 800209 w 1523540"/>
                <a:gd name="connsiteY0-332" fmla="*/ 204349 h 914032"/>
                <a:gd name="connsiteX1-333" fmla="*/ 196266 w 1523540"/>
                <a:gd name="connsiteY1-334" fmla="*/ 12686 h 914032"/>
                <a:gd name="connsiteX2-335" fmla="*/ 147370 w 1523540"/>
                <a:gd name="connsiteY2-336" fmla="*/ 306113 h 914032"/>
                <a:gd name="connsiteX3-337" fmla="*/ 12021 w 1523540"/>
                <a:gd name="connsiteY3-338" fmla="*/ 518188 h 914032"/>
                <a:gd name="connsiteX4-339" fmla="*/ 636377 w 1523540"/>
                <a:gd name="connsiteY4-340" fmla="*/ 741181 h 914032"/>
                <a:gd name="connsiteX5-341" fmla="*/ 697851 w 1523540"/>
                <a:gd name="connsiteY5-342" fmla="*/ 647901 h 914032"/>
                <a:gd name="connsiteX6-343" fmla="*/ 875271 w 1523540"/>
                <a:gd name="connsiteY6-344" fmla="*/ 695668 h 914032"/>
                <a:gd name="connsiteX7-345" fmla="*/ 1189170 w 1523540"/>
                <a:gd name="connsiteY7-346" fmla="*/ 914032 h 914032"/>
                <a:gd name="connsiteX8-347" fmla="*/ 1523540 w 1523540"/>
                <a:gd name="connsiteY8-348" fmla="*/ 818498 h 914032"/>
                <a:gd name="connsiteX9-349" fmla="*/ 1189170 w 1523540"/>
                <a:gd name="connsiteY9-350" fmla="*/ 682020 h 914032"/>
                <a:gd name="connsiteX10-351" fmla="*/ 1250585 w 1523540"/>
                <a:gd name="connsiteY10-352" fmla="*/ 450008 h 914032"/>
                <a:gd name="connsiteX11-353" fmla="*/ 984454 w 1523540"/>
                <a:gd name="connsiteY11-354" fmla="*/ 340826 h 914032"/>
                <a:gd name="connsiteX12-355" fmla="*/ 909391 w 1523540"/>
                <a:gd name="connsiteY12-356" fmla="*/ 450008 h 914032"/>
                <a:gd name="connsiteX13-357" fmla="*/ 766089 w 1523540"/>
                <a:gd name="connsiteY13-358" fmla="*/ 388593 h 914032"/>
                <a:gd name="connsiteX14-359" fmla="*/ 800209 w 1523540"/>
                <a:gd name="connsiteY14-360" fmla="*/ 204349 h 914032"/>
                <a:gd name="connsiteX0-361" fmla="*/ 800209 w 1523540"/>
                <a:gd name="connsiteY0-362" fmla="*/ 204349 h 914032"/>
                <a:gd name="connsiteX1-363" fmla="*/ 196266 w 1523540"/>
                <a:gd name="connsiteY1-364" fmla="*/ 12686 h 914032"/>
                <a:gd name="connsiteX2-365" fmla="*/ 147370 w 1523540"/>
                <a:gd name="connsiteY2-366" fmla="*/ 306113 h 914032"/>
                <a:gd name="connsiteX3-367" fmla="*/ 12021 w 1523540"/>
                <a:gd name="connsiteY3-368" fmla="*/ 518188 h 914032"/>
                <a:gd name="connsiteX4-369" fmla="*/ 636377 w 1523540"/>
                <a:gd name="connsiteY4-370" fmla="*/ 741181 h 914032"/>
                <a:gd name="connsiteX5-371" fmla="*/ 697851 w 1523540"/>
                <a:gd name="connsiteY5-372" fmla="*/ 647901 h 914032"/>
                <a:gd name="connsiteX6-373" fmla="*/ 875271 w 1523540"/>
                <a:gd name="connsiteY6-374" fmla="*/ 695668 h 914032"/>
                <a:gd name="connsiteX7-375" fmla="*/ 1189170 w 1523540"/>
                <a:gd name="connsiteY7-376" fmla="*/ 914032 h 914032"/>
                <a:gd name="connsiteX8-377" fmla="*/ 1523540 w 1523540"/>
                <a:gd name="connsiteY8-378" fmla="*/ 818498 h 914032"/>
                <a:gd name="connsiteX9-379" fmla="*/ 1189170 w 1523540"/>
                <a:gd name="connsiteY9-380" fmla="*/ 682020 h 914032"/>
                <a:gd name="connsiteX10-381" fmla="*/ 1250585 w 1523540"/>
                <a:gd name="connsiteY10-382" fmla="*/ 450008 h 914032"/>
                <a:gd name="connsiteX11-383" fmla="*/ 984454 w 1523540"/>
                <a:gd name="connsiteY11-384" fmla="*/ 340826 h 914032"/>
                <a:gd name="connsiteX12-385" fmla="*/ 909391 w 1523540"/>
                <a:gd name="connsiteY12-386" fmla="*/ 450008 h 914032"/>
                <a:gd name="connsiteX13-387" fmla="*/ 766089 w 1523540"/>
                <a:gd name="connsiteY13-388" fmla="*/ 388593 h 914032"/>
                <a:gd name="connsiteX14-389" fmla="*/ 800209 w 1523540"/>
                <a:gd name="connsiteY14-390" fmla="*/ 204349 h 914032"/>
                <a:gd name="connsiteX0-391" fmla="*/ 800209 w 1523540"/>
                <a:gd name="connsiteY0-392" fmla="*/ 204349 h 914032"/>
                <a:gd name="connsiteX1-393" fmla="*/ 196266 w 1523540"/>
                <a:gd name="connsiteY1-394" fmla="*/ 12686 h 914032"/>
                <a:gd name="connsiteX2-395" fmla="*/ 147370 w 1523540"/>
                <a:gd name="connsiteY2-396" fmla="*/ 306113 h 914032"/>
                <a:gd name="connsiteX3-397" fmla="*/ 12021 w 1523540"/>
                <a:gd name="connsiteY3-398" fmla="*/ 518188 h 914032"/>
                <a:gd name="connsiteX4-399" fmla="*/ 636377 w 1523540"/>
                <a:gd name="connsiteY4-400" fmla="*/ 741181 h 914032"/>
                <a:gd name="connsiteX5-401" fmla="*/ 697851 w 1523540"/>
                <a:gd name="connsiteY5-402" fmla="*/ 647901 h 914032"/>
                <a:gd name="connsiteX6-403" fmla="*/ 875271 w 1523540"/>
                <a:gd name="connsiteY6-404" fmla="*/ 695668 h 914032"/>
                <a:gd name="connsiteX7-405" fmla="*/ 1189170 w 1523540"/>
                <a:gd name="connsiteY7-406" fmla="*/ 914032 h 914032"/>
                <a:gd name="connsiteX8-407" fmla="*/ 1523540 w 1523540"/>
                <a:gd name="connsiteY8-408" fmla="*/ 818498 h 914032"/>
                <a:gd name="connsiteX9-409" fmla="*/ 1189170 w 1523540"/>
                <a:gd name="connsiteY9-410" fmla="*/ 682020 h 914032"/>
                <a:gd name="connsiteX10-411" fmla="*/ 1250585 w 1523540"/>
                <a:gd name="connsiteY10-412" fmla="*/ 450008 h 914032"/>
                <a:gd name="connsiteX11-413" fmla="*/ 984454 w 1523540"/>
                <a:gd name="connsiteY11-414" fmla="*/ 340826 h 914032"/>
                <a:gd name="connsiteX12-415" fmla="*/ 909391 w 1523540"/>
                <a:gd name="connsiteY12-416" fmla="*/ 450008 h 914032"/>
                <a:gd name="connsiteX13-417" fmla="*/ 766089 w 1523540"/>
                <a:gd name="connsiteY13-418" fmla="*/ 388593 h 914032"/>
                <a:gd name="connsiteX14-419" fmla="*/ 800209 w 1523540"/>
                <a:gd name="connsiteY14-420" fmla="*/ 204349 h 914032"/>
                <a:gd name="connsiteX0-421" fmla="*/ 800209 w 1523540"/>
                <a:gd name="connsiteY0-422" fmla="*/ 204349 h 914032"/>
                <a:gd name="connsiteX1-423" fmla="*/ 196266 w 1523540"/>
                <a:gd name="connsiteY1-424" fmla="*/ 12686 h 914032"/>
                <a:gd name="connsiteX2-425" fmla="*/ 147370 w 1523540"/>
                <a:gd name="connsiteY2-426" fmla="*/ 306113 h 914032"/>
                <a:gd name="connsiteX3-427" fmla="*/ 12021 w 1523540"/>
                <a:gd name="connsiteY3-428" fmla="*/ 518188 h 914032"/>
                <a:gd name="connsiteX4-429" fmla="*/ 636377 w 1523540"/>
                <a:gd name="connsiteY4-430" fmla="*/ 741181 h 914032"/>
                <a:gd name="connsiteX5-431" fmla="*/ 697851 w 1523540"/>
                <a:gd name="connsiteY5-432" fmla="*/ 647901 h 914032"/>
                <a:gd name="connsiteX6-433" fmla="*/ 875271 w 1523540"/>
                <a:gd name="connsiteY6-434" fmla="*/ 695668 h 914032"/>
                <a:gd name="connsiteX7-435" fmla="*/ 1189170 w 1523540"/>
                <a:gd name="connsiteY7-436" fmla="*/ 914032 h 914032"/>
                <a:gd name="connsiteX8-437" fmla="*/ 1523540 w 1523540"/>
                <a:gd name="connsiteY8-438" fmla="*/ 818498 h 914032"/>
                <a:gd name="connsiteX9-439" fmla="*/ 1189170 w 1523540"/>
                <a:gd name="connsiteY9-440" fmla="*/ 682020 h 914032"/>
                <a:gd name="connsiteX10-441" fmla="*/ 1250585 w 1523540"/>
                <a:gd name="connsiteY10-442" fmla="*/ 450008 h 914032"/>
                <a:gd name="connsiteX11-443" fmla="*/ 984454 w 1523540"/>
                <a:gd name="connsiteY11-444" fmla="*/ 340826 h 914032"/>
                <a:gd name="connsiteX12-445" fmla="*/ 909391 w 1523540"/>
                <a:gd name="connsiteY12-446" fmla="*/ 450008 h 914032"/>
                <a:gd name="connsiteX13-447" fmla="*/ 766089 w 1523540"/>
                <a:gd name="connsiteY13-448" fmla="*/ 388593 h 914032"/>
                <a:gd name="connsiteX14-449" fmla="*/ 800209 w 1523540"/>
                <a:gd name="connsiteY14-450" fmla="*/ 204349 h 914032"/>
                <a:gd name="connsiteX0-451" fmla="*/ 800209 w 1523540"/>
                <a:gd name="connsiteY0-452" fmla="*/ 204349 h 914032"/>
                <a:gd name="connsiteX1-453" fmla="*/ 196266 w 1523540"/>
                <a:gd name="connsiteY1-454" fmla="*/ 12686 h 914032"/>
                <a:gd name="connsiteX2-455" fmla="*/ 147370 w 1523540"/>
                <a:gd name="connsiteY2-456" fmla="*/ 306113 h 914032"/>
                <a:gd name="connsiteX3-457" fmla="*/ 12021 w 1523540"/>
                <a:gd name="connsiteY3-458" fmla="*/ 518188 h 914032"/>
                <a:gd name="connsiteX4-459" fmla="*/ 636377 w 1523540"/>
                <a:gd name="connsiteY4-460" fmla="*/ 741181 h 914032"/>
                <a:gd name="connsiteX5-461" fmla="*/ 697851 w 1523540"/>
                <a:gd name="connsiteY5-462" fmla="*/ 647901 h 914032"/>
                <a:gd name="connsiteX6-463" fmla="*/ 875271 w 1523540"/>
                <a:gd name="connsiteY6-464" fmla="*/ 695668 h 914032"/>
                <a:gd name="connsiteX7-465" fmla="*/ 1189170 w 1523540"/>
                <a:gd name="connsiteY7-466" fmla="*/ 914032 h 914032"/>
                <a:gd name="connsiteX8-467" fmla="*/ 1523540 w 1523540"/>
                <a:gd name="connsiteY8-468" fmla="*/ 818498 h 914032"/>
                <a:gd name="connsiteX9-469" fmla="*/ 1189170 w 1523540"/>
                <a:gd name="connsiteY9-470" fmla="*/ 682020 h 914032"/>
                <a:gd name="connsiteX10-471" fmla="*/ 1250585 w 1523540"/>
                <a:gd name="connsiteY10-472" fmla="*/ 450008 h 914032"/>
                <a:gd name="connsiteX11-473" fmla="*/ 984454 w 1523540"/>
                <a:gd name="connsiteY11-474" fmla="*/ 340826 h 914032"/>
                <a:gd name="connsiteX12-475" fmla="*/ 909391 w 1523540"/>
                <a:gd name="connsiteY12-476" fmla="*/ 450008 h 914032"/>
                <a:gd name="connsiteX13-477" fmla="*/ 766089 w 1523540"/>
                <a:gd name="connsiteY13-478" fmla="*/ 388593 h 914032"/>
                <a:gd name="connsiteX14-479" fmla="*/ 800209 w 1523540"/>
                <a:gd name="connsiteY14-480" fmla="*/ 204349 h 914032"/>
                <a:gd name="connsiteX0-481" fmla="*/ 800209 w 1523540"/>
                <a:gd name="connsiteY0-482" fmla="*/ 204349 h 914032"/>
                <a:gd name="connsiteX1-483" fmla="*/ 196266 w 1523540"/>
                <a:gd name="connsiteY1-484" fmla="*/ 12686 h 914032"/>
                <a:gd name="connsiteX2-485" fmla="*/ 147370 w 1523540"/>
                <a:gd name="connsiteY2-486" fmla="*/ 306113 h 914032"/>
                <a:gd name="connsiteX3-487" fmla="*/ 12021 w 1523540"/>
                <a:gd name="connsiteY3-488" fmla="*/ 518188 h 914032"/>
                <a:gd name="connsiteX4-489" fmla="*/ 636377 w 1523540"/>
                <a:gd name="connsiteY4-490" fmla="*/ 741181 h 914032"/>
                <a:gd name="connsiteX5-491" fmla="*/ 697851 w 1523540"/>
                <a:gd name="connsiteY5-492" fmla="*/ 647901 h 914032"/>
                <a:gd name="connsiteX6-493" fmla="*/ 875271 w 1523540"/>
                <a:gd name="connsiteY6-494" fmla="*/ 695668 h 914032"/>
                <a:gd name="connsiteX7-495" fmla="*/ 1189170 w 1523540"/>
                <a:gd name="connsiteY7-496" fmla="*/ 914032 h 914032"/>
                <a:gd name="connsiteX8-497" fmla="*/ 1523540 w 1523540"/>
                <a:gd name="connsiteY8-498" fmla="*/ 818498 h 914032"/>
                <a:gd name="connsiteX9-499" fmla="*/ 1189170 w 1523540"/>
                <a:gd name="connsiteY9-500" fmla="*/ 682020 h 914032"/>
                <a:gd name="connsiteX10-501" fmla="*/ 1250585 w 1523540"/>
                <a:gd name="connsiteY10-502" fmla="*/ 450008 h 914032"/>
                <a:gd name="connsiteX11-503" fmla="*/ 984454 w 1523540"/>
                <a:gd name="connsiteY11-504" fmla="*/ 340826 h 914032"/>
                <a:gd name="connsiteX12-505" fmla="*/ 909391 w 1523540"/>
                <a:gd name="connsiteY12-506" fmla="*/ 450008 h 914032"/>
                <a:gd name="connsiteX13-507" fmla="*/ 766089 w 1523540"/>
                <a:gd name="connsiteY13-508" fmla="*/ 388593 h 914032"/>
                <a:gd name="connsiteX14-509" fmla="*/ 800209 w 1523540"/>
                <a:gd name="connsiteY14-510" fmla="*/ 204349 h 914032"/>
                <a:gd name="connsiteX0-511" fmla="*/ 800209 w 1523540"/>
                <a:gd name="connsiteY0-512" fmla="*/ 204349 h 914032"/>
                <a:gd name="connsiteX1-513" fmla="*/ 196266 w 1523540"/>
                <a:gd name="connsiteY1-514" fmla="*/ 12686 h 914032"/>
                <a:gd name="connsiteX2-515" fmla="*/ 147370 w 1523540"/>
                <a:gd name="connsiteY2-516" fmla="*/ 306113 h 914032"/>
                <a:gd name="connsiteX3-517" fmla="*/ 12021 w 1523540"/>
                <a:gd name="connsiteY3-518" fmla="*/ 518188 h 914032"/>
                <a:gd name="connsiteX4-519" fmla="*/ 636377 w 1523540"/>
                <a:gd name="connsiteY4-520" fmla="*/ 741181 h 914032"/>
                <a:gd name="connsiteX5-521" fmla="*/ 705803 w 1523540"/>
                <a:gd name="connsiteY5-522" fmla="*/ 624047 h 914032"/>
                <a:gd name="connsiteX6-523" fmla="*/ 875271 w 1523540"/>
                <a:gd name="connsiteY6-524" fmla="*/ 695668 h 914032"/>
                <a:gd name="connsiteX7-525" fmla="*/ 1189170 w 1523540"/>
                <a:gd name="connsiteY7-526" fmla="*/ 914032 h 914032"/>
                <a:gd name="connsiteX8-527" fmla="*/ 1523540 w 1523540"/>
                <a:gd name="connsiteY8-528" fmla="*/ 818498 h 914032"/>
                <a:gd name="connsiteX9-529" fmla="*/ 1189170 w 1523540"/>
                <a:gd name="connsiteY9-530" fmla="*/ 682020 h 914032"/>
                <a:gd name="connsiteX10-531" fmla="*/ 1250585 w 1523540"/>
                <a:gd name="connsiteY10-532" fmla="*/ 450008 h 914032"/>
                <a:gd name="connsiteX11-533" fmla="*/ 984454 w 1523540"/>
                <a:gd name="connsiteY11-534" fmla="*/ 340826 h 914032"/>
                <a:gd name="connsiteX12-535" fmla="*/ 909391 w 1523540"/>
                <a:gd name="connsiteY12-536" fmla="*/ 450008 h 914032"/>
                <a:gd name="connsiteX13-537" fmla="*/ 766089 w 1523540"/>
                <a:gd name="connsiteY13-538" fmla="*/ 388593 h 914032"/>
                <a:gd name="connsiteX14-539" fmla="*/ 800209 w 1523540"/>
                <a:gd name="connsiteY14-540" fmla="*/ 204349 h 914032"/>
                <a:gd name="connsiteX0-541" fmla="*/ 800209 w 1523540"/>
                <a:gd name="connsiteY0-542" fmla="*/ 204349 h 914032"/>
                <a:gd name="connsiteX1-543" fmla="*/ 196266 w 1523540"/>
                <a:gd name="connsiteY1-544" fmla="*/ 12686 h 914032"/>
                <a:gd name="connsiteX2-545" fmla="*/ 147370 w 1523540"/>
                <a:gd name="connsiteY2-546" fmla="*/ 306113 h 914032"/>
                <a:gd name="connsiteX3-547" fmla="*/ 12021 w 1523540"/>
                <a:gd name="connsiteY3-548" fmla="*/ 518188 h 914032"/>
                <a:gd name="connsiteX4-549" fmla="*/ 636377 w 1523540"/>
                <a:gd name="connsiteY4-550" fmla="*/ 741181 h 914032"/>
                <a:gd name="connsiteX5-551" fmla="*/ 705803 w 1523540"/>
                <a:gd name="connsiteY5-552" fmla="*/ 624047 h 914032"/>
                <a:gd name="connsiteX6-553" fmla="*/ 875271 w 1523540"/>
                <a:gd name="connsiteY6-554" fmla="*/ 695668 h 914032"/>
                <a:gd name="connsiteX7-555" fmla="*/ 1189170 w 1523540"/>
                <a:gd name="connsiteY7-556" fmla="*/ 914032 h 914032"/>
                <a:gd name="connsiteX8-557" fmla="*/ 1523540 w 1523540"/>
                <a:gd name="connsiteY8-558" fmla="*/ 818498 h 914032"/>
                <a:gd name="connsiteX9-559" fmla="*/ 1189170 w 1523540"/>
                <a:gd name="connsiteY9-560" fmla="*/ 682020 h 914032"/>
                <a:gd name="connsiteX10-561" fmla="*/ 1250585 w 1523540"/>
                <a:gd name="connsiteY10-562" fmla="*/ 450008 h 914032"/>
                <a:gd name="connsiteX11-563" fmla="*/ 984454 w 1523540"/>
                <a:gd name="connsiteY11-564" fmla="*/ 340826 h 914032"/>
                <a:gd name="connsiteX12-565" fmla="*/ 909391 w 1523540"/>
                <a:gd name="connsiteY12-566" fmla="*/ 450008 h 914032"/>
                <a:gd name="connsiteX13-567" fmla="*/ 766089 w 1523540"/>
                <a:gd name="connsiteY13-568" fmla="*/ 388593 h 914032"/>
                <a:gd name="connsiteX14-569" fmla="*/ 800209 w 1523540"/>
                <a:gd name="connsiteY14-570" fmla="*/ 204349 h 914032"/>
                <a:gd name="connsiteX0-571" fmla="*/ 800209 w 1523540"/>
                <a:gd name="connsiteY0-572" fmla="*/ 204349 h 914032"/>
                <a:gd name="connsiteX1-573" fmla="*/ 196266 w 1523540"/>
                <a:gd name="connsiteY1-574" fmla="*/ 12686 h 914032"/>
                <a:gd name="connsiteX2-575" fmla="*/ 147370 w 1523540"/>
                <a:gd name="connsiteY2-576" fmla="*/ 306113 h 914032"/>
                <a:gd name="connsiteX3-577" fmla="*/ 12021 w 1523540"/>
                <a:gd name="connsiteY3-578" fmla="*/ 518188 h 914032"/>
                <a:gd name="connsiteX4-579" fmla="*/ 636377 w 1523540"/>
                <a:gd name="connsiteY4-580" fmla="*/ 741181 h 914032"/>
                <a:gd name="connsiteX5-581" fmla="*/ 705803 w 1523540"/>
                <a:gd name="connsiteY5-582" fmla="*/ 624047 h 914032"/>
                <a:gd name="connsiteX6-583" fmla="*/ 859369 w 1523540"/>
                <a:gd name="connsiteY6-584" fmla="*/ 679765 h 914032"/>
                <a:gd name="connsiteX7-585" fmla="*/ 1189170 w 1523540"/>
                <a:gd name="connsiteY7-586" fmla="*/ 914032 h 914032"/>
                <a:gd name="connsiteX8-587" fmla="*/ 1523540 w 1523540"/>
                <a:gd name="connsiteY8-588" fmla="*/ 818498 h 914032"/>
                <a:gd name="connsiteX9-589" fmla="*/ 1189170 w 1523540"/>
                <a:gd name="connsiteY9-590" fmla="*/ 682020 h 914032"/>
                <a:gd name="connsiteX10-591" fmla="*/ 1250585 w 1523540"/>
                <a:gd name="connsiteY10-592" fmla="*/ 450008 h 914032"/>
                <a:gd name="connsiteX11-593" fmla="*/ 984454 w 1523540"/>
                <a:gd name="connsiteY11-594" fmla="*/ 340826 h 914032"/>
                <a:gd name="connsiteX12-595" fmla="*/ 909391 w 1523540"/>
                <a:gd name="connsiteY12-596" fmla="*/ 450008 h 914032"/>
                <a:gd name="connsiteX13-597" fmla="*/ 766089 w 1523540"/>
                <a:gd name="connsiteY13-598" fmla="*/ 388593 h 914032"/>
                <a:gd name="connsiteX14-599" fmla="*/ 800209 w 1523540"/>
                <a:gd name="connsiteY14-600" fmla="*/ 204349 h 914032"/>
                <a:gd name="connsiteX0-601" fmla="*/ 800209 w 1523540"/>
                <a:gd name="connsiteY0-602" fmla="*/ 204349 h 914032"/>
                <a:gd name="connsiteX1-603" fmla="*/ 196266 w 1523540"/>
                <a:gd name="connsiteY1-604" fmla="*/ 12686 h 914032"/>
                <a:gd name="connsiteX2-605" fmla="*/ 147370 w 1523540"/>
                <a:gd name="connsiteY2-606" fmla="*/ 306113 h 914032"/>
                <a:gd name="connsiteX3-607" fmla="*/ 12021 w 1523540"/>
                <a:gd name="connsiteY3-608" fmla="*/ 518188 h 914032"/>
                <a:gd name="connsiteX4-609" fmla="*/ 636377 w 1523540"/>
                <a:gd name="connsiteY4-610" fmla="*/ 741181 h 914032"/>
                <a:gd name="connsiteX5-611" fmla="*/ 705803 w 1523540"/>
                <a:gd name="connsiteY5-612" fmla="*/ 624047 h 914032"/>
                <a:gd name="connsiteX6-613" fmla="*/ 859369 w 1523540"/>
                <a:gd name="connsiteY6-614" fmla="*/ 679765 h 914032"/>
                <a:gd name="connsiteX7-615" fmla="*/ 1189170 w 1523540"/>
                <a:gd name="connsiteY7-616" fmla="*/ 914032 h 914032"/>
                <a:gd name="connsiteX8-617" fmla="*/ 1523540 w 1523540"/>
                <a:gd name="connsiteY8-618" fmla="*/ 818498 h 914032"/>
                <a:gd name="connsiteX9-619" fmla="*/ 1189170 w 1523540"/>
                <a:gd name="connsiteY9-620" fmla="*/ 682020 h 914032"/>
                <a:gd name="connsiteX10-621" fmla="*/ 1250585 w 1523540"/>
                <a:gd name="connsiteY10-622" fmla="*/ 450008 h 914032"/>
                <a:gd name="connsiteX11-623" fmla="*/ 984454 w 1523540"/>
                <a:gd name="connsiteY11-624" fmla="*/ 340826 h 914032"/>
                <a:gd name="connsiteX12-625" fmla="*/ 909391 w 1523540"/>
                <a:gd name="connsiteY12-626" fmla="*/ 450008 h 914032"/>
                <a:gd name="connsiteX13-627" fmla="*/ 766089 w 1523540"/>
                <a:gd name="connsiteY13-628" fmla="*/ 388593 h 914032"/>
                <a:gd name="connsiteX14-629" fmla="*/ 800209 w 1523540"/>
                <a:gd name="connsiteY14-630" fmla="*/ 204349 h 914032"/>
                <a:gd name="connsiteX0-631" fmla="*/ 800209 w 1523540"/>
                <a:gd name="connsiteY0-632" fmla="*/ 204349 h 914032"/>
                <a:gd name="connsiteX1-633" fmla="*/ 196266 w 1523540"/>
                <a:gd name="connsiteY1-634" fmla="*/ 12686 h 914032"/>
                <a:gd name="connsiteX2-635" fmla="*/ 147370 w 1523540"/>
                <a:gd name="connsiteY2-636" fmla="*/ 306113 h 914032"/>
                <a:gd name="connsiteX3-637" fmla="*/ 12021 w 1523540"/>
                <a:gd name="connsiteY3-638" fmla="*/ 518188 h 914032"/>
                <a:gd name="connsiteX4-639" fmla="*/ 636377 w 1523540"/>
                <a:gd name="connsiteY4-640" fmla="*/ 741181 h 914032"/>
                <a:gd name="connsiteX5-641" fmla="*/ 705803 w 1523540"/>
                <a:gd name="connsiteY5-642" fmla="*/ 624047 h 914032"/>
                <a:gd name="connsiteX6-643" fmla="*/ 859369 w 1523540"/>
                <a:gd name="connsiteY6-644" fmla="*/ 679765 h 914032"/>
                <a:gd name="connsiteX7-645" fmla="*/ 1189170 w 1523540"/>
                <a:gd name="connsiteY7-646" fmla="*/ 914032 h 914032"/>
                <a:gd name="connsiteX8-647" fmla="*/ 1523540 w 1523540"/>
                <a:gd name="connsiteY8-648" fmla="*/ 818498 h 914032"/>
                <a:gd name="connsiteX9-649" fmla="*/ 1189170 w 1523540"/>
                <a:gd name="connsiteY9-650" fmla="*/ 682020 h 914032"/>
                <a:gd name="connsiteX10-651" fmla="*/ 1250585 w 1523540"/>
                <a:gd name="connsiteY10-652" fmla="*/ 450008 h 914032"/>
                <a:gd name="connsiteX11-653" fmla="*/ 984454 w 1523540"/>
                <a:gd name="connsiteY11-654" fmla="*/ 340826 h 914032"/>
                <a:gd name="connsiteX12-655" fmla="*/ 909391 w 1523540"/>
                <a:gd name="connsiteY12-656" fmla="*/ 450008 h 914032"/>
                <a:gd name="connsiteX13-657" fmla="*/ 766089 w 1523540"/>
                <a:gd name="connsiteY13-658" fmla="*/ 388593 h 914032"/>
                <a:gd name="connsiteX14-659" fmla="*/ 800209 w 1523540"/>
                <a:gd name="connsiteY14-660" fmla="*/ 204349 h 914032"/>
                <a:gd name="connsiteX0-661" fmla="*/ 800209 w 1523540"/>
                <a:gd name="connsiteY0-662" fmla="*/ 204349 h 982628"/>
                <a:gd name="connsiteX1-663" fmla="*/ 196266 w 1523540"/>
                <a:gd name="connsiteY1-664" fmla="*/ 12686 h 982628"/>
                <a:gd name="connsiteX2-665" fmla="*/ 147370 w 1523540"/>
                <a:gd name="connsiteY2-666" fmla="*/ 306113 h 982628"/>
                <a:gd name="connsiteX3-667" fmla="*/ 12021 w 1523540"/>
                <a:gd name="connsiteY3-668" fmla="*/ 518188 h 982628"/>
                <a:gd name="connsiteX4-669" fmla="*/ 636377 w 1523540"/>
                <a:gd name="connsiteY4-670" fmla="*/ 741181 h 982628"/>
                <a:gd name="connsiteX5-671" fmla="*/ 705803 w 1523540"/>
                <a:gd name="connsiteY5-672" fmla="*/ 624047 h 982628"/>
                <a:gd name="connsiteX6-673" fmla="*/ 859369 w 1523540"/>
                <a:gd name="connsiteY6-674" fmla="*/ 679765 h 982628"/>
                <a:gd name="connsiteX7-675" fmla="*/ 1189170 w 1523540"/>
                <a:gd name="connsiteY7-676" fmla="*/ 914032 h 982628"/>
                <a:gd name="connsiteX8-677" fmla="*/ 1523540 w 1523540"/>
                <a:gd name="connsiteY8-678" fmla="*/ 818498 h 982628"/>
                <a:gd name="connsiteX9-679" fmla="*/ 1189170 w 1523540"/>
                <a:gd name="connsiteY9-680" fmla="*/ 682020 h 982628"/>
                <a:gd name="connsiteX10-681" fmla="*/ 1250585 w 1523540"/>
                <a:gd name="connsiteY10-682" fmla="*/ 450008 h 982628"/>
                <a:gd name="connsiteX11-683" fmla="*/ 984454 w 1523540"/>
                <a:gd name="connsiteY11-684" fmla="*/ 340826 h 982628"/>
                <a:gd name="connsiteX12-685" fmla="*/ 909391 w 1523540"/>
                <a:gd name="connsiteY12-686" fmla="*/ 450008 h 982628"/>
                <a:gd name="connsiteX13-687" fmla="*/ 766089 w 1523540"/>
                <a:gd name="connsiteY13-688" fmla="*/ 388593 h 982628"/>
                <a:gd name="connsiteX14-689" fmla="*/ 800209 w 1523540"/>
                <a:gd name="connsiteY14-690" fmla="*/ 204349 h 982628"/>
                <a:gd name="connsiteX0-691" fmla="*/ 800209 w 1554538"/>
                <a:gd name="connsiteY0-692" fmla="*/ 204349 h 982009"/>
                <a:gd name="connsiteX1-693" fmla="*/ 196266 w 1554538"/>
                <a:gd name="connsiteY1-694" fmla="*/ 12686 h 982009"/>
                <a:gd name="connsiteX2-695" fmla="*/ 147370 w 1554538"/>
                <a:gd name="connsiteY2-696" fmla="*/ 306113 h 982009"/>
                <a:gd name="connsiteX3-697" fmla="*/ 12021 w 1554538"/>
                <a:gd name="connsiteY3-698" fmla="*/ 518188 h 982009"/>
                <a:gd name="connsiteX4-699" fmla="*/ 636377 w 1554538"/>
                <a:gd name="connsiteY4-700" fmla="*/ 741181 h 982009"/>
                <a:gd name="connsiteX5-701" fmla="*/ 705803 w 1554538"/>
                <a:gd name="connsiteY5-702" fmla="*/ 624047 h 982009"/>
                <a:gd name="connsiteX6-703" fmla="*/ 859369 w 1554538"/>
                <a:gd name="connsiteY6-704" fmla="*/ 679765 h 982009"/>
                <a:gd name="connsiteX7-705" fmla="*/ 1189170 w 1554538"/>
                <a:gd name="connsiteY7-706" fmla="*/ 914032 h 982009"/>
                <a:gd name="connsiteX8-707" fmla="*/ 1523540 w 1554538"/>
                <a:gd name="connsiteY8-708" fmla="*/ 818498 h 982009"/>
                <a:gd name="connsiteX9-709" fmla="*/ 1189170 w 1554538"/>
                <a:gd name="connsiteY9-710" fmla="*/ 682020 h 982009"/>
                <a:gd name="connsiteX10-711" fmla="*/ 1250585 w 1554538"/>
                <a:gd name="connsiteY10-712" fmla="*/ 450008 h 982009"/>
                <a:gd name="connsiteX11-713" fmla="*/ 984454 w 1554538"/>
                <a:gd name="connsiteY11-714" fmla="*/ 340826 h 982009"/>
                <a:gd name="connsiteX12-715" fmla="*/ 909391 w 1554538"/>
                <a:gd name="connsiteY12-716" fmla="*/ 450008 h 982009"/>
                <a:gd name="connsiteX13-717" fmla="*/ 766089 w 1554538"/>
                <a:gd name="connsiteY13-718" fmla="*/ 388593 h 982009"/>
                <a:gd name="connsiteX14-719" fmla="*/ 800209 w 1554538"/>
                <a:gd name="connsiteY14-720" fmla="*/ 204349 h 982009"/>
                <a:gd name="connsiteX0-721" fmla="*/ 800209 w 1554538"/>
                <a:gd name="connsiteY0-722" fmla="*/ 204349 h 982009"/>
                <a:gd name="connsiteX1-723" fmla="*/ 196266 w 1554538"/>
                <a:gd name="connsiteY1-724" fmla="*/ 12686 h 982009"/>
                <a:gd name="connsiteX2-725" fmla="*/ 147370 w 1554538"/>
                <a:gd name="connsiteY2-726" fmla="*/ 306113 h 982009"/>
                <a:gd name="connsiteX3-727" fmla="*/ 12021 w 1554538"/>
                <a:gd name="connsiteY3-728" fmla="*/ 518188 h 982009"/>
                <a:gd name="connsiteX4-729" fmla="*/ 636377 w 1554538"/>
                <a:gd name="connsiteY4-730" fmla="*/ 741181 h 982009"/>
                <a:gd name="connsiteX5-731" fmla="*/ 705803 w 1554538"/>
                <a:gd name="connsiteY5-732" fmla="*/ 624047 h 982009"/>
                <a:gd name="connsiteX6-733" fmla="*/ 859369 w 1554538"/>
                <a:gd name="connsiteY6-734" fmla="*/ 679765 h 982009"/>
                <a:gd name="connsiteX7-735" fmla="*/ 1189170 w 1554538"/>
                <a:gd name="connsiteY7-736" fmla="*/ 914032 h 982009"/>
                <a:gd name="connsiteX8-737" fmla="*/ 1523540 w 1554538"/>
                <a:gd name="connsiteY8-738" fmla="*/ 818498 h 982009"/>
                <a:gd name="connsiteX9-739" fmla="*/ 1189170 w 1554538"/>
                <a:gd name="connsiteY9-740" fmla="*/ 682020 h 982009"/>
                <a:gd name="connsiteX10-741" fmla="*/ 1250585 w 1554538"/>
                <a:gd name="connsiteY10-742" fmla="*/ 450008 h 982009"/>
                <a:gd name="connsiteX11-743" fmla="*/ 984454 w 1554538"/>
                <a:gd name="connsiteY11-744" fmla="*/ 340826 h 982009"/>
                <a:gd name="connsiteX12-745" fmla="*/ 909391 w 1554538"/>
                <a:gd name="connsiteY12-746" fmla="*/ 450008 h 982009"/>
                <a:gd name="connsiteX13-747" fmla="*/ 766089 w 1554538"/>
                <a:gd name="connsiteY13-748" fmla="*/ 388593 h 982009"/>
                <a:gd name="connsiteX14-749" fmla="*/ 800209 w 1554538"/>
                <a:gd name="connsiteY14-750" fmla="*/ 204349 h 982009"/>
                <a:gd name="connsiteX0-751" fmla="*/ 800209 w 1554538"/>
                <a:gd name="connsiteY0-752" fmla="*/ 204349 h 982009"/>
                <a:gd name="connsiteX1-753" fmla="*/ 196266 w 1554538"/>
                <a:gd name="connsiteY1-754" fmla="*/ 12686 h 982009"/>
                <a:gd name="connsiteX2-755" fmla="*/ 147370 w 1554538"/>
                <a:gd name="connsiteY2-756" fmla="*/ 306113 h 982009"/>
                <a:gd name="connsiteX3-757" fmla="*/ 12021 w 1554538"/>
                <a:gd name="connsiteY3-758" fmla="*/ 518188 h 982009"/>
                <a:gd name="connsiteX4-759" fmla="*/ 636377 w 1554538"/>
                <a:gd name="connsiteY4-760" fmla="*/ 741181 h 982009"/>
                <a:gd name="connsiteX5-761" fmla="*/ 705803 w 1554538"/>
                <a:gd name="connsiteY5-762" fmla="*/ 624047 h 982009"/>
                <a:gd name="connsiteX6-763" fmla="*/ 859369 w 1554538"/>
                <a:gd name="connsiteY6-764" fmla="*/ 679765 h 982009"/>
                <a:gd name="connsiteX7-765" fmla="*/ 1189170 w 1554538"/>
                <a:gd name="connsiteY7-766" fmla="*/ 914032 h 982009"/>
                <a:gd name="connsiteX8-767" fmla="*/ 1523540 w 1554538"/>
                <a:gd name="connsiteY8-768" fmla="*/ 818498 h 982009"/>
                <a:gd name="connsiteX9-769" fmla="*/ 1173267 w 1554538"/>
                <a:gd name="connsiteY9-770" fmla="*/ 634312 h 982009"/>
                <a:gd name="connsiteX10-771" fmla="*/ 1250585 w 1554538"/>
                <a:gd name="connsiteY10-772" fmla="*/ 450008 h 982009"/>
                <a:gd name="connsiteX11-773" fmla="*/ 984454 w 1554538"/>
                <a:gd name="connsiteY11-774" fmla="*/ 340826 h 982009"/>
                <a:gd name="connsiteX12-775" fmla="*/ 909391 w 1554538"/>
                <a:gd name="connsiteY12-776" fmla="*/ 450008 h 982009"/>
                <a:gd name="connsiteX13-777" fmla="*/ 766089 w 1554538"/>
                <a:gd name="connsiteY13-778" fmla="*/ 388593 h 982009"/>
                <a:gd name="connsiteX14-779" fmla="*/ 800209 w 1554538"/>
                <a:gd name="connsiteY14-780" fmla="*/ 204349 h 982009"/>
                <a:gd name="connsiteX0-781" fmla="*/ 800209 w 1554538"/>
                <a:gd name="connsiteY0-782" fmla="*/ 204349 h 982009"/>
                <a:gd name="connsiteX1-783" fmla="*/ 196266 w 1554538"/>
                <a:gd name="connsiteY1-784" fmla="*/ 12686 h 982009"/>
                <a:gd name="connsiteX2-785" fmla="*/ 147370 w 1554538"/>
                <a:gd name="connsiteY2-786" fmla="*/ 306113 h 982009"/>
                <a:gd name="connsiteX3-787" fmla="*/ 12021 w 1554538"/>
                <a:gd name="connsiteY3-788" fmla="*/ 518188 h 982009"/>
                <a:gd name="connsiteX4-789" fmla="*/ 636377 w 1554538"/>
                <a:gd name="connsiteY4-790" fmla="*/ 741181 h 982009"/>
                <a:gd name="connsiteX5-791" fmla="*/ 705803 w 1554538"/>
                <a:gd name="connsiteY5-792" fmla="*/ 624047 h 982009"/>
                <a:gd name="connsiteX6-793" fmla="*/ 859369 w 1554538"/>
                <a:gd name="connsiteY6-794" fmla="*/ 679765 h 982009"/>
                <a:gd name="connsiteX7-795" fmla="*/ 1189170 w 1554538"/>
                <a:gd name="connsiteY7-796" fmla="*/ 914032 h 982009"/>
                <a:gd name="connsiteX8-797" fmla="*/ 1523540 w 1554538"/>
                <a:gd name="connsiteY8-798" fmla="*/ 818498 h 982009"/>
                <a:gd name="connsiteX9-799" fmla="*/ 1173267 w 1554538"/>
                <a:gd name="connsiteY9-800" fmla="*/ 634312 h 982009"/>
                <a:gd name="connsiteX10-801" fmla="*/ 1250585 w 1554538"/>
                <a:gd name="connsiteY10-802" fmla="*/ 450008 h 982009"/>
                <a:gd name="connsiteX11-803" fmla="*/ 984454 w 1554538"/>
                <a:gd name="connsiteY11-804" fmla="*/ 340826 h 982009"/>
                <a:gd name="connsiteX12-805" fmla="*/ 909391 w 1554538"/>
                <a:gd name="connsiteY12-806" fmla="*/ 450008 h 982009"/>
                <a:gd name="connsiteX13-807" fmla="*/ 766089 w 1554538"/>
                <a:gd name="connsiteY13-808" fmla="*/ 388593 h 982009"/>
                <a:gd name="connsiteX14-809" fmla="*/ 800209 w 1554538"/>
                <a:gd name="connsiteY14-810" fmla="*/ 204349 h 982009"/>
                <a:gd name="connsiteX0-811" fmla="*/ 800209 w 1542543"/>
                <a:gd name="connsiteY0-812" fmla="*/ 204349 h 976908"/>
                <a:gd name="connsiteX1-813" fmla="*/ 196266 w 1542543"/>
                <a:gd name="connsiteY1-814" fmla="*/ 12686 h 976908"/>
                <a:gd name="connsiteX2-815" fmla="*/ 147370 w 1542543"/>
                <a:gd name="connsiteY2-816" fmla="*/ 306113 h 976908"/>
                <a:gd name="connsiteX3-817" fmla="*/ 12021 w 1542543"/>
                <a:gd name="connsiteY3-818" fmla="*/ 518188 h 976908"/>
                <a:gd name="connsiteX4-819" fmla="*/ 636377 w 1542543"/>
                <a:gd name="connsiteY4-820" fmla="*/ 741181 h 976908"/>
                <a:gd name="connsiteX5-821" fmla="*/ 705803 w 1542543"/>
                <a:gd name="connsiteY5-822" fmla="*/ 624047 h 976908"/>
                <a:gd name="connsiteX6-823" fmla="*/ 859369 w 1542543"/>
                <a:gd name="connsiteY6-824" fmla="*/ 679765 h 976908"/>
                <a:gd name="connsiteX7-825" fmla="*/ 1189170 w 1542543"/>
                <a:gd name="connsiteY7-826" fmla="*/ 914032 h 976908"/>
                <a:gd name="connsiteX8-827" fmla="*/ 1507637 w 1542543"/>
                <a:gd name="connsiteY8-828" fmla="*/ 786693 h 976908"/>
                <a:gd name="connsiteX9-829" fmla="*/ 1173267 w 1542543"/>
                <a:gd name="connsiteY9-830" fmla="*/ 634312 h 976908"/>
                <a:gd name="connsiteX10-831" fmla="*/ 1250585 w 1542543"/>
                <a:gd name="connsiteY10-832" fmla="*/ 450008 h 976908"/>
                <a:gd name="connsiteX11-833" fmla="*/ 984454 w 1542543"/>
                <a:gd name="connsiteY11-834" fmla="*/ 340826 h 976908"/>
                <a:gd name="connsiteX12-835" fmla="*/ 909391 w 1542543"/>
                <a:gd name="connsiteY12-836" fmla="*/ 450008 h 976908"/>
                <a:gd name="connsiteX13-837" fmla="*/ 766089 w 1542543"/>
                <a:gd name="connsiteY13-838" fmla="*/ 388593 h 976908"/>
                <a:gd name="connsiteX14-839" fmla="*/ 800209 w 1542543"/>
                <a:gd name="connsiteY14-840" fmla="*/ 204349 h 976908"/>
                <a:gd name="connsiteX0-841" fmla="*/ 800209 w 1542543"/>
                <a:gd name="connsiteY0-842" fmla="*/ 204349 h 976908"/>
                <a:gd name="connsiteX1-843" fmla="*/ 196266 w 1542543"/>
                <a:gd name="connsiteY1-844" fmla="*/ 12686 h 976908"/>
                <a:gd name="connsiteX2-845" fmla="*/ 147370 w 1542543"/>
                <a:gd name="connsiteY2-846" fmla="*/ 306113 h 976908"/>
                <a:gd name="connsiteX3-847" fmla="*/ 12021 w 1542543"/>
                <a:gd name="connsiteY3-848" fmla="*/ 518188 h 976908"/>
                <a:gd name="connsiteX4-849" fmla="*/ 636377 w 1542543"/>
                <a:gd name="connsiteY4-850" fmla="*/ 741181 h 976908"/>
                <a:gd name="connsiteX5-851" fmla="*/ 705803 w 1542543"/>
                <a:gd name="connsiteY5-852" fmla="*/ 624047 h 976908"/>
                <a:gd name="connsiteX6-853" fmla="*/ 859369 w 1542543"/>
                <a:gd name="connsiteY6-854" fmla="*/ 679765 h 976908"/>
                <a:gd name="connsiteX7-855" fmla="*/ 1189170 w 1542543"/>
                <a:gd name="connsiteY7-856" fmla="*/ 914032 h 976908"/>
                <a:gd name="connsiteX8-857" fmla="*/ 1507637 w 1542543"/>
                <a:gd name="connsiteY8-858" fmla="*/ 786693 h 976908"/>
                <a:gd name="connsiteX9-859" fmla="*/ 1173267 w 1542543"/>
                <a:gd name="connsiteY9-860" fmla="*/ 634312 h 976908"/>
                <a:gd name="connsiteX10-861" fmla="*/ 1250585 w 1542543"/>
                <a:gd name="connsiteY10-862" fmla="*/ 450008 h 976908"/>
                <a:gd name="connsiteX11-863" fmla="*/ 984454 w 1542543"/>
                <a:gd name="connsiteY11-864" fmla="*/ 340826 h 976908"/>
                <a:gd name="connsiteX12-865" fmla="*/ 909391 w 1542543"/>
                <a:gd name="connsiteY12-866" fmla="*/ 450008 h 976908"/>
                <a:gd name="connsiteX13-867" fmla="*/ 766089 w 1542543"/>
                <a:gd name="connsiteY13-868" fmla="*/ 388593 h 976908"/>
                <a:gd name="connsiteX14-869" fmla="*/ 800209 w 1542543"/>
                <a:gd name="connsiteY14-870" fmla="*/ 204349 h 976908"/>
                <a:gd name="connsiteX0-871" fmla="*/ 800209 w 1522966"/>
                <a:gd name="connsiteY0-872" fmla="*/ 204349 h 975249"/>
                <a:gd name="connsiteX1-873" fmla="*/ 196266 w 1522966"/>
                <a:gd name="connsiteY1-874" fmla="*/ 12686 h 975249"/>
                <a:gd name="connsiteX2-875" fmla="*/ 147370 w 1522966"/>
                <a:gd name="connsiteY2-876" fmla="*/ 306113 h 975249"/>
                <a:gd name="connsiteX3-877" fmla="*/ 12021 w 1522966"/>
                <a:gd name="connsiteY3-878" fmla="*/ 518188 h 975249"/>
                <a:gd name="connsiteX4-879" fmla="*/ 636377 w 1522966"/>
                <a:gd name="connsiteY4-880" fmla="*/ 741181 h 975249"/>
                <a:gd name="connsiteX5-881" fmla="*/ 705803 w 1522966"/>
                <a:gd name="connsiteY5-882" fmla="*/ 624047 h 975249"/>
                <a:gd name="connsiteX6-883" fmla="*/ 859369 w 1522966"/>
                <a:gd name="connsiteY6-884" fmla="*/ 679765 h 975249"/>
                <a:gd name="connsiteX7-885" fmla="*/ 1189170 w 1522966"/>
                <a:gd name="connsiteY7-886" fmla="*/ 914032 h 975249"/>
                <a:gd name="connsiteX8-887" fmla="*/ 1507637 w 1522966"/>
                <a:gd name="connsiteY8-888" fmla="*/ 786693 h 975249"/>
                <a:gd name="connsiteX9-889" fmla="*/ 1173267 w 1522966"/>
                <a:gd name="connsiteY9-890" fmla="*/ 634312 h 975249"/>
                <a:gd name="connsiteX10-891" fmla="*/ 1250585 w 1522966"/>
                <a:gd name="connsiteY10-892" fmla="*/ 450008 h 975249"/>
                <a:gd name="connsiteX11-893" fmla="*/ 984454 w 1522966"/>
                <a:gd name="connsiteY11-894" fmla="*/ 340826 h 975249"/>
                <a:gd name="connsiteX12-895" fmla="*/ 909391 w 1522966"/>
                <a:gd name="connsiteY12-896" fmla="*/ 450008 h 975249"/>
                <a:gd name="connsiteX13-897" fmla="*/ 766089 w 1522966"/>
                <a:gd name="connsiteY13-898" fmla="*/ 388593 h 975249"/>
                <a:gd name="connsiteX14-899" fmla="*/ 800209 w 1522966"/>
                <a:gd name="connsiteY14-900" fmla="*/ 204349 h 975249"/>
                <a:gd name="connsiteX0-901" fmla="*/ 800209 w 1538655"/>
                <a:gd name="connsiteY0-902" fmla="*/ 204349 h 976321"/>
                <a:gd name="connsiteX1-903" fmla="*/ 196266 w 1538655"/>
                <a:gd name="connsiteY1-904" fmla="*/ 12686 h 976321"/>
                <a:gd name="connsiteX2-905" fmla="*/ 147370 w 1538655"/>
                <a:gd name="connsiteY2-906" fmla="*/ 306113 h 976321"/>
                <a:gd name="connsiteX3-907" fmla="*/ 12021 w 1538655"/>
                <a:gd name="connsiteY3-908" fmla="*/ 518188 h 976321"/>
                <a:gd name="connsiteX4-909" fmla="*/ 636377 w 1538655"/>
                <a:gd name="connsiteY4-910" fmla="*/ 741181 h 976321"/>
                <a:gd name="connsiteX5-911" fmla="*/ 705803 w 1538655"/>
                <a:gd name="connsiteY5-912" fmla="*/ 624047 h 976321"/>
                <a:gd name="connsiteX6-913" fmla="*/ 859369 w 1538655"/>
                <a:gd name="connsiteY6-914" fmla="*/ 679765 h 976321"/>
                <a:gd name="connsiteX7-915" fmla="*/ 1189170 w 1538655"/>
                <a:gd name="connsiteY7-916" fmla="*/ 914032 h 976321"/>
                <a:gd name="connsiteX8-917" fmla="*/ 1507637 w 1538655"/>
                <a:gd name="connsiteY8-918" fmla="*/ 786693 h 976321"/>
                <a:gd name="connsiteX9-919" fmla="*/ 1173267 w 1538655"/>
                <a:gd name="connsiteY9-920" fmla="*/ 634312 h 976321"/>
                <a:gd name="connsiteX10-921" fmla="*/ 1250585 w 1538655"/>
                <a:gd name="connsiteY10-922" fmla="*/ 450008 h 976321"/>
                <a:gd name="connsiteX11-923" fmla="*/ 984454 w 1538655"/>
                <a:gd name="connsiteY11-924" fmla="*/ 340826 h 976321"/>
                <a:gd name="connsiteX12-925" fmla="*/ 909391 w 1538655"/>
                <a:gd name="connsiteY12-926" fmla="*/ 450008 h 976321"/>
                <a:gd name="connsiteX13-927" fmla="*/ 766089 w 1538655"/>
                <a:gd name="connsiteY13-928" fmla="*/ 388593 h 976321"/>
                <a:gd name="connsiteX14-929" fmla="*/ 800209 w 1538655"/>
                <a:gd name="connsiteY14-930" fmla="*/ 204349 h 976321"/>
                <a:gd name="connsiteX0-931" fmla="*/ 800209 w 1556774"/>
                <a:gd name="connsiteY0-932" fmla="*/ 204349 h 981339"/>
                <a:gd name="connsiteX1-933" fmla="*/ 196266 w 1556774"/>
                <a:gd name="connsiteY1-934" fmla="*/ 12686 h 981339"/>
                <a:gd name="connsiteX2-935" fmla="*/ 147370 w 1556774"/>
                <a:gd name="connsiteY2-936" fmla="*/ 306113 h 981339"/>
                <a:gd name="connsiteX3-937" fmla="*/ 12021 w 1556774"/>
                <a:gd name="connsiteY3-938" fmla="*/ 518188 h 981339"/>
                <a:gd name="connsiteX4-939" fmla="*/ 636377 w 1556774"/>
                <a:gd name="connsiteY4-940" fmla="*/ 741181 h 981339"/>
                <a:gd name="connsiteX5-941" fmla="*/ 705803 w 1556774"/>
                <a:gd name="connsiteY5-942" fmla="*/ 624047 h 981339"/>
                <a:gd name="connsiteX6-943" fmla="*/ 859369 w 1556774"/>
                <a:gd name="connsiteY6-944" fmla="*/ 679765 h 981339"/>
                <a:gd name="connsiteX7-945" fmla="*/ 1189170 w 1556774"/>
                <a:gd name="connsiteY7-946" fmla="*/ 914032 h 981339"/>
                <a:gd name="connsiteX8-947" fmla="*/ 1507637 w 1556774"/>
                <a:gd name="connsiteY8-948" fmla="*/ 786693 h 981339"/>
                <a:gd name="connsiteX9-949" fmla="*/ 1173267 w 1556774"/>
                <a:gd name="connsiteY9-950" fmla="*/ 634312 h 981339"/>
                <a:gd name="connsiteX10-951" fmla="*/ 1250585 w 1556774"/>
                <a:gd name="connsiteY10-952" fmla="*/ 450008 h 981339"/>
                <a:gd name="connsiteX11-953" fmla="*/ 984454 w 1556774"/>
                <a:gd name="connsiteY11-954" fmla="*/ 340826 h 981339"/>
                <a:gd name="connsiteX12-955" fmla="*/ 909391 w 1556774"/>
                <a:gd name="connsiteY12-956" fmla="*/ 450008 h 981339"/>
                <a:gd name="connsiteX13-957" fmla="*/ 766089 w 1556774"/>
                <a:gd name="connsiteY13-958" fmla="*/ 388593 h 981339"/>
                <a:gd name="connsiteX14-959" fmla="*/ 800209 w 1556774"/>
                <a:gd name="connsiteY14-960" fmla="*/ 204349 h 981339"/>
                <a:gd name="connsiteX0-961" fmla="*/ 800209 w 1556774"/>
                <a:gd name="connsiteY0-962" fmla="*/ 204349 h 981339"/>
                <a:gd name="connsiteX1-963" fmla="*/ 196266 w 1556774"/>
                <a:gd name="connsiteY1-964" fmla="*/ 12686 h 981339"/>
                <a:gd name="connsiteX2-965" fmla="*/ 147370 w 1556774"/>
                <a:gd name="connsiteY2-966" fmla="*/ 306113 h 981339"/>
                <a:gd name="connsiteX3-967" fmla="*/ 12021 w 1556774"/>
                <a:gd name="connsiteY3-968" fmla="*/ 518188 h 981339"/>
                <a:gd name="connsiteX4-969" fmla="*/ 636377 w 1556774"/>
                <a:gd name="connsiteY4-970" fmla="*/ 741181 h 981339"/>
                <a:gd name="connsiteX5-971" fmla="*/ 705803 w 1556774"/>
                <a:gd name="connsiteY5-972" fmla="*/ 624047 h 981339"/>
                <a:gd name="connsiteX6-973" fmla="*/ 859369 w 1556774"/>
                <a:gd name="connsiteY6-974" fmla="*/ 679765 h 981339"/>
                <a:gd name="connsiteX7-975" fmla="*/ 1189170 w 1556774"/>
                <a:gd name="connsiteY7-976" fmla="*/ 914032 h 981339"/>
                <a:gd name="connsiteX8-977" fmla="*/ 1507637 w 1556774"/>
                <a:gd name="connsiteY8-978" fmla="*/ 786693 h 981339"/>
                <a:gd name="connsiteX9-979" fmla="*/ 1173267 w 1556774"/>
                <a:gd name="connsiteY9-980" fmla="*/ 634312 h 981339"/>
                <a:gd name="connsiteX10-981" fmla="*/ 1250585 w 1556774"/>
                <a:gd name="connsiteY10-982" fmla="*/ 450008 h 981339"/>
                <a:gd name="connsiteX11-983" fmla="*/ 984454 w 1556774"/>
                <a:gd name="connsiteY11-984" fmla="*/ 340826 h 981339"/>
                <a:gd name="connsiteX12-985" fmla="*/ 909391 w 1556774"/>
                <a:gd name="connsiteY12-986" fmla="*/ 450008 h 981339"/>
                <a:gd name="connsiteX13-987" fmla="*/ 766089 w 1556774"/>
                <a:gd name="connsiteY13-988" fmla="*/ 388593 h 981339"/>
                <a:gd name="connsiteX14-989" fmla="*/ 800209 w 1556774"/>
                <a:gd name="connsiteY14-990" fmla="*/ 204349 h 981339"/>
                <a:gd name="connsiteX0-991" fmla="*/ 800209 w 1556774"/>
                <a:gd name="connsiteY0-992" fmla="*/ 204349 h 981339"/>
                <a:gd name="connsiteX1-993" fmla="*/ 196266 w 1556774"/>
                <a:gd name="connsiteY1-994" fmla="*/ 12686 h 981339"/>
                <a:gd name="connsiteX2-995" fmla="*/ 147370 w 1556774"/>
                <a:gd name="connsiteY2-996" fmla="*/ 306113 h 981339"/>
                <a:gd name="connsiteX3-997" fmla="*/ 12021 w 1556774"/>
                <a:gd name="connsiteY3-998" fmla="*/ 518188 h 981339"/>
                <a:gd name="connsiteX4-999" fmla="*/ 636377 w 1556774"/>
                <a:gd name="connsiteY4-1000" fmla="*/ 741181 h 981339"/>
                <a:gd name="connsiteX5-1001" fmla="*/ 705803 w 1556774"/>
                <a:gd name="connsiteY5-1002" fmla="*/ 624047 h 981339"/>
                <a:gd name="connsiteX6-1003" fmla="*/ 859369 w 1556774"/>
                <a:gd name="connsiteY6-1004" fmla="*/ 679765 h 981339"/>
                <a:gd name="connsiteX7-1005" fmla="*/ 1189170 w 1556774"/>
                <a:gd name="connsiteY7-1006" fmla="*/ 914032 h 981339"/>
                <a:gd name="connsiteX8-1007" fmla="*/ 1507637 w 1556774"/>
                <a:gd name="connsiteY8-1008" fmla="*/ 786693 h 981339"/>
                <a:gd name="connsiteX9-1009" fmla="*/ 1173267 w 1556774"/>
                <a:gd name="connsiteY9-1010" fmla="*/ 634312 h 981339"/>
                <a:gd name="connsiteX10-1011" fmla="*/ 1250585 w 1556774"/>
                <a:gd name="connsiteY10-1012" fmla="*/ 450008 h 981339"/>
                <a:gd name="connsiteX11-1013" fmla="*/ 984454 w 1556774"/>
                <a:gd name="connsiteY11-1014" fmla="*/ 340826 h 981339"/>
                <a:gd name="connsiteX12-1015" fmla="*/ 909391 w 1556774"/>
                <a:gd name="connsiteY12-1016" fmla="*/ 450008 h 981339"/>
                <a:gd name="connsiteX13-1017" fmla="*/ 766089 w 1556774"/>
                <a:gd name="connsiteY13-1018" fmla="*/ 388593 h 981339"/>
                <a:gd name="connsiteX14-1019" fmla="*/ 800209 w 1556774"/>
                <a:gd name="connsiteY14-1020" fmla="*/ 204349 h 981339"/>
                <a:gd name="connsiteX0-1021" fmla="*/ 800209 w 1556774"/>
                <a:gd name="connsiteY0-1022" fmla="*/ 204349 h 981339"/>
                <a:gd name="connsiteX1-1023" fmla="*/ 196266 w 1556774"/>
                <a:gd name="connsiteY1-1024" fmla="*/ 12686 h 981339"/>
                <a:gd name="connsiteX2-1025" fmla="*/ 147370 w 1556774"/>
                <a:gd name="connsiteY2-1026" fmla="*/ 306113 h 981339"/>
                <a:gd name="connsiteX3-1027" fmla="*/ 12021 w 1556774"/>
                <a:gd name="connsiteY3-1028" fmla="*/ 518188 h 981339"/>
                <a:gd name="connsiteX4-1029" fmla="*/ 636377 w 1556774"/>
                <a:gd name="connsiteY4-1030" fmla="*/ 741181 h 981339"/>
                <a:gd name="connsiteX5-1031" fmla="*/ 705803 w 1556774"/>
                <a:gd name="connsiteY5-1032" fmla="*/ 624047 h 981339"/>
                <a:gd name="connsiteX6-1033" fmla="*/ 859369 w 1556774"/>
                <a:gd name="connsiteY6-1034" fmla="*/ 679765 h 981339"/>
                <a:gd name="connsiteX7-1035" fmla="*/ 1189170 w 1556774"/>
                <a:gd name="connsiteY7-1036" fmla="*/ 914032 h 981339"/>
                <a:gd name="connsiteX8-1037" fmla="*/ 1507637 w 1556774"/>
                <a:gd name="connsiteY8-1038" fmla="*/ 786693 h 981339"/>
                <a:gd name="connsiteX9-1039" fmla="*/ 1173267 w 1556774"/>
                <a:gd name="connsiteY9-1040" fmla="*/ 634312 h 981339"/>
                <a:gd name="connsiteX10-1041" fmla="*/ 1250585 w 1556774"/>
                <a:gd name="connsiteY10-1042" fmla="*/ 450008 h 981339"/>
                <a:gd name="connsiteX11-1043" fmla="*/ 984454 w 1556774"/>
                <a:gd name="connsiteY11-1044" fmla="*/ 340826 h 981339"/>
                <a:gd name="connsiteX12-1045" fmla="*/ 909391 w 1556774"/>
                <a:gd name="connsiteY12-1046" fmla="*/ 450008 h 981339"/>
                <a:gd name="connsiteX13-1047" fmla="*/ 766089 w 1556774"/>
                <a:gd name="connsiteY13-1048" fmla="*/ 388593 h 981339"/>
                <a:gd name="connsiteX14-1049" fmla="*/ 800209 w 1556774"/>
                <a:gd name="connsiteY14-1050" fmla="*/ 204349 h 981339"/>
                <a:gd name="connsiteX0-1051" fmla="*/ 800209 w 1556774"/>
                <a:gd name="connsiteY0-1052" fmla="*/ 204349 h 981339"/>
                <a:gd name="connsiteX1-1053" fmla="*/ 196266 w 1556774"/>
                <a:gd name="connsiteY1-1054" fmla="*/ 12686 h 981339"/>
                <a:gd name="connsiteX2-1055" fmla="*/ 147370 w 1556774"/>
                <a:gd name="connsiteY2-1056" fmla="*/ 306113 h 981339"/>
                <a:gd name="connsiteX3-1057" fmla="*/ 12021 w 1556774"/>
                <a:gd name="connsiteY3-1058" fmla="*/ 518188 h 981339"/>
                <a:gd name="connsiteX4-1059" fmla="*/ 636377 w 1556774"/>
                <a:gd name="connsiteY4-1060" fmla="*/ 741181 h 981339"/>
                <a:gd name="connsiteX5-1061" fmla="*/ 705803 w 1556774"/>
                <a:gd name="connsiteY5-1062" fmla="*/ 624047 h 981339"/>
                <a:gd name="connsiteX6-1063" fmla="*/ 859369 w 1556774"/>
                <a:gd name="connsiteY6-1064" fmla="*/ 679765 h 981339"/>
                <a:gd name="connsiteX7-1065" fmla="*/ 1189170 w 1556774"/>
                <a:gd name="connsiteY7-1066" fmla="*/ 914032 h 981339"/>
                <a:gd name="connsiteX8-1067" fmla="*/ 1507637 w 1556774"/>
                <a:gd name="connsiteY8-1068" fmla="*/ 786693 h 981339"/>
                <a:gd name="connsiteX9-1069" fmla="*/ 1173267 w 1556774"/>
                <a:gd name="connsiteY9-1070" fmla="*/ 634312 h 981339"/>
                <a:gd name="connsiteX10-1071" fmla="*/ 1250585 w 1556774"/>
                <a:gd name="connsiteY10-1072" fmla="*/ 450008 h 981339"/>
                <a:gd name="connsiteX11-1073" fmla="*/ 964576 w 1556774"/>
                <a:gd name="connsiteY11-1074" fmla="*/ 344802 h 981339"/>
                <a:gd name="connsiteX12-1075" fmla="*/ 909391 w 1556774"/>
                <a:gd name="connsiteY12-1076" fmla="*/ 450008 h 981339"/>
                <a:gd name="connsiteX13-1077" fmla="*/ 766089 w 1556774"/>
                <a:gd name="connsiteY13-1078" fmla="*/ 388593 h 981339"/>
                <a:gd name="connsiteX14-1079" fmla="*/ 800209 w 1556774"/>
                <a:gd name="connsiteY14-1080" fmla="*/ 204349 h 981339"/>
                <a:gd name="connsiteX0-1081" fmla="*/ 800209 w 1556774"/>
                <a:gd name="connsiteY0-1082" fmla="*/ 204349 h 981339"/>
                <a:gd name="connsiteX1-1083" fmla="*/ 196266 w 1556774"/>
                <a:gd name="connsiteY1-1084" fmla="*/ 12686 h 981339"/>
                <a:gd name="connsiteX2-1085" fmla="*/ 147370 w 1556774"/>
                <a:gd name="connsiteY2-1086" fmla="*/ 306113 h 981339"/>
                <a:gd name="connsiteX3-1087" fmla="*/ 12021 w 1556774"/>
                <a:gd name="connsiteY3-1088" fmla="*/ 518188 h 981339"/>
                <a:gd name="connsiteX4-1089" fmla="*/ 636377 w 1556774"/>
                <a:gd name="connsiteY4-1090" fmla="*/ 741181 h 981339"/>
                <a:gd name="connsiteX5-1091" fmla="*/ 705803 w 1556774"/>
                <a:gd name="connsiteY5-1092" fmla="*/ 624047 h 981339"/>
                <a:gd name="connsiteX6-1093" fmla="*/ 859369 w 1556774"/>
                <a:gd name="connsiteY6-1094" fmla="*/ 679765 h 981339"/>
                <a:gd name="connsiteX7-1095" fmla="*/ 1189170 w 1556774"/>
                <a:gd name="connsiteY7-1096" fmla="*/ 914032 h 981339"/>
                <a:gd name="connsiteX8-1097" fmla="*/ 1507637 w 1556774"/>
                <a:gd name="connsiteY8-1098" fmla="*/ 786693 h 981339"/>
                <a:gd name="connsiteX9-1099" fmla="*/ 1173267 w 1556774"/>
                <a:gd name="connsiteY9-1100" fmla="*/ 634312 h 981339"/>
                <a:gd name="connsiteX10-1101" fmla="*/ 1250585 w 1556774"/>
                <a:gd name="connsiteY10-1102" fmla="*/ 450008 h 981339"/>
                <a:gd name="connsiteX11-1103" fmla="*/ 964576 w 1556774"/>
                <a:gd name="connsiteY11-1104" fmla="*/ 344802 h 981339"/>
                <a:gd name="connsiteX12-1105" fmla="*/ 909391 w 1556774"/>
                <a:gd name="connsiteY12-1106" fmla="*/ 450008 h 981339"/>
                <a:gd name="connsiteX13-1107" fmla="*/ 766089 w 1556774"/>
                <a:gd name="connsiteY13-1108" fmla="*/ 388593 h 981339"/>
                <a:gd name="connsiteX14-1109" fmla="*/ 800209 w 1556774"/>
                <a:gd name="connsiteY14-1110" fmla="*/ 204349 h 981339"/>
                <a:gd name="connsiteX0-1111" fmla="*/ 800209 w 1556774"/>
                <a:gd name="connsiteY0-1112" fmla="*/ 204349 h 981339"/>
                <a:gd name="connsiteX1-1113" fmla="*/ 196266 w 1556774"/>
                <a:gd name="connsiteY1-1114" fmla="*/ 12686 h 981339"/>
                <a:gd name="connsiteX2-1115" fmla="*/ 147370 w 1556774"/>
                <a:gd name="connsiteY2-1116" fmla="*/ 306113 h 981339"/>
                <a:gd name="connsiteX3-1117" fmla="*/ 12021 w 1556774"/>
                <a:gd name="connsiteY3-1118" fmla="*/ 518188 h 981339"/>
                <a:gd name="connsiteX4-1119" fmla="*/ 636377 w 1556774"/>
                <a:gd name="connsiteY4-1120" fmla="*/ 741181 h 981339"/>
                <a:gd name="connsiteX5-1121" fmla="*/ 705803 w 1556774"/>
                <a:gd name="connsiteY5-1122" fmla="*/ 624047 h 981339"/>
                <a:gd name="connsiteX6-1123" fmla="*/ 859369 w 1556774"/>
                <a:gd name="connsiteY6-1124" fmla="*/ 679765 h 981339"/>
                <a:gd name="connsiteX7-1125" fmla="*/ 1189170 w 1556774"/>
                <a:gd name="connsiteY7-1126" fmla="*/ 914032 h 981339"/>
                <a:gd name="connsiteX8-1127" fmla="*/ 1507637 w 1556774"/>
                <a:gd name="connsiteY8-1128" fmla="*/ 786693 h 981339"/>
                <a:gd name="connsiteX9-1129" fmla="*/ 1173267 w 1556774"/>
                <a:gd name="connsiteY9-1130" fmla="*/ 634312 h 981339"/>
                <a:gd name="connsiteX10-1131" fmla="*/ 1250585 w 1556774"/>
                <a:gd name="connsiteY10-1132" fmla="*/ 450008 h 981339"/>
                <a:gd name="connsiteX11-1133" fmla="*/ 964576 w 1556774"/>
                <a:gd name="connsiteY11-1134" fmla="*/ 344802 h 981339"/>
                <a:gd name="connsiteX12-1135" fmla="*/ 909391 w 1556774"/>
                <a:gd name="connsiteY12-1136" fmla="*/ 450008 h 981339"/>
                <a:gd name="connsiteX13-1137" fmla="*/ 766089 w 1556774"/>
                <a:gd name="connsiteY13-1138" fmla="*/ 388593 h 981339"/>
                <a:gd name="connsiteX14-1139" fmla="*/ 800209 w 1556774"/>
                <a:gd name="connsiteY14-1140" fmla="*/ 204349 h 981339"/>
                <a:gd name="connsiteX0-1141" fmla="*/ 800209 w 1556774"/>
                <a:gd name="connsiteY0-1142" fmla="*/ 204349 h 981339"/>
                <a:gd name="connsiteX1-1143" fmla="*/ 196266 w 1556774"/>
                <a:gd name="connsiteY1-1144" fmla="*/ 12686 h 981339"/>
                <a:gd name="connsiteX2-1145" fmla="*/ 147370 w 1556774"/>
                <a:gd name="connsiteY2-1146" fmla="*/ 306113 h 981339"/>
                <a:gd name="connsiteX3-1147" fmla="*/ 12021 w 1556774"/>
                <a:gd name="connsiteY3-1148" fmla="*/ 518188 h 981339"/>
                <a:gd name="connsiteX4-1149" fmla="*/ 636377 w 1556774"/>
                <a:gd name="connsiteY4-1150" fmla="*/ 741181 h 981339"/>
                <a:gd name="connsiteX5-1151" fmla="*/ 705803 w 1556774"/>
                <a:gd name="connsiteY5-1152" fmla="*/ 624047 h 981339"/>
                <a:gd name="connsiteX6-1153" fmla="*/ 859369 w 1556774"/>
                <a:gd name="connsiteY6-1154" fmla="*/ 679765 h 981339"/>
                <a:gd name="connsiteX7-1155" fmla="*/ 1189170 w 1556774"/>
                <a:gd name="connsiteY7-1156" fmla="*/ 914032 h 981339"/>
                <a:gd name="connsiteX8-1157" fmla="*/ 1507637 w 1556774"/>
                <a:gd name="connsiteY8-1158" fmla="*/ 786693 h 981339"/>
                <a:gd name="connsiteX9-1159" fmla="*/ 1173267 w 1556774"/>
                <a:gd name="connsiteY9-1160" fmla="*/ 634312 h 981339"/>
                <a:gd name="connsiteX10-1161" fmla="*/ 1250585 w 1556774"/>
                <a:gd name="connsiteY10-1162" fmla="*/ 450008 h 981339"/>
                <a:gd name="connsiteX11-1163" fmla="*/ 964576 w 1556774"/>
                <a:gd name="connsiteY11-1164" fmla="*/ 344802 h 981339"/>
                <a:gd name="connsiteX12-1165" fmla="*/ 909391 w 1556774"/>
                <a:gd name="connsiteY12-1166" fmla="*/ 450008 h 981339"/>
                <a:gd name="connsiteX13-1167" fmla="*/ 766089 w 1556774"/>
                <a:gd name="connsiteY13-1168" fmla="*/ 388593 h 981339"/>
                <a:gd name="connsiteX14-1169" fmla="*/ 800209 w 1556774"/>
                <a:gd name="connsiteY14-1170" fmla="*/ 204349 h 981339"/>
                <a:gd name="connsiteX0-1171" fmla="*/ 800209 w 1556774"/>
                <a:gd name="connsiteY0-1172" fmla="*/ 204349 h 981339"/>
                <a:gd name="connsiteX1-1173" fmla="*/ 196266 w 1556774"/>
                <a:gd name="connsiteY1-1174" fmla="*/ 12686 h 981339"/>
                <a:gd name="connsiteX2-1175" fmla="*/ 147370 w 1556774"/>
                <a:gd name="connsiteY2-1176" fmla="*/ 306113 h 981339"/>
                <a:gd name="connsiteX3-1177" fmla="*/ 12021 w 1556774"/>
                <a:gd name="connsiteY3-1178" fmla="*/ 518188 h 981339"/>
                <a:gd name="connsiteX4-1179" fmla="*/ 636377 w 1556774"/>
                <a:gd name="connsiteY4-1180" fmla="*/ 741181 h 981339"/>
                <a:gd name="connsiteX5-1181" fmla="*/ 705803 w 1556774"/>
                <a:gd name="connsiteY5-1182" fmla="*/ 624047 h 981339"/>
                <a:gd name="connsiteX6-1183" fmla="*/ 859369 w 1556774"/>
                <a:gd name="connsiteY6-1184" fmla="*/ 679765 h 981339"/>
                <a:gd name="connsiteX7-1185" fmla="*/ 1189170 w 1556774"/>
                <a:gd name="connsiteY7-1186" fmla="*/ 914032 h 981339"/>
                <a:gd name="connsiteX8-1187" fmla="*/ 1507637 w 1556774"/>
                <a:gd name="connsiteY8-1188" fmla="*/ 786693 h 981339"/>
                <a:gd name="connsiteX9-1189" fmla="*/ 1173267 w 1556774"/>
                <a:gd name="connsiteY9-1190" fmla="*/ 634312 h 981339"/>
                <a:gd name="connsiteX10-1191" fmla="*/ 1250585 w 1556774"/>
                <a:gd name="connsiteY10-1192" fmla="*/ 438081 h 981339"/>
                <a:gd name="connsiteX11-1193" fmla="*/ 964576 w 1556774"/>
                <a:gd name="connsiteY11-1194" fmla="*/ 344802 h 981339"/>
                <a:gd name="connsiteX12-1195" fmla="*/ 909391 w 1556774"/>
                <a:gd name="connsiteY12-1196" fmla="*/ 450008 h 981339"/>
                <a:gd name="connsiteX13-1197" fmla="*/ 766089 w 1556774"/>
                <a:gd name="connsiteY13-1198" fmla="*/ 388593 h 981339"/>
                <a:gd name="connsiteX14-1199" fmla="*/ 800209 w 1556774"/>
                <a:gd name="connsiteY14-1200" fmla="*/ 204349 h 981339"/>
                <a:gd name="connsiteX0-1201" fmla="*/ 800209 w 1556774"/>
                <a:gd name="connsiteY0-1202" fmla="*/ 204349 h 981339"/>
                <a:gd name="connsiteX1-1203" fmla="*/ 196266 w 1556774"/>
                <a:gd name="connsiteY1-1204" fmla="*/ 12686 h 981339"/>
                <a:gd name="connsiteX2-1205" fmla="*/ 147370 w 1556774"/>
                <a:gd name="connsiteY2-1206" fmla="*/ 306113 h 981339"/>
                <a:gd name="connsiteX3-1207" fmla="*/ 12021 w 1556774"/>
                <a:gd name="connsiteY3-1208" fmla="*/ 518188 h 981339"/>
                <a:gd name="connsiteX4-1209" fmla="*/ 636377 w 1556774"/>
                <a:gd name="connsiteY4-1210" fmla="*/ 741181 h 981339"/>
                <a:gd name="connsiteX5-1211" fmla="*/ 705803 w 1556774"/>
                <a:gd name="connsiteY5-1212" fmla="*/ 624047 h 981339"/>
                <a:gd name="connsiteX6-1213" fmla="*/ 859369 w 1556774"/>
                <a:gd name="connsiteY6-1214" fmla="*/ 679765 h 981339"/>
                <a:gd name="connsiteX7-1215" fmla="*/ 1189170 w 1556774"/>
                <a:gd name="connsiteY7-1216" fmla="*/ 914032 h 981339"/>
                <a:gd name="connsiteX8-1217" fmla="*/ 1507637 w 1556774"/>
                <a:gd name="connsiteY8-1218" fmla="*/ 786693 h 981339"/>
                <a:gd name="connsiteX9-1219" fmla="*/ 1173267 w 1556774"/>
                <a:gd name="connsiteY9-1220" fmla="*/ 634312 h 981339"/>
                <a:gd name="connsiteX10-1221" fmla="*/ 1250585 w 1556774"/>
                <a:gd name="connsiteY10-1222" fmla="*/ 438081 h 981339"/>
                <a:gd name="connsiteX11-1223" fmla="*/ 964576 w 1556774"/>
                <a:gd name="connsiteY11-1224" fmla="*/ 344802 h 981339"/>
                <a:gd name="connsiteX12-1225" fmla="*/ 909391 w 1556774"/>
                <a:gd name="connsiteY12-1226" fmla="*/ 450008 h 981339"/>
                <a:gd name="connsiteX13-1227" fmla="*/ 766089 w 1556774"/>
                <a:gd name="connsiteY13-1228" fmla="*/ 388593 h 981339"/>
                <a:gd name="connsiteX14-1229" fmla="*/ 800209 w 1556774"/>
                <a:gd name="connsiteY14-1230" fmla="*/ 204349 h 981339"/>
                <a:gd name="connsiteX0-1231" fmla="*/ 800209 w 1556774"/>
                <a:gd name="connsiteY0-1232" fmla="*/ 204349 h 981339"/>
                <a:gd name="connsiteX1-1233" fmla="*/ 196266 w 1556774"/>
                <a:gd name="connsiteY1-1234" fmla="*/ 12686 h 981339"/>
                <a:gd name="connsiteX2-1235" fmla="*/ 147370 w 1556774"/>
                <a:gd name="connsiteY2-1236" fmla="*/ 306113 h 981339"/>
                <a:gd name="connsiteX3-1237" fmla="*/ 12021 w 1556774"/>
                <a:gd name="connsiteY3-1238" fmla="*/ 518188 h 981339"/>
                <a:gd name="connsiteX4-1239" fmla="*/ 636377 w 1556774"/>
                <a:gd name="connsiteY4-1240" fmla="*/ 741181 h 981339"/>
                <a:gd name="connsiteX5-1241" fmla="*/ 705803 w 1556774"/>
                <a:gd name="connsiteY5-1242" fmla="*/ 624047 h 981339"/>
                <a:gd name="connsiteX6-1243" fmla="*/ 859369 w 1556774"/>
                <a:gd name="connsiteY6-1244" fmla="*/ 679765 h 981339"/>
                <a:gd name="connsiteX7-1245" fmla="*/ 1189170 w 1556774"/>
                <a:gd name="connsiteY7-1246" fmla="*/ 914032 h 981339"/>
                <a:gd name="connsiteX8-1247" fmla="*/ 1507637 w 1556774"/>
                <a:gd name="connsiteY8-1248" fmla="*/ 786693 h 981339"/>
                <a:gd name="connsiteX9-1249" fmla="*/ 1173267 w 1556774"/>
                <a:gd name="connsiteY9-1250" fmla="*/ 634312 h 981339"/>
                <a:gd name="connsiteX10-1251" fmla="*/ 1250585 w 1556774"/>
                <a:gd name="connsiteY10-1252" fmla="*/ 438081 h 981339"/>
                <a:gd name="connsiteX11-1253" fmla="*/ 964576 w 1556774"/>
                <a:gd name="connsiteY11-1254" fmla="*/ 344802 h 981339"/>
                <a:gd name="connsiteX12-1255" fmla="*/ 909391 w 1556774"/>
                <a:gd name="connsiteY12-1256" fmla="*/ 450008 h 981339"/>
                <a:gd name="connsiteX13-1257" fmla="*/ 766089 w 1556774"/>
                <a:gd name="connsiteY13-1258" fmla="*/ 388593 h 981339"/>
                <a:gd name="connsiteX14-1259" fmla="*/ 800209 w 1556774"/>
                <a:gd name="connsiteY14-1260" fmla="*/ 204349 h 981339"/>
                <a:gd name="connsiteX0-1261" fmla="*/ 800209 w 1527868"/>
                <a:gd name="connsiteY0-1262" fmla="*/ 204349 h 975126"/>
                <a:gd name="connsiteX1-1263" fmla="*/ 196266 w 1527868"/>
                <a:gd name="connsiteY1-1264" fmla="*/ 12686 h 975126"/>
                <a:gd name="connsiteX2-1265" fmla="*/ 147370 w 1527868"/>
                <a:gd name="connsiteY2-1266" fmla="*/ 306113 h 975126"/>
                <a:gd name="connsiteX3-1267" fmla="*/ 12021 w 1527868"/>
                <a:gd name="connsiteY3-1268" fmla="*/ 518188 h 975126"/>
                <a:gd name="connsiteX4-1269" fmla="*/ 636377 w 1527868"/>
                <a:gd name="connsiteY4-1270" fmla="*/ 741181 h 975126"/>
                <a:gd name="connsiteX5-1271" fmla="*/ 705803 w 1527868"/>
                <a:gd name="connsiteY5-1272" fmla="*/ 624047 h 975126"/>
                <a:gd name="connsiteX6-1273" fmla="*/ 859369 w 1527868"/>
                <a:gd name="connsiteY6-1274" fmla="*/ 679765 h 975126"/>
                <a:gd name="connsiteX7-1275" fmla="*/ 1189170 w 1527868"/>
                <a:gd name="connsiteY7-1276" fmla="*/ 914032 h 975126"/>
                <a:gd name="connsiteX8-1277" fmla="*/ 1467881 w 1527868"/>
                <a:gd name="connsiteY8-1278" fmla="*/ 742961 h 975126"/>
                <a:gd name="connsiteX9-1279" fmla="*/ 1173267 w 1527868"/>
                <a:gd name="connsiteY9-1280" fmla="*/ 634312 h 975126"/>
                <a:gd name="connsiteX10-1281" fmla="*/ 1250585 w 1527868"/>
                <a:gd name="connsiteY10-1282" fmla="*/ 438081 h 975126"/>
                <a:gd name="connsiteX11-1283" fmla="*/ 964576 w 1527868"/>
                <a:gd name="connsiteY11-1284" fmla="*/ 344802 h 975126"/>
                <a:gd name="connsiteX12-1285" fmla="*/ 909391 w 1527868"/>
                <a:gd name="connsiteY12-1286" fmla="*/ 450008 h 975126"/>
                <a:gd name="connsiteX13-1287" fmla="*/ 766089 w 1527868"/>
                <a:gd name="connsiteY13-1288" fmla="*/ 388593 h 975126"/>
                <a:gd name="connsiteX14-1289" fmla="*/ 800209 w 1527868"/>
                <a:gd name="connsiteY14-1290" fmla="*/ 204349 h 975126"/>
                <a:gd name="connsiteX0-1291" fmla="*/ 800209 w 1527868"/>
                <a:gd name="connsiteY0-1292" fmla="*/ 204349 h 975126"/>
                <a:gd name="connsiteX1-1293" fmla="*/ 196266 w 1527868"/>
                <a:gd name="connsiteY1-1294" fmla="*/ 12686 h 975126"/>
                <a:gd name="connsiteX2-1295" fmla="*/ 147370 w 1527868"/>
                <a:gd name="connsiteY2-1296" fmla="*/ 306113 h 975126"/>
                <a:gd name="connsiteX3-1297" fmla="*/ 12021 w 1527868"/>
                <a:gd name="connsiteY3-1298" fmla="*/ 518188 h 975126"/>
                <a:gd name="connsiteX4-1299" fmla="*/ 636377 w 1527868"/>
                <a:gd name="connsiteY4-1300" fmla="*/ 741181 h 975126"/>
                <a:gd name="connsiteX5-1301" fmla="*/ 705803 w 1527868"/>
                <a:gd name="connsiteY5-1302" fmla="*/ 624047 h 975126"/>
                <a:gd name="connsiteX6-1303" fmla="*/ 859369 w 1527868"/>
                <a:gd name="connsiteY6-1304" fmla="*/ 679765 h 975126"/>
                <a:gd name="connsiteX7-1305" fmla="*/ 1189170 w 1527868"/>
                <a:gd name="connsiteY7-1306" fmla="*/ 914032 h 975126"/>
                <a:gd name="connsiteX8-1307" fmla="*/ 1467881 w 1527868"/>
                <a:gd name="connsiteY8-1308" fmla="*/ 742961 h 975126"/>
                <a:gd name="connsiteX9-1309" fmla="*/ 1173267 w 1527868"/>
                <a:gd name="connsiteY9-1310" fmla="*/ 634312 h 975126"/>
                <a:gd name="connsiteX10-1311" fmla="*/ 1250585 w 1527868"/>
                <a:gd name="connsiteY10-1312" fmla="*/ 438081 h 975126"/>
                <a:gd name="connsiteX11-1313" fmla="*/ 964576 w 1527868"/>
                <a:gd name="connsiteY11-1314" fmla="*/ 344802 h 975126"/>
                <a:gd name="connsiteX12-1315" fmla="*/ 909391 w 1527868"/>
                <a:gd name="connsiteY12-1316" fmla="*/ 450008 h 975126"/>
                <a:gd name="connsiteX13-1317" fmla="*/ 766089 w 1527868"/>
                <a:gd name="connsiteY13-1318" fmla="*/ 388593 h 975126"/>
                <a:gd name="connsiteX14-1319" fmla="*/ 800209 w 1527868"/>
                <a:gd name="connsiteY14-1320" fmla="*/ 204349 h 975126"/>
                <a:gd name="connsiteX0-1321" fmla="*/ 800209 w 1499884"/>
                <a:gd name="connsiteY0-1322" fmla="*/ 204349 h 986483"/>
                <a:gd name="connsiteX1-1323" fmla="*/ 196266 w 1499884"/>
                <a:gd name="connsiteY1-1324" fmla="*/ 12686 h 986483"/>
                <a:gd name="connsiteX2-1325" fmla="*/ 147370 w 1499884"/>
                <a:gd name="connsiteY2-1326" fmla="*/ 306113 h 986483"/>
                <a:gd name="connsiteX3-1327" fmla="*/ 12021 w 1499884"/>
                <a:gd name="connsiteY3-1328" fmla="*/ 518188 h 986483"/>
                <a:gd name="connsiteX4-1329" fmla="*/ 636377 w 1499884"/>
                <a:gd name="connsiteY4-1330" fmla="*/ 741181 h 986483"/>
                <a:gd name="connsiteX5-1331" fmla="*/ 705803 w 1499884"/>
                <a:gd name="connsiteY5-1332" fmla="*/ 624047 h 986483"/>
                <a:gd name="connsiteX6-1333" fmla="*/ 859369 w 1499884"/>
                <a:gd name="connsiteY6-1334" fmla="*/ 679765 h 986483"/>
                <a:gd name="connsiteX7-1335" fmla="*/ 1189170 w 1499884"/>
                <a:gd name="connsiteY7-1336" fmla="*/ 914032 h 986483"/>
                <a:gd name="connsiteX8-1337" fmla="*/ 1467881 w 1499884"/>
                <a:gd name="connsiteY8-1338" fmla="*/ 742961 h 986483"/>
                <a:gd name="connsiteX9-1339" fmla="*/ 1173267 w 1499884"/>
                <a:gd name="connsiteY9-1340" fmla="*/ 634312 h 986483"/>
                <a:gd name="connsiteX10-1341" fmla="*/ 1250585 w 1499884"/>
                <a:gd name="connsiteY10-1342" fmla="*/ 438081 h 986483"/>
                <a:gd name="connsiteX11-1343" fmla="*/ 964576 w 1499884"/>
                <a:gd name="connsiteY11-1344" fmla="*/ 344802 h 986483"/>
                <a:gd name="connsiteX12-1345" fmla="*/ 909391 w 1499884"/>
                <a:gd name="connsiteY12-1346" fmla="*/ 450008 h 986483"/>
                <a:gd name="connsiteX13-1347" fmla="*/ 766089 w 1499884"/>
                <a:gd name="connsiteY13-1348" fmla="*/ 388593 h 986483"/>
                <a:gd name="connsiteX14-1349" fmla="*/ 800209 w 1499884"/>
                <a:gd name="connsiteY14-1350" fmla="*/ 204349 h 986483"/>
                <a:gd name="connsiteX0-1351" fmla="*/ 800209 w 1505435"/>
                <a:gd name="connsiteY0-1352" fmla="*/ 204349 h 1015754"/>
                <a:gd name="connsiteX1-1353" fmla="*/ 196266 w 1505435"/>
                <a:gd name="connsiteY1-1354" fmla="*/ 12686 h 1015754"/>
                <a:gd name="connsiteX2-1355" fmla="*/ 147370 w 1505435"/>
                <a:gd name="connsiteY2-1356" fmla="*/ 306113 h 1015754"/>
                <a:gd name="connsiteX3-1357" fmla="*/ 12021 w 1505435"/>
                <a:gd name="connsiteY3-1358" fmla="*/ 518188 h 1015754"/>
                <a:gd name="connsiteX4-1359" fmla="*/ 636377 w 1505435"/>
                <a:gd name="connsiteY4-1360" fmla="*/ 741181 h 1015754"/>
                <a:gd name="connsiteX5-1361" fmla="*/ 705803 w 1505435"/>
                <a:gd name="connsiteY5-1362" fmla="*/ 624047 h 1015754"/>
                <a:gd name="connsiteX6-1363" fmla="*/ 859369 w 1505435"/>
                <a:gd name="connsiteY6-1364" fmla="*/ 679765 h 1015754"/>
                <a:gd name="connsiteX7-1365" fmla="*/ 1189170 w 1505435"/>
                <a:gd name="connsiteY7-1366" fmla="*/ 914032 h 1015754"/>
                <a:gd name="connsiteX8-1367" fmla="*/ 1467881 w 1505435"/>
                <a:gd name="connsiteY8-1368" fmla="*/ 742961 h 1015754"/>
                <a:gd name="connsiteX9-1369" fmla="*/ 1173267 w 1505435"/>
                <a:gd name="connsiteY9-1370" fmla="*/ 634312 h 1015754"/>
                <a:gd name="connsiteX10-1371" fmla="*/ 1250585 w 1505435"/>
                <a:gd name="connsiteY10-1372" fmla="*/ 438081 h 1015754"/>
                <a:gd name="connsiteX11-1373" fmla="*/ 964576 w 1505435"/>
                <a:gd name="connsiteY11-1374" fmla="*/ 344802 h 1015754"/>
                <a:gd name="connsiteX12-1375" fmla="*/ 909391 w 1505435"/>
                <a:gd name="connsiteY12-1376" fmla="*/ 450008 h 1015754"/>
                <a:gd name="connsiteX13-1377" fmla="*/ 766089 w 1505435"/>
                <a:gd name="connsiteY13-1378" fmla="*/ 388593 h 1015754"/>
                <a:gd name="connsiteX14-1379" fmla="*/ 800209 w 1505435"/>
                <a:gd name="connsiteY14-1380" fmla="*/ 204349 h 101575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67" name="Freeform 105"/>
            <p:cNvSpPr/>
            <p:nvPr/>
          </p:nvSpPr>
          <p:spPr>
            <a:xfrm rot="20634645">
              <a:off x="2071598" y="3466865"/>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1" fmla="*/ 812042 w 1535373"/>
                <a:gd name="connsiteY0-2" fmla="*/ 191663 h 901346"/>
                <a:gd name="connsiteX1-3" fmla="*/ 208099 w 1535373"/>
                <a:gd name="connsiteY1-4" fmla="*/ 0 h 901346"/>
                <a:gd name="connsiteX2-5" fmla="*/ 143301 w 1535373"/>
                <a:gd name="connsiteY2-6" fmla="*/ 273549 h 901346"/>
                <a:gd name="connsiteX3-7" fmla="*/ 0 w 1535373"/>
                <a:gd name="connsiteY3-8" fmla="*/ 457794 h 901346"/>
                <a:gd name="connsiteX4-9" fmla="*/ 600501 w 1535373"/>
                <a:gd name="connsiteY4-10" fmla="*/ 744397 h 901346"/>
                <a:gd name="connsiteX5-11" fmla="*/ 709684 w 1535373"/>
                <a:gd name="connsiteY5-12" fmla="*/ 635215 h 901346"/>
                <a:gd name="connsiteX6-13" fmla="*/ 887104 w 1535373"/>
                <a:gd name="connsiteY6-14" fmla="*/ 682982 h 901346"/>
                <a:gd name="connsiteX7-15" fmla="*/ 1201003 w 1535373"/>
                <a:gd name="connsiteY7-16" fmla="*/ 901346 h 901346"/>
                <a:gd name="connsiteX8-17" fmla="*/ 1535373 w 1535373"/>
                <a:gd name="connsiteY8-18" fmla="*/ 805812 h 901346"/>
                <a:gd name="connsiteX9-19" fmla="*/ 1201003 w 1535373"/>
                <a:gd name="connsiteY9-20" fmla="*/ 669334 h 901346"/>
                <a:gd name="connsiteX10-21" fmla="*/ 1262418 w 1535373"/>
                <a:gd name="connsiteY10-22" fmla="*/ 437322 h 901346"/>
                <a:gd name="connsiteX11-23" fmla="*/ 996287 w 1535373"/>
                <a:gd name="connsiteY11-24" fmla="*/ 328140 h 901346"/>
                <a:gd name="connsiteX12-25" fmla="*/ 921224 w 1535373"/>
                <a:gd name="connsiteY12-26" fmla="*/ 437322 h 901346"/>
                <a:gd name="connsiteX13-27" fmla="*/ 777922 w 1535373"/>
                <a:gd name="connsiteY13-28" fmla="*/ 375907 h 901346"/>
                <a:gd name="connsiteX14-29" fmla="*/ 812042 w 1535373"/>
                <a:gd name="connsiteY14-30" fmla="*/ 191663 h 901346"/>
                <a:gd name="connsiteX0-31" fmla="*/ 812042 w 1535373"/>
                <a:gd name="connsiteY0-32" fmla="*/ 204349 h 914032"/>
                <a:gd name="connsiteX1-33" fmla="*/ 208099 w 1535373"/>
                <a:gd name="connsiteY1-34" fmla="*/ 12686 h 914032"/>
                <a:gd name="connsiteX2-35" fmla="*/ 143301 w 1535373"/>
                <a:gd name="connsiteY2-36" fmla="*/ 286235 h 914032"/>
                <a:gd name="connsiteX3-37" fmla="*/ 0 w 1535373"/>
                <a:gd name="connsiteY3-38" fmla="*/ 470480 h 914032"/>
                <a:gd name="connsiteX4-39" fmla="*/ 600501 w 1535373"/>
                <a:gd name="connsiteY4-40" fmla="*/ 757083 h 914032"/>
                <a:gd name="connsiteX5-41" fmla="*/ 709684 w 1535373"/>
                <a:gd name="connsiteY5-42" fmla="*/ 647901 h 914032"/>
                <a:gd name="connsiteX6-43" fmla="*/ 887104 w 1535373"/>
                <a:gd name="connsiteY6-44" fmla="*/ 695668 h 914032"/>
                <a:gd name="connsiteX7-45" fmla="*/ 1201003 w 1535373"/>
                <a:gd name="connsiteY7-46" fmla="*/ 914032 h 914032"/>
                <a:gd name="connsiteX8-47" fmla="*/ 1535373 w 1535373"/>
                <a:gd name="connsiteY8-48" fmla="*/ 818498 h 914032"/>
                <a:gd name="connsiteX9-49" fmla="*/ 1201003 w 1535373"/>
                <a:gd name="connsiteY9-50" fmla="*/ 682020 h 914032"/>
                <a:gd name="connsiteX10-51" fmla="*/ 1262418 w 1535373"/>
                <a:gd name="connsiteY10-52" fmla="*/ 450008 h 914032"/>
                <a:gd name="connsiteX11-53" fmla="*/ 996287 w 1535373"/>
                <a:gd name="connsiteY11-54" fmla="*/ 340826 h 914032"/>
                <a:gd name="connsiteX12-55" fmla="*/ 921224 w 1535373"/>
                <a:gd name="connsiteY12-56" fmla="*/ 450008 h 914032"/>
                <a:gd name="connsiteX13-57" fmla="*/ 777922 w 1535373"/>
                <a:gd name="connsiteY13-58" fmla="*/ 388593 h 914032"/>
                <a:gd name="connsiteX14-59" fmla="*/ 812042 w 1535373"/>
                <a:gd name="connsiteY14-60" fmla="*/ 204349 h 914032"/>
                <a:gd name="connsiteX0-61" fmla="*/ 812042 w 1535373"/>
                <a:gd name="connsiteY0-62" fmla="*/ 204349 h 914032"/>
                <a:gd name="connsiteX1-63" fmla="*/ 208099 w 1535373"/>
                <a:gd name="connsiteY1-64" fmla="*/ 12686 h 914032"/>
                <a:gd name="connsiteX2-65" fmla="*/ 143301 w 1535373"/>
                <a:gd name="connsiteY2-66" fmla="*/ 286235 h 914032"/>
                <a:gd name="connsiteX3-67" fmla="*/ 0 w 1535373"/>
                <a:gd name="connsiteY3-68" fmla="*/ 470480 h 914032"/>
                <a:gd name="connsiteX4-69" fmla="*/ 600501 w 1535373"/>
                <a:gd name="connsiteY4-70" fmla="*/ 757083 h 914032"/>
                <a:gd name="connsiteX5-71" fmla="*/ 709684 w 1535373"/>
                <a:gd name="connsiteY5-72" fmla="*/ 647901 h 914032"/>
                <a:gd name="connsiteX6-73" fmla="*/ 887104 w 1535373"/>
                <a:gd name="connsiteY6-74" fmla="*/ 695668 h 914032"/>
                <a:gd name="connsiteX7-75" fmla="*/ 1201003 w 1535373"/>
                <a:gd name="connsiteY7-76" fmla="*/ 914032 h 914032"/>
                <a:gd name="connsiteX8-77" fmla="*/ 1535373 w 1535373"/>
                <a:gd name="connsiteY8-78" fmla="*/ 818498 h 914032"/>
                <a:gd name="connsiteX9-79" fmla="*/ 1201003 w 1535373"/>
                <a:gd name="connsiteY9-80" fmla="*/ 682020 h 914032"/>
                <a:gd name="connsiteX10-81" fmla="*/ 1262418 w 1535373"/>
                <a:gd name="connsiteY10-82" fmla="*/ 450008 h 914032"/>
                <a:gd name="connsiteX11-83" fmla="*/ 996287 w 1535373"/>
                <a:gd name="connsiteY11-84" fmla="*/ 340826 h 914032"/>
                <a:gd name="connsiteX12-85" fmla="*/ 921224 w 1535373"/>
                <a:gd name="connsiteY12-86" fmla="*/ 450008 h 914032"/>
                <a:gd name="connsiteX13-87" fmla="*/ 777922 w 1535373"/>
                <a:gd name="connsiteY13-88" fmla="*/ 388593 h 914032"/>
                <a:gd name="connsiteX14-89" fmla="*/ 812042 w 1535373"/>
                <a:gd name="connsiteY14-90" fmla="*/ 204349 h 914032"/>
                <a:gd name="connsiteX0-91" fmla="*/ 812042 w 1535373"/>
                <a:gd name="connsiteY0-92" fmla="*/ 204349 h 914032"/>
                <a:gd name="connsiteX1-93" fmla="*/ 208099 w 1535373"/>
                <a:gd name="connsiteY1-94" fmla="*/ 12686 h 914032"/>
                <a:gd name="connsiteX2-95" fmla="*/ 159203 w 1535373"/>
                <a:gd name="connsiteY2-96" fmla="*/ 306113 h 914032"/>
                <a:gd name="connsiteX3-97" fmla="*/ 0 w 1535373"/>
                <a:gd name="connsiteY3-98" fmla="*/ 470480 h 914032"/>
                <a:gd name="connsiteX4-99" fmla="*/ 600501 w 1535373"/>
                <a:gd name="connsiteY4-100" fmla="*/ 757083 h 914032"/>
                <a:gd name="connsiteX5-101" fmla="*/ 709684 w 1535373"/>
                <a:gd name="connsiteY5-102" fmla="*/ 647901 h 914032"/>
                <a:gd name="connsiteX6-103" fmla="*/ 887104 w 1535373"/>
                <a:gd name="connsiteY6-104" fmla="*/ 695668 h 914032"/>
                <a:gd name="connsiteX7-105" fmla="*/ 1201003 w 1535373"/>
                <a:gd name="connsiteY7-106" fmla="*/ 914032 h 914032"/>
                <a:gd name="connsiteX8-107" fmla="*/ 1535373 w 1535373"/>
                <a:gd name="connsiteY8-108" fmla="*/ 818498 h 914032"/>
                <a:gd name="connsiteX9-109" fmla="*/ 1201003 w 1535373"/>
                <a:gd name="connsiteY9-110" fmla="*/ 682020 h 914032"/>
                <a:gd name="connsiteX10-111" fmla="*/ 1262418 w 1535373"/>
                <a:gd name="connsiteY10-112" fmla="*/ 450008 h 914032"/>
                <a:gd name="connsiteX11-113" fmla="*/ 996287 w 1535373"/>
                <a:gd name="connsiteY11-114" fmla="*/ 340826 h 914032"/>
                <a:gd name="connsiteX12-115" fmla="*/ 921224 w 1535373"/>
                <a:gd name="connsiteY12-116" fmla="*/ 450008 h 914032"/>
                <a:gd name="connsiteX13-117" fmla="*/ 777922 w 1535373"/>
                <a:gd name="connsiteY13-118" fmla="*/ 388593 h 914032"/>
                <a:gd name="connsiteX14-119" fmla="*/ 812042 w 1535373"/>
                <a:gd name="connsiteY14-120" fmla="*/ 204349 h 914032"/>
                <a:gd name="connsiteX0-121" fmla="*/ 788188 w 1511519"/>
                <a:gd name="connsiteY0-122" fmla="*/ 204349 h 914032"/>
                <a:gd name="connsiteX1-123" fmla="*/ 184245 w 1511519"/>
                <a:gd name="connsiteY1-124" fmla="*/ 12686 h 914032"/>
                <a:gd name="connsiteX2-125" fmla="*/ 135349 w 1511519"/>
                <a:gd name="connsiteY2-126" fmla="*/ 306113 h 914032"/>
                <a:gd name="connsiteX3-127" fmla="*/ 0 w 1511519"/>
                <a:gd name="connsiteY3-128" fmla="*/ 518188 h 914032"/>
                <a:gd name="connsiteX4-129" fmla="*/ 576647 w 1511519"/>
                <a:gd name="connsiteY4-130" fmla="*/ 757083 h 914032"/>
                <a:gd name="connsiteX5-131" fmla="*/ 685830 w 1511519"/>
                <a:gd name="connsiteY5-132" fmla="*/ 647901 h 914032"/>
                <a:gd name="connsiteX6-133" fmla="*/ 863250 w 1511519"/>
                <a:gd name="connsiteY6-134" fmla="*/ 695668 h 914032"/>
                <a:gd name="connsiteX7-135" fmla="*/ 1177149 w 1511519"/>
                <a:gd name="connsiteY7-136" fmla="*/ 914032 h 914032"/>
                <a:gd name="connsiteX8-137" fmla="*/ 1511519 w 1511519"/>
                <a:gd name="connsiteY8-138" fmla="*/ 818498 h 914032"/>
                <a:gd name="connsiteX9-139" fmla="*/ 1177149 w 1511519"/>
                <a:gd name="connsiteY9-140" fmla="*/ 682020 h 914032"/>
                <a:gd name="connsiteX10-141" fmla="*/ 1238564 w 1511519"/>
                <a:gd name="connsiteY10-142" fmla="*/ 450008 h 914032"/>
                <a:gd name="connsiteX11-143" fmla="*/ 972433 w 1511519"/>
                <a:gd name="connsiteY11-144" fmla="*/ 340826 h 914032"/>
                <a:gd name="connsiteX12-145" fmla="*/ 897370 w 1511519"/>
                <a:gd name="connsiteY12-146" fmla="*/ 450008 h 914032"/>
                <a:gd name="connsiteX13-147" fmla="*/ 754068 w 1511519"/>
                <a:gd name="connsiteY13-148" fmla="*/ 388593 h 914032"/>
                <a:gd name="connsiteX14-149" fmla="*/ 788188 w 1511519"/>
                <a:gd name="connsiteY14-150" fmla="*/ 204349 h 914032"/>
                <a:gd name="connsiteX0-151" fmla="*/ 802902 w 1526233"/>
                <a:gd name="connsiteY0-152" fmla="*/ 204349 h 914032"/>
                <a:gd name="connsiteX1-153" fmla="*/ 198959 w 1526233"/>
                <a:gd name="connsiteY1-154" fmla="*/ 12686 h 914032"/>
                <a:gd name="connsiteX2-155" fmla="*/ 150063 w 1526233"/>
                <a:gd name="connsiteY2-156" fmla="*/ 306113 h 914032"/>
                <a:gd name="connsiteX3-157" fmla="*/ 14714 w 1526233"/>
                <a:gd name="connsiteY3-158" fmla="*/ 518188 h 914032"/>
                <a:gd name="connsiteX4-159" fmla="*/ 591361 w 1526233"/>
                <a:gd name="connsiteY4-160" fmla="*/ 757083 h 914032"/>
                <a:gd name="connsiteX5-161" fmla="*/ 700544 w 1526233"/>
                <a:gd name="connsiteY5-162" fmla="*/ 647901 h 914032"/>
                <a:gd name="connsiteX6-163" fmla="*/ 877964 w 1526233"/>
                <a:gd name="connsiteY6-164" fmla="*/ 695668 h 914032"/>
                <a:gd name="connsiteX7-165" fmla="*/ 1191863 w 1526233"/>
                <a:gd name="connsiteY7-166" fmla="*/ 914032 h 914032"/>
                <a:gd name="connsiteX8-167" fmla="*/ 1526233 w 1526233"/>
                <a:gd name="connsiteY8-168" fmla="*/ 818498 h 914032"/>
                <a:gd name="connsiteX9-169" fmla="*/ 1191863 w 1526233"/>
                <a:gd name="connsiteY9-170" fmla="*/ 682020 h 914032"/>
                <a:gd name="connsiteX10-171" fmla="*/ 1253278 w 1526233"/>
                <a:gd name="connsiteY10-172" fmla="*/ 450008 h 914032"/>
                <a:gd name="connsiteX11-173" fmla="*/ 987147 w 1526233"/>
                <a:gd name="connsiteY11-174" fmla="*/ 340826 h 914032"/>
                <a:gd name="connsiteX12-175" fmla="*/ 912084 w 1526233"/>
                <a:gd name="connsiteY12-176" fmla="*/ 450008 h 914032"/>
                <a:gd name="connsiteX13-177" fmla="*/ 768782 w 1526233"/>
                <a:gd name="connsiteY13-178" fmla="*/ 388593 h 914032"/>
                <a:gd name="connsiteX14-179" fmla="*/ 802902 w 1526233"/>
                <a:gd name="connsiteY14-180" fmla="*/ 204349 h 914032"/>
                <a:gd name="connsiteX0-181" fmla="*/ 802902 w 1526233"/>
                <a:gd name="connsiteY0-182" fmla="*/ 204349 h 914032"/>
                <a:gd name="connsiteX1-183" fmla="*/ 198959 w 1526233"/>
                <a:gd name="connsiteY1-184" fmla="*/ 12686 h 914032"/>
                <a:gd name="connsiteX2-185" fmla="*/ 150063 w 1526233"/>
                <a:gd name="connsiteY2-186" fmla="*/ 306113 h 914032"/>
                <a:gd name="connsiteX3-187" fmla="*/ 14714 w 1526233"/>
                <a:gd name="connsiteY3-188" fmla="*/ 518188 h 914032"/>
                <a:gd name="connsiteX4-189" fmla="*/ 591361 w 1526233"/>
                <a:gd name="connsiteY4-190" fmla="*/ 757083 h 914032"/>
                <a:gd name="connsiteX5-191" fmla="*/ 700544 w 1526233"/>
                <a:gd name="connsiteY5-192" fmla="*/ 647901 h 914032"/>
                <a:gd name="connsiteX6-193" fmla="*/ 877964 w 1526233"/>
                <a:gd name="connsiteY6-194" fmla="*/ 695668 h 914032"/>
                <a:gd name="connsiteX7-195" fmla="*/ 1191863 w 1526233"/>
                <a:gd name="connsiteY7-196" fmla="*/ 914032 h 914032"/>
                <a:gd name="connsiteX8-197" fmla="*/ 1526233 w 1526233"/>
                <a:gd name="connsiteY8-198" fmla="*/ 818498 h 914032"/>
                <a:gd name="connsiteX9-199" fmla="*/ 1191863 w 1526233"/>
                <a:gd name="connsiteY9-200" fmla="*/ 682020 h 914032"/>
                <a:gd name="connsiteX10-201" fmla="*/ 1253278 w 1526233"/>
                <a:gd name="connsiteY10-202" fmla="*/ 450008 h 914032"/>
                <a:gd name="connsiteX11-203" fmla="*/ 987147 w 1526233"/>
                <a:gd name="connsiteY11-204" fmla="*/ 340826 h 914032"/>
                <a:gd name="connsiteX12-205" fmla="*/ 912084 w 1526233"/>
                <a:gd name="connsiteY12-206" fmla="*/ 450008 h 914032"/>
                <a:gd name="connsiteX13-207" fmla="*/ 768782 w 1526233"/>
                <a:gd name="connsiteY13-208" fmla="*/ 388593 h 914032"/>
                <a:gd name="connsiteX14-209" fmla="*/ 802902 w 1526233"/>
                <a:gd name="connsiteY14-210" fmla="*/ 204349 h 914032"/>
                <a:gd name="connsiteX0-211" fmla="*/ 800209 w 1523540"/>
                <a:gd name="connsiteY0-212" fmla="*/ 204349 h 914032"/>
                <a:gd name="connsiteX1-213" fmla="*/ 196266 w 1523540"/>
                <a:gd name="connsiteY1-214" fmla="*/ 12686 h 914032"/>
                <a:gd name="connsiteX2-215" fmla="*/ 147370 w 1523540"/>
                <a:gd name="connsiteY2-216" fmla="*/ 306113 h 914032"/>
                <a:gd name="connsiteX3-217" fmla="*/ 12021 w 1523540"/>
                <a:gd name="connsiteY3-218" fmla="*/ 518188 h 914032"/>
                <a:gd name="connsiteX4-219" fmla="*/ 588668 w 1523540"/>
                <a:gd name="connsiteY4-220" fmla="*/ 757083 h 914032"/>
                <a:gd name="connsiteX5-221" fmla="*/ 697851 w 1523540"/>
                <a:gd name="connsiteY5-222" fmla="*/ 647901 h 914032"/>
                <a:gd name="connsiteX6-223" fmla="*/ 875271 w 1523540"/>
                <a:gd name="connsiteY6-224" fmla="*/ 695668 h 914032"/>
                <a:gd name="connsiteX7-225" fmla="*/ 1189170 w 1523540"/>
                <a:gd name="connsiteY7-226" fmla="*/ 914032 h 914032"/>
                <a:gd name="connsiteX8-227" fmla="*/ 1523540 w 1523540"/>
                <a:gd name="connsiteY8-228" fmla="*/ 818498 h 914032"/>
                <a:gd name="connsiteX9-229" fmla="*/ 1189170 w 1523540"/>
                <a:gd name="connsiteY9-230" fmla="*/ 682020 h 914032"/>
                <a:gd name="connsiteX10-231" fmla="*/ 1250585 w 1523540"/>
                <a:gd name="connsiteY10-232" fmla="*/ 450008 h 914032"/>
                <a:gd name="connsiteX11-233" fmla="*/ 984454 w 1523540"/>
                <a:gd name="connsiteY11-234" fmla="*/ 340826 h 914032"/>
                <a:gd name="connsiteX12-235" fmla="*/ 909391 w 1523540"/>
                <a:gd name="connsiteY12-236" fmla="*/ 450008 h 914032"/>
                <a:gd name="connsiteX13-237" fmla="*/ 766089 w 1523540"/>
                <a:gd name="connsiteY13-238" fmla="*/ 388593 h 914032"/>
                <a:gd name="connsiteX14-239" fmla="*/ 800209 w 1523540"/>
                <a:gd name="connsiteY14-240" fmla="*/ 204349 h 914032"/>
                <a:gd name="connsiteX0-241" fmla="*/ 800209 w 1523540"/>
                <a:gd name="connsiteY0-242" fmla="*/ 204349 h 914032"/>
                <a:gd name="connsiteX1-243" fmla="*/ 196266 w 1523540"/>
                <a:gd name="connsiteY1-244" fmla="*/ 12686 h 914032"/>
                <a:gd name="connsiteX2-245" fmla="*/ 147370 w 1523540"/>
                <a:gd name="connsiteY2-246" fmla="*/ 306113 h 914032"/>
                <a:gd name="connsiteX3-247" fmla="*/ 12021 w 1523540"/>
                <a:gd name="connsiteY3-248" fmla="*/ 518188 h 914032"/>
                <a:gd name="connsiteX4-249" fmla="*/ 652279 w 1523540"/>
                <a:gd name="connsiteY4-250" fmla="*/ 757083 h 914032"/>
                <a:gd name="connsiteX5-251" fmla="*/ 697851 w 1523540"/>
                <a:gd name="connsiteY5-252" fmla="*/ 647901 h 914032"/>
                <a:gd name="connsiteX6-253" fmla="*/ 875271 w 1523540"/>
                <a:gd name="connsiteY6-254" fmla="*/ 695668 h 914032"/>
                <a:gd name="connsiteX7-255" fmla="*/ 1189170 w 1523540"/>
                <a:gd name="connsiteY7-256" fmla="*/ 914032 h 914032"/>
                <a:gd name="connsiteX8-257" fmla="*/ 1523540 w 1523540"/>
                <a:gd name="connsiteY8-258" fmla="*/ 818498 h 914032"/>
                <a:gd name="connsiteX9-259" fmla="*/ 1189170 w 1523540"/>
                <a:gd name="connsiteY9-260" fmla="*/ 682020 h 914032"/>
                <a:gd name="connsiteX10-261" fmla="*/ 1250585 w 1523540"/>
                <a:gd name="connsiteY10-262" fmla="*/ 450008 h 914032"/>
                <a:gd name="connsiteX11-263" fmla="*/ 984454 w 1523540"/>
                <a:gd name="connsiteY11-264" fmla="*/ 340826 h 914032"/>
                <a:gd name="connsiteX12-265" fmla="*/ 909391 w 1523540"/>
                <a:gd name="connsiteY12-266" fmla="*/ 450008 h 914032"/>
                <a:gd name="connsiteX13-267" fmla="*/ 766089 w 1523540"/>
                <a:gd name="connsiteY13-268" fmla="*/ 388593 h 914032"/>
                <a:gd name="connsiteX14-269" fmla="*/ 800209 w 1523540"/>
                <a:gd name="connsiteY14-270" fmla="*/ 204349 h 914032"/>
                <a:gd name="connsiteX0-271" fmla="*/ 800209 w 1523540"/>
                <a:gd name="connsiteY0-272" fmla="*/ 204349 h 914032"/>
                <a:gd name="connsiteX1-273" fmla="*/ 196266 w 1523540"/>
                <a:gd name="connsiteY1-274" fmla="*/ 12686 h 914032"/>
                <a:gd name="connsiteX2-275" fmla="*/ 147370 w 1523540"/>
                <a:gd name="connsiteY2-276" fmla="*/ 306113 h 914032"/>
                <a:gd name="connsiteX3-277" fmla="*/ 12021 w 1523540"/>
                <a:gd name="connsiteY3-278" fmla="*/ 518188 h 914032"/>
                <a:gd name="connsiteX4-279" fmla="*/ 652279 w 1523540"/>
                <a:gd name="connsiteY4-280" fmla="*/ 757083 h 914032"/>
                <a:gd name="connsiteX5-281" fmla="*/ 697851 w 1523540"/>
                <a:gd name="connsiteY5-282" fmla="*/ 647901 h 914032"/>
                <a:gd name="connsiteX6-283" fmla="*/ 875271 w 1523540"/>
                <a:gd name="connsiteY6-284" fmla="*/ 695668 h 914032"/>
                <a:gd name="connsiteX7-285" fmla="*/ 1189170 w 1523540"/>
                <a:gd name="connsiteY7-286" fmla="*/ 914032 h 914032"/>
                <a:gd name="connsiteX8-287" fmla="*/ 1523540 w 1523540"/>
                <a:gd name="connsiteY8-288" fmla="*/ 818498 h 914032"/>
                <a:gd name="connsiteX9-289" fmla="*/ 1189170 w 1523540"/>
                <a:gd name="connsiteY9-290" fmla="*/ 682020 h 914032"/>
                <a:gd name="connsiteX10-291" fmla="*/ 1250585 w 1523540"/>
                <a:gd name="connsiteY10-292" fmla="*/ 450008 h 914032"/>
                <a:gd name="connsiteX11-293" fmla="*/ 984454 w 1523540"/>
                <a:gd name="connsiteY11-294" fmla="*/ 340826 h 914032"/>
                <a:gd name="connsiteX12-295" fmla="*/ 909391 w 1523540"/>
                <a:gd name="connsiteY12-296" fmla="*/ 450008 h 914032"/>
                <a:gd name="connsiteX13-297" fmla="*/ 766089 w 1523540"/>
                <a:gd name="connsiteY13-298" fmla="*/ 388593 h 914032"/>
                <a:gd name="connsiteX14-299" fmla="*/ 800209 w 1523540"/>
                <a:gd name="connsiteY14-300" fmla="*/ 204349 h 914032"/>
                <a:gd name="connsiteX0-301" fmla="*/ 800209 w 1523540"/>
                <a:gd name="connsiteY0-302" fmla="*/ 204349 h 914032"/>
                <a:gd name="connsiteX1-303" fmla="*/ 196266 w 1523540"/>
                <a:gd name="connsiteY1-304" fmla="*/ 12686 h 914032"/>
                <a:gd name="connsiteX2-305" fmla="*/ 147370 w 1523540"/>
                <a:gd name="connsiteY2-306" fmla="*/ 306113 h 914032"/>
                <a:gd name="connsiteX3-307" fmla="*/ 12021 w 1523540"/>
                <a:gd name="connsiteY3-308" fmla="*/ 518188 h 914032"/>
                <a:gd name="connsiteX4-309" fmla="*/ 652279 w 1523540"/>
                <a:gd name="connsiteY4-310" fmla="*/ 757083 h 914032"/>
                <a:gd name="connsiteX5-311" fmla="*/ 697851 w 1523540"/>
                <a:gd name="connsiteY5-312" fmla="*/ 647901 h 914032"/>
                <a:gd name="connsiteX6-313" fmla="*/ 875271 w 1523540"/>
                <a:gd name="connsiteY6-314" fmla="*/ 695668 h 914032"/>
                <a:gd name="connsiteX7-315" fmla="*/ 1189170 w 1523540"/>
                <a:gd name="connsiteY7-316" fmla="*/ 914032 h 914032"/>
                <a:gd name="connsiteX8-317" fmla="*/ 1523540 w 1523540"/>
                <a:gd name="connsiteY8-318" fmla="*/ 818498 h 914032"/>
                <a:gd name="connsiteX9-319" fmla="*/ 1189170 w 1523540"/>
                <a:gd name="connsiteY9-320" fmla="*/ 682020 h 914032"/>
                <a:gd name="connsiteX10-321" fmla="*/ 1250585 w 1523540"/>
                <a:gd name="connsiteY10-322" fmla="*/ 450008 h 914032"/>
                <a:gd name="connsiteX11-323" fmla="*/ 984454 w 1523540"/>
                <a:gd name="connsiteY11-324" fmla="*/ 340826 h 914032"/>
                <a:gd name="connsiteX12-325" fmla="*/ 909391 w 1523540"/>
                <a:gd name="connsiteY12-326" fmla="*/ 450008 h 914032"/>
                <a:gd name="connsiteX13-327" fmla="*/ 766089 w 1523540"/>
                <a:gd name="connsiteY13-328" fmla="*/ 388593 h 914032"/>
                <a:gd name="connsiteX14-329" fmla="*/ 800209 w 1523540"/>
                <a:gd name="connsiteY14-330" fmla="*/ 204349 h 914032"/>
                <a:gd name="connsiteX0-331" fmla="*/ 800209 w 1523540"/>
                <a:gd name="connsiteY0-332" fmla="*/ 204349 h 914032"/>
                <a:gd name="connsiteX1-333" fmla="*/ 196266 w 1523540"/>
                <a:gd name="connsiteY1-334" fmla="*/ 12686 h 914032"/>
                <a:gd name="connsiteX2-335" fmla="*/ 147370 w 1523540"/>
                <a:gd name="connsiteY2-336" fmla="*/ 306113 h 914032"/>
                <a:gd name="connsiteX3-337" fmla="*/ 12021 w 1523540"/>
                <a:gd name="connsiteY3-338" fmla="*/ 518188 h 914032"/>
                <a:gd name="connsiteX4-339" fmla="*/ 636377 w 1523540"/>
                <a:gd name="connsiteY4-340" fmla="*/ 741181 h 914032"/>
                <a:gd name="connsiteX5-341" fmla="*/ 697851 w 1523540"/>
                <a:gd name="connsiteY5-342" fmla="*/ 647901 h 914032"/>
                <a:gd name="connsiteX6-343" fmla="*/ 875271 w 1523540"/>
                <a:gd name="connsiteY6-344" fmla="*/ 695668 h 914032"/>
                <a:gd name="connsiteX7-345" fmla="*/ 1189170 w 1523540"/>
                <a:gd name="connsiteY7-346" fmla="*/ 914032 h 914032"/>
                <a:gd name="connsiteX8-347" fmla="*/ 1523540 w 1523540"/>
                <a:gd name="connsiteY8-348" fmla="*/ 818498 h 914032"/>
                <a:gd name="connsiteX9-349" fmla="*/ 1189170 w 1523540"/>
                <a:gd name="connsiteY9-350" fmla="*/ 682020 h 914032"/>
                <a:gd name="connsiteX10-351" fmla="*/ 1250585 w 1523540"/>
                <a:gd name="connsiteY10-352" fmla="*/ 450008 h 914032"/>
                <a:gd name="connsiteX11-353" fmla="*/ 984454 w 1523540"/>
                <a:gd name="connsiteY11-354" fmla="*/ 340826 h 914032"/>
                <a:gd name="connsiteX12-355" fmla="*/ 909391 w 1523540"/>
                <a:gd name="connsiteY12-356" fmla="*/ 450008 h 914032"/>
                <a:gd name="connsiteX13-357" fmla="*/ 766089 w 1523540"/>
                <a:gd name="connsiteY13-358" fmla="*/ 388593 h 914032"/>
                <a:gd name="connsiteX14-359" fmla="*/ 800209 w 1523540"/>
                <a:gd name="connsiteY14-360" fmla="*/ 204349 h 914032"/>
                <a:gd name="connsiteX0-361" fmla="*/ 800209 w 1523540"/>
                <a:gd name="connsiteY0-362" fmla="*/ 204349 h 914032"/>
                <a:gd name="connsiteX1-363" fmla="*/ 196266 w 1523540"/>
                <a:gd name="connsiteY1-364" fmla="*/ 12686 h 914032"/>
                <a:gd name="connsiteX2-365" fmla="*/ 147370 w 1523540"/>
                <a:gd name="connsiteY2-366" fmla="*/ 306113 h 914032"/>
                <a:gd name="connsiteX3-367" fmla="*/ 12021 w 1523540"/>
                <a:gd name="connsiteY3-368" fmla="*/ 518188 h 914032"/>
                <a:gd name="connsiteX4-369" fmla="*/ 636377 w 1523540"/>
                <a:gd name="connsiteY4-370" fmla="*/ 741181 h 914032"/>
                <a:gd name="connsiteX5-371" fmla="*/ 697851 w 1523540"/>
                <a:gd name="connsiteY5-372" fmla="*/ 647901 h 914032"/>
                <a:gd name="connsiteX6-373" fmla="*/ 875271 w 1523540"/>
                <a:gd name="connsiteY6-374" fmla="*/ 695668 h 914032"/>
                <a:gd name="connsiteX7-375" fmla="*/ 1189170 w 1523540"/>
                <a:gd name="connsiteY7-376" fmla="*/ 914032 h 914032"/>
                <a:gd name="connsiteX8-377" fmla="*/ 1523540 w 1523540"/>
                <a:gd name="connsiteY8-378" fmla="*/ 818498 h 914032"/>
                <a:gd name="connsiteX9-379" fmla="*/ 1189170 w 1523540"/>
                <a:gd name="connsiteY9-380" fmla="*/ 682020 h 914032"/>
                <a:gd name="connsiteX10-381" fmla="*/ 1250585 w 1523540"/>
                <a:gd name="connsiteY10-382" fmla="*/ 450008 h 914032"/>
                <a:gd name="connsiteX11-383" fmla="*/ 984454 w 1523540"/>
                <a:gd name="connsiteY11-384" fmla="*/ 340826 h 914032"/>
                <a:gd name="connsiteX12-385" fmla="*/ 909391 w 1523540"/>
                <a:gd name="connsiteY12-386" fmla="*/ 450008 h 914032"/>
                <a:gd name="connsiteX13-387" fmla="*/ 766089 w 1523540"/>
                <a:gd name="connsiteY13-388" fmla="*/ 388593 h 914032"/>
                <a:gd name="connsiteX14-389" fmla="*/ 800209 w 1523540"/>
                <a:gd name="connsiteY14-390" fmla="*/ 204349 h 914032"/>
                <a:gd name="connsiteX0-391" fmla="*/ 800209 w 1523540"/>
                <a:gd name="connsiteY0-392" fmla="*/ 204349 h 914032"/>
                <a:gd name="connsiteX1-393" fmla="*/ 196266 w 1523540"/>
                <a:gd name="connsiteY1-394" fmla="*/ 12686 h 914032"/>
                <a:gd name="connsiteX2-395" fmla="*/ 147370 w 1523540"/>
                <a:gd name="connsiteY2-396" fmla="*/ 306113 h 914032"/>
                <a:gd name="connsiteX3-397" fmla="*/ 12021 w 1523540"/>
                <a:gd name="connsiteY3-398" fmla="*/ 518188 h 914032"/>
                <a:gd name="connsiteX4-399" fmla="*/ 636377 w 1523540"/>
                <a:gd name="connsiteY4-400" fmla="*/ 741181 h 914032"/>
                <a:gd name="connsiteX5-401" fmla="*/ 697851 w 1523540"/>
                <a:gd name="connsiteY5-402" fmla="*/ 647901 h 914032"/>
                <a:gd name="connsiteX6-403" fmla="*/ 875271 w 1523540"/>
                <a:gd name="connsiteY6-404" fmla="*/ 695668 h 914032"/>
                <a:gd name="connsiteX7-405" fmla="*/ 1189170 w 1523540"/>
                <a:gd name="connsiteY7-406" fmla="*/ 914032 h 914032"/>
                <a:gd name="connsiteX8-407" fmla="*/ 1523540 w 1523540"/>
                <a:gd name="connsiteY8-408" fmla="*/ 818498 h 914032"/>
                <a:gd name="connsiteX9-409" fmla="*/ 1189170 w 1523540"/>
                <a:gd name="connsiteY9-410" fmla="*/ 682020 h 914032"/>
                <a:gd name="connsiteX10-411" fmla="*/ 1250585 w 1523540"/>
                <a:gd name="connsiteY10-412" fmla="*/ 450008 h 914032"/>
                <a:gd name="connsiteX11-413" fmla="*/ 984454 w 1523540"/>
                <a:gd name="connsiteY11-414" fmla="*/ 340826 h 914032"/>
                <a:gd name="connsiteX12-415" fmla="*/ 909391 w 1523540"/>
                <a:gd name="connsiteY12-416" fmla="*/ 450008 h 914032"/>
                <a:gd name="connsiteX13-417" fmla="*/ 766089 w 1523540"/>
                <a:gd name="connsiteY13-418" fmla="*/ 388593 h 914032"/>
                <a:gd name="connsiteX14-419" fmla="*/ 800209 w 1523540"/>
                <a:gd name="connsiteY14-420" fmla="*/ 204349 h 914032"/>
                <a:gd name="connsiteX0-421" fmla="*/ 800209 w 1523540"/>
                <a:gd name="connsiteY0-422" fmla="*/ 204349 h 914032"/>
                <a:gd name="connsiteX1-423" fmla="*/ 196266 w 1523540"/>
                <a:gd name="connsiteY1-424" fmla="*/ 12686 h 914032"/>
                <a:gd name="connsiteX2-425" fmla="*/ 147370 w 1523540"/>
                <a:gd name="connsiteY2-426" fmla="*/ 306113 h 914032"/>
                <a:gd name="connsiteX3-427" fmla="*/ 12021 w 1523540"/>
                <a:gd name="connsiteY3-428" fmla="*/ 518188 h 914032"/>
                <a:gd name="connsiteX4-429" fmla="*/ 636377 w 1523540"/>
                <a:gd name="connsiteY4-430" fmla="*/ 741181 h 914032"/>
                <a:gd name="connsiteX5-431" fmla="*/ 697851 w 1523540"/>
                <a:gd name="connsiteY5-432" fmla="*/ 647901 h 914032"/>
                <a:gd name="connsiteX6-433" fmla="*/ 875271 w 1523540"/>
                <a:gd name="connsiteY6-434" fmla="*/ 695668 h 914032"/>
                <a:gd name="connsiteX7-435" fmla="*/ 1189170 w 1523540"/>
                <a:gd name="connsiteY7-436" fmla="*/ 914032 h 914032"/>
                <a:gd name="connsiteX8-437" fmla="*/ 1523540 w 1523540"/>
                <a:gd name="connsiteY8-438" fmla="*/ 818498 h 914032"/>
                <a:gd name="connsiteX9-439" fmla="*/ 1189170 w 1523540"/>
                <a:gd name="connsiteY9-440" fmla="*/ 682020 h 914032"/>
                <a:gd name="connsiteX10-441" fmla="*/ 1250585 w 1523540"/>
                <a:gd name="connsiteY10-442" fmla="*/ 450008 h 914032"/>
                <a:gd name="connsiteX11-443" fmla="*/ 984454 w 1523540"/>
                <a:gd name="connsiteY11-444" fmla="*/ 340826 h 914032"/>
                <a:gd name="connsiteX12-445" fmla="*/ 909391 w 1523540"/>
                <a:gd name="connsiteY12-446" fmla="*/ 450008 h 914032"/>
                <a:gd name="connsiteX13-447" fmla="*/ 766089 w 1523540"/>
                <a:gd name="connsiteY13-448" fmla="*/ 388593 h 914032"/>
                <a:gd name="connsiteX14-449" fmla="*/ 800209 w 1523540"/>
                <a:gd name="connsiteY14-450" fmla="*/ 204349 h 914032"/>
                <a:gd name="connsiteX0-451" fmla="*/ 800209 w 1523540"/>
                <a:gd name="connsiteY0-452" fmla="*/ 204349 h 914032"/>
                <a:gd name="connsiteX1-453" fmla="*/ 196266 w 1523540"/>
                <a:gd name="connsiteY1-454" fmla="*/ 12686 h 914032"/>
                <a:gd name="connsiteX2-455" fmla="*/ 147370 w 1523540"/>
                <a:gd name="connsiteY2-456" fmla="*/ 306113 h 914032"/>
                <a:gd name="connsiteX3-457" fmla="*/ 12021 w 1523540"/>
                <a:gd name="connsiteY3-458" fmla="*/ 518188 h 914032"/>
                <a:gd name="connsiteX4-459" fmla="*/ 636377 w 1523540"/>
                <a:gd name="connsiteY4-460" fmla="*/ 741181 h 914032"/>
                <a:gd name="connsiteX5-461" fmla="*/ 697851 w 1523540"/>
                <a:gd name="connsiteY5-462" fmla="*/ 647901 h 914032"/>
                <a:gd name="connsiteX6-463" fmla="*/ 875271 w 1523540"/>
                <a:gd name="connsiteY6-464" fmla="*/ 695668 h 914032"/>
                <a:gd name="connsiteX7-465" fmla="*/ 1189170 w 1523540"/>
                <a:gd name="connsiteY7-466" fmla="*/ 914032 h 914032"/>
                <a:gd name="connsiteX8-467" fmla="*/ 1523540 w 1523540"/>
                <a:gd name="connsiteY8-468" fmla="*/ 818498 h 914032"/>
                <a:gd name="connsiteX9-469" fmla="*/ 1189170 w 1523540"/>
                <a:gd name="connsiteY9-470" fmla="*/ 682020 h 914032"/>
                <a:gd name="connsiteX10-471" fmla="*/ 1250585 w 1523540"/>
                <a:gd name="connsiteY10-472" fmla="*/ 450008 h 914032"/>
                <a:gd name="connsiteX11-473" fmla="*/ 984454 w 1523540"/>
                <a:gd name="connsiteY11-474" fmla="*/ 340826 h 914032"/>
                <a:gd name="connsiteX12-475" fmla="*/ 909391 w 1523540"/>
                <a:gd name="connsiteY12-476" fmla="*/ 450008 h 914032"/>
                <a:gd name="connsiteX13-477" fmla="*/ 766089 w 1523540"/>
                <a:gd name="connsiteY13-478" fmla="*/ 388593 h 914032"/>
                <a:gd name="connsiteX14-479" fmla="*/ 800209 w 1523540"/>
                <a:gd name="connsiteY14-480" fmla="*/ 204349 h 914032"/>
                <a:gd name="connsiteX0-481" fmla="*/ 800209 w 1523540"/>
                <a:gd name="connsiteY0-482" fmla="*/ 204349 h 914032"/>
                <a:gd name="connsiteX1-483" fmla="*/ 196266 w 1523540"/>
                <a:gd name="connsiteY1-484" fmla="*/ 12686 h 914032"/>
                <a:gd name="connsiteX2-485" fmla="*/ 147370 w 1523540"/>
                <a:gd name="connsiteY2-486" fmla="*/ 306113 h 914032"/>
                <a:gd name="connsiteX3-487" fmla="*/ 12021 w 1523540"/>
                <a:gd name="connsiteY3-488" fmla="*/ 518188 h 914032"/>
                <a:gd name="connsiteX4-489" fmla="*/ 636377 w 1523540"/>
                <a:gd name="connsiteY4-490" fmla="*/ 741181 h 914032"/>
                <a:gd name="connsiteX5-491" fmla="*/ 697851 w 1523540"/>
                <a:gd name="connsiteY5-492" fmla="*/ 647901 h 914032"/>
                <a:gd name="connsiteX6-493" fmla="*/ 875271 w 1523540"/>
                <a:gd name="connsiteY6-494" fmla="*/ 695668 h 914032"/>
                <a:gd name="connsiteX7-495" fmla="*/ 1189170 w 1523540"/>
                <a:gd name="connsiteY7-496" fmla="*/ 914032 h 914032"/>
                <a:gd name="connsiteX8-497" fmla="*/ 1523540 w 1523540"/>
                <a:gd name="connsiteY8-498" fmla="*/ 818498 h 914032"/>
                <a:gd name="connsiteX9-499" fmla="*/ 1189170 w 1523540"/>
                <a:gd name="connsiteY9-500" fmla="*/ 682020 h 914032"/>
                <a:gd name="connsiteX10-501" fmla="*/ 1250585 w 1523540"/>
                <a:gd name="connsiteY10-502" fmla="*/ 450008 h 914032"/>
                <a:gd name="connsiteX11-503" fmla="*/ 984454 w 1523540"/>
                <a:gd name="connsiteY11-504" fmla="*/ 340826 h 914032"/>
                <a:gd name="connsiteX12-505" fmla="*/ 909391 w 1523540"/>
                <a:gd name="connsiteY12-506" fmla="*/ 450008 h 914032"/>
                <a:gd name="connsiteX13-507" fmla="*/ 766089 w 1523540"/>
                <a:gd name="connsiteY13-508" fmla="*/ 388593 h 914032"/>
                <a:gd name="connsiteX14-509" fmla="*/ 800209 w 1523540"/>
                <a:gd name="connsiteY14-510" fmla="*/ 204349 h 914032"/>
                <a:gd name="connsiteX0-511" fmla="*/ 800209 w 1523540"/>
                <a:gd name="connsiteY0-512" fmla="*/ 204349 h 914032"/>
                <a:gd name="connsiteX1-513" fmla="*/ 196266 w 1523540"/>
                <a:gd name="connsiteY1-514" fmla="*/ 12686 h 914032"/>
                <a:gd name="connsiteX2-515" fmla="*/ 147370 w 1523540"/>
                <a:gd name="connsiteY2-516" fmla="*/ 306113 h 914032"/>
                <a:gd name="connsiteX3-517" fmla="*/ 12021 w 1523540"/>
                <a:gd name="connsiteY3-518" fmla="*/ 518188 h 914032"/>
                <a:gd name="connsiteX4-519" fmla="*/ 636377 w 1523540"/>
                <a:gd name="connsiteY4-520" fmla="*/ 741181 h 914032"/>
                <a:gd name="connsiteX5-521" fmla="*/ 705803 w 1523540"/>
                <a:gd name="connsiteY5-522" fmla="*/ 624047 h 914032"/>
                <a:gd name="connsiteX6-523" fmla="*/ 875271 w 1523540"/>
                <a:gd name="connsiteY6-524" fmla="*/ 695668 h 914032"/>
                <a:gd name="connsiteX7-525" fmla="*/ 1189170 w 1523540"/>
                <a:gd name="connsiteY7-526" fmla="*/ 914032 h 914032"/>
                <a:gd name="connsiteX8-527" fmla="*/ 1523540 w 1523540"/>
                <a:gd name="connsiteY8-528" fmla="*/ 818498 h 914032"/>
                <a:gd name="connsiteX9-529" fmla="*/ 1189170 w 1523540"/>
                <a:gd name="connsiteY9-530" fmla="*/ 682020 h 914032"/>
                <a:gd name="connsiteX10-531" fmla="*/ 1250585 w 1523540"/>
                <a:gd name="connsiteY10-532" fmla="*/ 450008 h 914032"/>
                <a:gd name="connsiteX11-533" fmla="*/ 984454 w 1523540"/>
                <a:gd name="connsiteY11-534" fmla="*/ 340826 h 914032"/>
                <a:gd name="connsiteX12-535" fmla="*/ 909391 w 1523540"/>
                <a:gd name="connsiteY12-536" fmla="*/ 450008 h 914032"/>
                <a:gd name="connsiteX13-537" fmla="*/ 766089 w 1523540"/>
                <a:gd name="connsiteY13-538" fmla="*/ 388593 h 914032"/>
                <a:gd name="connsiteX14-539" fmla="*/ 800209 w 1523540"/>
                <a:gd name="connsiteY14-540" fmla="*/ 204349 h 914032"/>
                <a:gd name="connsiteX0-541" fmla="*/ 800209 w 1523540"/>
                <a:gd name="connsiteY0-542" fmla="*/ 204349 h 914032"/>
                <a:gd name="connsiteX1-543" fmla="*/ 196266 w 1523540"/>
                <a:gd name="connsiteY1-544" fmla="*/ 12686 h 914032"/>
                <a:gd name="connsiteX2-545" fmla="*/ 147370 w 1523540"/>
                <a:gd name="connsiteY2-546" fmla="*/ 306113 h 914032"/>
                <a:gd name="connsiteX3-547" fmla="*/ 12021 w 1523540"/>
                <a:gd name="connsiteY3-548" fmla="*/ 518188 h 914032"/>
                <a:gd name="connsiteX4-549" fmla="*/ 636377 w 1523540"/>
                <a:gd name="connsiteY4-550" fmla="*/ 741181 h 914032"/>
                <a:gd name="connsiteX5-551" fmla="*/ 705803 w 1523540"/>
                <a:gd name="connsiteY5-552" fmla="*/ 624047 h 914032"/>
                <a:gd name="connsiteX6-553" fmla="*/ 875271 w 1523540"/>
                <a:gd name="connsiteY6-554" fmla="*/ 695668 h 914032"/>
                <a:gd name="connsiteX7-555" fmla="*/ 1189170 w 1523540"/>
                <a:gd name="connsiteY7-556" fmla="*/ 914032 h 914032"/>
                <a:gd name="connsiteX8-557" fmla="*/ 1523540 w 1523540"/>
                <a:gd name="connsiteY8-558" fmla="*/ 818498 h 914032"/>
                <a:gd name="connsiteX9-559" fmla="*/ 1189170 w 1523540"/>
                <a:gd name="connsiteY9-560" fmla="*/ 682020 h 914032"/>
                <a:gd name="connsiteX10-561" fmla="*/ 1250585 w 1523540"/>
                <a:gd name="connsiteY10-562" fmla="*/ 450008 h 914032"/>
                <a:gd name="connsiteX11-563" fmla="*/ 984454 w 1523540"/>
                <a:gd name="connsiteY11-564" fmla="*/ 340826 h 914032"/>
                <a:gd name="connsiteX12-565" fmla="*/ 909391 w 1523540"/>
                <a:gd name="connsiteY12-566" fmla="*/ 450008 h 914032"/>
                <a:gd name="connsiteX13-567" fmla="*/ 766089 w 1523540"/>
                <a:gd name="connsiteY13-568" fmla="*/ 388593 h 914032"/>
                <a:gd name="connsiteX14-569" fmla="*/ 800209 w 1523540"/>
                <a:gd name="connsiteY14-570" fmla="*/ 204349 h 914032"/>
                <a:gd name="connsiteX0-571" fmla="*/ 800209 w 1523540"/>
                <a:gd name="connsiteY0-572" fmla="*/ 204349 h 914032"/>
                <a:gd name="connsiteX1-573" fmla="*/ 196266 w 1523540"/>
                <a:gd name="connsiteY1-574" fmla="*/ 12686 h 914032"/>
                <a:gd name="connsiteX2-575" fmla="*/ 147370 w 1523540"/>
                <a:gd name="connsiteY2-576" fmla="*/ 306113 h 914032"/>
                <a:gd name="connsiteX3-577" fmla="*/ 12021 w 1523540"/>
                <a:gd name="connsiteY3-578" fmla="*/ 518188 h 914032"/>
                <a:gd name="connsiteX4-579" fmla="*/ 636377 w 1523540"/>
                <a:gd name="connsiteY4-580" fmla="*/ 741181 h 914032"/>
                <a:gd name="connsiteX5-581" fmla="*/ 705803 w 1523540"/>
                <a:gd name="connsiteY5-582" fmla="*/ 624047 h 914032"/>
                <a:gd name="connsiteX6-583" fmla="*/ 859369 w 1523540"/>
                <a:gd name="connsiteY6-584" fmla="*/ 679765 h 914032"/>
                <a:gd name="connsiteX7-585" fmla="*/ 1189170 w 1523540"/>
                <a:gd name="connsiteY7-586" fmla="*/ 914032 h 914032"/>
                <a:gd name="connsiteX8-587" fmla="*/ 1523540 w 1523540"/>
                <a:gd name="connsiteY8-588" fmla="*/ 818498 h 914032"/>
                <a:gd name="connsiteX9-589" fmla="*/ 1189170 w 1523540"/>
                <a:gd name="connsiteY9-590" fmla="*/ 682020 h 914032"/>
                <a:gd name="connsiteX10-591" fmla="*/ 1250585 w 1523540"/>
                <a:gd name="connsiteY10-592" fmla="*/ 450008 h 914032"/>
                <a:gd name="connsiteX11-593" fmla="*/ 984454 w 1523540"/>
                <a:gd name="connsiteY11-594" fmla="*/ 340826 h 914032"/>
                <a:gd name="connsiteX12-595" fmla="*/ 909391 w 1523540"/>
                <a:gd name="connsiteY12-596" fmla="*/ 450008 h 914032"/>
                <a:gd name="connsiteX13-597" fmla="*/ 766089 w 1523540"/>
                <a:gd name="connsiteY13-598" fmla="*/ 388593 h 914032"/>
                <a:gd name="connsiteX14-599" fmla="*/ 800209 w 1523540"/>
                <a:gd name="connsiteY14-600" fmla="*/ 204349 h 914032"/>
                <a:gd name="connsiteX0-601" fmla="*/ 800209 w 1523540"/>
                <a:gd name="connsiteY0-602" fmla="*/ 204349 h 914032"/>
                <a:gd name="connsiteX1-603" fmla="*/ 196266 w 1523540"/>
                <a:gd name="connsiteY1-604" fmla="*/ 12686 h 914032"/>
                <a:gd name="connsiteX2-605" fmla="*/ 147370 w 1523540"/>
                <a:gd name="connsiteY2-606" fmla="*/ 306113 h 914032"/>
                <a:gd name="connsiteX3-607" fmla="*/ 12021 w 1523540"/>
                <a:gd name="connsiteY3-608" fmla="*/ 518188 h 914032"/>
                <a:gd name="connsiteX4-609" fmla="*/ 636377 w 1523540"/>
                <a:gd name="connsiteY4-610" fmla="*/ 741181 h 914032"/>
                <a:gd name="connsiteX5-611" fmla="*/ 705803 w 1523540"/>
                <a:gd name="connsiteY5-612" fmla="*/ 624047 h 914032"/>
                <a:gd name="connsiteX6-613" fmla="*/ 859369 w 1523540"/>
                <a:gd name="connsiteY6-614" fmla="*/ 679765 h 914032"/>
                <a:gd name="connsiteX7-615" fmla="*/ 1189170 w 1523540"/>
                <a:gd name="connsiteY7-616" fmla="*/ 914032 h 914032"/>
                <a:gd name="connsiteX8-617" fmla="*/ 1523540 w 1523540"/>
                <a:gd name="connsiteY8-618" fmla="*/ 818498 h 914032"/>
                <a:gd name="connsiteX9-619" fmla="*/ 1189170 w 1523540"/>
                <a:gd name="connsiteY9-620" fmla="*/ 682020 h 914032"/>
                <a:gd name="connsiteX10-621" fmla="*/ 1250585 w 1523540"/>
                <a:gd name="connsiteY10-622" fmla="*/ 450008 h 914032"/>
                <a:gd name="connsiteX11-623" fmla="*/ 984454 w 1523540"/>
                <a:gd name="connsiteY11-624" fmla="*/ 340826 h 914032"/>
                <a:gd name="connsiteX12-625" fmla="*/ 909391 w 1523540"/>
                <a:gd name="connsiteY12-626" fmla="*/ 450008 h 914032"/>
                <a:gd name="connsiteX13-627" fmla="*/ 766089 w 1523540"/>
                <a:gd name="connsiteY13-628" fmla="*/ 388593 h 914032"/>
                <a:gd name="connsiteX14-629" fmla="*/ 800209 w 1523540"/>
                <a:gd name="connsiteY14-630" fmla="*/ 204349 h 914032"/>
                <a:gd name="connsiteX0-631" fmla="*/ 800209 w 1523540"/>
                <a:gd name="connsiteY0-632" fmla="*/ 204349 h 914032"/>
                <a:gd name="connsiteX1-633" fmla="*/ 196266 w 1523540"/>
                <a:gd name="connsiteY1-634" fmla="*/ 12686 h 914032"/>
                <a:gd name="connsiteX2-635" fmla="*/ 147370 w 1523540"/>
                <a:gd name="connsiteY2-636" fmla="*/ 306113 h 914032"/>
                <a:gd name="connsiteX3-637" fmla="*/ 12021 w 1523540"/>
                <a:gd name="connsiteY3-638" fmla="*/ 518188 h 914032"/>
                <a:gd name="connsiteX4-639" fmla="*/ 636377 w 1523540"/>
                <a:gd name="connsiteY4-640" fmla="*/ 741181 h 914032"/>
                <a:gd name="connsiteX5-641" fmla="*/ 705803 w 1523540"/>
                <a:gd name="connsiteY5-642" fmla="*/ 624047 h 914032"/>
                <a:gd name="connsiteX6-643" fmla="*/ 859369 w 1523540"/>
                <a:gd name="connsiteY6-644" fmla="*/ 679765 h 914032"/>
                <a:gd name="connsiteX7-645" fmla="*/ 1189170 w 1523540"/>
                <a:gd name="connsiteY7-646" fmla="*/ 914032 h 914032"/>
                <a:gd name="connsiteX8-647" fmla="*/ 1523540 w 1523540"/>
                <a:gd name="connsiteY8-648" fmla="*/ 818498 h 914032"/>
                <a:gd name="connsiteX9-649" fmla="*/ 1189170 w 1523540"/>
                <a:gd name="connsiteY9-650" fmla="*/ 682020 h 914032"/>
                <a:gd name="connsiteX10-651" fmla="*/ 1250585 w 1523540"/>
                <a:gd name="connsiteY10-652" fmla="*/ 450008 h 914032"/>
                <a:gd name="connsiteX11-653" fmla="*/ 984454 w 1523540"/>
                <a:gd name="connsiteY11-654" fmla="*/ 340826 h 914032"/>
                <a:gd name="connsiteX12-655" fmla="*/ 909391 w 1523540"/>
                <a:gd name="connsiteY12-656" fmla="*/ 450008 h 914032"/>
                <a:gd name="connsiteX13-657" fmla="*/ 766089 w 1523540"/>
                <a:gd name="connsiteY13-658" fmla="*/ 388593 h 914032"/>
                <a:gd name="connsiteX14-659" fmla="*/ 800209 w 1523540"/>
                <a:gd name="connsiteY14-660" fmla="*/ 204349 h 914032"/>
                <a:gd name="connsiteX0-661" fmla="*/ 800209 w 1523540"/>
                <a:gd name="connsiteY0-662" fmla="*/ 204349 h 982628"/>
                <a:gd name="connsiteX1-663" fmla="*/ 196266 w 1523540"/>
                <a:gd name="connsiteY1-664" fmla="*/ 12686 h 982628"/>
                <a:gd name="connsiteX2-665" fmla="*/ 147370 w 1523540"/>
                <a:gd name="connsiteY2-666" fmla="*/ 306113 h 982628"/>
                <a:gd name="connsiteX3-667" fmla="*/ 12021 w 1523540"/>
                <a:gd name="connsiteY3-668" fmla="*/ 518188 h 982628"/>
                <a:gd name="connsiteX4-669" fmla="*/ 636377 w 1523540"/>
                <a:gd name="connsiteY4-670" fmla="*/ 741181 h 982628"/>
                <a:gd name="connsiteX5-671" fmla="*/ 705803 w 1523540"/>
                <a:gd name="connsiteY5-672" fmla="*/ 624047 h 982628"/>
                <a:gd name="connsiteX6-673" fmla="*/ 859369 w 1523540"/>
                <a:gd name="connsiteY6-674" fmla="*/ 679765 h 982628"/>
                <a:gd name="connsiteX7-675" fmla="*/ 1189170 w 1523540"/>
                <a:gd name="connsiteY7-676" fmla="*/ 914032 h 982628"/>
                <a:gd name="connsiteX8-677" fmla="*/ 1523540 w 1523540"/>
                <a:gd name="connsiteY8-678" fmla="*/ 818498 h 982628"/>
                <a:gd name="connsiteX9-679" fmla="*/ 1189170 w 1523540"/>
                <a:gd name="connsiteY9-680" fmla="*/ 682020 h 982628"/>
                <a:gd name="connsiteX10-681" fmla="*/ 1250585 w 1523540"/>
                <a:gd name="connsiteY10-682" fmla="*/ 450008 h 982628"/>
                <a:gd name="connsiteX11-683" fmla="*/ 984454 w 1523540"/>
                <a:gd name="connsiteY11-684" fmla="*/ 340826 h 982628"/>
                <a:gd name="connsiteX12-685" fmla="*/ 909391 w 1523540"/>
                <a:gd name="connsiteY12-686" fmla="*/ 450008 h 982628"/>
                <a:gd name="connsiteX13-687" fmla="*/ 766089 w 1523540"/>
                <a:gd name="connsiteY13-688" fmla="*/ 388593 h 982628"/>
                <a:gd name="connsiteX14-689" fmla="*/ 800209 w 1523540"/>
                <a:gd name="connsiteY14-690" fmla="*/ 204349 h 982628"/>
                <a:gd name="connsiteX0-691" fmla="*/ 800209 w 1554538"/>
                <a:gd name="connsiteY0-692" fmla="*/ 204349 h 982009"/>
                <a:gd name="connsiteX1-693" fmla="*/ 196266 w 1554538"/>
                <a:gd name="connsiteY1-694" fmla="*/ 12686 h 982009"/>
                <a:gd name="connsiteX2-695" fmla="*/ 147370 w 1554538"/>
                <a:gd name="connsiteY2-696" fmla="*/ 306113 h 982009"/>
                <a:gd name="connsiteX3-697" fmla="*/ 12021 w 1554538"/>
                <a:gd name="connsiteY3-698" fmla="*/ 518188 h 982009"/>
                <a:gd name="connsiteX4-699" fmla="*/ 636377 w 1554538"/>
                <a:gd name="connsiteY4-700" fmla="*/ 741181 h 982009"/>
                <a:gd name="connsiteX5-701" fmla="*/ 705803 w 1554538"/>
                <a:gd name="connsiteY5-702" fmla="*/ 624047 h 982009"/>
                <a:gd name="connsiteX6-703" fmla="*/ 859369 w 1554538"/>
                <a:gd name="connsiteY6-704" fmla="*/ 679765 h 982009"/>
                <a:gd name="connsiteX7-705" fmla="*/ 1189170 w 1554538"/>
                <a:gd name="connsiteY7-706" fmla="*/ 914032 h 982009"/>
                <a:gd name="connsiteX8-707" fmla="*/ 1523540 w 1554538"/>
                <a:gd name="connsiteY8-708" fmla="*/ 818498 h 982009"/>
                <a:gd name="connsiteX9-709" fmla="*/ 1189170 w 1554538"/>
                <a:gd name="connsiteY9-710" fmla="*/ 682020 h 982009"/>
                <a:gd name="connsiteX10-711" fmla="*/ 1250585 w 1554538"/>
                <a:gd name="connsiteY10-712" fmla="*/ 450008 h 982009"/>
                <a:gd name="connsiteX11-713" fmla="*/ 984454 w 1554538"/>
                <a:gd name="connsiteY11-714" fmla="*/ 340826 h 982009"/>
                <a:gd name="connsiteX12-715" fmla="*/ 909391 w 1554538"/>
                <a:gd name="connsiteY12-716" fmla="*/ 450008 h 982009"/>
                <a:gd name="connsiteX13-717" fmla="*/ 766089 w 1554538"/>
                <a:gd name="connsiteY13-718" fmla="*/ 388593 h 982009"/>
                <a:gd name="connsiteX14-719" fmla="*/ 800209 w 1554538"/>
                <a:gd name="connsiteY14-720" fmla="*/ 204349 h 982009"/>
                <a:gd name="connsiteX0-721" fmla="*/ 800209 w 1554538"/>
                <a:gd name="connsiteY0-722" fmla="*/ 204349 h 982009"/>
                <a:gd name="connsiteX1-723" fmla="*/ 196266 w 1554538"/>
                <a:gd name="connsiteY1-724" fmla="*/ 12686 h 982009"/>
                <a:gd name="connsiteX2-725" fmla="*/ 147370 w 1554538"/>
                <a:gd name="connsiteY2-726" fmla="*/ 306113 h 982009"/>
                <a:gd name="connsiteX3-727" fmla="*/ 12021 w 1554538"/>
                <a:gd name="connsiteY3-728" fmla="*/ 518188 h 982009"/>
                <a:gd name="connsiteX4-729" fmla="*/ 636377 w 1554538"/>
                <a:gd name="connsiteY4-730" fmla="*/ 741181 h 982009"/>
                <a:gd name="connsiteX5-731" fmla="*/ 705803 w 1554538"/>
                <a:gd name="connsiteY5-732" fmla="*/ 624047 h 982009"/>
                <a:gd name="connsiteX6-733" fmla="*/ 859369 w 1554538"/>
                <a:gd name="connsiteY6-734" fmla="*/ 679765 h 982009"/>
                <a:gd name="connsiteX7-735" fmla="*/ 1189170 w 1554538"/>
                <a:gd name="connsiteY7-736" fmla="*/ 914032 h 982009"/>
                <a:gd name="connsiteX8-737" fmla="*/ 1523540 w 1554538"/>
                <a:gd name="connsiteY8-738" fmla="*/ 818498 h 982009"/>
                <a:gd name="connsiteX9-739" fmla="*/ 1189170 w 1554538"/>
                <a:gd name="connsiteY9-740" fmla="*/ 682020 h 982009"/>
                <a:gd name="connsiteX10-741" fmla="*/ 1250585 w 1554538"/>
                <a:gd name="connsiteY10-742" fmla="*/ 450008 h 982009"/>
                <a:gd name="connsiteX11-743" fmla="*/ 984454 w 1554538"/>
                <a:gd name="connsiteY11-744" fmla="*/ 340826 h 982009"/>
                <a:gd name="connsiteX12-745" fmla="*/ 909391 w 1554538"/>
                <a:gd name="connsiteY12-746" fmla="*/ 450008 h 982009"/>
                <a:gd name="connsiteX13-747" fmla="*/ 766089 w 1554538"/>
                <a:gd name="connsiteY13-748" fmla="*/ 388593 h 982009"/>
                <a:gd name="connsiteX14-749" fmla="*/ 800209 w 1554538"/>
                <a:gd name="connsiteY14-750" fmla="*/ 204349 h 982009"/>
                <a:gd name="connsiteX0-751" fmla="*/ 800209 w 1554538"/>
                <a:gd name="connsiteY0-752" fmla="*/ 204349 h 982009"/>
                <a:gd name="connsiteX1-753" fmla="*/ 196266 w 1554538"/>
                <a:gd name="connsiteY1-754" fmla="*/ 12686 h 982009"/>
                <a:gd name="connsiteX2-755" fmla="*/ 147370 w 1554538"/>
                <a:gd name="connsiteY2-756" fmla="*/ 306113 h 982009"/>
                <a:gd name="connsiteX3-757" fmla="*/ 12021 w 1554538"/>
                <a:gd name="connsiteY3-758" fmla="*/ 518188 h 982009"/>
                <a:gd name="connsiteX4-759" fmla="*/ 636377 w 1554538"/>
                <a:gd name="connsiteY4-760" fmla="*/ 741181 h 982009"/>
                <a:gd name="connsiteX5-761" fmla="*/ 705803 w 1554538"/>
                <a:gd name="connsiteY5-762" fmla="*/ 624047 h 982009"/>
                <a:gd name="connsiteX6-763" fmla="*/ 859369 w 1554538"/>
                <a:gd name="connsiteY6-764" fmla="*/ 679765 h 982009"/>
                <a:gd name="connsiteX7-765" fmla="*/ 1189170 w 1554538"/>
                <a:gd name="connsiteY7-766" fmla="*/ 914032 h 982009"/>
                <a:gd name="connsiteX8-767" fmla="*/ 1523540 w 1554538"/>
                <a:gd name="connsiteY8-768" fmla="*/ 818498 h 982009"/>
                <a:gd name="connsiteX9-769" fmla="*/ 1173267 w 1554538"/>
                <a:gd name="connsiteY9-770" fmla="*/ 634312 h 982009"/>
                <a:gd name="connsiteX10-771" fmla="*/ 1250585 w 1554538"/>
                <a:gd name="connsiteY10-772" fmla="*/ 450008 h 982009"/>
                <a:gd name="connsiteX11-773" fmla="*/ 984454 w 1554538"/>
                <a:gd name="connsiteY11-774" fmla="*/ 340826 h 982009"/>
                <a:gd name="connsiteX12-775" fmla="*/ 909391 w 1554538"/>
                <a:gd name="connsiteY12-776" fmla="*/ 450008 h 982009"/>
                <a:gd name="connsiteX13-777" fmla="*/ 766089 w 1554538"/>
                <a:gd name="connsiteY13-778" fmla="*/ 388593 h 982009"/>
                <a:gd name="connsiteX14-779" fmla="*/ 800209 w 1554538"/>
                <a:gd name="connsiteY14-780" fmla="*/ 204349 h 982009"/>
                <a:gd name="connsiteX0-781" fmla="*/ 800209 w 1554538"/>
                <a:gd name="connsiteY0-782" fmla="*/ 204349 h 982009"/>
                <a:gd name="connsiteX1-783" fmla="*/ 196266 w 1554538"/>
                <a:gd name="connsiteY1-784" fmla="*/ 12686 h 982009"/>
                <a:gd name="connsiteX2-785" fmla="*/ 147370 w 1554538"/>
                <a:gd name="connsiteY2-786" fmla="*/ 306113 h 982009"/>
                <a:gd name="connsiteX3-787" fmla="*/ 12021 w 1554538"/>
                <a:gd name="connsiteY3-788" fmla="*/ 518188 h 982009"/>
                <a:gd name="connsiteX4-789" fmla="*/ 636377 w 1554538"/>
                <a:gd name="connsiteY4-790" fmla="*/ 741181 h 982009"/>
                <a:gd name="connsiteX5-791" fmla="*/ 705803 w 1554538"/>
                <a:gd name="connsiteY5-792" fmla="*/ 624047 h 982009"/>
                <a:gd name="connsiteX6-793" fmla="*/ 859369 w 1554538"/>
                <a:gd name="connsiteY6-794" fmla="*/ 679765 h 982009"/>
                <a:gd name="connsiteX7-795" fmla="*/ 1189170 w 1554538"/>
                <a:gd name="connsiteY7-796" fmla="*/ 914032 h 982009"/>
                <a:gd name="connsiteX8-797" fmla="*/ 1523540 w 1554538"/>
                <a:gd name="connsiteY8-798" fmla="*/ 818498 h 982009"/>
                <a:gd name="connsiteX9-799" fmla="*/ 1173267 w 1554538"/>
                <a:gd name="connsiteY9-800" fmla="*/ 634312 h 982009"/>
                <a:gd name="connsiteX10-801" fmla="*/ 1250585 w 1554538"/>
                <a:gd name="connsiteY10-802" fmla="*/ 450008 h 982009"/>
                <a:gd name="connsiteX11-803" fmla="*/ 984454 w 1554538"/>
                <a:gd name="connsiteY11-804" fmla="*/ 340826 h 982009"/>
                <a:gd name="connsiteX12-805" fmla="*/ 909391 w 1554538"/>
                <a:gd name="connsiteY12-806" fmla="*/ 450008 h 982009"/>
                <a:gd name="connsiteX13-807" fmla="*/ 766089 w 1554538"/>
                <a:gd name="connsiteY13-808" fmla="*/ 388593 h 982009"/>
                <a:gd name="connsiteX14-809" fmla="*/ 800209 w 1554538"/>
                <a:gd name="connsiteY14-810" fmla="*/ 204349 h 982009"/>
                <a:gd name="connsiteX0-811" fmla="*/ 800209 w 1542543"/>
                <a:gd name="connsiteY0-812" fmla="*/ 204349 h 976908"/>
                <a:gd name="connsiteX1-813" fmla="*/ 196266 w 1542543"/>
                <a:gd name="connsiteY1-814" fmla="*/ 12686 h 976908"/>
                <a:gd name="connsiteX2-815" fmla="*/ 147370 w 1542543"/>
                <a:gd name="connsiteY2-816" fmla="*/ 306113 h 976908"/>
                <a:gd name="connsiteX3-817" fmla="*/ 12021 w 1542543"/>
                <a:gd name="connsiteY3-818" fmla="*/ 518188 h 976908"/>
                <a:gd name="connsiteX4-819" fmla="*/ 636377 w 1542543"/>
                <a:gd name="connsiteY4-820" fmla="*/ 741181 h 976908"/>
                <a:gd name="connsiteX5-821" fmla="*/ 705803 w 1542543"/>
                <a:gd name="connsiteY5-822" fmla="*/ 624047 h 976908"/>
                <a:gd name="connsiteX6-823" fmla="*/ 859369 w 1542543"/>
                <a:gd name="connsiteY6-824" fmla="*/ 679765 h 976908"/>
                <a:gd name="connsiteX7-825" fmla="*/ 1189170 w 1542543"/>
                <a:gd name="connsiteY7-826" fmla="*/ 914032 h 976908"/>
                <a:gd name="connsiteX8-827" fmla="*/ 1507637 w 1542543"/>
                <a:gd name="connsiteY8-828" fmla="*/ 786693 h 976908"/>
                <a:gd name="connsiteX9-829" fmla="*/ 1173267 w 1542543"/>
                <a:gd name="connsiteY9-830" fmla="*/ 634312 h 976908"/>
                <a:gd name="connsiteX10-831" fmla="*/ 1250585 w 1542543"/>
                <a:gd name="connsiteY10-832" fmla="*/ 450008 h 976908"/>
                <a:gd name="connsiteX11-833" fmla="*/ 984454 w 1542543"/>
                <a:gd name="connsiteY11-834" fmla="*/ 340826 h 976908"/>
                <a:gd name="connsiteX12-835" fmla="*/ 909391 w 1542543"/>
                <a:gd name="connsiteY12-836" fmla="*/ 450008 h 976908"/>
                <a:gd name="connsiteX13-837" fmla="*/ 766089 w 1542543"/>
                <a:gd name="connsiteY13-838" fmla="*/ 388593 h 976908"/>
                <a:gd name="connsiteX14-839" fmla="*/ 800209 w 1542543"/>
                <a:gd name="connsiteY14-840" fmla="*/ 204349 h 976908"/>
                <a:gd name="connsiteX0-841" fmla="*/ 800209 w 1542543"/>
                <a:gd name="connsiteY0-842" fmla="*/ 204349 h 976908"/>
                <a:gd name="connsiteX1-843" fmla="*/ 196266 w 1542543"/>
                <a:gd name="connsiteY1-844" fmla="*/ 12686 h 976908"/>
                <a:gd name="connsiteX2-845" fmla="*/ 147370 w 1542543"/>
                <a:gd name="connsiteY2-846" fmla="*/ 306113 h 976908"/>
                <a:gd name="connsiteX3-847" fmla="*/ 12021 w 1542543"/>
                <a:gd name="connsiteY3-848" fmla="*/ 518188 h 976908"/>
                <a:gd name="connsiteX4-849" fmla="*/ 636377 w 1542543"/>
                <a:gd name="connsiteY4-850" fmla="*/ 741181 h 976908"/>
                <a:gd name="connsiteX5-851" fmla="*/ 705803 w 1542543"/>
                <a:gd name="connsiteY5-852" fmla="*/ 624047 h 976908"/>
                <a:gd name="connsiteX6-853" fmla="*/ 859369 w 1542543"/>
                <a:gd name="connsiteY6-854" fmla="*/ 679765 h 976908"/>
                <a:gd name="connsiteX7-855" fmla="*/ 1189170 w 1542543"/>
                <a:gd name="connsiteY7-856" fmla="*/ 914032 h 976908"/>
                <a:gd name="connsiteX8-857" fmla="*/ 1507637 w 1542543"/>
                <a:gd name="connsiteY8-858" fmla="*/ 786693 h 976908"/>
                <a:gd name="connsiteX9-859" fmla="*/ 1173267 w 1542543"/>
                <a:gd name="connsiteY9-860" fmla="*/ 634312 h 976908"/>
                <a:gd name="connsiteX10-861" fmla="*/ 1250585 w 1542543"/>
                <a:gd name="connsiteY10-862" fmla="*/ 450008 h 976908"/>
                <a:gd name="connsiteX11-863" fmla="*/ 984454 w 1542543"/>
                <a:gd name="connsiteY11-864" fmla="*/ 340826 h 976908"/>
                <a:gd name="connsiteX12-865" fmla="*/ 909391 w 1542543"/>
                <a:gd name="connsiteY12-866" fmla="*/ 450008 h 976908"/>
                <a:gd name="connsiteX13-867" fmla="*/ 766089 w 1542543"/>
                <a:gd name="connsiteY13-868" fmla="*/ 388593 h 976908"/>
                <a:gd name="connsiteX14-869" fmla="*/ 800209 w 1542543"/>
                <a:gd name="connsiteY14-870" fmla="*/ 204349 h 976908"/>
                <a:gd name="connsiteX0-871" fmla="*/ 800209 w 1522966"/>
                <a:gd name="connsiteY0-872" fmla="*/ 204349 h 975249"/>
                <a:gd name="connsiteX1-873" fmla="*/ 196266 w 1522966"/>
                <a:gd name="connsiteY1-874" fmla="*/ 12686 h 975249"/>
                <a:gd name="connsiteX2-875" fmla="*/ 147370 w 1522966"/>
                <a:gd name="connsiteY2-876" fmla="*/ 306113 h 975249"/>
                <a:gd name="connsiteX3-877" fmla="*/ 12021 w 1522966"/>
                <a:gd name="connsiteY3-878" fmla="*/ 518188 h 975249"/>
                <a:gd name="connsiteX4-879" fmla="*/ 636377 w 1522966"/>
                <a:gd name="connsiteY4-880" fmla="*/ 741181 h 975249"/>
                <a:gd name="connsiteX5-881" fmla="*/ 705803 w 1522966"/>
                <a:gd name="connsiteY5-882" fmla="*/ 624047 h 975249"/>
                <a:gd name="connsiteX6-883" fmla="*/ 859369 w 1522966"/>
                <a:gd name="connsiteY6-884" fmla="*/ 679765 h 975249"/>
                <a:gd name="connsiteX7-885" fmla="*/ 1189170 w 1522966"/>
                <a:gd name="connsiteY7-886" fmla="*/ 914032 h 975249"/>
                <a:gd name="connsiteX8-887" fmla="*/ 1507637 w 1522966"/>
                <a:gd name="connsiteY8-888" fmla="*/ 786693 h 975249"/>
                <a:gd name="connsiteX9-889" fmla="*/ 1173267 w 1522966"/>
                <a:gd name="connsiteY9-890" fmla="*/ 634312 h 975249"/>
                <a:gd name="connsiteX10-891" fmla="*/ 1250585 w 1522966"/>
                <a:gd name="connsiteY10-892" fmla="*/ 450008 h 975249"/>
                <a:gd name="connsiteX11-893" fmla="*/ 984454 w 1522966"/>
                <a:gd name="connsiteY11-894" fmla="*/ 340826 h 975249"/>
                <a:gd name="connsiteX12-895" fmla="*/ 909391 w 1522966"/>
                <a:gd name="connsiteY12-896" fmla="*/ 450008 h 975249"/>
                <a:gd name="connsiteX13-897" fmla="*/ 766089 w 1522966"/>
                <a:gd name="connsiteY13-898" fmla="*/ 388593 h 975249"/>
                <a:gd name="connsiteX14-899" fmla="*/ 800209 w 1522966"/>
                <a:gd name="connsiteY14-900" fmla="*/ 204349 h 975249"/>
                <a:gd name="connsiteX0-901" fmla="*/ 800209 w 1538655"/>
                <a:gd name="connsiteY0-902" fmla="*/ 204349 h 976321"/>
                <a:gd name="connsiteX1-903" fmla="*/ 196266 w 1538655"/>
                <a:gd name="connsiteY1-904" fmla="*/ 12686 h 976321"/>
                <a:gd name="connsiteX2-905" fmla="*/ 147370 w 1538655"/>
                <a:gd name="connsiteY2-906" fmla="*/ 306113 h 976321"/>
                <a:gd name="connsiteX3-907" fmla="*/ 12021 w 1538655"/>
                <a:gd name="connsiteY3-908" fmla="*/ 518188 h 976321"/>
                <a:gd name="connsiteX4-909" fmla="*/ 636377 w 1538655"/>
                <a:gd name="connsiteY4-910" fmla="*/ 741181 h 976321"/>
                <a:gd name="connsiteX5-911" fmla="*/ 705803 w 1538655"/>
                <a:gd name="connsiteY5-912" fmla="*/ 624047 h 976321"/>
                <a:gd name="connsiteX6-913" fmla="*/ 859369 w 1538655"/>
                <a:gd name="connsiteY6-914" fmla="*/ 679765 h 976321"/>
                <a:gd name="connsiteX7-915" fmla="*/ 1189170 w 1538655"/>
                <a:gd name="connsiteY7-916" fmla="*/ 914032 h 976321"/>
                <a:gd name="connsiteX8-917" fmla="*/ 1507637 w 1538655"/>
                <a:gd name="connsiteY8-918" fmla="*/ 786693 h 976321"/>
                <a:gd name="connsiteX9-919" fmla="*/ 1173267 w 1538655"/>
                <a:gd name="connsiteY9-920" fmla="*/ 634312 h 976321"/>
                <a:gd name="connsiteX10-921" fmla="*/ 1250585 w 1538655"/>
                <a:gd name="connsiteY10-922" fmla="*/ 450008 h 976321"/>
                <a:gd name="connsiteX11-923" fmla="*/ 984454 w 1538655"/>
                <a:gd name="connsiteY11-924" fmla="*/ 340826 h 976321"/>
                <a:gd name="connsiteX12-925" fmla="*/ 909391 w 1538655"/>
                <a:gd name="connsiteY12-926" fmla="*/ 450008 h 976321"/>
                <a:gd name="connsiteX13-927" fmla="*/ 766089 w 1538655"/>
                <a:gd name="connsiteY13-928" fmla="*/ 388593 h 976321"/>
                <a:gd name="connsiteX14-929" fmla="*/ 800209 w 1538655"/>
                <a:gd name="connsiteY14-930" fmla="*/ 204349 h 976321"/>
                <a:gd name="connsiteX0-931" fmla="*/ 800209 w 1556774"/>
                <a:gd name="connsiteY0-932" fmla="*/ 204349 h 981339"/>
                <a:gd name="connsiteX1-933" fmla="*/ 196266 w 1556774"/>
                <a:gd name="connsiteY1-934" fmla="*/ 12686 h 981339"/>
                <a:gd name="connsiteX2-935" fmla="*/ 147370 w 1556774"/>
                <a:gd name="connsiteY2-936" fmla="*/ 306113 h 981339"/>
                <a:gd name="connsiteX3-937" fmla="*/ 12021 w 1556774"/>
                <a:gd name="connsiteY3-938" fmla="*/ 518188 h 981339"/>
                <a:gd name="connsiteX4-939" fmla="*/ 636377 w 1556774"/>
                <a:gd name="connsiteY4-940" fmla="*/ 741181 h 981339"/>
                <a:gd name="connsiteX5-941" fmla="*/ 705803 w 1556774"/>
                <a:gd name="connsiteY5-942" fmla="*/ 624047 h 981339"/>
                <a:gd name="connsiteX6-943" fmla="*/ 859369 w 1556774"/>
                <a:gd name="connsiteY6-944" fmla="*/ 679765 h 981339"/>
                <a:gd name="connsiteX7-945" fmla="*/ 1189170 w 1556774"/>
                <a:gd name="connsiteY7-946" fmla="*/ 914032 h 981339"/>
                <a:gd name="connsiteX8-947" fmla="*/ 1507637 w 1556774"/>
                <a:gd name="connsiteY8-948" fmla="*/ 786693 h 981339"/>
                <a:gd name="connsiteX9-949" fmla="*/ 1173267 w 1556774"/>
                <a:gd name="connsiteY9-950" fmla="*/ 634312 h 981339"/>
                <a:gd name="connsiteX10-951" fmla="*/ 1250585 w 1556774"/>
                <a:gd name="connsiteY10-952" fmla="*/ 450008 h 981339"/>
                <a:gd name="connsiteX11-953" fmla="*/ 984454 w 1556774"/>
                <a:gd name="connsiteY11-954" fmla="*/ 340826 h 981339"/>
                <a:gd name="connsiteX12-955" fmla="*/ 909391 w 1556774"/>
                <a:gd name="connsiteY12-956" fmla="*/ 450008 h 981339"/>
                <a:gd name="connsiteX13-957" fmla="*/ 766089 w 1556774"/>
                <a:gd name="connsiteY13-958" fmla="*/ 388593 h 981339"/>
                <a:gd name="connsiteX14-959" fmla="*/ 800209 w 1556774"/>
                <a:gd name="connsiteY14-960" fmla="*/ 204349 h 981339"/>
                <a:gd name="connsiteX0-961" fmla="*/ 800209 w 1556774"/>
                <a:gd name="connsiteY0-962" fmla="*/ 204349 h 981339"/>
                <a:gd name="connsiteX1-963" fmla="*/ 196266 w 1556774"/>
                <a:gd name="connsiteY1-964" fmla="*/ 12686 h 981339"/>
                <a:gd name="connsiteX2-965" fmla="*/ 147370 w 1556774"/>
                <a:gd name="connsiteY2-966" fmla="*/ 306113 h 981339"/>
                <a:gd name="connsiteX3-967" fmla="*/ 12021 w 1556774"/>
                <a:gd name="connsiteY3-968" fmla="*/ 518188 h 981339"/>
                <a:gd name="connsiteX4-969" fmla="*/ 636377 w 1556774"/>
                <a:gd name="connsiteY4-970" fmla="*/ 741181 h 981339"/>
                <a:gd name="connsiteX5-971" fmla="*/ 705803 w 1556774"/>
                <a:gd name="connsiteY5-972" fmla="*/ 624047 h 981339"/>
                <a:gd name="connsiteX6-973" fmla="*/ 859369 w 1556774"/>
                <a:gd name="connsiteY6-974" fmla="*/ 679765 h 981339"/>
                <a:gd name="connsiteX7-975" fmla="*/ 1189170 w 1556774"/>
                <a:gd name="connsiteY7-976" fmla="*/ 914032 h 981339"/>
                <a:gd name="connsiteX8-977" fmla="*/ 1507637 w 1556774"/>
                <a:gd name="connsiteY8-978" fmla="*/ 786693 h 981339"/>
                <a:gd name="connsiteX9-979" fmla="*/ 1173267 w 1556774"/>
                <a:gd name="connsiteY9-980" fmla="*/ 634312 h 981339"/>
                <a:gd name="connsiteX10-981" fmla="*/ 1250585 w 1556774"/>
                <a:gd name="connsiteY10-982" fmla="*/ 450008 h 981339"/>
                <a:gd name="connsiteX11-983" fmla="*/ 984454 w 1556774"/>
                <a:gd name="connsiteY11-984" fmla="*/ 340826 h 981339"/>
                <a:gd name="connsiteX12-985" fmla="*/ 909391 w 1556774"/>
                <a:gd name="connsiteY12-986" fmla="*/ 450008 h 981339"/>
                <a:gd name="connsiteX13-987" fmla="*/ 766089 w 1556774"/>
                <a:gd name="connsiteY13-988" fmla="*/ 388593 h 981339"/>
                <a:gd name="connsiteX14-989" fmla="*/ 800209 w 1556774"/>
                <a:gd name="connsiteY14-990" fmla="*/ 204349 h 981339"/>
                <a:gd name="connsiteX0-991" fmla="*/ 800209 w 1556774"/>
                <a:gd name="connsiteY0-992" fmla="*/ 204349 h 981339"/>
                <a:gd name="connsiteX1-993" fmla="*/ 196266 w 1556774"/>
                <a:gd name="connsiteY1-994" fmla="*/ 12686 h 981339"/>
                <a:gd name="connsiteX2-995" fmla="*/ 147370 w 1556774"/>
                <a:gd name="connsiteY2-996" fmla="*/ 306113 h 981339"/>
                <a:gd name="connsiteX3-997" fmla="*/ 12021 w 1556774"/>
                <a:gd name="connsiteY3-998" fmla="*/ 518188 h 981339"/>
                <a:gd name="connsiteX4-999" fmla="*/ 636377 w 1556774"/>
                <a:gd name="connsiteY4-1000" fmla="*/ 741181 h 981339"/>
                <a:gd name="connsiteX5-1001" fmla="*/ 705803 w 1556774"/>
                <a:gd name="connsiteY5-1002" fmla="*/ 624047 h 981339"/>
                <a:gd name="connsiteX6-1003" fmla="*/ 859369 w 1556774"/>
                <a:gd name="connsiteY6-1004" fmla="*/ 679765 h 981339"/>
                <a:gd name="connsiteX7-1005" fmla="*/ 1189170 w 1556774"/>
                <a:gd name="connsiteY7-1006" fmla="*/ 914032 h 981339"/>
                <a:gd name="connsiteX8-1007" fmla="*/ 1507637 w 1556774"/>
                <a:gd name="connsiteY8-1008" fmla="*/ 786693 h 981339"/>
                <a:gd name="connsiteX9-1009" fmla="*/ 1173267 w 1556774"/>
                <a:gd name="connsiteY9-1010" fmla="*/ 634312 h 981339"/>
                <a:gd name="connsiteX10-1011" fmla="*/ 1250585 w 1556774"/>
                <a:gd name="connsiteY10-1012" fmla="*/ 450008 h 981339"/>
                <a:gd name="connsiteX11-1013" fmla="*/ 984454 w 1556774"/>
                <a:gd name="connsiteY11-1014" fmla="*/ 340826 h 981339"/>
                <a:gd name="connsiteX12-1015" fmla="*/ 909391 w 1556774"/>
                <a:gd name="connsiteY12-1016" fmla="*/ 450008 h 981339"/>
                <a:gd name="connsiteX13-1017" fmla="*/ 766089 w 1556774"/>
                <a:gd name="connsiteY13-1018" fmla="*/ 388593 h 981339"/>
                <a:gd name="connsiteX14-1019" fmla="*/ 800209 w 1556774"/>
                <a:gd name="connsiteY14-1020" fmla="*/ 204349 h 981339"/>
                <a:gd name="connsiteX0-1021" fmla="*/ 800209 w 1556774"/>
                <a:gd name="connsiteY0-1022" fmla="*/ 204349 h 981339"/>
                <a:gd name="connsiteX1-1023" fmla="*/ 196266 w 1556774"/>
                <a:gd name="connsiteY1-1024" fmla="*/ 12686 h 981339"/>
                <a:gd name="connsiteX2-1025" fmla="*/ 147370 w 1556774"/>
                <a:gd name="connsiteY2-1026" fmla="*/ 306113 h 981339"/>
                <a:gd name="connsiteX3-1027" fmla="*/ 12021 w 1556774"/>
                <a:gd name="connsiteY3-1028" fmla="*/ 518188 h 981339"/>
                <a:gd name="connsiteX4-1029" fmla="*/ 636377 w 1556774"/>
                <a:gd name="connsiteY4-1030" fmla="*/ 741181 h 981339"/>
                <a:gd name="connsiteX5-1031" fmla="*/ 705803 w 1556774"/>
                <a:gd name="connsiteY5-1032" fmla="*/ 624047 h 981339"/>
                <a:gd name="connsiteX6-1033" fmla="*/ 859369 w 1556774"/>
                <a:gd name="connsiteY6-1034" fmla="*/ 679765 h 981339"/>
                <a:gd name="connsiteX7-1035" fmla="*/ 1189170 w 1556774"/>
                <a:gd name="connsiteY7-1036" fmla="*/ 914032 h 981339"/>
                <a:gd name="connsiteX8-1037" fmla="*/ 1507637 w 1556774"/>
                <a:gd name="connsiteY8-1038" fmla="*/ 786693 h 981339"/>
                <a:gd name="connsiteX9-1039" fmla="*/ 1173267 w 1556774"/>
                <a:gd name="connsiteY9-1040" fmla="*/ 634312 h 981339"/>
                <a:gd name="connsiteX10-1041" fmla="*/ 1250585 w 1556774"/>
                <a:gd name="connsiteY10-1042" fmla="*/ 450008 h 981339"/>
                <a:gd name="connsiteX11-1043" fmla="*/ 984454 w 1556774"/>
                <a:gd name="connsiteY11-1044" fmla="*/ 340826 h 981339"/>
                <a:gd name="connsiteX12-1045" fmla="*/ 909391 w 1556774"/>
                <a:gd name="connsiteY12-1046" fmla="*/ 450008 h 981339"/>
                <a:gd name="connsiteX13-1047" fmla="*/ 766089 w 1556774"/>
                <a:gd name="connsiteY13-1048" fmla="*/ 388593 h 981339"/>
                <a:gd name="connsiteX14-1049" fmla="*/ 800209 w 1556774"/>
                <a:gd name="connsiteY14-1050" fmla="*/ 204349 h 981339"/>
                <a:gd name="connsiteX0-1051" fmla="*/ 800209 w 1556774"/>
                <a:gd name="connsiteY0-1052" fmla="*/ 204349 h 981339"/>
                <a:gd name="connsiteX1-1053" fmla="*/ 196266 w 1556774"/>
                <a:gd name="connsiteY1-1054" fmla="*/ 12686 h 981339"/>
                <a:gd name="connsiteX2-1055" fmla="*/ 147370 w 1556774"/>
                <a:gd name="connsiteY2-1056" fmla="*/ 306113 h 981339"/>
                <a:gd name="connsiteX3-1057" fmla="*/ 12021 w 1556774"/>
                <a:gd name="connsiteY3-1058" fmla="*/ 518188 h 981339"/>
                <a:gd name="connsiteX4-1059" fmla="*/ 636377 w 1556774"/>
                <a:gd name="connsiteY4-1060" fmla="*/ 741181 h 981339"/>
                <a:gd name="connsiteX5-1061" fmla="*/ 705803 w 1556774"/>
                <a:gd name="connsiteY5-1062" fmla="*/ 624047 h 981339"/>
                <a:gd name="connsiteX6-1063" fmla="*/ 859369 w 1556774"/>
                <a:gd name="connsiteY6-1064" fmla="*/ 679765 h 981339"/>
                <a:gd name="connsiteX7-1065" fmla="*/ 1189170 w 1556774"/>
                <a:gd name="connsiteY7-1066" fmla="*/ 914032 h 981339"/>
                <a:gd name="connsiteX8-1067" fmla="*/ 1507637 w 1556774"/>
                <a:gd name="connsiteY8-1068" fmla="*/ 786693 h 981339"/>
                <a:gd name="connsiteX9-1069" fmla="*/ 1173267 w 1556774"/>
                <a:gd name="connsiteY9-1070" fmla="*/ 634312 h 981339"/>
                <a:gd name="connsiteX10-1071" fmla="*/ 1250585 w 1556774"/>
                <a:gd name="connsiteY10-1072" fmla="*/ 450008 h 981339"/>
                <a:gd name="connsiteX11-1073" fmla="*/ 964576 w 1556774"/>
                <a:gd name="connsiteY11-1074" fmla="*/ 344802 h 981339"/>
                <a:gd name="connsiteX12-1075" fmla="*/ 909391 w 1556774"/>
                <a:gd name="connsiteY12-1076" fmla="*/ 450008 h 981339"/>
                <a:gd name="connsiteX13-1077" fmla="*/ 766089 w 1556774"/>
                <a:gd name="connsiteY13-1078" fmla="*/ 388593 h 981339"/>
                <a:gd name="connsiteX14-1079" fmla="*/ 800209 w 1556774"/>
                <a:gd name="connsiteY14-1080" fmla="*/ 204349 h 981339"/>
                <a:gd name="connsiteX0-1081" fmla="*/ 800209 w 1556774"/>
                <a:gd name="connsiteY0-1082" fmla="*/ 204349 h 981339"/>
                <a:gd name="connsiteX1-1083" fmla="*/ 196266 w 1556774"/>
                <a:gd name="connsiteY1-1084" fmla="*/ 12686 h 981339"/>
                <a:gd name="connsiteX2-1085" fmla="*/ 147370 w 1556774"/>
                <a:gd name="connsiteY2-1086" fmla="*/ 306113 h 981339"/>
                <a:gd name="connsiteX3-1087" fmla="*/ 12021 w 1556774"/>
                <a:gd name="connsiteY3-1088" fmla="*/ 518188 h 981339"/>
                <a:gd name="connsiteX4-1089" fmla="*/ 636377 w 1556774"/>
                <a:gd name="connsiteY4-1090" fmla="*/ 741181 h 981339"/>
                <a:gd name="connsiteX5-1091" fmla="*/ 705803 w 1556774"/>
                <a:gd name="connsiteY5-1092" fmla="*/ 624047 h 981339"/>
                <a:gd name="connsiteX6-1093" fmla="*/ 859369 w 1556774"/>
                <a:gd name="connsiteY6-1094" fmla="*/ 679765 h 981339"/>
                <a:gd name="connsiteX7-1095" fmla="*/ 1189170 w 1556774"/>
                <a:gd name="connsiteY7-1096" fmla="*/ 914032 h 981339"/>
                <a:gd name="connsiteX8-1097" fmla="*/ 1507637 w 1556774"/>
                <a:gd name="connsiteY8-1098" fmla="*/ 786693 h 981339"/>
                <a:gd name="connsiteX9-1099" fmla="*/ 1173267 w 1556774"/>
                <a:gd name="connsiteY9-1100" fmla="*/ 634312 h 981339"/>
                <a:gd name="connsiteX10-1101" fmla="*/ 1250585 w 1556774"/>
                <a:gd name="connsiteY10-1102" fmla="*/ 450008 h 981339"/>
                <a:gd name="connsiteX11-1103" fmla="*/ 964576 w 1556774"/>
                <a:gd name="connsiteY11-1104" fmla="*/ 344802 h 981339"/>
                <a:gd name="connsiteX12-1105" fmla="*/ 909391 w 1556774"/>
                <a:gd name="connsiteY12-1106" fmla="*/ 450008 h 981339"/>
                <a:gd name="connsiteX13-1107" fmla="*/ 766089 w 1556774"/>
                <a:gd name="connsiteY13-1108" fmla="*/ 388593 h 981339"/>
                <a:gd name="connsiteX14-1109" fmla="*/ 800209 w 1556774"/>
                <a:gd name="connsiteY14-1110" fmla="*/ 204349 h 981339"/>
                <a:gd name="connsiteX0-1111" fmla="*/ 800209 w 1556774"/>
                <a:gd name="connsiteY0-1112" fmla="*/ 204349 h 981339"/>
                <a:gd name="connsiteX1-1113" fmla="*/ 196266 w 1556774"/>
                <a:gd name="connsiteY1-1114" fmla="*/ 12686 h 981339"/>
                <a:gd name="connsiteX2-1115" fmla="*/ 147370 w 1556774"/>
                <a:gd name="connsiteY2-1116" fmla="*/ 306113 h 981339"/>
                <a:gd name="connsiteX3-1117" fmla="*/ 12021 w 1556774"/>
                <a:gd name="connsiteY3-1118" fmla="*/ 518188 h 981339"/>
                <a:gd name="connsiteX4-1119" fmla="*/ 636377 w 1556774"/>
                <a:gd name="connsiteY4-1120" fmla="*/ 741181 h 981339"/>
                <a:gd name="connsiteX5-1121" fmla="*/ 705803 w 1556774"/>
                <a:gd name="connsiteY5-1122" fmla="*/ 624047 h 981339"/>
                <a:gd name="connsiteX6-1123" fmla="*/ 859369 w 1556774"/>
                <a:gd name="connsiteY6-1124" fmla="*/ 679765 h 981339"/>
                <a:gd name="connsiteX7-1125" fmla="*/ 1189170 w 1556774"/>
                <a:gd name="connsiteY7-1126" fmla="*/ 914032 h 981339"/>
                <a:gd name="connsiteX8-1127" fmla="*/ 1507637 w 1556774"/>
                <a:gd name="connsiteY8-1128" fmla="*/ 786693 h 981339"/>
                <a:gd name="connsiteX9-1129" fmla="*/ 1173267 w 1556774"/>
                <a:gd name="connsiteY9-1130" fmla="*/ 634312 h 981339"/>
                <a:gd name="connsiteX10-1131" fmla="*/ 1250585 w 1556774"/>
                <a:gd name="connsiteY10-1132" fmla="*/ 450008 h 981339"/>
                <a:gd name="connsiteX11-1133" fmla="*/ 964576 w 1556774"/>
                <a:gd name="connsiteY11-1134" fmla="*/ 344802 h 981339"/>
                <a:gd name="connsiteX12-1135" fmla="*/ 909391 w 1556774"/>
                <a:gd name="connsiteY12-1136" fmla="*/ 450008 h 981339"/>
                <a:gd name="connsiteX13-1137" fmla="*/ 766089 w 1556774"/>
                <a:gd name="connsiteY13-1138" fmla="*/ 388593 h 981339"/>
                <a:gd name="connsiteX14-1139" fmla="*/ 800209 w 1556774"/>
                <a:gd name="connsiteY14-1140" fmla="*/ 204349 h 981339"/>
                <a:gd name="connsiteX0-1141" fmla="*/ 800209 w 1556774"/>
                <a:gd name="connsiteY0-1142" fmla="*/ 204349 h 981339"/>
                <a:gd name="connsiteX1-1143" fmla="*/ 196266 w 1556774"/>
                <a:gd name="connsiteY1-1144" fmla="*/ 12686 h 981339"/>
                <a:gd name="connsiteX2-1145" fmla="*/ 147370 w 1556774"/>
                <a:gd name="connsiteY2-1146" fmla="*/ 306113 h 981339"/>
                <a:gd name="connsiteX3-1147" fmla="*/ 12021 w 1556774"/>
                <a:gd name="connsiteY3-1148" fmla="*/ 518188 h 981339"/>
                <a:gd name="connsiteX4-1149" fmla="*/ 636377 w 1556774"/>
                <a:gd name="connsiteY4-1150" fmla="*/ 741181 h 981339"/>
                <a:gd name="connsiteX5-1151" fmla="*/ 705803 w 1556774"/>
                <a:gd name="connsiteY5-1152" fmla="*/ 624047 h 981339"/>
                <a:gd name="connsiteX6-1153" fmla="*/ 859369 w 1556774"/>
                <a:gd name="connsiteY6-1154" fmla="*/ 679765 h 981339"/>
                <a:gd name="connsiteX7-1155" fmla="*/ 1189170 w 1556774"/>
                <a:gd name="connsiteY7-1156" fmla="*/ 914032 h 981339"/>
                <a:gd name="connsiteX8-1157" fmla="*/ 1507637 w 1556774"/>
                <a:gd name="connsiteY8-1158" fmla="*/ 786693 h 981339"/>
                <a:gd name="connsiteX9-1159" fmla="*/ 1173267 w 1556774"/>
                <a:gd name="connsiteY9-1160" fmla="*/ 634312 h 981339"/>
                <a:gd name="connsiteX10-1161" fmla="*/ 1250585 w 1556774"/>
                <a:gd name="connsiteY10-1162" fmla="*/ 450008 h 981339"/>
                <a:gd name="connsiteX11-1163" fmla="*/ 964576 w 1556774"/>
                <a:gd name="connsiteY11-1164" fmla="*/ 344802 h 981339"/>
                <a:gd name="connsiteX12-1165" fmla="*/ 909391 w 1556774"/>
                <a:gd name="connsiteY12-1166" fmla="*/ 450008 h 981339"/>
                <a:gd name="connsiteX13-1167" fmla="*/ 766089 w 1556774"/>
                <a:gd name="connsiteY13-1168" fmla="*/ 388593 h 981339"/>
                <a:gd name="connsiteX14-1169" fmla="*/ 800209 w 1556774"/>
                <a:gd name="connsiteY14-1170" fmla="*/ 204349 h 981339"/>
                <a:gd name="connsiteX0-1171" fmla="*/ 800209 w 1556774"/>
                <a:gd name="connsiteY0-1172" fmla="*/ 204349 h 981339"/>
                <a:gd name="connsiteX1-1173" fmla="*/ 196266 w 1556774"/>
                <a:gd name="connsiteY1-1174" fmla="*/ 12686 h 981339"/>
                <a:gd name="connsiteX2-1175" fmla="*/ 147370 w 1556774"/>
                <a:gd name="connsiteY2-1176" fmla="*/ 306113 h 981339"/>
                <a:gd name="connsiteX3-1177" fmla="*/ 12021 w 1556774"/>
                <a:gd name="connsiteY3-1178" fmla="*/ 518188 h 981339"/>
                <a:gd name="connsiteX4-1179" fmla="*/ 636377 w 1556774"/>
                <a:gd name="connsiteY4-1180" fmla="*/ 741181 h 981339"/>
                <a:gd name="connsiteX5-1181" fmla="*/ 705803 w 1556774"/>
                <a:gd name="connsiteY5-1182" fmla="*/ 624047 h 981339"/>
                <a:gd name="connsiteX6-1183" fmla="*/ 859369 w 1556774"/>
                <a:gd name="connsiteY6-1184" fmla="*/ 679765 h 981339"/>
                <a:gd name="connsiteX7-1185" fmla="*/ 1189170 w 1556774"/>
                <a:gd name="connsiteY7-1186" fmla="*/ 914032 h 981339"/>
                <a:gd name="connsiteX8-1187" fmla="*/ 1507637 w 1556774"/>
                <a:gd name="connsiteY8-1188" fmla="*/ 786693 h 981339"/>
                <a:gd name="connsiteX9-1189" fmla="*/ 1173267 w 1556774"/>
                <a:gd name="connsiteY9-1190" fmla="*/ 634312 h 981339"/>
                <a:gd name="connsiteX10-1191" fmla="*/ 1250585 w 1556774"/>
                <a:gd name="connsiteY10-1192" fmla="*/ 438081 h 981339"/>
                <a:gd name="connsiteX11-1193" fmla="*/ 964576 w 1556774"/>
                <a:gd name="connsiteY11-1194" fmla="*/ 344802 h 981339"/>
                <a:gd name="connsiteX12-1195" fmla="*/ 909391 w 1556774"/>
                <a:gd name="connsiteY12-1196" fmla="*/ 450008 h 981339"/>
                <a:gd name="connsiteX13-1197" fmla="*/ 766089 w 1556774"/>
                <a:gd name="connsiteY13-1198" fmla="*/ 388593 h 981339"/>
                <a:gd name="connsiteX14-1199" fmla="*/ 800209 w 1556774"/>
                <a:gd name="connsiteY14-1200" fmla="*/ 204349 h 981339"/>
                <a:gd name="connsiteX0-1201" fmla="*/ 800209 w 1556774"/>
                <a:gd name="connsiteY0-1202" fmla="*/ 204349 h 981339"/>
                <a:gd name="connsiteX1-1203" fmla="*/ 196266 w 1556774"/>
                <a:gd name="connsiteY1-1204" fmla="*/ 12686 h 981339"/>
                <a:gd name="connsiteX2-1205" fmla="*/ 147370 w 1556774"/>
                <a:gd name="connsiteY2-1206" fmla="*/ 306113 h 981339"/>
                <a:gd name="connsiteX3-1207" fmla="*/ 12021 w 1556774"/>
                <a:gd name="connsiteY3-1208" fmla="*/ 518188 h 981339"/>
                <a:gd name="connsiteX4-1209" fmla="*/ 636377 w 1556774"/>
                <a:gd name="connsiteY4-1210" fmla="*/ 741181 h 981339"/>
                <a:gd name="connsiteX5-1211" fmla="*/ 705803 w 1556774"/>
                <a:gd name="connsiteY5-1212" fmla="*/ 624047 h 981339"/>
                <a:gd name="connsiteX6-1213" fmla="*/ 859369 w 1556774"/>
                <a:gd name="connsiteY6-1214" fmla="*/ 679765 h 981339"/>
                <a:gd name="connsiteX7-1215" fmla="*/ 1189170 w 1556774"/>
                <a:gd name="connsiteY7-1216" fmla="*/ 914032 h 981339"/>
                <a:gd name="connsiteX8-1217" fmla="*/ 1507637 w 1556774"/>
                <a:gd name="connsiteY8-1218" fmla="*/ 786693 h 981339"/>
                <a:gd name="connsiteX9-1219" fmla="*/ 1173267 w 1556774"/>
                <a:gd name="connsiteY9-1220" fmla="*/ 634312 h 981339"/>
                <a:gd name="connsiteX10-1221" fmla="*/ 1250585 w 1556774"/>
                <a:gd name="connsiteY10-1222" fmla="*/ 438081 h 981339"/>
                <a:gd name="connsiteX11-1223" fmla="*/ 964576 w 1556774"/>
                <a:gd name="connsiteY11-1224" fmla="*/ 344802 h 981339"/>
                <a:gd name="connsiteX12-1225" fmla="*/ 909391 w 1556774"/>
                <a:gd name="connsiteY12-1226" fmla="*/ 450008 h 981339"/>
                <a:gd name="connsiteX13-1227" fmla="*/ 766089 w 1556774"/>
                <a:gd name="connsiteY13-1228" fmla="*/ 388593 h 981339"/>
                <a:gd name="connsiteX14-1229" fmla="*/ 800209 w 1556774"/>
                <a:gd name="connsiteY14-1230" fmla="*/ 204349 h 981339"/>
                <a:gd name="connsiteX0-1231" fmla="*/ 800209 w 1556774"/>
                <a:gd name="connsiteY0-1232" fmla="*/ 204349 h 981339"/>
                <a:gd name="connsiteX1-1233" fmla="*/ 196266 w 1556774"/>
                <a:gd name="connsiteY1-1234" fmla="*/ 12686 h 981339"/>
                <a:gd name="connsiteX2-1235" fmla="*/ 147370 w 1556774"/>
                <a:gd name="connsiteY2-1236" fmla="*/ 306113 h 981339"/>
                <a:gd name="connsiteX3-1237" fmla="*/ 12021 w 1556774"/>
                <a:gd name="connsiteY3-1238" fmla="*/ 518188 h 981339"/>
                <a:gd name="connsiteX4-1239" fmla="*/ 636377 w 1556774"/>
                <a:gd name="connsiteY4-1240" fmla="*/ 741181 h 981339"/>
                <a:gd name="connsiteX5-1241" fmla="*/ 705803 w 1556774"/>
                <a:gd name="connsiteY5-1242" fmla="*/ 624047 h 981339"/>
                <a:gd name="connsiteX6-1243" fmla="*/ 859369 w 1556774"/>
                <a:gd name="connsiteY6-1244" fmla="*/ 679765 h 981339"/>
                <a:gd name="connsiteX7-1245" fmla="*/ 1189170 w 1556774"/>
                <a:gd name="connsiteY7-1246" fmla="*/ 914032 h 981339"/>
                <a:gd name="connsiteX8-1247" fmla="*/ 1507637 w 1556774"/>
                <a:gd name="connsiteY8-1248" fmla="*/ 786693 h 981339"/>
                <a:gd name="connsiteX9-1249" fmla="*/ 1173267 w 1556774"/>
                <a:gd name="connsiteY9-1250" fmla="*/ 634312 h 981339"/>
                <a:gd name="connsiteX10-1251" fmla="*/ 1250585 w 1556774"/>
                <a:gd name="connsiteY10-1252" fmla="*/ 438081 h 981339"/>
                <a:gd name="connsiteX11-1253" fmla="*/ 964576 w 1556774"/>
                <a:gd name="connsiteY11-1254" fmla="*/ 344802 h 981339"/>
                <a:gd name="connsiteX12-1255" fmla="*/ 909391 w 1556774"/>
                <a:gd name="connsiteY12-1256" fmla="*/ 450008 h 981339"/>
                <a:gd name="connsiteX13-1257" fmla="*/ 766089 w 1556774"/>
                <a:gd name="connsiteY13-1258" fmla="*/ 388593 h 981339"/>
                <a:gd name="connsiteX14-1259" fmla="*/ 800209 w 1556774"/>
                <a:gd name="connsiteY14-1260" fmla="*/ 204349 h 981339"/>
                <a:gd name="connsiteX0-1261" fmla="*/ 800209 w 1527868"/>
                <a:gd name="connsiteY0-1262" fmla="*/ 204349 h 975126"/>
                <a:gd name="connsiteX1-1263" fmla="*/ 196266 w 1527868"/>
                <a:gd name="connsiteY1-1264" fmla="*/ 12686 h 975126"/>
                <a:gd name="connsiteX2-1265" fmla="*/ 147370 w 1527868"/>
                <a:gd name="connsiteY2-1266" fmla="*/ 306113 h 975126"/>
                <a:gd name="connsiteX3-1267" fmla="*/ 12021 w 1527868"/>
                <a:gd name="connsiteY3-1268" fmla="*/ 518188 h 975126"/>
                <a:gd name="connsiteX4-1269" fmla="*/ 636377 w 1527868"/>
                <a:gd name="connsiteY4-1270" fmla="*/ 741181 h 975126"/>
                <a:gd name="connsiteX5-1271" fmla="*/ 705803 w 1527868"/>
                <a:gd name="connsiteY5-1272" fmla="*/ 624047 h 975126"/>
                <a:gd name="connsiteX6-1273" fmla="*/ 859369 w 1527868"/>
                <a:gd name="connsiteY6-1274" fmla="*/ 679765 h 975126"/>
                <a:gd name="connsiteX7-1275" fmla="*/ 1189170 w 1527868"/>
                <a:gd name="connsiteY7-1276" fmla="*/ 914032 h 975126"/>
                <a:gd name="connsiteX8-1277" fmla="*/ 1467881 w 1527868"/>
                <a:gd name="connsiteY8-1278" fmla="*/ 742961 h 975126"/>
                <a:gd name="connsiteX9-1279" fmla="*/ 1173267 w 1527868"/>
                <a:gd name="connsiteY9-1280" fmla="*/ 634312 h 975126"/>
                <a:gd name="connsiteX10-1281" fmla="*/ 1250585 w 1527868"/>
                <a:gd name="connsiteY10-1282" fmla="*/ 438081 h 975126"/>
                <a:gd name="connsiteX11-1283" fmla="*/ 964576 w 1527868"/>
                <a:gd name="connsiteY11-1284" fmla="*/ 344802 h 975126"/>
                <a:gd name="connsiteX12-1285" fmla="*/ 909391 w 1527868"/>
                <a:gd name="connsiteY12-1286" fmla="*/ 450008 h 975126"/>
                <a:gd name="connsiteX13-1287" fmla="*/ 766089 w 1527868"/>
                <a:gd name="connsiteY13-1288" fmla="*/ 388593 h 975126"/>
                <a:gd name="connsiteX14-1289" fmla="*/ 800209 w 1527868"/>
                <a:gd name="connsiteY14-1290" fmla="*/ 204349 h 975126"/>
                <a:gd name="connsiteX0-1291" fmla="*/ 800209 w 1527868"/>
                <a:gd name="connsiteY0-1292" fmla="*/ 204349 h 975126"/>
                <a:gd name="connsiteX1-1293" fmla="*/ 196266 w 1527868"/>
                <a:gd name="connsiteY1-1294" fmla="*/ 12686 h 975126"/>
                <a:gd name="connsiteX2-1295" fmla="*/ 147370 w 1527868"/>
                <a:gd name="connsiteY2-1296" fmla="*/ 306113 h 975126"/>
                <a:gd name="connsiteX3-1297" fmla="*/ 12021 w 1527868"/>
                <a:gd name="connsiteY3-1298" fmla="*/ 518188 h 975126"/>
                <a:gd name="connsiteX4-1299" fmla="*/ 636377 w 1527868"/>
                <a:gd name="connsiteY4-1300" fmla="*/ 741181 h 975126"/>
                <a:gd name="connsiteX5-1301" fmla="*/ 705803 w 1527868"/>
                <a:gd name="connsiteY5-1302" fmla="*/ 624047 h 975126"/>
                <a:gd name="connsiteX6-1303" fmla="*/ 859369 w 1527868"/>
                <a:gd name="connsiteY6-1304" fmla="*/ 679765 h 975126"/>
                <a:gd name="connsiteX7-1305" fmla="*/ 1189170 w 1527868"/>
                <a:gd name="connsiteY7-1306" fmla="*/ 914032 h 975126"/>
                <a:gd name="connsiteX8-1307" fmla="*/ 1467881 w 1527868"/>
                <a:gd name="connsiteY8-1308" fmla="*/ 742961 h 975126"/>
                <a:gd name="connsiteX9-1309" fmla="*/ 1173267 w 1527868"/>
                <a:gd name="connsiteY9-1310" fmla="*/ 634312 h 975126"/>
                <a:gd name="connsiteX10-1311" fmla="*/ 1250585 w 1527868"/>
                <a:gd name="connsiteY10-1312" fmla="*/ 438081 h 975126"/>
                <a:gd name="connsiteX11-1313" fmla="*/ 964576 w 1527868"/>
                <a:gd name="connsiteY11-1314" fmla="*/ 344802 h 975126"/>
                <a:gd name="connsiteX12-1315" fmla="*/ 909391 w 1527868"/>
                <a:gd name="connsiteY12-1316" fmla="*/ 450008 h 975126"/>
                <a:gd name="connsiteX13-1317" fmla="*/ 766089 w 1527868"/>
                <a:gd name="connsiteY13-1318" fmla="*/ 388593 h 975126"/>
                <a:gd name="connsiteX14-1319" fmla="*/ 800209 w 1527868"/>
                <a:gd name="connsiteY14-1320" fmla="*/ 204349 h 975126"/>
                <a:gd name="connsiteX0-1321" fmla="*/ 800209 w 1499884"/>
                <a:gd name="connsiteY0-1322" fmla="*/ 204349 h 986483"/>
                <a:gd name="connsiteX1-1323" fmla="*/ 196266 w 1499884"/>
                <a:gd name="connsiteY1-1324" fmla="*/ 12686 h 986483"/>
                <a:gd name="connsiteX2-1325" fmla="*/ 147370 w 1499884"/>
                <a:gd name="connsiteY2-1326" fmla="*/ 306113 h 986483"/>
                <a:gd name="connsiteX3-1327" fmla="*/ 12021 w 1499884"/>
                <a:gd name="connsiteY3-1328" fmla="*/ 518188 h 986483"/>
                <a:gd name="connsiteX4-1329" fmla="*/ 636377 w 1499884"/>
                <a:gd name="connsiteY4-1330" fmla="*/ 741181 h 986483"/>
                <a:gd name="connsiteX5-1331" fmla="*/ 705803 w 1499884"/>
                <a:gd name="connsiteY5-1332" fmla="*/ 624047 h 986483"/>
                <a:gd name="connsiteX6-1333" fmla="*/ 859369 w 1499884"/>
                <a:gd name="connsiteY6-1334" fmla="*/ 679765 h 986483"/>
                <a:gd name="connsiteX7-1335" fmla="*/ 1189170 w 1499884"/>
                <a:gd name="connsiteY7-1336" fmla="*/ 914032 h 986483"/>
                <a:gd name="connsiteX8-1337" fmla="*/ 1467881 w 1499884"/>
                <a:gd name="connsiteY8-1338" fmla="*/ 742961 h 986483"/>
                <a:gd name="connsiteX9-1339" fmla="*/ 1173267 w 1499884"/>
                <a:gd name="connsiteY9-1340" fmla="*/ 634312 h 986483"/>
                <a:gd name="connsiteX10-1341" fmla="*/ 1250585 w 1499884"/>
                <a:gd name="connsiteY10-1342" fmla="*/ 438081 h 986483"/>
                <a:gd name="connsiteX11-1343" fmla="*/ 964576 w 1499884"/>
                <a:gd name="connsiteY11-1344" fmla="*/ 344802 h 986483"/>
                <a:gd name="connsiteX12-1345" fmla="*/ 909391 w 1499884"/>
                <a:gd name="connsiteY12-1346" fmla="*/ 450008 h 986483"/>
                <a:gd name="connsiteX13-1347" fmla="*/ 766089 w 1499884"/>
                <a:gd name="connsiteY13-1348" fmla="*/ 388593 h 986483"/>
                <a:gd name="connsiteX14-1349" fmla="*/ 800209 w 1499884"/>
                <a:gd name="connsiteY14-1350" fmla="*/ 204349 h 986483"/>
                <a:gd name="connsiteX0-1351" fmla="*/ 800209 w 1505435"/>
                <a:gd name="connsiteY0-1352" fmla="*/ 204349 h 1015754"/>
                <a:gd name="connsiteX1-1353" fmla="*/ 196266 w 1505435"/>
                <a:gd name="connsiteY1-1354" fmla="*/ 12686 h 1015754"/>
                <a:gd name="connsiteX2-1355" fmla="*/ 147370 w 1505435"/>
                <a:gd name="connsiteY2-1356" fmla="*/ 306113 h 1015754"/>
                <a:gd name="connsiteX3-1357" fmla="*/ 12021 w 1505435"/>
                <a:gd name="connsiteY3-1358" fmla="*/ 518188 h 1015754"/>
                <a:gd name="connsiteX4-1359" fmla="*/ 636377 w 1505435"/>
                <a:gd name="connsiteY4-1360" fmla="*/ 741181 h 1015754"/>
                <a:gd name="connsiteX5-1361" fmla="*/ 705803 w 1505435"/>
                <a:gd name="connsiteY5-1362" fmla="*/ 624047 h 1015754"/>
                <a:gd name="connsiteX6-1363" fmla="*/ 859369 w 1505435"/>
                <a:gd name="connsiteY6-1364" fmla="*/ 679765 h 1015754"/>
                <a:gd name="connsiteX7-1365" fmla="*/ 1189170 w 1505435"/>
                <a:gd name="connsiteY7-1366" fmla="*/ 914032 h 1015754"/>
                <a:gd name="connsiteX8-1367" fmla="*/ 1467881 w 1505435"/>
                <a:gd name="connsiteY8-1368" fmla="*/ 742961 h 1015754"/>
                <a:gd name="connsiteX9-1369" fmla="*/ 1173267 w 1505435"/>
                <a:gd name="connsiteY9-1370" fmla="*/ 634312 h 1015754"/>
                <a:gd name="connsiteX10-1371" fmla="*/ 1250585 w 1505435"/>
                <a:gd name="connsiteY10-1372" fmla="*/ 438081 h 1015754"/>
                <a:gd name="connsiteX11-1373" fmla="*/ 964576 w 1505435"/>
                <a:gd name="connsiteY11-1374" fmla="*/ 344802 h 1015754"/>
                <a:gd name="connsiteX12-1375" fmla="*/ 909391 w 1505435"/>
                <a:gd name="connsiteY12-1376" fmla="*/ 450008 h 1015754"/>
                <a:gd name="connsiteX13-1377" fmla="*/ 766089 w 1505435"/>
                <a:gd name="connsiteY13-1378" fmla="*/ 388593 h 1015754"/>
                <a:gd name="connsiteX14-1379" fmla="*/ 800209 w 1505435"/>
                <a:gd name="connsiteY14-1380" fmla="*/ 204349 h 101575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68" name="Freeform 106"/>
            <p:cNvSpPr/>
            <p:nvPr/>
          </p:nvSpPr>
          <p:spPr>
            <a:xfrm rot="19632933">
              <a:off x="2257651" y="418223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1" fmla="*/ 812042 w 1535373"/>
                <a:gd name="connsiteY0-2" fmla="*/ 191663 h 901346"/>
                <a:gd name="connsiteX1-3" fmla="*/ 208099 w 1535373"/>
                <a:gd name="connsiteY1-4" fmla="*/ 0 h 901346"/>
                <a:gd name="connsiteX2-5" fmla="*/ 143301 w 1535373"/>
                <a:gd name="connsiteY2-6" fmla="*/ 273549 h 901346"/>
                <a:gd name="connsiteX3-7" fmla="*/ 0 w 1535373"/>
                <a:gd name="connsiteY3-8" fmla="*/ 457794 h 901346"/>
                <a:gd name="connsiteX4-9" fmla="*/ 600501 w 1535373"/>
                <a:gd name="connsiteY4-10" fmla="*/ 744397 h 901346"/>
                <a:gd name="connsiteX5-11" fmla="*/ 709684 w 1535373"/>
                <a:gd name="connsiteY5-12" fmla="*/ 635215 h 901346"/>
                <a:gd name="connsiteX6-13" fmla="*/ 887104 w 1535373"/>
                <a:gd name="connsiteY6-14" fmla="*/ 682982 h 901346"/>
                <a:gd name="connsiteX7-15" fmla="*/ 1201003 w 1535373"/>
                <a:gd name="connsiteY7-16" fmla="*/ 901346 h 901346"/>
                <a:gd name="connsiteX8-17" fmla="*/ 1535373 w 1535373"/>
                <a:gd name="connsiteY8-18" fmla="*/ 805812 h 901346"/>
                <a:gd name="connsiteX9-19" fmla="*/ 1201003 w 1535373"/>
                <a:gd name="connsiteY9-20" fmla="*/ 669334 h 901346"/>
                <a:gd name="connsiteX10-21" fmla="*/ 1262418 w 1535373"/>
                <a:gd name="connsiteY10-22" fmla="*/ 437322 h 901346"/>
                <a:gd name="connsiteX11-23" fmla="*/ 996287 w 1535373"/>
                <a:gd name="connsiteY11-24" fmla="*/ 328140 h 901346"/>
                <a:gd name="connsiteX12-25" fmla="*/ 921224 w 1535373"/>
                <a:gd name="connsiteY12-26" fmla="*/ 437322 h 901346"/>
                <a:gd name="connsiteX13-27" fmla="*/ 777922 w 1535373"/>
                <a:gd name="connsiteY13-28" fmla="*/ 375907 h 901346"/>
                <a:gd name="connsiteX14-29" fmla="*/ 812042 w 1535373"/>
                <a:gd name="connsiteY14-30" fmla="*/ 191663 h 901346"/>
                <a:gd name="connsiteX0-31" fmla="*/ 812042 w 1535373"/>
                <a:gd name="connsiteY0-32" fmla="*/ 204349 h 914032"/>
                <a:gd name="connsiteX1-33" fmla="*/ 208099 w 1535373"/>
                <a:gd name="connsiteY1-34" fmla="*/ 12686 h 914032"/>
                <a:gd name="connsiteX2-35" fmla="*/ 143301 w 1535373"/>
                <a:gd name="connsiteY2-36" fmla="*/ 286235 h 914032"/>
                <a:gd name="connsiteX3-37" fmla="*/ 0 w 1535373"/>
                <a:gd name="connsiteY3-38" fmla="*/ 470480 h 914032"/>
                <a:gd name="connsiteX4-39" fmla="*/ 600501 w 1535373"/>
                <a:gd name="connsiteY4-40" fmla="*/ 757083 h 914032"/>
                <a:gd name="connsiteX5-41" fmla="*/ 709684 w 1535373"/>
                <a:gd name="connsiteY5-42" fmla="*/ 647901 h 914032"/>
                <a:gd name="connsiteX6-43" fmla="*/ 887104 w 1535373"/>
                <a:gd name="connsiteY6-44" fmla="*/ 695668 h 914032"/>
                <a:gd name="connsiteX7-45" fmla="*/ 1201003 w 1535373"/>
                <a:gd name="connsiteY7-46" fmla="*/ 914032 h 914032"/>
                <a:gd name="connsiteX8-47" fmla="*/ 1535373 w 1535373"/>
                <a:gd name="connsiteY8-48" fmla="*/ 818498 h 914032"/>
                <a:gd name="connsiteX9-49" fmla="*/ 1201003 w 1535373"/>
                <a:gd name="connsiteY9-50" fmla="*/ 682020 h 914032"/>
                <a:gd name="connsiteX10-51" fmla="*/ 1262418 w 1535373"/>
                <a:gd name="connsiteY10-52" fmla="*/ 450008 h 914032"/>
                <a:gd name="connsiteX11-53" fmla="*/ 996287 w 1535373"/>
                <a:gd name="connsiteY11-54" fmla="*/ 340826 h 914032"/>
                <a:gd name="connsiteX12-55" fmla="*/ 921224 w 1535373"/>
                <a:gd name="connsiteY12-56" fmla="*/ 450008 h 914032"/>
                <a:gd name="connsiteX13-57" fmla="*/ 777922 w 1535373"/>
                <a:gd name="connsiteY13-58" fmla="*/ 388593 h 914032"/>
                <a:gd name="connsiteX14-59" fmla="*/ 812042 w 1535373"/>
                <a:gd name="connsiteY14-60" fmla="*/ 204349 h 914032"/>
                <a:gd name="connsiteX0-61" fmla="*/ 812042 w 1535373"/>
                <a:gd name="connsiteY0-62" fmla="*/ 204349 h 914032"/>
                <a:gd name="connsiteX1-63" fmla="*/ 208099 w 1535373"/>
                <a:gd name="connsiteY1-64" fmla="*/ 12686 h 914032"/>
                <a:gd name="connsiteX2-65" fmla="*/ 143301 w 1535373"/>
                <a:gd name="connsiteY2-66" fmla="*/ 286235 h 914032"/>
                <a:gd name="connsiteX3-67" fmla="*/ 0 w 1535373"/>
                <a:gd name="connsiteY3-68" fmla="*/ 470480 h 914032"/>
                <a:gd name="connsiteX4-69" fmla="*/ 600501 w 1535373"/>
                <a:gd name="connsiteY4-70" fmla="*/ 757083 h 914032"/>
                <a:gd name="connsiteX5-71" fmla="*/ 709684 w 1535373"/>
                <a:gd name="connsiteY5-72" fmla="*/ 647901 h 914032"/>
                <a:gd name="connsiteX6-73" fmla="*/ 887104 w 1535373"/>
                <a:gd name="connsiteY6-74" fmla="*/ 695668 h 914032"/>
                <a:gd name="connsiteX7-75" fmla="*/ 1201003 w 1535373"/>
                <a:gd name="connsiteY7-76" fmla="*/ 914032 h 914032"/>
                <a:gd name="connsiteX8-77" fmla="*/ 1535373 w 1535373"/>
                <a:gd name="connsiteY8-78" fmla="*/ 818498 h 914032"/>
                <a:gd name="connsiteX9-79" fmla="*/ 1201003 w 1535373"/>
                <a:gd name="connsiteY9-80" fmla="*/ 682020 h 914032"/>
                <a:gd name="connsiteX10-81" fmla="*/ 1262418 w 1535373"/>
                <a:gd name="connsiteY10-82" fmla="*/ 450008 h 914032"/>
                <a:gd name="connsiteX11-83" fmla="*/ 996287 w 1535373"/>
                <a:gd name="connsiteY11-84" fmla="*/ 340826 h 914032"/>
                <a:gd name="connsiteX12-85" fmla="*/ 921224 w 1535373"/>
                <a:gd name="connsiteY12-86" fmla="*/ 450008 h 914032"/>
                <a:gd name="connsiteX13-87" fmla="*/ 777922 w 1535373"/>
                <a:gd name="connsiteY13-88" fmla="*/ 388593 h 914032"/>
                <a:gd name="connsiteX14-89" fmla="*/ 812042 w 1535373"/>
                <a:gd name="connsiteY14-90" fmla="*/ 204349 h 914032"/>
                <a:gd name="connsiteX0-91" fmla="*/ 812042 w 1535373"/>
                <a:gd name="connsiteY0-92" fmla="*/ 204349 h 914032"/>
                <a:gd name="connsiteX1-93" fmla="*/ 208099 w 1535373"/>
                <a:gd name="connsiteY1-94" fmla="*/ 12686 h 914032"/>
                <a:gd name="connsiteX2-95" fmla="*/ 159203 w 1535373"/>
                <a:gd name="connsiteY2-96" fmla="*/ 306113 h 914032"/>
                <a:gd name="connsiteX3-97" fmla="*/ 0 w 1535373"/>
                <a:gd name="connsiteY3-98" fmla="*/ 470480 h 914032"/>
                <a:gd name="connsiteX4-99" fmla="*/ 600501 w 1535373"/>
                <a:gd name="connsiteY4-100" fmla="*/ 757083 h 914032"/>
                <a:gd name="connsiteX5-101" fmla="*/ 709684 w 1535373"/>
                <a:gd name="connsiteY5-102" fmla="*/ 647901 h 914032"/>
                <a:gd name="connsiteX6-103" fmla="*/ 887104 w 1535373"/>
                <a:gd name="connsiteY6-104" fmla="*/ 695668 h 914032"/>
                <a:gd name="connsiteX7-105" fmla="*/ 1201003 w 1535373"/>
                <a:gd name="connsiteY7-106" fmla="*/ 914032 h 914032"/>
                <a:gd name="connsiteX8-107" fmla="*/ 1535373 w 1535373"/>
                <a:gd name="connsiteY8-108" fmla="*/ 818498 h 914032"/>
                <a:gd name="connsiteX9-109" fmla="*/ 1201003 w 1535373"/>
                <a:gd name="connsiteY9-110" fmla="*/ 682020 h 914032"/>
                <a:gd name="connsiteX10-111" fmla="*/ 1262418 w 1535373"/>
                <a:gd name="connsiteY10-112" fmla="*/ 450008 h 914032"/>
                <a:gd name="connsiteX11-113" fmla="*/ 996287 w 1535373"/>
                <a:gd name="connsiteY11-114" fmla="*/ 340826 h 914032"/>
                <a:gd name="connsiteX12-115" fmla="*/ 921224 w 1535373"/>
                <a:gd name="connsiteY12-116" fmla="*/ 450008 h 914032"/>
                <a:gd name="connsiteX13-117" fmla="*/ 777922 w 1535373"/>
                <a:gd name="connsiteY13-118" fmla="*/ 388593 h 914032"/>
                <a:gd name="connsiteX14-119" fmla="*/ 812042 w 1535373"/>
                <a:gd name="connsiteY14-120" fmla="*/ 204349 h 914032"/>
                <a:gd name="connsiteX0-121" fmla="*/ 788188 w 1511519"/>
                <a:gd name="connsiteY0-122" fmla="*/ 204349 h 914032"/>
                <a:gd name="connsiteX1-123" fmla="*/ 184245 w 1511519"/>
                <a:gd name="connsiteY1-124" fmla="*/ 12686 h 914032"/>
                <a:gd name="connsiteX2-125" fmla="*/ 135349 w 1511519"/>
                <a:gd name="connsiteY2-126" fmla="*/ 306113 h 914032"/>
                <a:gd name="connsiteX3-127" fmla="*/ 0 w 1511519"/>
                <a:gd name="connsiteY3-128" fmla="*/ 518188 h 914032"/>
                <a:gd name="connsiteX4-129" fmla="*/ 576647 w 1511519"/>
                <a:gd name="connsiteY4-130" fmla="*/ 757083 h 914032"/>
                <a:gd name="connsiteX5-131" fmla="*/ 685830 w 1511519"/>
                <a:gd name="connsiteY5-132" fmla="*/ 647901 h 914032"/>
                <a:gd name="connsiteX6-133" fmla="*/ 863250 w 1511519"/>
                <a:gd name="connsiteY6-134" fmla="*/ 695668 h 914032"/>
                <a:gd name="connsiteX7-135" fmla="*/ 1177149 w 1511519"/>
                <a:gd name="connsiteY7-136" fmla="*/ 914032 h 914032"/>
                <a:gd name="connsiteX8-137" fmla="*/ 1511519 w 1511519"/>
                <a:gd name="connsiteY8-138" fmla="*/ 818498 h 914032"/>
                <a:gd name="connsiteX9-139" fmla="*/ 1177149 w 1511519"/>
                <a:gd name="connsiteY9-140" fmla="*/ 682020 h 914032"/>
                <a:gd name="connsiteX10-141" fmla="*/ 1238564 w 1511519"/>
                <a:gd name="connsiteY10-142" fmla="*/ 450008 h 914032"/>
                <a:gd name="connsiteX11-143" fmla="*/ 972433 w 1511519"/>
                <a:gd name="connsiteY11-144" fmla="*/ 340826 h 914032"/>
                <a:gd name="connsiteX12-145" fmla="*/ 897370 w 1511519"/>
                <a:gd name="connsiteY12-146" fmla="*/ 450008 h 914032"/>
                <a:gd name="connsiteX13-147" fmla="*/ 754068 w 1511519"/>
                <a:gd name="connsiteY13-148" fmla="*/ 388593 h 914032"/>
                <a:gd name="connsiteX14-149" fmla="*/ 788188 w 1511519"/>
                <a:gd name="connsiteY14-150" fmla="*/ 204349 h 914032"/>
                <a:gd name="connsiteX0-151" fmla="*/ 802902 w 1526233"/>
                <a:gd name="connsiteY0-152" fmla="*/ 204349 h 914032"/>
                <a:gd name="connsiteX1-153" fmla="*/ 198959 w 1526233"/>
                <a:gd name="connsiteY1-154" fmla="*/ 12686 h 914032"/>
                <a:gd name="connsiteX2-155" fmla="*/ 150063 w 1526233"/>
                <a:gd name="connsiteY2-156" fmla="*/ 306113 h 914032"/>
                <a:gd name="connsiteX3-157" fmla="*/ 14714 w 1526233"/>
                <a:gd name="connsiteY3-158" fmla="*/ 518188 h 914032"/>
                <a:gd name="connsiteX4-159" fmla="*/ 591361 w 1526233"/>
                <a:gd name="connsiteY4-160" fmla="*/ 757083 h 914032"/>
                <a:gd name="connsiteX5-161" fmla="*/ 700544 w 1526233"/>
                <a:gd name="connsiteY5-162" fmla="*/ 647901 h 914032"/>
                <a:gd name="connsiteX6-163" fmla="*/ 877964 w 1526233"/>
                <a:gd name="connsiteY6-164" fmla="*/ 695668 h 914032"/>
                <a:gd name="connsiteX7-165" fmla="*/ 1191863 w 1526233"/>
                <a:gd name="connsiteY7-166" fmla="*/ 914032 h 914032"/>
                <a:gd name="connsiteX8-167" fmla="*/ 1526233 w 1526233"/>
                <a:gd name="connsiteY8-168" fmla="*/ 818498 h 914032"/>
                <a:gd name="connsiteX9-169" fmla="*/ 1191863 w 1526233"/>
                <a:gd name="connsiteY9-170" fmla="*/ 682020 h 914032"/>
                <a:gd name="connsiteX10-171" fmla="*/ 1253278 w 1526233"/>
                <a:gd name="connsiteY10-172" fmla="*/ 450008 h 914032"/>
                <a:gd name="connsiteX11-173" fmla="*/ 987147 w 1526233"/>
                <a:gd name="connsiteY11-174" fmla="*/ 340826 h 914032"/>
                <a:gd name="connsiteX12-175" fmla="*/ 912084 w 1526233"/>
                <a:gd name="connsiteY12-176" fmla="*/ 450008 h 914032"/>
                <a:gd name="connsiteX13-177" fmla="*/ 768782 w 1526233"/>
                <a:gd name="connsiteY13-178" fmla="*/ 388593 h 914032"/>
                <a:gd name="connsiteX14-179" fmla="*/ 802902 w 1526233"/>
                <a:gd name="connsiteY14-180" fmla="*/ 204349 h 914032"/>
                <a:gd name="connsiteX0-181" fmla="*/ 802902 w 1526233"/>
                <a:gd name="connsiteY0-182" fmla="*/ 204349 h 914032"/>
                <a:gd name="connsiteX1-183" fmla="*/ 198959 w 1526233"/>
                <a:gd name="connsiteY1-184" fmla="*/ 12686 h 914032"/>
                <a:gd name="connsiteX2-185" fmla="*/ 150063 w 1526233"/>
                <a:gd name="connsiteY2-186" fmla="*/ 306113 h 914032"/>
                <a:gd name="connsiteX3-187" fmla="*/ 14714 w 1526233"/>
                <a:gd name="connsiteY3-188" fmla="*/ 518188 h 914032"/>
                <a:gd name="connsiteX4-189" fmla="*/ 591361 w 1526233"/>
                <a:gd name="connsiteY4-190" fmla="*/ 757083 h 914032"/>
                <a:gd name="connsiteX5-191" fmla="*/ 700544 w 1526233"/>
                <a:gd name="connsiteY5-192" fmla="*/ 647901 h 914032"/>
                <a:gd name="connsiteX6-193" fmla="*/ 877964 w 1526233"/>
                <a:gd name="connsiteY6-194" fmla="*/ 695668 h 914032"/>
                <a:gd name="connsiteX7-195" fmla="*/ 1191863 w 1526233"/>
                <a:gd name="connsiteY7-196" fmla="*/ 914032 h 914032"/>
                <a:gd name="connsiteX8-197" fmla="*/ 1526233 w 1526233"/>
                <a:gd name="connsiteY8-198" fmla="*/ 818498 h 914032"/>
                <a:gd name="connsiteX9-199" fmla="*/ 1191863 w 1526233"/>
                <a:gd name="connsiteY9-200" fmla="*/ 682020 h 914032"/>
                <a:gd name="connsiteX10-201" fmla="*/ 1253278 w 1526233"/>
                <a:gd name="connsiteY10-202" fmla="*/ 450008 h 914032"/>
                <a:gd name="connsiteX11-203" fmla="*/ 987147 w 1526233"/>
                <a:gd name="connsiteY11-204" fmla="*/ 340826 h 914032"/>
                <a:gd name="connsiteX12-205" fmla="*/ 912084 w 1526233"/>
                <a:gd name="connsiteY12-206" fmla="*/ 450008 h 914032"/>
                <a:gd name="connsiteX13-207" fmla="*/ 768782 w 1526233"/>
                <a:gd name="connsiteY13-208" fmla="*/ 388593 h 914032"/>
                <a:gd name="connsiteX14-209" fmla="*/ 802902 w 1526233"/>
                <a:gd name="connsiteY14-210" fmla="*/ 204349 h 914032"/>
                <a:gd name="connsiteX0-211" fmla="*/ 800209 w 1523540"/>
                <a:gd name="connsiteY0-212" fmla="*/ 204349 h 914032"/>
                <a:gd name="connsiteX1-213" fmla="*/ 196266 w 1523540"/>
                <a:gd name="connsiteY1-214" fmla="*/ 12686 h 914032"/>
                <a:gd name="connsiteX2-215" fmla="*/ 147370 w 1523540"/>
                <a:gd name="connsiteY2-216" fmla="*/ 306113 h 914032"/>
                <a:gd name="connsiteX3-217" fmla="*/ 12021 w 1523540"/>
                <a:gd name="connsiteY3-218" fmla="*/ 518188 h 914032"/>
                <a:gd name="connsiteX4-219" fmla="*/ 588668 w 1523540"/>
                <a:gd name="connsiteY4-220" fmla="*/ 757083 h 914032"/>
                <a:gd name="connsiteX5-221" fmla="*/ 697851 w 1523540"/>
                <a:gd name="connsiteY5-222" fmla="*/ 647901 h 914032"/>
                <a:gd name="connsiteX6-223" fmla="*/ 875271 w 1523540"/>
                <a:gd name="connsiteY6-224" fmla="*/ 695668 h 914032"/>
                <a:gd name="connsiteX7-225" fmla="*/ 1189170 w 1523540"/>
                <a:gd name="connsiteY7-226" fmla="*/ 914032 h 914032"/>
                <a:gd name="connsiteX8-227" fmla="*/ 1523540 w 1523540"/>
                <a:gd name="connsiteY8-228" fmla="*/ 818498 h 914032"/>
                <a:gd name="connsiteX9-229" fmla="*/ 1189170 w 1523540"/>
                <a:gd name="connsiteY9-230" fmla="*/ 682020 h 914032"/>
                <a:gd name="connsiteX10-231" fmla="*/ 1250585 w 1523540"/>
                <a:gd name="connsiteY10-232" fmla="*/ 450008 h 914032"/>
                <a:gd name="connsiteX11-233" fmla="*/ 984454 w 1523540"/>
                <a:gd name="connsiteY11-234" fmla="*/ 340826 h 914032"/>
                <a:gd name="connsiteX12-235" fmla="*/ 909391 w 1523540"/>
                <a:gd name="connsiteY12-236" fmla="*/ 450008 h 914032"/>
                <a:gd name="connsiteX13-237" fmla="*/ 766089 w 1523540"/>
                <a:gd name="connsiteY13-238" fmla="*/ 388593 h 914032"/>
                <a:gd name="connsiteX14-239" fmla="*/ 800209 w 1523540"/>
                <a:gd name="connsiteY14-240" fmla="*/ 204349 h 914032"/>
                <a:gd name="connsiteX0-241" fmla="*/ 800209 w 1523540"/>
                <a:gd name="connsiteY0-242" fmla="*/ 204349 h 914032"/>
                <a:gd name="connsiteX1-243" fmla="*/ 196266 w 1523540"/>
                <a:gd name="connsiteY1-244" fmla="*/ 12686 h 914032"/>
                <a:gd name="connsiteX2-245" fmla="*/ 147370 w 1523540"/>
                <a:gd name="connsiteY2-246" fmla="*/ 306113 h 914032"/>
                <a:gd name="connsiteX3-247" fmla="*/ 12021 w 1523540"/>
                <a:gd name="connsiteY3-248" fmla="*/ 518188 h 914032"/>
                <a:gd name="connsiteX4-249" fmla="*/ 652279 w 1523540"/>
                <a:gd name="connsiteY4-250" fmla="*/ 757083 h 914032"/>
                <a:gd name="connsiteX5-251" fmla="*/ 697851 w 1523540"/>
                <a:gd name="connsiteY5-252" fmla="*/ 647901 h 914032"/>
                <a:gd name="connsiteX6-253" fmla="*/ 875271 w 1523540"/>
                <a:gd name="connsiteY6-254" fmla="*/ 695668 h 914032"/>
                <a:gd name="connsiteX7-255" fmla="*/ 1189170 w 1523540"/>
                <a:gd name="connsiteY7-256" fmla="*/ 914032 h 914032"/>
                <a:gd name="connsiteX8-257" fmla="*/ 1523540 w 1523540"/>
                <a:gd name="connsiteY8-258" fmla="*/ 818498 h 914032"/>
                <a:gd name="connsiteX9-259" fmla="*/ 1189170 w 1523540"/>
                <a:gd name="connsiteY9-260" fmla="*/ 682020 h 914032"/>
                <a:gd name="connsiteX10-261" fmla="*/ 1250585 w 1523540"/>
                <a:gd name="connsiteY10-262" fmla="*/ 450008 h 914032"/>
                <a:gd name="connsiteX11-263" fmla="*/ 984454 w 1523540"/>
                <a:gd name="connsiteY11-264" fmla="*/ 340826 h 914032"/>
                <a:gd name="connsiteX12-265" fmla="*/ 909391 w 1523540"/>
                <a:gd name="connsiteY12-266" fmla="*/ 450008 h 914032"/>
                <a:gd name="connsiteX13-267" fmla="*/ 766089 w 1523540"/>
                <a:gd name="connsiteY13-268" fmla="*/ 388593 h 914032"/>
                <a:gd name="connsiteX14-269" fmla="*/ 800209 w 1523540"/>
                <a:gd name="connsiteY14-270" fmla="*/ 204349 h 914032"/>
                <a:gd name="connsiteX0-271" fmla="*/ 800209 w 1523540"/>
                <a:gd name="connsiteY0-272" fmla="*/ 204349 h 914032"/>
                <a:gd name="connsiteX1-273" fmla="*/ 196266 w 1523540"/>
                <a:gd name="connsiteY1-274" fmla="*/ 12686 h 914032"/>
                <a:gd name="connsiteX2-275" fmla="*/ 147370 w 1523540"/>
                <a:gd name="connsiteY2-276" fmla="*/ 306113 h 914032"/>
                <a:gd name="connsiteX3-277" fmla="*/ 12021 w 1523540"/>
                <a:gd name="connsiteY3-278" fmla="*/ 518188 h 914032"/>
                <a:gd name="connsiteX4-279" fmla="*/ 652279 w 1523540"/>
                <a:gd name="connsiteY4-280" fmla="*/ 757083 h 914032"/>
                <a:gd name="connsiteX5-281" fmla="*/ 697851 w 1523540"/>
                <a:gd name="connsiteY5-282" fmla="*/ 647901 h 914032"/>
                <a:gd name="connsiteX6-283" fmla="*/ 875271 w 1523540"/>
                <a:gd name="connsiteY6-284" fmla="*/ 695668 h 914032"/>
                <a:gd name="connsiteX7-285" fmla="*/ 1189170 w 1523540"/>
                <a:gd name="connsiteY7-286" fmla="*/ 914032 h 914032"/>
                <a:gd name="connsiteX8-287" fmla="*/ 1523540 w 1523540"/>
                <a:gd name="connsiteY8-288" fmla="*/ 818498 h 914032"/>
                <a:gd name="connsiteX9-289" fmla="*/ 1189170 w 1523540"/>
                <a:gd name="connsiteY9-290" fmla="*/ 682020 h 914032"/>
                <a:gd name="connsiteX10-291" fmla="*/ 1250585 w 1523540"/>
                <a:gd name="connsiteY10-292" fmla="*/ 450008 h 914032"/>
                <a:gd name="connsiteX11-293" fmla="*/ 984454 w 1523540"/>
                <a:gd name="connsiteY11-294" fmla="*/ 340826 h 914032"/>
                <a:gd name="connsiteX12-295" fmla="*/ 909391 w 1523540"/>
                <a:gd name="connsiteY12-296" fmla="*/ 450008 h 914032"/>
                <a:gd name="connsiteX13-297" fmla="*/ 766089 w 1523540"/>
                <a:gd name="connsiteY13-298" fmla="*/ 388593 h 914032"/>
                <a:gd name="connsiteX14-299" fmla="*/ 800209 w 1523540"/>
                <a:gd name="connsiteY14-300" fmla="*/ 204349 h 914032"/>
                <a:gd name="connsiteX0-301" fmla="*/ 800209 w 1523540"/>
                <a:gd name="connsiteY0-302" fmla="*/ 204349 h 914032"/>
                <a:gd name="connsiteX1-303" fmla="*/ 196266 w 1523540"/>
                <a:gd name="connsiteY1-304" fmla="*/ 12686 h 914032"/>
                <a:gd name="connsiteX2-305" fmla="*/ 147370 w 1523540"/>
                <a:gd name="connsiteY2-306" fmla="*/ 306113 h 914032"/>
                <a:gd name="connsiteX3-307" fmla="*/ 12021 w 1523540"/>
                <a:gd name="connsiteY3-308" fmla="*/ 518188 h 914032"/>
                <a:gd name="connsiteX4-309" fmla="*/ 652279 w 1523540"/>
                <a:gd name="connsiteY4-310" fmla="*/ 757083 h 914032"/>
                <a:gd name="connsiteX5-311" fmla="*/ 697851 w 1523540"/>
                <a:gd name="connsiteY5-312" fmla="*/ 647901 h 914032"/>
                <a:gd name="connsiteX6-313" fmla="*/ 875271 w 1523540"/>
                <a:gd name="connsiteY6-314" fmla="*/ 695668 h 914032"/>
                <a:gd name="connsiteX7-315" fmla="*/ 1189170 w 1523540"/>
                <a:gd name="connsiteY7-316" fmla="*/ 914032 h 914032"/>
                <a:gd name="connsiteX8-317" fmla="*/ 1523540 w 1523540"/>
                <a:gd name="connsiteY8-318" fmla="*/ 818498 h 914032"/>
                <a:gd name="connsiteX9-319" fmla="*/ 1189170 w 1523540"/>
                <a:gd name="connsiteY9-320" fmla="*/ 682020 h 914032"/>
                <a:gd name="connsiteX10-321" fmla="*/ 1250585 w 1523540"/>
                <a:gd name="connsiteY10-322" fmla="*/ 450008 h 914032"/>
                <a:gd name="connsiteX11-323" fmla="*/ 984454 w 1523540"/>
                <a:gd name="connsiteY11-324" fmla="*/ 340826 h 914032"/>
                <a:gd name="connsiteX12-325" fmla="*/ 909391 w 1523540"/>
                <a:gd name="connsiteY12-326" fmla="*/ 450008 h 914032"/>
                <a:gd name="connsiteX13-327" fmla="*/ 766089 w 1523540"/>
                <a:gd name="connsiteY13-328" fmla="*/ 388593 h 914032"/>
                <a:gd name="connsiteX14-329" fmla="*/ 800209 w 1523540"/>
                <a:gd name="connsiteY14-330" fmla="*/ 204349 h 914032"/>
                <a:gd name="connsiteX0-331" fmla="*/ 800209 w 1523540"/>
                <a:gd name="connsiteY0-332" fmla="*/ 204349 h 914032"/>
                <a:gd name="connsiteX1-333" fmla="*/ 196266 w 1523540"/>
                <a:gd name="connsiteY1-334" fmla="*/ 12686 h 914032"/>
                <a:gd name="connsiteX2-335" fmla="*/ 147370 w 1523540"/>
                <a:gd name="connsiteY2-336" fmla="*/ 306113 h 914032"/>
                <a:gd name="connsiteX3-337" fmla="*/ 12021 w 1523540"/>
                <a:gd name="connsiteY3-338" fmla="*/ 518188 h 914032"/>
                <a:gd name="connsiteX4-339" fmla="*/ 636377 w 1523540"/>
                <a:gd name="connsiteY4-340" fmla="*/ 741181 h 914032"/>
                <a:gd name="connsiteX5-341" fmla="*/ 697851 w 1523540"/>
                <a:gd name="connsiteY5-342" fmla="*/ 647901 h 914032"/>
                <a:gd name="connsiteX6-343" fmla="*/ 875271 w 1523540"/>
                <a:gd name="connsiteY6-344" fmla="*/ 695668 h 914032"/>
                <a:gd name="connsiteX7-345" fmla="*/ 1189170 w 1523540"/>
                <a:gd name="connsiteY7-346" fmla="*/ 914032 h 914032"/>
                <a:gd name="connsiteX8-347" fmla="*/ 1523540 w 1523540"/>
                <a:gd name="connsiteY8-348" fmla="*/ 818498 h 914032"/>
                <a:gd name="connsiteX9-349" fmla="*/ 1189170 w 1523540"/>
                <a:gd name="connsiteY9-350" fmla="*/ 682020 h 914032"/>
                <a:gd name="connsiteX10-351" fmla="*/ 1250585 w 1523540"/>
                <a:gd name="connsiteY10-352" fmla="*/ 450008 h 914032"/>
                <a:gd name="connsiteX11-353" fmla="*/ 984454 w 1523540"/>
                <a:gd name="connsiteY11-354" fmla="*/ 340826 h 914032"/>
                <a:gd name="connsiteX12-355" fmla="*/ 909391 w 1523540"/>
                <a:gd name="connsiteY12-356" fmla="*/ 450008 h 914032"/>
                <a:gd name="connsiteX13-357" fmla="*/ 766089 w 1523540"/>
                <a:gd name="connsiteY13-358" fmla="*/ 388593 h 914032"/>
                <a:gd name="connsiteX14-359" fmla="*/ 800209 w 1523540"/>
                <a:gd name="connsiteY14-360" fmla="*/ 204349 h 914032"/>
                <a:gd name="connsiteX0-361" fmla="*/ 800209 w 1523540"/>
                <a:gd name="connsiteY0-362" fmla="*/ 204349 h 914032"/>
                <a:gd name="connsiteX1-363" fmla="*/ 196266 w 1523540"/>
                <a:gd name="connsiteY1-364" fmla="*/ 12686 h 914032"/>
                <a:gd name="connsiteX2-365" fmla="*/ 147370 w 1523540"/>
                <a:gd name="connsiteY2-366" fmla="*/ 306113 h 914032"/>
                <a:gd name="connsiteX3-367" fmla="*/ 12021 w 1523540"/>
                <a:gd name="connsiteY3-368" fmla="*/ 518188 h 914032"/>
                <a:gd name="connsiteX4-369" fmla="*/ 636377 w 1523540"/>
                <a:gd name="connsiteY4-370" fmla="*/ 741181 h 914032"/>
                <a:gd name="connsiteX5-371" fmla="*/ 697851 w 1523540"/>
                <a:gd name="connsiteY5-372" fmla="*/ 647901 h 914032"/>
                <a:gd name="connsiteX6-373" fmla="*/ 875271 w 1523540"/>
                <a:gd name="connsiteY6-374" fmla="*/ 695668 h 914032"/>
                <a:gd name="connsiteX7-375" fmla="*/ 1189170 w 1523540"/>
                <a:gd name="connsiteY7-376" fmla="*/ 914032 h 914032"/>
                <a:gd name="connsiteX8-377" fmla="*/ 1523540 w 1523540"/>
                <a:gd name="connsiteY8-378" fmla="*/ 818498 h 914032"/>
                <a:gd name="connsiteX9-379" fmla="*/ 1189170 w 1523540"/>
                <a:gd name="connsiteY9-380" fmla="*/ 682020 h 914032"/>
                <a:gd name="connsiteX10-381" fmla="*/ 1250585 w 1523540"/>
                <a:gd name="connsiteY10-382" fmla="*/ 450008 h 914032"/>
                <a:gd name="connsiteX11-383" fmla="*/ 984454 w 1523540"/>
                <a:gd name="connsiteY11-384" fmla="*/ 340826 h 914032"/>
                <a:gd name="connsiteX12-385" fmla="*/ 909391 w 1523540"/>
                <a:gd name="connsiteY12-386" fmla="*/ 450008 h 914032"/>
                <a:gd name="connsiteX13-387" fmla="*/ 766089 w 1523540"/>
                <a:gd name="connsiteY13-388" fmla="*/ 388593 h 914032"/>
                <a:gd name="connsiteX14-389" fmla="*/ 800209 w 1523540"/>
                <a:gd name="connsiteY14-390" fmla="*/ 204349 h 914032"/>
                <a:gd name="connsiteX0-391" fmla="*/ 800209 w 1523540"/>
                <a:gd name="connsiteY0-392" fmla="*/ 204349 h 914032"/>
                <a:gd name="connsiteX1-393" fmla="*/ 196266 w 1523540"/>
                <a:gd name="connsiteY1-394" fmla="*/ 12686 h 914032"/>
                <a:gd name="connsiteX2-395" fmla="*/ 147370 w 1523540"/>
                <a:gd name="connsiteY2-396" fmla="*/ 306113 h 914032"/>
                <a:gd name="connsiteX3-397" fmla="*/ 12021 w 1523540"/>
                <a:gd name="connsiteY3-398" fmla="*/ 518188 h 914032"/>
                <a:gd name="connsiteX4-399" fmla="*/ 636377 w 1523540"/>
                <a:gd name="connsiteY4-400" fmla="*/ 741181 h 914032"/>
                <a:gd name="connsiteX5-401" fmla="*/ 697851 w 1523540"/>
                <a:gd name="connsiteY5-402" fmla="*/ 647901 h 914032"/>
                <a:gd name="connsiteX6-403" fmla="*/ 875271 w 1523540"/>
                <a:gd name="connsiteY6-404" fmla="*/ 695668 h 914032"/>
                <a:gd name="connsiteX7-405" fmla="*/ 1189170 w 1523540"/>
                <a:gd name="connsiteY7-406" fmla="*/ 914032 h 914032"/>
                <a:gd name="connsiteX8-407" fmla="*/ 1523540 w 1523540"/>
                <a:gd name="connsiteY8-408" fmla="*/ 818498 h 914032"/>
                <a:gd name="connsiteX9-409" fmla="*/ 1189170 w 1523540"/>
                <a:gd name="connsiteY9-410" fmla="*/ 682020 h 914032"/>
                <a:gd name="connsiteX10-411" fmla="*/ 1250585 w 1523540"/>
                <a:gd name="connsiteY10-412" fmla="*/ 450008 h 914032"/>
                <a:gd name="connsiteX11-413" fmla="*/ 984454 w 1523540"/>
                <a:gd name="connsiteY11-414" fmla="*/ 340826 h 914032"/>
                <a:gd name="connsiteX12-415" fmla="*/ 909391 w 1523540"/>
                <a:gd name="connsiteY12-416" fmla="*/ 450008 h 914032"/>
                <a:gd name="connsiteX13-417" fmla="*/ 766089 w 1523540"/>
                <a:gd name="connsiteY13-418" fmla="*/ 388593 h 914032"/>
                <a:gd name="connsiteX14-419" fmla="*/ 800209 w 1523540"/>
                <a:gd name="connsiteY14-420" fmla="*/ 204349 h 914032"/>
                <a:gd name="connsiteX0-421" fmla="*/ 800209 w 1523540"/>
                <a:gd name="connsiteY0-422" fmla="*/ 204349 h 914032"/>
                <a:gd name="connsiteX1-423" fmla="*/ 196266 w 1523540"/>
                <a:gd name="connsiteY1-424" fmla="*/ 12686 h 914032"/>
                <a:gd name="connsiteX2-425" fmla="*/ 147370 w 1523540"/>
                <a:gd name="connsiteY2-426" fmla="*/ 306113 h 914032"/>
                <a:gd name="connsiteX3-427" fmla="*/ 12021 w 1523540"/>
                <a:gd name="connsiteY3-428" fmla="*/ 518188 h 914032"/>
                <a:gd name="connsiteX4-429" fmla="*/ 636377 w 1523540"/>
                <a:gd name="connsiteY4-430" fmla="*/ 741181 h 914032"/>
                <a:gd name="connsiteX5-431" fmla="*/ 697851 w 1523540"/>
                <a:gd name="connsiteY5-432" fmla="*/ 647901 h 914032"/>
                <a:gd name="connsiteX6-433" fmla="*/ 875271 w 1523540"/>
                <a:gd name="connsiteY6-434" fmla="*/ 695668 h 914032"/>
                <a:gd name="connsiteX7-435" fmla="*/ 1189170 w 1523540"/>
                <a:gd name="connsiteY7-436" fmla="*/ 914032 h 914032"/>
                <a:gd name="connsiteX8-437" fmla="*/ 1523540 w 1523540"/>
                <a:gd name="connsiteY8-438" fmla="*/ 818498 h 914032"/>
                <a:gd name="connsiteX9-439" fmla="*/ 1189170 w 1523540"/>
                <a:gd name="connsiteY9-440" fmla="*/ 682020 h 914032"/>
                <a:gd name="connsiteX10-441" fmla="*/ 1250585 w 1523540"/>
                <a:gd name="connsiteY10-442" fmla="*/ 450008 h 914032"/>
                <a:gd name="connsiteX11-443" fmla="*/ 984454 w 1523540"/>
                <a:gd name="connsiteY11-444" fmla="*/ 340826 h 914032"/>
                <a:gd name="connsiteX12-445" fmla="*/ 909391 w 1523540"/>
                <a:gd name="connsiteY12-446" fmla="*/ 450008 h 914032"/>
                <a:gd name="connsiteX13-447" fmla="*/ 766089 w 1523540"/>
                <a:gd name="connsiteY13-448" fmla="*/ 388593 h 914032"/>
                <a:gd name="connsiteX14-449" fmla="*/ 800209 w 1523540"/>
                <a:gd name="connsiteY14-450" fmla="*/ 204349 h 914032"/>
                <a:gd name="connsiteX0-451" fmla="*/ 800209 w 1523540"/>
                <a:gd name="connsiteY0-452" fmla="*/ 204349 h 914032"/>
                <a:gd name="connsiteX1-453" fmla="*/ 196266 w 1523540"/>
                <a:gd name="connsiteY1-454" fmla="*/ 12686 h 914032"/>
                <a:gd name="connsiteX2-455" fmla="*/ 147370 w 1523540"/>
                <a:gd name="connsiteY2-456" fmla="*/ 306113 h 914032"/>
                <a:gd name="connsiteX3-457" fmla="*/ 12021 w 1523540"/>
                <a:gd name="connsiteY3-458" fmla="*/ 518188 h 914032"/>
                <a:gd name="connsiteX4-459" fmla="*/ 636377 w 1523540"/>
                <a:gd name="connsiteY4-460" fmla="*/ 741181 h 914032"/>
                <a:gd name="connsiteX5-461" fmla="*/ 697851 w 1523540"/>
                <a:gd name="connsiteY5-462" fmla="*/ 647901 h 914032"/>
                <a:gd name="connsiteX6-463" fmla="*/ 875271 w 1523540"/>
                <a:gd name="connsiteY6-464" fmla="*/ 695668 h 914032"/>
                <a:gd name="connsiteX7-465" fmla="*/ 1189170 w 1523540"/>
                <a:gd name="connsiteY7-466" fmla="*/ 914032 h 914032"/>
                <a:gd name="connsiteX8-467" fmla="*/ 1523540 w 1523540"/>
                <a:gd name="connsiteY8-468" fmla="*/ 818498 h 914032"/>
                <a:gd name="connsiteX9-469" fmla="*/ 1189170 w 1523540"/>
                <a:gd name="connsiteY9-470" fmla="*/ 682020 h 914032"/>
                <a:gd name="connsiteX10-471" fmla="*/ 1250585 w 1523540"/>
                <a:gd name="connsiteY10-472" fmla="*/ 450008 h 914032"/>
                <a:gd name="connsiteX11-473" fmla="*/ 984454 w 1523540"/>
                <a:gd name="connsiteY11-474" fmla="*/ 340826 h 914032"/>
                <a:gd name="connsiteX12-475" fmla="*/ 909391 w 1523540"/>
                <a:gd name="connsiteY12-476" fmla="*/ 450008 h 914032"/>
                <a:gd name="connsiteX13-477" fmla="*/ 766089 w 1523540"/>
                <a:gd name="connsiteY13-478" fmla="*/ 388593 h 914032"/>
                <a:gd name="connsiteX14-479" fmla="*/ 800209 w 1523540"/>
                <a:gd name="connsiteY14-480" fmla="*/ 204349 h 914032"/>
                <a:gd name="connsiteX0-481" fmla="*/ 800209 w 1523540"/>
                <a:gd name="connsiteY0-482" fmla="*/ 204349 h 914032"/>
                <a:gd name="connsiteX1-483" fmla="*/ 196266 w 1523540"/>
                <a:gd name="connsiteY1-484" fmla="*/ 12686 h 914032"/>
                <a:gd name="connsiteX2-485" fmla="*/ 147370 w 1523540"/>
                <a:gd name="connsiteY2-486" fmla="*/ 306113 h 914032"/>
                <a:gd name="connsiteX3-487" fmla="*/ 12021 w 1523540"/>
                <a:gd name="connsiteY3-488" fmla="*/ 518188 h 914032"/>
                <a:gd name="connsiteX4-489" fmla="*/ 636377 w 1523540"/>
                <a:gd name="connsiteY4-490" fmla="*/ 741181 h 914032"/>
                <a:gd name="connsiteX5-491" fmla="*/ 697851 w 1523540"/>
                <a:gd name="connsiteY5-492" fmla="*/ 647901 h 914032"/>
                <a:gd name="connsiteX6-493" fmla="*/ 875271 w 1523540"/>
                <a:gd name="connsiteY6-494" fmla="*/ 695668 h 914032"/>
                <a:gd name="connsiteX7-495" fmla="*/ 1189170 w 1523540"/>
                <a:gd name="connsiteY7-496" fmla="*/ 914032 h 914032"/>
                <a:gd name="connsiteX8-497" fmla="*/ 1523540 w 1523540"/>
                <a:gd name="connsiteY8-498" fmla="*/ 818498 h 914032"/>
                <a:gd name="connsiteX9-499" fmla="*/ 1189170 w 1523540"/>
                <a:gd name="connsiteY9-500" fmla="*/ 682020 h 914032"/>
                <a:gd name="connsiteX10-501" fmla="*/ 1250585 w 1523540"/>
                <a:gd name="connsiteY10-502" fmla="*/ 450008 h 914032"/>
                <a:gd name="connsiteX11-503" fmla="*/ 984454 w 1523540"/>
                <a:gd name="connsiteY11-504" fmla="*/ 340826 h 914032"/>
                <a:gd name="connsiteX12-505" fmla="*/ 909391 w 1523540"/>
                <a:gd name="connsiteY12-506" fmla="*/ 450008 h 914032"/>
                <a:gd name="connsiteX13-507" fmla="*/ 766089 w 1523540"/>
                <a:gd name="connsiteY13-508" fmla="*/ 388593 h 914032"/>
                <a:gd name="connsiteX14-509" fmla="*/ 800209 w 1523540"/>
                <a:gd name="connsiteY14-510" fmla="*/ 204349 h 914032"/>
                <a:gd name="connsiteX0-511" fmla="*/ 800209 w 1523540"/>
                <a:gd name="connsiteY0-512" fmla="*/ 204349 h 914032"/>
                <a:gd name="connsiteX1-513" fmla="*/ 196266 w 1523540"/>
                <a:gd name="connsiteY1-514" fmla="*/ 12686 h 914032"/>
                <a:gd name="connsiteX2-515" fmla="*/ 147370 w 1523540"/>
                <a:gd name="connsiteY2-516" fmla="*/ 306113 h 914032"/>
                <a:gd name="connsiteX3-517" fmla="*/ 12021 w 1523540"/>
                <a:gd name="connsiteY3-518" fmla="*/ 518188 h 914032"/>
                <a:gd name="connsiteX4-519" fmla="*/ 636377 w 1523540"/>
                <a:gd name="connsiteY4-520" fmla="*/ 741181 h 914032"/>
                <a:gd name="connsiteX5-521" fmla="*/ 705803 w 1523540"/>
                <a:gd name="connsiteY5-522" fmla="*/ 624047 h 914032"/>
                <a:gd name="connsiteX6-523" fmla="*/ 875271 w 1523540"/>
                <a:gd name="connsiteY6-524" fmla="*/ 695668 h 914032"/>
                <a:gd name="connsiteX7-525" fmla="*/ 1189170 w 1523540"/>
                <a:gd name="connsiteY7-526" fmla="*/ 914032 h 914032"/>
                <a:gd name="connsiteX8-527" fmla="*/ 1523540 w 1523540"/>
                <a:gd name="connsiteY8-528" fmla="*/ 818498 h 914032"/>
                <a:gd name="connsiteX9-529" fmla="*/ 1189170 w 1523540"/>
                <a:gd name="connsiteY9-530" fmla="*/ 682020 h 914032"/>
                <a:gd name="connsiteX10-531" fmla="*/ 1250585 w 1523540"/>
                <a:gd name="connsiteY10-532" fmla="*/ 450008 h 914032"/>
                <a:gd name="connsiteX11-533" fmla="*/ 984454 w 1523540"/>
                <a:gd name="connsiteY11-534" fmla="*/ 340826 h 914032"/>
                <a:gd name="connsiteX12-535" fmla="*/ 909391 w 1523540"/>
                <a:gd name="connsiteY12-536" fmla="*/ 450008 h 914032"/>
                <a:gd name="connsiteX13-537" fmla="*/ 766089 w 1523540"/>
                <a:gd name="connsiteY13-538" fmla="*/ 388593 h 914032"/>
                <a:gd name="connsiteX14-539" fmla="*/ 800209 w 1523540"/>
                <a:gd name="connsiteY14-540" fmla="*/ 204349 h 914032"/>
                <a:gd name="connsiteX0-541" fmla="*/ 800209 w 1523540"/>
                <a:gd name="connsiteY0-542" fmla="*/ 204349 h 914032"/>
                <a:gd name="connsiteX1-543" fmla="*/ 196266 w 1523540"/>
                <a:gd name="connsiteY1-544" fmla="*/ 12686 h 914032"/>
                <a:gd name="connsiteX2-545" fmla="*/ 147370 w 1523540"/>
                <a:gd name="connsiteY2-546" fmla="*/ 306113 h 914032"/>
                <a:gd name="connsiteX3-547" fmla="*/ 12021 w 1523540"/>
                <a:gd name="connsiteY3-548" fmla="*/ 518188 h 914032"/>
                <a:gd name="connsiteX4-549" fmla="*/ 636377 w 1523540"/>
                <a:gd name="connsiteY4-550" fmla="*/ 741181 h 914032"/>
                <a:gd name="connsiteX5-551" fmla="*/ 705803 w 1523540"/>
                <a:gd name="connsiteY5-552" fmla="*/ 624047 h 914032"/>
                <a:gd name="connsiteX6-553" fmla="*/ 875271 w 1523540"/>
                <a:gd name="connsiteY6-554" fmla="*/ 695668 h 914032"/>
                <a:gd name="connsiteX7-555" fmla="*/ 1189170 w 1523540"/>
                <a:gd name="connsiteY7-556" fmla="*/ 914032 h 914032"/>
                <a:gd name="connsiteX8-557" fmla="*/ 1523540 w 1523540"/>
                <a:gd name="connsiteY8-558" fmla="*/ 818498 h 914032"/>
                <a:gd name="connsiteX9-559" fmla="*/ 1189170 w 1523540"/>
                <a:gd name="connsiteY9-560" fmla="*/ 682020 h 914032"/>
                <a:gd name="connsiteX10-561" fmla="*/ 1250585 w 1523540"/>
                <a:gd name="connsiteY10-562" fmla="*/ 450008 h 914032"/>
                <a:gd name="connsiteX11-563" fmla="*/ 984454 w 1523540"/>
                <a:gd name="connsiteY11-564" fmla="*/ 340826 h 914032"/>
                <a:gd name="connsiteX12-565" fmla="*/ 909391 w 1523540"/>
                <a:gd name="connsiteY12-566" fmla="*/ 450008 h 914032"/>
                <a:gd name="connsiteX13-567" fmla="*/ 766089 w 1523540"/>
                <a:gd name="connsiteY13-568" fmla="*/ 388593 h 914032"/>
                <a:gd name="connsiteX14-569" fmla="*/ 800209 w 1523540"/>
                <a:gd name="connsiteY14-570" fmla="*/ 204349 h 914032"/>
                <a:gd name="connsiteX0-571" fmla="*/ 800209 w 1523540"/>
                <a:gd name="connsiteY0-572" fmla="*/ 204349 h 914032"/>
                <a:gd name="connsiteX1-573" fmla="*/ 196266 w 1523540"/>
                <a:gd name="connsiteY1-574" fmla="*/ 12686 h 914032"/>
                <a:gd name="connsiteX2-575" fmla="*/ 147370 w 1523540"/>
                <a:gd name="connsiteY2-576" fmla="*/ 306113 h 914032"/>
                <a:gd name="connsiteX3-577" fmla="*/ 12021 w 1523540"/>
                <a:gd name="connsiteY3-578" fmla="*/ 518188 h 914032"/>
                <a:gd name="connsiteX4-579" fmla="*/ 636377 w 1523540"/>
                <a:gd name="connsiteY4-580" fmla="*/ 741181 h 914032"/>
                <a:gd name="connsiteX5-581" fmla="*/ 705803 w 1523540"/>
                <a:gd name="connsiteY5-582" fmla="*/ 624047 h 914032"/>
                <a:gd name="connsiteX6-583" fmla="*/ 859369 w 1523540"/>
                <a:gd name="connsiteY6-584" fmla="*/ 679765 h 914032"/>
                <a:gd name="connsiteX7-585" fmla="*/ 1189170 w 1523540"/>
                <a:gd name="connsiteY7-586" fmla="*/ 914032 h 914032"/>
                <a:gd name="connsiteX8-587" fmla="*/ 1523540 w 1523540"/>
                <a:gd name="connsiteY8-588" fmla="*/ 818498 h 914032"/>
                <a:gd name="connsiteX9-589" fmla="*/ 1189170 w 1523540"/>
                <a:gd name="connsiteY9-590" fmla="*/ 682020 h 914032"/>
                <a:gd name="connsiteX10-591" fmla="*/ 1250585 w 1523540"/>
                <a:gd name="connsiteY10-592" fmla="*/ 450008 h 914032"/>
                <a:gd name="connsiteX11-593" fmla="*/ 984454 w 1523540"/>
                <a:gd name="connsiteY11-594" fmla="*/ 340826 h 914032"/>
                <a:gd name="connsiteX12-595" fmla="*/ 909391 w 1523540"/>
                <a:gd name="connsiteY12-596" fmla="*/ 450008 h 914032"/>
                <a:gd name="connsiteX13-597" fmla="*/ 766089 w 1523540"/>
                <a:gd name="connsiteY13-598" fmla="*/ 388593 h 914032"/>
                <a:gd name="connsiteX14-599" fmla="*/ 800209 w 1523540"/>
                <a:gd name="connsiteY14-600" fmla="*/ 204349 h 914032"/>
                <a:gd name="connsiteX0-601" fmla="*/ 800209 w 1523540"/>
                <a:gd name="connsiteY0-602" fmla="*/ 204349 h 914032"/>
                <a:gd name="connsiteX1-603" fmla="*/ 196266 w 1523540"/>
                <a:gd name="connsiteY1-604" fmla="*/ 12686 h 914032"/>
                <a:gd name="connsiteX2-605" fmla="*/ 147370 w 1523540"/>
                <a:gd name="connsiteY2-606" fmla="*/ 306113 h 914032"/>
                <a:gd name="connsiteX3-607" fmla="*/ 12021 w 1523540"/>
                <a:gd name="connsiteY3-608" fmla="*/ 518188 h 914032"/>
                <a:gd name="connsiteX4-609" fmla="*/ 636377 w 1523540"/>
                <a:gd name="connsiteY4-610" fmla="*/ 741181 h 914032"/>
                <a:gd name="connsiteX5-611" fmla="*/ 705803 w 1523540"/>
                <a:gd name="connsiteY5-612" fmla="*/ 624047 h 914032"/>
                <a:gd name="connsiteX6-613" fmla="*/ 859369 w 1523540"/>
                <a:gd name="connsiteY6-614" fmla="*/ 679765 h 914032"/>
                <a:gd name="connsiteX7-615" fmla="*/ 1189170 w 1523540"/>
                <a:gd name="connsiteY7-616" fmla="*/ 914032 h 914032"/>
                <a:gd name="connsiteX8-617" fmla="*/ 1523540 w 1523540"/>
                <a:gd name="connsiteY8-618" fmla="*/ 818498 h 914032"/>
                <a:gd name="connsiteX9-619" fmla="*/ 1189170 w 1523540"/>
                <a:gd name="connsiteY9-620" fmla="*/ 682020 h 914032"/>
                <a:gd name="connsiteX10-621" fmla="*/ 1250585 w 1523540"/>
                <a:gd name="connsiteY10-622" fmla="*/ 450008 h 914032"/>
                <a:gd name="connsiteX11-623" fmla="*/ 984454 w 1523540"/>
                <a:gd name="connsiteY11-624" fmla="*/ 340826 h 914032"/>
                <a:gd name="connsiteX12-625" fmla="*/ 909391 w 1523540"/>
                <a:gd name="connsiteY12-626" fmla="*/ 450008 h 914032"/>
                <a:gd name="connsiteX13-627" fmla="*/ 766089 w 1523540"/>
                <a:gd name="connsiteY13-628" fmla="*/ 388593 h 914032"/>
                <a:gd name="connsiteX14-629" fmla="*/ 800209 w 1523540"/>
                <a:gd name="connsiteY14-630" fmla="*/ 204349 h 914032"/>
                <a:gd name="connsiteX0-631" fmla="*/ 800209 w 1523540"/>
                <a:gd name="connsiteY0-632" fmla="*/ 204349 h 914032"/>
                <a:gd name="connsiteX1-633" fmla="*/ 196266 w 1523540"/>
                <a:gd name="connsiteY1-634" fmla="*/ 12686 h 914032"/>
                <a:gd name="connsiteX2-635" fmla="*/ 147370 w 1523540"/>
                <a:gd name="connsiteY2-636" fmla="*/ 306113 h 914032"/>
                <a:gd name="connsiteX3-637" fmla="*/ 12021 w 1523540"/>
                <a:gd name="connsiteY3-638" fmla="*/ 518188 h 914032"/>
                <a:gd name="connsiteX4-639" fmla="*/ 636377 w 1523540"/>
                <a:gd name="connsiteY4-640" fmla="*/ 741181 h 914032"/>
                <a:gd name="connsiteX5-641" fmla="*/ 705803 w 1523540"/>
                <a:gd name="connsiteY5-642" fmla="*/ 624047 h 914032"/>
                <a:gd name="connsiteX6-643" fmla="*/ 859369 w 1523540"/>
                <a:gd name="connsiteY6-644" fmla="*/ 679765 h 914032"/>
                <a:gd name="connsiteX7-645" fmla="*/ 1189170 w 1523540"/>
                <a:gd name="connsiteY7-646" fmla="*/ 914032 h 914032"/>
                <a:gd name="connsiteX8-647" fmla="*/ 1523540 w 1523540"/>
                <a:gd name="connsiteY8-648" fmla="*/ 818498 h 914032"/>
                <a:gd name="connsiteX9-649" fmla="*/ 1189170 w 1523540"/>
                <a:gd name="connsiteY9-650" fmla="*/ 682020 h 914032"/>
                <a:gd name="connsiteX10-651" fmla="*/ 1250585 w 1523540"/>
                <a:gd name="connsiteY10-652" fmla="*/ 450008 h 914032"/>
                <a:gd name="connsiteX11-653" fmla="*/ 984454 w 1523540"/>
                <a:gd name="connsiteY11-654" fmla="*/ 340826 h 914032"/>
                <a:gd name="connsiteX12-655" fmla="*/ 909391 w 1523540"/>
                <a:gd name="connsiteY12-656" fmla="*/ 450008 h 914032"/>
                <a:gd name="connsiteX13-657" fmla="*/ 766089 w 1523540"/>
                <a:gd name="connsiteY13-658" fmla="*/ 388593 h 914032"/>
                <a:gd name="connsiteX14-659" fmla="*/ 800209 w 1523540"/>
                <a:gd name="connsiteY14-660" fmla="*/ 204349 h 914032"/>
                <a:gd name="connsiteX0-661" fmla="*/ 800209 w 1523540"/>
                <a:gd name="connsiteY0-662" fmla="*/ 204349 h 982628"/>
                <a:gd name="connsiteX1-663" fmla="*/ 196266 w 1523540"/>
                <a:gd name="connsiteY1-664" fmla="*/ 12686 h 982628"/>
                <a:gd name="connsiteX2-665" fmla="*/ 147370 w 1523540"/>
                <a:gd name="connsiteY2-666" fmla="*/ 306113 h 982628"/>
                <a:gd name="connsiteX3-667" fmla="*/ 12021 w 1523540"/>
                <a:gd name="connsiteY3-668" fmla="*/ 518188 h 982628"/>
                <a:gd name="connsiteX4-669" fmla="*/ 636377 w 1523540"/>
                <a:gd name="connsiteY4-670" fmla="*/ 741181 h 982628"/>
                <a:gd name="connsiteX5-671" fmla="*/ 705803 w 1523540"/>
                <a:gd name="connsiteY5-672" fmla="*/ 624047 h 982628"/>
                <a:gd name="connsiteX6-673" fmla="*/ 859369 w 1523540"/>
                <a:gd name="connsiteY6-674" fmla="*/ 679765 h 982628"/>
                <a:gd name="connsiteX7-675" fmla="*/ 1189170 w 1523540"/>
                <a:gd name="connsiteY7-676" fmla="*/ 914032 h 982628"/>
                <a:gd name="connsiteX8-677" fmla="*/ 1523540 w 1523540"/>
                <a:gd name="connsiteY8-678" fmla="*/ 818498 h 982628"/>
                <a:gd name="connsiteX9-679" fmla="*/ 1189170 w 1523540"/>
                <a:gd name="connsiteY9-680" fmla="*/ 682020 h 982628"/>
                <a:gd name="connsiteX10-681" fmla="*/ 1250585 w 1523540"/>
                <a:gd name="connsiteY10-682" fmla="*/ 450008 h 982628"/>
                <a:gd name="connsiteX11-683" fmla="*/ 984454 w 1523540"/>
                <a:gd name="connsiteY11-684" fmla="*/ 340826 h 982628"/>
                <a:gd name="connsiteX12-685" fmla="*/ 909391 w 1523540"/>
                <a:gd name="connsiteY12-686" fmla="*/ 450008 h 982628"/>
                <a:gd name="connsiteX13-687" fmla="*/ 766089 w 1523540"/>
                <a:gd name="connsiteY13-688" fmla="*/ 388593 h 982628"/>
                <a:gd name="connsiteX14-689" fmla="*/ 800209 w 1523540"/>
                <a:gd name="connsiteY14-690" fmla="*/ 204349 h 982628"/>
                <a:gd name="connsiteX0-691" fmla="*/ 800209 w 1554538"/>
                <a:gd name="connsiteY0-692" fmla="*/ 204349 h 982009"/>
                <a:gd name="connsiteX1-693" fmla="*/ 196266 w 1554538"/>
                <a:gd name="connsiteY1-694" fmla="*/ 12686 h 982009"/>
                <a:gd name="connsiteX2-695" fmla="*/ 147370 w 1554538"/>
                <a:gd name="connsiteY2-696" fmla="*/ 306113 h 982009"/>
                <a:gd name="connsiteX3-697" fmla="*/ 12021 w 1554538"/>
                <a:gd name="connsiteY3-698" fmla="*/ 518188 h 982009"/>
                <a:gd name="connsiteX4-699" fmla="*/ 636377 w 1554538"/>
                <a:gd name="connsiteY4-700" fmla="*/ 741181 h 982009"/>
                <a:gd name="connsiteX5-701" fmla="*/ 705803 w 1554538"/>
                <a:gd name="connsiteY5-702" fmla="*/ 624047 h 982009"/>
                <a:gd name="connsiteX6-703" fmla="*/ 859369 w 1554538"/>
                <a:gd name="connsiteY6-704" fmla="*/ 679765 h 982009"/>
                <a:gd name="connsiteX7-705" fmla="*/ 1189170 w 1554538"/>
                <a:gd name="connsiteY7-706" fmla="*/ 914032 h 982009"/>
                <a:gd name="connsiteX8-707" fmla="*/ 1523540 w 1554538"/>
                <a:gd name="connsiteY8-708" fmla="*/ 818498 h 982009"/>
                <a:gd name="connsiteX9-709" fmla="*/ 1189170 w 1554538"/>
                <a:gd name="connsiteY9-710" fmla="*/ 682020 h 982009"/>
                <a:gd name="connsiteX10-711" fmla="*/ 1250585 w 1554538"/>
                <a:gd name="connsiteY10-712" fmla="*/ 450008 h 982009"/>
                <a:gd name="connsiteX11-713" fmla="*/ 984454 w 1554538"/>
                <a:gd name="connsiteY11-714" fmla="*/ 340826 h 982009"/>
                <a:gd name="connsiteX12-715" fmla="*/ 909391 w 1554538"/>
                <a:gd name="connsiteY12-716" fmla="*/ 450008 h 982009"/>
                <a:gd name="connsiteX13-717" fmla="*/ 766089 w 1554538"/>
                <a:gd name="connsiteY13-718" fmla="*/ 388593 h 982009"/>
                <a:gd name="connsiteX14-719" fmla="*/ 800209 w 1554538"/>
                <a:gd name="connsiteY14-720" fmla="*/ 204349 h 982009"/>
                <a:gd name="connsiteX0-721" fmla="*/ 800209 w 1554538"/>
                <a:gd name="connsiteY0-722" fmla="*/ 204349 h 982009"/>
                <a:gd name="connsiteX1-723" fmla="*/ 196266 w 1554538"/>
                <a:gd name="connsiteY1-724" fmla="*/ 12686 h 982009"/>
                <a:gd name="connsiteX2-725" fmla="*/ 147370 w 1554538"/>
                <a:gd name="connsiteY2-726" fmla="*/ 306113 h 982009"/>
                <a:gd name="connsiteX3-727" fmla="*/ 12021 w 1554538"/>
                <a:gd name="connsiteY3-728" fmla="*/ 518188 h 982009"/>
                <a:gd name="connsiteX4-729" fmla="*/ 636377 w 1554538"/>
                <a:gd name="connsiteY4-730" fmla="*/ 741181 h 982009"/>
                <a:gd name="connsiteX5-731" fmla="*/ 705803 w 1554538"/>
                <a:gd name="connsiteY5-732" fmla="*/ 624047 h 982009"/>
                <a:gd name="connsiteX6-733" fmla="*/ 859369 w 1554538"/>
                <a:gd name="connsiteY6-734" fmla="*/ 679765 h 982009"/>
                <a:gd name="connsiteX7-735" fmla="*/ 1189170 w 1554538"/>
                <a:gd name="connsiteY7-736" fmla="*/ 914032 h 982009"/>
                <a:gd name="connsiteX8-737" fmla="*/ 1523540 w 1554538"/>
                <a:gd name="connsiteY8-738" fmla="*/ 818498 h 982009"/>
                <a:gd name="connsiteX9-739" fmla="*/ 1189170 w 1554538"/>
                <a:gd name="connsiteY9-740" fmla="*/ 682020 h 982009"/>
                <a:gd name="connsiteX10-741" fmla="*/ 1250585 w 1554538"/>
                <a:gd name="connsiteY10-742" fmla="*/ 450008 h 982009"/>
                <a:gd name="connsiteX11-743" fmla="*/ 984454 w 1554538"/>
                <a:gd name="connsiteY11-744" fmla="*/ 340826 h 982009"/>
                <a:gd name="connsiteX12-745" fmla="*/ 909391 w 1554538"/>
                <a:gd name="connsiteY12-746" fmla="*/ 450008 h 982009"/>
                <a:gd name="connsiteX13-747" fmla="*/ 766089 w 1554538"/>
                <a:gd name="connsiteY13-748" fmla="*/ 388593 h 982009"/>
                <a:gd name="connsiteX14-749" fmla="*/ 800209 w 1554538"/>
                <a:gd name="connsiteY14-750" fmla="*/ 204349 h 982009"/>
                <a:gd name="connsiteX0-751" fmla="*/ 800209 w 1554538"/>
                <a:gd name="connsiteY0-752" fmla="*/ 204349 h 982009"/>
                <a:gd name="connsiteX1-753" fmla="*/ 196266 w 1554538"/>
                <a:gd name="connsiteY1-754" fmla="*/ 12686 h 982009"/>
                <a:gd name="connsiteX2-755" fmla="*/ 147370 w 1554538"/>
                <a:gd name="connsiteY2-756" fmla="*/ 306113 h 982009"/>
                <a:gd name="connsiteX3-757" fmla="*/ 12021 w 1554538"/>
                <a:gd name="connsiteY3-758" fmla="*/ 518188 h 982009"/>
                <a:gd name="connsiteX4-759" fmla="*/ 636377 w 1554538"/>
                <a:gd name="connsiteY4-760" fmla="*/ 741181 h 982009"/>
                <a:gd name="connsiteX5-761" fmla="*/ 705803 w 1554538"/>
                <a:gd name="connsiteY5-762" fmla="*/ 624047 h 982009"/>
                <a:gd name="connsiteX6-763" fmla="*/ 859369 w 1554538"/>
                <a:gd name="connsiteY6-764" fmla="*/ 679765 h 982009"/>
                <a:gd name="connsiteX7-765" fmla="*/ 1189170 w 1554538"/>
                <a:gd name="connsiteY7-766" fmla="*/ 914032 h 982009"/>
                <a:gd name="connsiteX8-767" fmla="*/ 1523540 w 1554538"/>
                <a:gd name="connsiteY8-768" fmla="*/ 818498 h 982009"/>
                <a:gd name="connsiteX9-769" fmla="*/ 1173267 w 1554538"/>
                <a:gd name="connsiteY9-770" fmla="*/ 634312 h 982009"/>
                <a:gd name="connsiteX10-771" fmla="*/ 1250585 w 1554538"/>
                <a:gd name="connsiteY10-772" fmla="*/ 450008 h 982009"/>
                <a:gd name="connsiteX11-773" fmla="*/ 984454 w 1554538"/>
                <a:gd name="connsiteY11-774" fmla="*/ 340826 h 982009"/>
                <a:gd name="connsiteX12-775" fmla="*/ 909391 w 1554538"/>
                <a:gd name="connsiteY12-776" fmla="*/ 450008 h 982009"/>
                <a:gd name="connsiteX13-777" fmla="*/ 766089 w 1554538"/>
                <a:gd name="connsiteY13-778" fmla="*/ 388593 h 982009"/>
                <a:gd name="connsiteX14-779" fmla="*/ 800209 w 1554538"/>
                <a:gd name="connsiteY14-780" fmla="*/ 204349 h 982009"/>
                <a:gd name="connsiteX0-781" fmla="*/ 800209 w 1554538"/>
                <a:gd name="connsiteY0-782" fmla="*/ 204349 h 982009"/>
                <a:gd name="connsiteX1-783" fmla="*/ 196266 w 1554538"/>
                <a:gd name="connsiteY1-784" fmla="*/ 12686 h 982009"/>
                <a:gd name="connsiteX2-785" fmla="*/ 147370 w 1554538"/>
                <a:gd name="connsiteY2-786" fmla="*/ 306113 h 982009"/>
                <a:gd name="connsiteX3-787" fmla="*/ 12021 w 1554538"/>
                <a:gd name="connsiteY3-788" fmla="*/ 518188 h 982009"/>
                <a:gd name="connsiteX4-789" fmla="*/ 636377 w 1554538"/>
                <a:gd name="connsiteY4-790" fmla="*/ 741181 h 982009"/>
                <a:gd name="connsiteX5-791" fmla="*/ 705803 w 1554538"/>
                <a:gd name="connsiteY5-792" fmla="*/ 624047 h 982009"/>
                <a:gd name="connsiteX6-793" fmla="*/ 859369 w 1554538"/>
                <a:gd name="connsiteY6-794" fmla="*/ 679765 h 982009"/>
                <a:gd name="connsiteX7-795" fmla="*/ 1189170 w 1554538"/>
                <a:gd name="connsiteY7-796" fmla="*/ 914032 h 982009"/>
                <a:gd name="connsiteX8-797" fmla="*/ 1523540 w 1554538"/>
                <a:gd name="connsiteY8-798" fmla="*/ 818498 h 982009"/>
                <a:gd name="connsiteX9-799" fmla="*/ 1173267 w 1554538"/>
                <a:gd name="connsiteY9-800" fmla="*/ 634312 h 982009"/>
                <a:gd name="connsiteX10-801" fmla="*/ 1250585 w 1554538"/>
                <a:gd name="connsiteY10-802" fmla="*/ 450008 h 982009"/>
                <a:gd name="connsiteX11-803" fmla="*/ 984454 w 1554538"/>
                <a:gd name="connsiteY11-804" fmla="*/ 340826 h 982009"/>
                <a:gd name="connsiteX12-805" fmla="*/ 909391 w 1554538"/>
                <a:gd name="connsiteY12-806" fmla="*/ 450008 h 982009"/>
                <a:gd name="connsiteX13-807" fmla="*/ 766089 w 1554538"/>
                <a:gd name="connsiteY13-808" fmla="*/ 388593 h 982009"/>
                <a:gd name="connsiteX14-809" fmla="*/ 800209 w 1554538"/>
                <a:gd name="connsiteY14-810" fmla="*/ 204349 h 982009"/>
                <a:gd name="connsiteX0-811" fmla="*/ 800209 w 1542543"/>
                <a:gd name="connsiteY0-812" fmla="*/ 204349 h 976908"/>
                <a:gd name="connsiteX1-813" fmla="*/ 196266 w 1542543"/>
                <a:gd name="connsiteY1-814" fmla="*/ 12686 h 976908"/>
                <a:gd name="connsiteX2-815" fmla="*/ 147370 w 1542543"/>
                <a:gd name="connsiteY2-816" fmla="*/ 306113 h 976908"/>
                <a:gd name="connsiteX3-817" fmla="*/ 12021 w 1542543"/>
                <a:gd name="connsiteY3-818" fmla="*/ 518188 h 976908"/>
                <a:gd name="connsiteX4-819" fmla="*/ 636377 w 1542543"/>
                <a:gd name="connsiteY4-820" fmla="*/ 741181 h 976908"/>
                <a:gd name="connsiteX5-821" fmla="*/ 705803 w 1542543"/>
                <a:gd name="connsiteY5-822" fmla="*/ 624047 h 976908"/>
                <a:gd name="connsiteX6-823" fmla="*/ 859369 w 1542543"/>
                <a:gd name="connsiteY6-824" fmla="*/ 679765 h 976908"/>
                <a:gd name="connsiteX7-825" fmla="*/ 1189170 w 1542543"/>
                <a:gd name="connsiteY7-826" fmla="*/ 914032 h 976908"/>
                <a:gd name="connsiteX8-827" fmla="*/ 1507637 w 1542543"/>
                <a:gd name="connsiteY8-828" fmla="*/ 786693 h 976908"/>
                <a:gd name="connsiteX9-829" fmla="*/ 1173267 w 1542543"/>
                <a:gd name="connsiteY9-830" fmla="*/ 634312 h 976908"/>
                <a:gd name="connsiteX10-831" fmla="*/ 1250585 w 1542543"/>
                <a:gd name="connsiteY10-832" fmla="*/ 450008 h 976908"/>
                <a:gd name="connsiteX11-833" fmla="*/ 984454 w 1542543"/>
                <a:gd name="connsiteY11-834" fmla="*/ 340826 h 976908"/>
                <a:gd name="connsiteX12-835" fmla="*/ 909391 w 1542543"/>
                <a:gd name="connsiteY12-836" fmla="*/ 450008 h 976908"/>
                <a:gd name="connsiteX13-837" fmla="*/ 766089 w 1542543"/>
                <a:gd name="connsiteY13-838" fmla="*/ 388593 h 976908"/>
                <a:gd name="connsiteX14-839" fmla="*/ 800209 w 1542543"/>
                <a:gd name="connsiteY14-840" fmla="*/ 204349 h 976908"/>
                <a:gd name="connsiteX0-841" fmla="*/ 800209 w 1542543"/>
                <a:gd name="connsiteY0-842" fmla="*/ 204349 h 976908"/>
                <a:gd name="connsiteX1-843" fmla="*/ 196266 w 1542543"/>
                <a:gd name="connsiteY1-844" fmla="*/ 12686 h 976908"/>
                <a:gd name="connsiteX2-845" fmla="*/ 147370 w 1542543"/>
                <a:gd name="connsiteY2-846" fmla="*/ 306113 h 976908"/>
                <a:gd name="connsiteX3-847" fmla="*/ 12021 w 1542543"/>
                <a:gd name="connsiteY3-848" fmla="*/ 518188 h 976908"/>
                <a:gd name="connsiteX4-849" fmla="*/ 636377 w 1542543"/>
                <a:gd name="connsiteY4-850" fmla="*/ 741181 h 976908"/>
                <a:gd name="connsiteX5-851" fmla="*/ 705803 w 1542543"/>
                <a:gd name="connsiteY5-852" fmla="*/ 624047 h 976908"/>
                <a:gd name="connsiteX6-853" fmla="*/ 859369 w 1542543"/>
                <a:gd name="connsiteY6-854" fmla="*/ 679765 h 976908"/>
                <a:gd name="connsiteX7-855" fmla="*/ 1189170 w 1542543"/>
                <a:gd name="connsiteY7-856" fmla="*/ 914032 h 976908"/>
                <a:gd name="connsiteX8-857" fmla="*/ 1507637 w 1542543"/>
                <a:gd name="connsiteY8-858" fmla="*/ 786693 h 976908"/>
                <a:gd name="connsiteX9-859" fmla="*/ 1173267 w 1542543"/>
                <a:gd name="connsiteY9-860" fmla="*/ 634312 h 976908"/>
                <a:gd name="connsiteX10-861" fmla="*/ 1250585 w 1542543"/>
                <a:gd name="connsiteY10-862" fmla="*/ 450008 h 976908"/>
                <a:gd name="connsiteX11-863" fmla="*/ 984454 w 1542543"/>
                <a:gd name="connsiteY11-864" fmla="*/ 340826 h 976908"/>
                <a:gd name="connsiteX12-865" fmla="*/ 909391 w 1542543"/>
                <a:gd name="connsiteY12-866" fmla="*/ 450008 h 976908"/>
                <a:gd name="connsiteX13-867" fmla="*/ 766089 w 1542543"/>
                <a:gd name="connsiteY13-868" fmla="*/ 388593 h 976908"/>
                <a:gd name="connsiteX14-869" fmla="*/ 800209 w 1542543"/>
                <a:gd name="connsiteY14-870" fmla="*/ 204349 h 976908"/>
                <a:gd name="connsiteX0-871" fmla="*/ 800209 w 1522966"/>
                <a:gd name="connsiteY0-872" fmla="*/ 204349 h 975249"/>
                <a:gd name="connsiteX1-873" fmla="*/ 196266 w 1522966"/>
                <a:gd name="connsiteY1-874" fmla="*/ 12686 h 975249"/>
                <a:gd name="connsiteX2-875" fmla="*/ 147370 w 1522966"/>
                <a:gd name="connsiteY2-876" fmla="*/ 306113 h 975249"/>
                <a:gd name="connsiteX3-877" fmla="*/ 12021 w 1522966"/>
                <a:gd name="connsiteY3-878" fmla="*/ 518188 h 975249"/>
                <a:gd name="connsiteX4-879" fmla="*/ 636377 w 1522966"/>
                <a:gd name="connsiteY4-880" fmla="*/ 741181 h 975249"/>
                <a:gd name="connsiteX5-881" fmla="*/ 705803 w 1522966"/>
                <a:gd name="connsiteY5-882" fmla="*/ 624047 h 975249"/>
                <a:gd name="connsiteX6-883" fmla="*/ 859369 w 1522966"/>
                <a:gd name="connsiteY6-884" fmla="*/ 679765 h 975249"/>
                <a:gd name="connsiteX7-885" fmla="*/ 1189170 w 1522966"/>
                <a:gd name="connsiteY7-886" fmla="*/ 914032 h 975249"/>
                <a:gd name="connsiteX8-887" fmla="*/ 1507637 w 1522966"/>
                <a:gd name="connsiteY8-888" fmla="*/ 786693 h 975249"/>
                <a:gd name="connsiteX9-889" fmla="*/ 1173267 w 1522966"/>
                <a:gd name="connsiteY9-890" fmla="*/ 634312 h 975249"/>
                <a:gd name="connsiteX10-891" fmla="*/ 1250585 w 1522966"/>
                <a:gd name="connsiteY10-892" fmla="*/ 450008 h 975249"/>
                <a:gd name="connsiteX11-893" fmla="*/ 984454 w 1522966"/>
                <a:gd name="connsiteY11-894" fmla="*/ 340826 h 975249"/>
                <a:gd name="connsiteX12-895" fmla="*/ 909391 w 1522966"/>
                <a:gd name="connsiteY12-896" fmla="*/ 450008 h 975249"/>
                <a:gd name="connsiteX13-897" fmla="*/ 766089 w 1522966"/>
                <a:gd name="connsiteY13-898" fmla="*/ 388593 h 975249"/>
                <a:gd name="connsiteX14-899" fmla="*/ 800209 w 1522966"/>
                <a:gd name="connsiteY14-900" fmla="*/ 204349 h 975249"/>
                <a:gd name="connsiteX0-901" fmla="*/ 800209 w 1538655"/>
                <a:gd name="connsiteY0-902" fmla="*/ 204349 h 976321"/>
                <a:gd name="connsiteX1-903" fmla="*/ 196266 w 1538655"/>
                <a:gd name="connsiteY1-904" fmla="*/ 12686 h 976321"/>
                <a:gd name="connsiteX2-905" fmla="*/ 147370 w 1538655"/>
                <a:gd name="connsiteY2-906" fmla="*/ 306113 h 976321"/>
                <a:gd name="connsiteX3-907" fmla="*/ 12021 w 1538655"/>
                <a:gd name="connsiteY3-908" fmla="*/ 518188 h 976321"/>
                <a:gd name="connsiteX4-909" fmla="*/ 636377 w 1538655"/>
                <a:gd name="connsiteY4-910" fmla="*/ 741181 h 976321"/>
                <a:gd name="connsiteX5-911" fmla="*/ 705803 w 1538655"/>
                <a:gd name="connsiteY5-912" fmla="*/ 624047 h 976321"/>
                <a:gd name="connsiteX6-913" fmla="*/ 859369 w 1538655"/>
                <a:gd name="connsiteY6-914" fmla="*/ 679765 h 976321"/>
                <a:gd name="connsiteX7-915" fmla="*/ 1189170 w 1538655"/>
                <a:gd name="connsiteY7-916" fmla="*/ 914032 h 976321"/>
                <a:gd name="connsiteX8-917" fmla="*/ 1507637 w 1538655"/>
                <a:gd name="connsiteY8-918" fmla="*/ 786693 h 976321"/>
                <a:gd name="connsiteX9-919" fmla="*/ 1173267 w 1538655"/>
                <a:gd name="connsiteY9-920" fmla="*/ 634312 h 976321"/>
                <a:gd name="connsiteX10-921" fmla="*/ 1250585 w 1538655"/>
                <a:gd name="connsiteY10-922" fmla="*/ 450008 h 976321"/>
                <a:gd name="connsiteX11-923" fmla="*/ 984454 w 1538655"/>
                <a:gd name="connsiteY11-924" fmla="*/ 340826 h 976321"/>
                <a:gd name="connsiteX12-925" fmla="*/ 909391 w 1538655"/>
                <a:gd name="connsiteY12-926" fmla="*/ 450008 h 976321"/>
                <a:gd name="connsiteX13-927" fmla="*/ 766089 w 1538655"/>
                <a:gd name="connsiteY13-928" fmla="*/ 388593 h 976321"/>
                <a:gd name="connsiteX14-929" fmla="*/ 800209 w 1538655"/>
                <a:gd name="connsiteY14-930" fmla="*/ 204349 h 976321"/>
                <a:gd name="connsiteX0-931" fmla="*/ 800209 w 1556774"/>
                <a:gd name="connsiteY0-932" fmla="*/ 204349 h 981339"/>
                <a:gd name="connsiteX1-933" fmla="*/ 196266 w 1556774"/>
                <a:gd name="connsiteY1-934" fmla="*/ 12686 h 981339"/>
                <a:gd name="connsiteX2-935" fmla="*/ 147370 w 1556774"/>
                <a:gd name="connsiteY2-936" fmla="*/ 306113 h 981339"/>
                <a:gd name="connsiteX3-937" fmla="*/ 12021 w 1556774"/>
                <a:gd name="connsiteY3-938" fmla="*/ 518188 h 981339"/>
                <a:gd name="connsiteX4-939" fmla="*/ 636377 w 1556774"/>
                <a:gd name="connsiteY4-940" fmla="*/ 741181 h 981339"/>
                <a:gd name="connsiteX5-941" fmla="*/ 705803 w 1556774"/>
                <a:gd name="connsiteY5-942" fmla="*/ 624047 h 981339"/>
                <a:gd name="connsiteX6-943" fmla="*/ 859369 w 1556774"/>
                <a:gd name="connsiteY6-944" fmla="*/ 679765 h 981339"/>
                <a:gd name="connsiteX7-945" fmla="*/ 1189170 w 1556774"/>
                <a:gd name="connsiteY7-946" fmla="*/ 914032 h 981339"/>
                <a:gd name="connsiteX8-947" fmla="*/ 1507637 w 1556774"/>
                <a:gd name="connsiteY8-948" fmla="*/ 786693 h 981339"/>
                <a:gd name="connsiteX9-949" fmla="*/ 1173267 w 1556774"/>
                <a:gd name="connsiteY9-950" fmla="*/ 634312 h 981339"/>
                <a:gd name="connsiteX10-951" fmla="*/ 1250585 w 1556774"/>
                <a:gd name="connsiteY10-952" fmla="*/ 450008 h 981339"/>
                <a:gd name="connsiteX11-953" fmla="*/ 984454 w 1556774"/>
                <a:gd name="connsiteY11-954" fmla="*/ 340826 h 981339"/>
                <a:gd name="connsiteX12-955" fmla="*/ 909391 w 1556774"/>
                <a:gd name="connsiteY12-956" fmla="*/ 450008 h 981339"/>
                <a:gd name="connsiteX13-957" fmla="*/ 766089 w 1556774"/>
                <a:gd name="connsiteY13-958" fmla="*/ 388593 h 981339"/>
                <a:gd name="connsiteX14-959" fmla="*/ 800209 w 1556774"/>
                <a:gd name="connsiteY14-960" fmla="*/ 204349 h 981339"/>
                <a:gd name="connsiteX0-961" fmla="*/ 800209 w 1556774"/>
                <a:gd name="connsiteY0-962" fmla="*/ 204349 h 981339"/>
                <a:gd name="connsiteX1-963" fmla="*/ 196266 w 1556774"/>
                <a:gd name="connsiteY1-964" fmla="*/ 12686 h 981339"/>
                <a:gd name="connsiteX2-965" fmla="*/ 147370 w 1556774"/>
                <a:gd name="connsiteY2-966" fmla="*/ 306113 h 981339"/>
                <a:gd name="connsiteX3-967" fmla="*/ 12021 w 1556774"/>
                <a:gd name="connsiteY3-968" fmla="*/ 518188 h 981339"/>
                <a:gd name="connsiteX4-969" fmla="*/ 636377 w 1556774"/>
                <a:gd name="connsiteY4-970" fmla="*/ 741181 h 981339"/>
                <a:gd name="connsiteX5-971" fmla="*/ 705803 w 1556774"/>
                <a:gd name="connsiteY5-972" fmla="*/ 624047 h 981339"/>
                <a:gd name="connsiteX6-973" fmla="*/ 859369 w 1556774"/>
                <a:gd name="connsiteY6-974" fmla="*/ 679765 h 981339"/>
                <a:gd name="connsiteX7-975" fmla="*/ 1189170 w 1556774"/>
                <a:gd name="connsiteY7-976" fmla="*/ 914032 h 981339"/>
                <a:gd name="connsiteX8-977" fmla="*/ 1507637 w 1556774"/>
                <a:gd name="connsiteY8-978" fmla="*/ 786693 h 981339"/>
                <a:gd name="connsiteX9-979" fmla="*/ 1173267 w 1556774"/>
                <a:gd name="connsiteY9-980" fmla="*/ 634312 h 981339"/>
                <a:gd name="connsiteX10-981" fmla="*/ 1250585 w 1556774"/>
                <a:gd name="connsiteY10-982" fmla="*/ 450008 h 981339"/>
                <a:gd name="connsiteX11-983" fmla="*/ 984454 w 1556774"/>
                <a:gd name="connsiteY11-984" fmla="*/ 340826 h 981339"/>
                <a:gd name="connsiteX12-985" fmla="*/ 909391 w 1556774"/>
                <a:gd name="connsiteY12-986" fmla="*/ 450008 h 981339"/>
                <a:gd name="connsiteX13-987" fmla="*/ 766089 w 1556774"/>
                <a:gd name="connsiteY13-988" fmla="*/ 388593 h 981339"/>
                <a:gd name="connsiteX14-989" fmla="*/ 800209 w 1556774"/>
                <a:gd name="connsiteY14-990" fmla="*/ 204349 h 981339"/>
                <a:gd name="connsiteX0-991" fmla="*/ 800209 w 1556774"/>
                <a:gd name="connsiteY0-992" fmla="*/ 204349 h 981339"/>
                <a:gd name="connsiteX1-993" fmla="*/ 196266 w 1556774"/>
                <a:gd name="connsiteY1-994" fmla="*/ 12686 h 981339"/>
                <a:gd name="connsiteX2-995" fmla="*/ 147370 w 1556774"/>
                <a:gd name="connsiteY2-996" fmla="*/ 306113 h 981339"/>
                <a:gd name="connsiteX3-997" fmla="*/ 12021 w 1556774"/>
                <a:gd name="connsiteY3-998" fmla="*/ 518188 h 981339"/>
                <a:gd name="connsiteX4-999" fmla="*/ 636377 w 1556774"/>
                <a:gd name="connsiteY4-1000" fmla="*/ 741181 h 981339"/>
                <a:gd name="connsiteX5-1001" fmla="*/ 705803 w 1556774"/>
                <a:gd name="connsiteY5-1002" fmla="*/ 624047 h 981339"/>
                <a:gd name="connsiteX6-1003" fmla="*/ 859369 w 1556774"/>
                <a:gd name="connsiteY6-1004" fmla="*/ 679765 h 981339"/>
                <a:gd name="connsiteX7-1005" fmla="*/ 1189170 w 1556774"/>
                <a:gd name="connsiteY7-1006" fmla="*/ 914032 h 981339"/>
                <a:gd name="connsiteX8-1007" fmla="*/ 1507637 w 1556774"/>
                <a:gd name="connsiteY8-1008" fmla="*/ 786693 h 981339"/>
                <a:gd name="connsiteX9-1009" fmla="*/ 1173267 w 1556774"/>
                <a:gd name="connsiteY9-1010" fmla="*/ 634312 h 981339"/>
                <a:gd name="connsiteX10-1011" fmla="*/ 1250585 w 1556774"/>
                <a:gd name="connsiteY10-1012" fmla="*/ 450008 h 981339"/>
                <a:gd name="connsiteX11-1013" fmla="*/ 984454 w 1556774"/>
                <a:gd name="connsiteY11-1014" fmla="*/ 340826 h 981339"/>
                <a:gd name="connsiteX12-1015" fmla="*/ 909391 w 1556774"/>
                <a:gd name="connsiteY12-1016" fmla="*/ 450008 h 981339"/>
                <a:gd name="connsiteX13-1017" fmla="*/ 766089 w 1556774"/>
                <a:gd name="connsiteY13-1018" fmla="*/ 388593 h 981339"/>
                <a:gd name="connsiteX14-1019" fmla="*/ 800209 w 1556774"/>
                <a:gd name="connsiteY14-1020" fmla="*/ 204349 h 981339"/>
                <a:gd name="connsiteX0-1021" fmla="*/ 800209 w 1556774"/>
                <a:gd name="connsiteY0-1022" fmla="*/ 204349 h 981339"/>
                <a:gd name="connsiteX1-1023" fmla="*/ 196266 w 1556774"/>
                <a:gd name="connsiteY1-1024" fmla="*/ 12686 h 981339"/>
                <a:gd name="connsiteX2-1025" fmla="*/ 147370 w 1556774"/>
                <a:gd name="connsiteY2-1026" fmla="*/ 306113 h 981339"/>
                <a:gd name="connsiteX3-1027" fmla="*/ 12021 w 1556774"/>
                <a:gd name="connsiteY3-1028" fmla="*/ 518188 h 981339"/>
                <a:gd name="connsiteX4-1029" fmla="*/ 636377 w 1556774"/>
                <a:gd name="connsiteY4-1030" fmla="*/ 741181 h 981339"/>
                <a:gd name="connsiteX5-1031" fmla="*/ 705803 w 1556774"/>
                <a:gd name="connsiteY5-1032" fmla="*/ 624047 h 981339"/>
                <a:gd name="connsiteX6-1033" fmla="*/ 859369 w 1556774"/>
                <a:gd name="connsiteY6-1034" fmla="*/ 679765 h 981339"/>
                <a:gd name="connsiteX7-1035" fmla="*/ 1189170 w 1556774"/>
                <a:gd name="connsiteY7-1036" fmla="*/ 914032 h 981339"/>
                <a:gd name="connsiteX8-1037" fmla="*/ 1507637 w 1556774"/>
                <a:gd name="connsiteY8-1038" fmla="*/ 786693 h 981339"/>
                <a:gd name="connsiteX9-1039" fmla="*/ 1173267 w 1556774"/>
                <a:gd name="connsiteY9-1040" fmla="*/ 634312 h 981339"/>
                <a:gd name="connsiteX10-1041" fmla="*/ 1250585 w 1556774"/>
                <a:gd name="connsiteY10-1042" fmla="*/ 450008 h 981339"/>
                <a:gd name="connsiteX11-1043" fmla="*/ 984454 w 1556774"/>
                <a:gd name="connsiteY11-1044" fmla="*/ 340826 h 981339"/>
                <a:gd name="connsiteX12-1045" fmla="*/ 909391 w 1556774"/>
                <a:gd name="connsiteY12-1046" fmla="*/ 450008 h 981339"/>
                <a:gd name="connsiteX13-1047" fmla="*/ 766089 w 1556774"/>
                <a:gd name="connsiteY13-1048" fmla="*/ 388593 h 981339"/>
                <a:gd name="connsiteX14-1049" fmla="*/ 800209 w 1556774"/>
                <a:gd name="connsiteY14-1050" fmla="*/ 204349 h 981339"/>
                <a:gd name="connsiteX0-1051" fmla="*/ 800209 w 1556774"/>
                <a:gd name="connsiteY0-1052" fmla="*/ 204349 h 981339"/>
                <a:gd name="connsiteX1-1053" fmla="*/ 196266 w 1556774"/>
                <a:gd name="connsiteY1-1054" fmla="*/ 12686 h 981339"/>
                <a:gd name="connsiteX2-1055" fmla="*/ 147370 w 1556774"/>
                <a:gd name="connsiteY2-1056" fmla="*/ 306113 h 981339"/>
                <a:gd name="connsiteX3-1057" fmla="*/ 12021 w 1556774"/>
                <a:gd name="connsiteY3-1058" fmla="*/ 518188 h 981339"/>
                <a:gd name="connsiteX4-1059" fmla="*/ 636377 w 1556774"/>
                <a:gd name="connsiteY4-1060" fmla="*/ 741181 h 981339"/>
                <a:gd name="connsiteX5-1061" fmla="*/ 705803 w 1556774"/>
                <a:gd name="connsiteY5-1062" fmla="*/ 624047 h 981339"/>
                <a:gd name="connsiteX6-1063" fmla="*/ 859369 w 1556774"/>
                <a:gd name="connsiteY6-1064" fmla="*/ 679765 h 981339"/>
                <a:gd name="connsiteX7-1065" fmla="*/ 1189170 w 1556774"/>
                <a:gd name="connsiteY7-1066" fmla="*/ 914032 h 981339"/>
                <a:gd name="connsiteX8-1067" fmla="*/ 1507637 w 1556774"/>
                <a:gd name="connsiteY8-1068" fmla="*/ 786693 h 981339"/>
                <a:gd name="connsiteX9-1069" fmla="*/ 1173267 w 1556774"/>
                <a:gd name="connsiteY9-1070" fmla="*/ 634312 h 981339"/>
                <a:gd name="connsiteX10-1071" fmla="*/ 1250585 w 1556774"/>
                <a:gd name="connsiteY10-1072" fmla="*/ 450008 h 981339"/>
                <a:gd name="connsiteX11-1073" fmla="*/ 964576 w 1556774"/>
                <a:gd name="connsiteY11-1074" fmla="*/ 344802 h 981339"/>
                <a:gd name="connsiteX12-1075" fmla="*/ 909391 w 1556774"/>
                <a:gd name="connsiteY12-1076" fmla="*/ 450008 h 981339"/>
                <a:gd name="connsiteX13-1077" fmla="*/ 766089 w 1556774"/>
                <a:gd name="connsiteY13-1078" fmla="*/ 388593 h 981339"/>
                <a:gd name="connsiteX14-1079" fmla="*/ 800209 w 1556774"/>
                <a:gd name="connsiteY14-1080" fmla="*/ 204349 h 981339"/>
                <a:gd name="connsiteX0-1081" fmla="*/ 800209 w 1556774"/>
                <a:gd name="connsiteY0-1082" fmla="*/ 204349 h 981339"/>
                <a:gd name="connsiteX1-1083" fmla="*/ 196266 w 1556774"/>
                <a:gd name="connsiteY1-1084" fmla="*/ 12686 h 981339"/>
                <a:gd name="connsiteX2-1085" fmla="*/ 147370 w 1556774"/>
                <a:gd name="connsiteY2-1086" fmla="*/ 306113 h 981339"/>
                <a:gd name="connsiteX3-1087" fmla="*/ 12021 w 1556774"/>
                <a:gd name="connsiteY3-1088" fmla="*/ 518188 h 981339"/>
                <a:gd name="connsiteX4-1089" fmla="*/ 636377 w 1556774"/>
                <a:gd name="connsiteY4-1090" fmla="*/ 741181 h 981339"/>
                <a:gd name="connsiteX5-1091" fmla="*/ 705803 w 1556774"/>
                <a:gd name="connsiteY5-1092" fmla="*/ 624047 h 981339"/>
                <a:gd name="connsiteX6-1093" fmla="*/ 859369 w 1556774"/>
                <a:gd name="connsiteY6-1094" fmla="*/ 679765 h 981339"/>
                <a:gd name="connsiteX7-1095" fmla="*/ 1189170 w 1556774"/>
                <a:gd name="connsiteY7-1096" fmla="*/ 914032 h 981339"/>
                <a:gd name="connsiteX8-1097" fmla="*/ 1507637 w 1556774"/>
                <a:gd name="connsiteY8-1098" fmla="*/ 786693 h 981339"/>
                <a:gd name="connsiteX9-1099" fmla="*/ 1173267 w 1556774"/>
                <a:gd name="connsiteY9-1100" fmla="*/ 634312 h 981339"/>
                <a:gd name="connsiteX10-1101" fmla="*/ 1250585 w 1556774"/>
                <a:gd name="connsiteY10-1102" fmla="*/ 450008 h 981339"/>
                <a:gd name="connsiteX11-1103" fmla="*/ 964576 w 1556774"/>
                <a:gd name="connsiteY11-1104" fmla="*/ 344802 h 981339"/>
                <a:gd name="connsiteX12-1105" fmla="*/ 909391 w 1556774"/>
                <a:gd name="connsiteY12-1106" fmla="*/ 450008 h 981339"/>
                <a:gd name="connsiteX13-1107" fmla="*/ 766089 w 1556774"/>
                <a:gd name="connsiteY13-1108" fmla="*/ 388593 h 981339"/>
                <a:gd name="connsiteX14-1109" fmla="*/ 800209 w 1556774"/>
                <a:gd name="connsiteY14-1110" fmla="*/ 204349 h 981339"/>
                <a:gd name="connsiteX0-1111" fmla="*/ 800209 w 1556774"/>
                <a:gd name="connsiteY0-1112" fmla="*/ 204349 h 981339"/>
                <a:gd name="connsiteX1-1113" fmla="*/ 196266 w 1556774"/>
                <a:gd name="connsiteY1-1114" fmla="*/ 12686 h 981339"/>
                <a:gd name="connsiteX2-1115" fmla="*/ 147370 w 1556774"/>
                <a:gd name="connsiteY2-1116" fmla="*/ 306113 h 981339"/>
                <a:gd name="connsiteX3-1117" fmla="*/ 12021 w 1556774"/>
                <a:gd name="connsiteY3-1118" fmla="*/ 518188 h 981339"/>
                <a:gd name="connsiteX4-1119" fmla="*/ 636377 w 1556774"/>
                <a:gd name="connsiteY4-1120" fmla="*/ 741181 h 981339"/>
                <a:gd name="connsiteX5-1121" fmla="*/ 705803 w 1556774"/>
                <a:gd name="connsiteY5-1122" fmla="*/ 624047 h 981339"/>
                <a:gd name="connsiteX6-1123" fmla="*/ 859369 w 1556774"/>
                <a:gd name="connsiteY6-1124" fmla="*/ 679765 h 981339"/>
                <a:gd name="connsiteX7-1125" fmla="*/ 1189170 w 1556774"/>
                <a:gd name="connsiteY7-1126" fmla="*/ 914032 h 981339"/>
                <a:gd name="connsiteX8-1127" fmla="*/ 1507637 w 1556774"/>
                <a:gd name="connsiteY8-1128" fmla="*/ 786693 h 981339"/>
                <a:gd name="connsiteX9-1129" fmla="*/ 1173267 w 1556774"/>
                <a:gd name="connsiteY9-1130" fmla="*/ 634312 h 981339"/>
                <a:gd name="connsiteX10-1131" fmla="*/ 1250585 w 1556774"/>
                <a:gd name="connsiteY10-1132" fmla="*/ 450008 h 981339"/>
                <a:gd name="connsiteX11-1133" fmla="*/ 964576 w 1556774"/>
                <a:gd name="connsiteY11-1134" fmla="*/ 344802 h 981339"/>
                <a:gd name="connsiteX12-1135" fmla="*/ 909391 w 1556774"/>
                <a:gd name="connsiteY12-1136" fmla="*/ 450008 h 981339"/>
                <a:gd name="connsiteX13-1137" fmla="*/ 766089 w 1556774"/>
                <a:gd name="connsiteY13-1138" fmla="*/ 388593 h 981339"/>
                <a:gd name="connsiteX14-1139" fmla="*/ 800209 w 1556774"/>
                <a:gd name="connsiteY14-1140" fmla="*/ 204349 h 981339"/>
                <a:gd name="connsiteX0-1141" fmla="*/ 800209 w 1556774"/>
                <a:gd name="connsiteY0-1142" fmla="*/ 204349 h 981339"/>
                <a:gd name="connsiteX1-1143" fmla="*/ 196266 w 1556774"/>
                <a:gd name="connsiteY1-1144" fmla="*/ 12686 h 981339"/>
                <a:gd name="connsiteX2-1145" fmla="*/ 147370 w 1556774"/>
                <a:gd name="connsiteY2-1146" fmla="*/ 306113 h 981339"/>
                <a:gd name="connsiteX3-1147" fmla="*/ 12021 w 1556774"/>
                <a:gd name="connsiteY3-1148" fmla="*/ 518188 h 981339"/>
                <a:gd name="connsiteX4-1149" fmla="*/ 636377 w 1556774"/>
                <a:gd name="connsiteY4-1150" fmla="*/ 741181 h 981339"/>
                <a:gd name="connsiteX5-1151" fmla="*/ 705803 w 1556774"/>
                <a:gd name="connsiteY5-1152" fmla="*/ 624047 h 981339"/>
                <a:gd name="connsiteX6-1153" fmla="*/ 859369 w 1556774"/>
                <a:gd name="connsiteY6-1154" fmla="*/ 679765 h 981339"/>
                <a:gd name="connsiteX7-1155" fmla="*/ 1189170 w 1556774"/>
                <a:gd name="connsiteY7-1156" fmla="*/ 914032 h 981339"/>
                <a:gd name="connsiteX8-1157" fmla="*/ 1507637 w 1556774"/>
                <a:gd name="connsiteY8-1158" fmla="*/ 786693 h 981339"/>
                <a:gd name="connsiteX9-1159" fmla="*/ 1173267 w 1556774"/>
                <a:gd name="connsiteY9-1160" fmla="*/ 634312 h 981339"/>
                <a:gd name="connsiteX10-1161" fmla="*/ 1250585 w 1556774"/>
                <a:gd name="connsiteY10-1162" fmla="*/ 450008 h 981339"/>
                <a:gd name="connsiteX11-1163" fmla="*/ 964576 w 1556774"/>
                <a:gd name="connsiteY11-1164" fmla="*/ 344802 h 981339"/>
                <a:gd name="connsiteX12-1165" fmla="*/ 909391 w 1556774"/>
                <a:gd name="connsiteY12-1166" fmla="*/ 450008 h 981339"/>
                <a:gd name="connsiteX13-1167" fmla="*/ 766089 w 1556774"/>
                <a:gd name="connsiteY13-1168" fmla="*/ 388593 h 981339"/>
                <a:gd name="connsiteX14-1169" fmla="*/ 800209 w 1556774"/>
                <a:gd name="connsiteY14-1170" fmla="*/ 204349 h 981339"/>
                <a:gd name="connsiteX0-1171" fmla="*/ 800209 w 1556774"/>
                <a:gd name="connsiteY0-1172" fmla="*/ 204349 h 981339"/>
                <a:gd name="connsiteX1-1173" fmla="*/ 196266 w 1556774"/>
                <a:gd name="connsiteY1-1174" fmla="*/ 12686 h 981339"/>
                <a:gd name="connsiteX2-1175" fmla="*/ 147370 w 1556774"/>
                <a:gd name="connsiteY2-1176" fmla="*/ 306113 h 981339"/>
                <a:gd name="connsiteX3-1177" fmla="*/ 12021 w 1556774"/>
                <a:gd name="connsiteY3-1178" fmla="*/ 518188 h 981339"/>
                <a:gd name="connsiteX4-1179" fmla="*/ 636377 w 1556774"/>
                <a:gd name="connsiteY4-1180" fmla="*/ 741181 h 981339"/>
                <a:gd name="connsiteX5-1181" fmla="*/ 705803 w 1556774"/>
                <a:gd name="connsiteY5-1182" fmla="*/ 624047 h 981339"/>
                <a:gd name="connsiteX6-1183" fmla="*/ 859369 w 1556774"/>
                <a:gd name="connsiteY6-1184" fmla="*/ 679765 h 981339"/>
                <a:gd name="connsiteX7-1185" fmla="*/ 1189170 w 1556774"/>
                <a:gd name="connsiteY7-1186" fmla="*/ 914032 h 981339"/>
                <a:gd name="connsiteX8-1187" fmla="*/ 1507637 w 1556774"/>
                <a:gd name="connsiteY8-1188" fmla="*/ 786693 h 981339"/>
                <a:gd name="connsiteX9-1189" fmla="*/ 1173267 w 1556774"/>
                <a:gd name="connsiteY9-1190" fmla="*/ 634312 h 981339"/>
                <a:gd name="connsiteX10-1191" fmla="*/ 1250585 w 1556774"/>
                <a:gd name="connsiteY10-1192" fmla="*/ 438081 h 981339"/>
                <a:gd name="connsiteX11-1193" fmla="*/ 964576 w 1556774"/>
                <a:gd name="connsiteY11-1194" fmla="*/ 344802 h 981339"/>
                <a:gd name="connsiteX12-1195" fmla="*/ 909391 w 1556774"/>
                <a:gd name="connsiteY12-1196" fmla="*/ 450008 h 981339"/>
                <a:gd name="connsiteX13-1197" fmla="*/ 766089 w 1556774"/>
                <a:gd name="connsiteY13-1198" fmla="*/ 388593 h 981339"/>
                <a:gd name="connsiteX14-1199" fmla="*/ 800209 w 1556774"/>
                <a:gd name="connsiteY14-1200" fmla="*/ 204349 h 981339"/>
                <a:gd name="connsiteX0-1201" fmla="*/ 800209 w 1556774"/>
                <a:gd name="connsiteY0-1202" fmla="*/ 204349 h 981339"/>
                <a:gd name="connsiteX1-1203" fmla="*/ 196266 w 1556774"/>
                <a:gd name="connsiteY1-1204" fmla="*/ 12686 h 981339"/>
                <a:gd name="connsiteX2-1205" fmla="*/ 147370 w 1556774"/>
                <a:gd name="connsiteY2-1206" fmla="*/ 306113 h 981339"/>
                <a:gd name="connsiteX3-1207" fmla="*/ 12021 w 1556774"/>
                <a:gd name="connsiteY3-1208" fmla="*/ 518188 h 981339"/>
                <a:gd name="connsiteX4-1209" fmla="*/ 636377 w 1556774"/>
                <a:gd name="connsiteY4-1210" fmla="*/ 741181 h 981339"/>
                <a:gd name="connsiteX5-1211" fmla="*/ 705803 w 1556774"/>
                <a:gd name="connsiteY5-1212" fmla="*/ 624047 h 981339"/>
                <a:gd name="connsiteX6-1213" fmla="*/ 859369 w 1556774"/>
                <a:gd name="connsiteY6-1214" fmla="*/ 679765 h 981339"/>
                <a:gd name="connsiteX7-1215" fmla="*/ 1189170 w 1556774"/>
                <a:gd name="connsiteY7-1216" fmla="*/ 914032 h 981339"/>
                <a:gd name="connsiteX8-1217" fmla="*/ 1507637 w 1556774"/>
                <a:gd name="connsiteY8-1218" fmla="*/ 786693 h 981339"/>
                <a:gd name="connsiteX9-1219" fmla="*/ 1173267 w 1556774"/>
                <a:gd name="connsiteY9-1220" fmla="*/ 634312 h 981339"/>
                <a:gd name="connsiteX10-1221" fmla="*/ 1250585 w 1556774"/>
                <a:gd name="connsiteY10-1222" fmla="*/ 438081 h 981339"/>
                <a:gd name="connsiteX11-1223" fmla="*/ 964576 w 1556774"/>
                <a:gd name="connsiteY11-1224" fmla="*/ 344802 h 981339"/>
                <a:gd name="connsiteX12-1225" fmla="*/ 909391 w 1556774"/>
                <a:gd name="connsiteY12-1226" fmla="*/ 450008 h 981339"/>
                <a:gd name="connsiteX13-1227" fmla="*/ 766089 w 1556774"/>
                <a:gd name="connsiteY13-1228" fmla="*/ 388593 h 981339"/>
                <a:gd name="connsiteX14-1229" fmla="*/ 800209 w 1556774"/>
                <a:gd name="connsiteY14-1230" fmla="*/ 204349 h 981339"/>
                <a:gd name="connsiteX0-1231" fmla="*/ 800209 w 1556774"/>
                <a:gd name="connsiteY0-1232" fmla="*/ 204349 h 981339"/>
                <a:gd name="connsiteX1-1233" fmla="*/ 196266 w 1556774"/>
                <a:gd name="connsiteY1-1234" fmla="*/ 12686 h 981339"/>
                <a:gd name="connsiteX2-1235" fmla="*/ 147370 w 1556774"/>
                <a:gd name="connsiteY2-1236" fmla="*/ 306113 h 981339"/>
                <a:gd name="connsiteX3-1237" fmla="*/ 12021 w 1556774"/>
                <a:gd name="connsiteY3-1238" fmla="*/ 518188 h 981339"/>
                <a:gd name="connsiteX4-1239" fmla="*/ 636377 w 1556774"/>
                <a:gd name="connsiteY4-1240" fmla="*/ 741181 h 981339"/>
                <a:gd name="connsiteX5-1241" fmla="*/ 705803 w 1556774"/>
                <a:gd name="connsiteY5-1242" fmla="*/ 624047 h 981339"/>
                <a:gd name="connsiteX6-1243" fmla="*/ 859369 w 1556774"/>
                <a:gd name="connsiteY6-1244" fmla="*/ 679765 h 981339"/>
                <a:gd name="connsiteX7-1245" fmla="*/ 1189170 w 1556774"/>
                <a:gd name="connsiteY7-1246" fmla="*/ 914032 h 981339"/>
                <a:gd name="connsiteX8-1247" fmla="*/ 1507637 w 1556774"/>
                <a:gd name="connsiteY8-1248" fmla="*/ 786693 h 981339"/>
                <a:gd name="connsiteX9-1249" fmla="*/ 1173267 w 1556774"/>
                <a:gd name="connsiteY9-1250" fmla="*/ 634312 h 981339"/>
                <a:gd name="connsiteX10-1251" fmla="*/ 1250585 w 1556774"/>
                <a:gd name="connsiteY10-1252" fmla="*/ 438081 h 981339"/>
                <a:gd name="connsiteX11-1253" fmla="*/ 964576 w 1556774"/>
                <a:gd name="connsiteY11-1254" fmla="*/ 344802 h 981339"/>
                <a:gd name="connsiteX12-1255" fmla="*/ 909391 w 1556774"/>
                <a:gd name="connsiteY12-1256" fmla="*/ 450008 h 981339"/>
                <a:gd name="connsiteX13-1257" fmla="*/ 766089 w 1556774"/>
                <a:gd name="connsiteY13-1258" fmla="*/ 388593 h 981339"/>
                <a:gd name="connsiteX14-1259" fmla="*/ 800209 w 1556774"/>
                <a:gd name="connsiteY14-1260" fmla="*/ 204349 h 981339"/>
                <a:gd name="connsiteX0-1261" fmla="*/ 800209 w 1527868"/>
                <a:gd name="connsiteY0-1262" fmla="*/ 204349 h 975126"/>
                <a:gd name="connsiteX1-1263" fmla="*/ 196266 w 1527868"/>
                <a:gd name="connsiteY1-1264" fmla="*/ 12686 h 975126"/>
                <a:gd name="connsiteX2-1265" fmla="*/ 147370 w 1527868"/>
                <a:gd name="connsiteY2-1266" fmla="*/ 306113 h 975126"/>
                <a:gd name="connsiteX3-1267" fmla="*/ 12021 w 1527868"/>
                <a:gd name="connsiteY3-1268" fmla="*/ 518188 h 975126"/>
                <a:gd name="connsiteX4-1269" fmla="*/ 636377 w 1527868"/>
                <a:gd name="connsiteY4-1270" fmla="*/ 741181 h 975126"/>
                <a:gd name="connsiteX5-1271" fmla="*/ 705803 w 1527868"/>
                <a:gd name="connsiteY5-1272" fmla="*/ 624047 h 975126"/>
                <a:gd name="connsiteX6-1273" fmla="*/ 859369 w 1527868"/>
                <a:gd name="connsiteY6-1274" fmla="*/ 679765 h 975126"/>
                <a:gd name="connsiteX7-1275" fmla="*/ 1189170 w 1527868"/>
                <a:gd name="connsiteY7-1276" fmla="*/ 914032 h 975126"/>
                <a:gd name="connsiteX8-1277" fmla="*/ 1467881 w 1527868"/>
                <a:gd name="connsiteY8-1278" fmla="*/ 742961 h 975126"/>
                <a:gd name="connsiteX9-1279" fmla="*/ 1173267 w 1527868"/>
                <a:gd name="connsiteY9-1280" fmla="*/ 634312 h 975126"/>
                <a:gd name="connsiteX10-1281" fmla="*/ 1250585 w 1527868"/>
                <a:gd name="connsiteY10-1282" fmla="*/ 438081 h 975126"/>
                <a:gd name="connsiteX11-1283" fmla="*/ 964576 w 1527868"/>
                <a:gd name="connsiteY11-1284" fmla="*/ 344802 h 975126"/>
                <a:gd name="connsiteX12-1285" fmla="*/ 909391 w 1527868"/>
                <a:gd name="connsiteY12-1286" fmla="*/ 450008 h 975126"/>
                <a:gd name="connsiteX13-1287" fmla="*/ 766089 w 1527868"/>
                <a:gd name="connsiteY13-1288" fmla="*/ 388593 h 975126"/>
                <a:gd name="connsiteX14-1289" fmla="*/ 800209 w 1527868"/>
                <a:gd name="connsiteY14-1290" fmla="*/ 204349 h 975126"/>
                <a:gd name="connsiteX0-1291" fmla="*/ 800209 w 1527868"/>
                <a:gd name="connsiteY0-1292" fmla="*/ 204349 h 975126"/>
                <a:gd name="connsiteX1-1293" fmla="*/ 196266 w 1527868"/>
                <a:gd name="connsiteY1-1294" fmla="*/ 12686 h 975126"/>
                <a:gd name="connsiteX2-1295" fmla="*/ 147370 w 1527868"/>
                <a:gd name="connsiteY2-1296" fmla="*/ 306113 h 975126"/>
                <a:gd name="connsiteX3-1297" fmla="*/ 12021 w 1527868"/>
                <a:gd name="connsiteY3-1298" fmla="*/ 518188 h 975126"/>
                <a:gd name="connsiteX4-1299" fmla="*/ 636377 w 1527868"/>
                <a:gd name="connsiteY4-1300" fmla="*/ 741181 h 975126"/>
                <a:gd name="connsiteX5-1301" fmla="*/ 705803 w 1527868"/>
                <a:gd name="connsiteY5-1302" fmla="*/ 624047 h 975126"/>
                <a:gd name="connsiteX6-1303" fmla="*/ 859369 w 1527868"/>
                <a:gd name="connsiteY6-1304" fmla="*/ 679765 h 975126"/>
                <a:gd name="connsiteX7-1305" fmla="*/ 1189170 w 1527868"/>
                <a:gd name="connsiteY7-1306" fmla="*/ 914032 h 975126"/>
                <a:gd name="connsiteX8-1307" fmla="*/ 1467881 w 1527868"/>
                <a:gd name="connsiteY8-1308" fmla="*/ 742961 h 975126"/>
                <a:gd name="connsiteX9-1309" fmla="*/ 1173267 w 1527868"/>
                <a:gd name="connsiteY9-1310" fmla="*/ 634312 h 975126"/>
                <a:gd name="connsiteX10-1311" fmla="*/ 1250585 w 1527868"/>
                <a:gd name="connsiteY10-1312" fmla="*/ 438081 h 975126"/>
                <a:gd name="connsiteX11-1313" fmla="*/ 964576 w 1527868"/>
                <a:gd name="connsiteY11-1314" fmla="*/ 344802 h 975126"/>
                <a:gd name="connsiteX12-1315" fmla="*/ 909391 w 1527868"/>
                <a:gd name="connsiteY12-1316" fmla="*/ 450008 h 975126"/>
                <a:gd name="connsiteX13-1317" fmla="*/ 766089 w 1527868"/>
                <a:gd name="connsiteY13-1318" fmla="*/ 388593 h 975126"/>
                <a:gd name="connsiteX14-1319" fmla="*/ 800209 w 1527868"/>
                <a:gd name="connsiteY14-1320" fmla="*/ 204349 h 975126"/>
                <a:gd name="connsiteX0-1321" fmla="*/ 800209 w 1499884"/>
                <a:gd name="connsiteY0-1322" fmla="*/ 204349 h 986483"/>
                <a:gd name="connsiteX1-1323" fmla="*/ 196266 w 1499884"/>
                <a:gd name="connsiteY1-1324" fmla="*/ 12686 h 986483"/>
                <a:gd name="connsiteX2-1325" fmla="*/ 147370 w 1499884"/>
                <a:gd name="connsiteY2-1326" fmla="*/ 306113 h 986483"/>
                <a:gd name="connsiteX3-1327" fmla="*/ 12021 w 1499884"/>
                <a:gd name="connsiteY3-1328" fmla="*/ 518188 h 986483"/>
                <a:gd name="connsiteX4-1329" fmla="*/ 636377 w 1499884"/>
                <a:gd name="connsiteY4-1330" fmla="*/ 741181 h 986483"/>
                <a:gd name="connsiteX5-1331" fmla="*/ 705803 w 1499884"/>
                <a:gd name="connsiteY5-1332" fmla="*/ 624047 h 986483"/>
                <a:gd name="connsiteX6-1333" fmla="*/ 859369 w 1499884"/>
                <a:gd name="connsiteY6-1334" fmla="*/ 679765 h 986483"/>
                <a:gd name="connsiteX7-1335" fmla="*/ 1189170 w 1499884"/>
                <a:gd name="connsiteY7-1336" fmla="*/ 914032 h 986483"/>
                <a:gd name="connsiteX8-1337" fmla="*/ 1467881 w 1499884"/>
                <a:gd name="connsiteY8-1338" fmla="*/ 742961 h 986483"/>
                <a:gd name="connsiteX9-1339" fmla="*/ 1173267 w 1499884"/>
                <a:gd name="connsiteY9-1340" fmla="*/ 634312 h 986483"/>
                <a:gd name="connsiteX10-1341" fmla="*/ 1250585 w 1499884"/>
                <a:gd name="connsiteY10-1342" fmla="*/ 438081 h 986483"/>
                <a:gd name="connsiteX11-1343" fmla="*/ 964576 w 1499884"/>
                <a:gd name="connsiteY11-1344" fmla="*/ 344802 h 986483"/>
                <a:gd name="connsiteX12-1345" fmla="*/ 909391 w 1499884"/>
                <a:gd name="connsiteY12-1346" fmla="*/ 450008 h 986483"/>
                <a:gd name="connsiteX13-1347" fmla="*/ 766089 w 1499884"/>
                <a:gd name="connsiteY13-1348" fmla="*/ 388593 h 986483"/>
                <a:gd name="connsiteX14-1349" fmla="*/ 800209 w 1499884"/>
                <a:gd name="connsiteY14-1350" fmla="*/ 204349 h 986483"/>
                <a:gd name="connsiteX0-1351" fmla="*/ 800209 w 1505435"/>
                <a:gd name="connsiteY0-1352" fmla="*/ 204349 h 1015754"/>
                <a:gd name="connsiteX1-1353" fmla="*/ 196266 w 1505435"/>
                <a:gd name="connsiteY1-1354" fmla="*/ 12686 h 1015754"/>
                <a:gd name="connsiteX2-1355" fmla="*/ 147370 w 1505435"/>
                <a:gd name="connsiteY2-1356" fmla="*/ 306113 h 1015754"/>
                <a:gd name="connsiteX3-1357" fmla="*/ 12021 w 1505435"/>
                <a:gd name="connsiteY3-1358" fmla="*/ 518188 h 1015754"/>
                <a:gd name="connsiteX4-1359" fmla="*/ 636377 w 1505435"/>
                <a:gd name="connsiteY4-1360" fmla="*/ 741181 h 1015754"/>
                <a:gd name="connsiteX5-1361" fmla="*/ 705803 w 1505435"/>
                <a:gd name="connsiteY5-1362" fmla="*/ 624047 h 1015754"/>
                <a:gd name="connsiteX6-1363" fmla="*/ 859369 w 1505435"/>
                <a:gd name="connsiteY6-1364" fmla="*/ 679765 h 1015754"/>
                <a:gd name="connsiteX7-1365" fmla="*/ 1189170 w 1505435"/>
                <a:gd name="connsiteY7-1366" fmla="*/ 914032 h 1015754"/>
                <a:gd name="connsiteX8-1367" fmla="*/ 1467881 w 1505435"/>
                <a:gd name="connsiteY8-1368" fmla="*/ 742961 h 1015754"/>
                <a:gd name="connsiteX9-1369" fmla="*/ 1173267 w 1505435"/>
                <a:gd name="connsiteY9-1370" fmla="*/ 634312 h 1015754"/>
                <a:gd name="connsiteX10-1371" fmla="*/ 1250585 w 1505435"/>
                <a:gd name="connsiteY10-1372" fmla="*/ 438081 h 1015754"/>
                <a:gd name="connsiteX11-1373" fmla="*/ 964576 w 1505435"/>
                <a:gd name="connsiteY11-1374" fmla="*/ 344802 h 1015754"/>
                <a:gd name="connsiteX12-1375" fmla="*/ 909391 w 1505435"/>
                <a:gd name="connsiteY12-1376" fmla="*/ 450008 h 1015754"/>
                <a:gd name="connsiteX13-1377" fmla="*/ 766089 w 1505435"/>
                <a:gd name="connsiteY13-1378" fmla="*/ 388593 h 1015754"/>
                <a:gd name="connsiteX14-1379" fmla="*/ 800209 w 1505435"/>
                <a:gd name="connsiteY14-1380" fmla="*/ 204349 h 101575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sp>
        <p:nvSpPr>
          <p:cNvPr id="69" name="Freeform 107"/>
          <p:cNvSpPr>
            <a:spLocks noChangeAspect="1"/>
          </p:cNvSpPr>
          <p:nvPr/>
        </p:nvSpPr>
        <p:spPr>
          <a:xfrm>
            <a:off x="7869395" y="2588127"/>
            <a:ext cx="169894" cy="529812"/>
          </a:xfrm>
          <a:custGeom>
            <a:avLst/>
            <a:gdLst>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1" fmla="*/ 430619 w 798902"/>
              <a:gd name="connsiteY0-2" fmla="*/ 1331843 h 2449001"/>
              <a:gd name="connsiteX1-3" fmla="*/ 541938 w 798902"/>
              <a:gd name="connsiteY1-4" fmla="*/ 1379551 h 2449001"/>
              <a:gd name="connsiteX2-5" fmla="*/ 780476 w 798902"/>
              <a:gd name="connsiteY2-6" fmla="*/ 1375575 h 2449001"/>
              <a:gd name="connsiteX3-7" fmla="*/ 625426 w 798902"/>
              <a:gd name="connsiteY3-8" fmla="*/ 1741335 h 2449001"/>
              <a:gd name="connsiteX4-9" fmla="*/ 609523 w 798902"/>
              <a:gd name="connsiteY4-10" fmla="*/ 2441050 h 2449001"/>
              <a:gd name="connsiteX5-11" fmla="*/ 319301 w 798902"/>
              <a:gd name="connsiteY5-12" fmla="*/ 2445025 h 2449001"/>
              <a:gd name="connsiteX6-13" fmla="*/ 211958 w 798902"/>
              <a:gd name="connsiteY6-14" fmla="*/ 1673750 h 2449001"/>
              <a:gd name="connsiteX7-15" fmla="*/ 207983 w 798902"/>
              <a:gd name="connsiteY7-16" fmla="*/ 2441050 h 2449001"/>
              <a:gd name="connsiteX8-17" fmla="*/ 136421 w 798902"/>
              <a:gd name="connsiteY8-18" fmla="*/ 2449001 h 2449001"/>
              <a:gd name="connsiteX9-19" fmla="*/ 5224 w 798902"/>
              <a:gd name="connsiteY9-20" fmla="*/ 1701579 h 2449001"/>
              <a:gd name="connsiteX10-21" fmla="*/ 37029 w 798902"/>
              <a:gd name="connsiteY10-22" fmla="*/ 1582309 h 2449001"/>
              <a:gd name="connsiteX11-23" fmla="*/ 76786 w 798902"/>
              <a:gd name="connsiteY11-24" fmla="*/ 1566407 h 2449001"/>
              <a:gd name="connsiteX12-25" fmla="*/ 89266 w 798902"/>
              <a:gd name="connsiteY12-26" fmla="*/ 1389262 h 2449001"/>
              <a:gd name="connsiteX13-27" fmla="*/ 339179 w 798902"/>
              <a:gd name="connsiteY13-28" fmla="*/ 1375575 h 2449001"/>
              <a:gd name="connsiteX14-29" fmla="*/ 430619 w 798902"/>
              <a:gd name="connsiteY14-30" fmla="*/ 1331843 h 2449001"/>
              <a:gd name="connsiteX15-31" fmla="*/ 243762 w 798902"/>
              <a:gd name="connsiteY15-32" fmla="*/ 0 h 2449001"/>
              <a:gd name="connsiteX16-33" fmla="*/ 557838 w 798902"/>
              <a:gd name="connsiteY16-34" fmla="*/ 0 h 2449001"/>
              <a:gd name="connsiteX17-35" fmla="*/ 689036 w 798902"/>
              <a:gd name="connsiteY17-36" fmla="*/ 962108 h 2449001"/>
              <a:gd name="connsiteX18-37" fmla="*/ 724816 w 798902"/>
              <a:gd name="connsiteY18-38" fmla="*/ 1307990 h 2449001"/>
              <a:gd name="connsiteX19-39" fmla="*/ 414715 w 798902"/>
              <a:gd name="connsiteY19-40" fmla="*/ 1268233 h 2449001"/>
              <a:gd name="connsiteX20-41" fmla="*/ 104615 w 798902"/>
              <a:gd name="connsiteY20-42" fmla="*/ 1288111 h 2449001"/>
              <a:gd name="connsiteX21-43" fmla="*/ 124493 w 798902"/>
              <a:gd name="connsiteY21-44" fmla="*/ 1017766 h 2449001"/>
              <a:gd name="connsiteX22-45" fmla="*/ 243762 w 798902"/>
              <a:gd name="connsiteY22-46" fmla="*/ 0 h 2449001"/>
              <a:gd name="connsiteX0-47" fmla="*/ 430619 w 784764"/>
              <a:gd name="connsiteY0-48" fmla="*/ 1331843 h 2449001"/>
              <a:gd name="connsiteX1-49" fmla="*/ 541938 w 784764"/>
              <a:gd name="connsiteY1-50" fmla="*/ 1379551 h 2449001"/>
              <a:gd name="connsiteX2-51" fmla="*/ 763368 w 784764"/>
              <a:gd name="connsiteY2-52" fmla="*/ 1406369 h 2449001"/>
              <a:gd name="connsiteX3-53" fmla="*/ 625426 w 784764"/>
              <a:gd name="connsiteY3-54" fmla="*/ 1741335 h 2449001"/>
              <a:gd name="connsiteX4-55" fmla="*/ 609523 w 784764"/>
              <a:gd name="connsiteY4-56" fmla="*/ 2441050 h 2449001"/>
              <a:gd name="connsiteX5-57" fmla="*/ 319301 w 784764"/>
              <a:gd name="connsiteY5-58" fmla="*/ 2445025 h 2449001"/>
              <a:gd name="connsiteX6-59" fmla="*/ 211958 w 784764"/>
              <a:gd name="connsiteY6-60" fmla="*/ 1673750 h 2449001"/>
              <a:gd name="connsiteX7-61" fmla="*/ 207983 w 784764"/>
              <a:gd name="connsiteY7-62" fmla="*/ 2441050 h 2449001"/>
              <a:gd name="connsiteX8-63" fmla="*/ 136421 w 784764"/>
              <a:gd name="connsiteY8-64" fmla="*/ 2449001 h 2449001"/>
              <a:gd name="connsiteX9-65" fmla="*/ 5224 w 784764"/>
              <a:gd name="connsiteY9-66" fmla="*/ 1701579 h 2449001"/>
              <a:gd name="connsiteX10-67" fmla="*/ 37029 w 784764"/>
              <a:gd name="connsiteY10-68" fmla="*/ 1582309 h 2449001"/>
              <a:gd name="connsiteX11-69" fmla="*/ 76786 w 784764"/>
              <a:gd name="connsiteY11-70" fmla="*/ 1566407 h 2449001"/>
              <a:gd name="connsiteX12-71" fmla="*/ 89266 w 784764"/>
              <a:gd name="connsiteY12-72" fmla="*/ 1389262 h 2449001"/>
              <a:gd name="connsiteX13-73" fmla="*/ 339179 w 784764"/>
              <a:gd name="connsiteY13-74" fmla="*/ 1375575 h 2449001"/>
              <a:gd name="connsiteX14-75" fmla="*/ 430619 w 784764"/>
              <a:gd name="connsiteY14-76" fmla="*/ 1331843 h 2449001"/>
              <a:gd name="connsiteX15-77" fmla="*/ 243762 w 784764"/>
              <a:gd name="connsiteY15-78" fmla="*/ 0 h 2449001"/>
              <a:gd name="connsiteX16-79" fmla="*/ 557838 w 784764"/>
              <a:gd name="connsiteY16-80" fmla="*/ 0 h 2449001"/>
              <a:gd name="connsiteX17-81" fmla="*/ 689036 w 784764"/>
              <a:gd name="connsiteY17-82" fmla="*/ 962108 h 2449001"/>
              <a:gd name="connsiteX18-83" fmla="*/ 724816 w 784764"/>
              <a:gd name="connsiteY18-84" fmla="*/ 1307990 h 2449001"/>
              <a:gd name="connsiteX19-85" fmla="*/ 414715 w 784764"/>
              <a:gd name="connsiteY19-86" fmla="*/ 1268233 h 2449001"/>
              <a:gd name="connsiteX20-87" fmla="*/ 104615 w 784764"/>
              <a:gd name="connsiteY20-88" fmla="*/ 1288111 h 2449001"/>
              <a:gd name="connsiteX21-89" fmla="*/ 124493 w 784764"/>
              <a:gd name="connsiteY21-90" fmla="*/ 1017766 h 2449001"/>
              <a:gd name="connsiteX22-91" fmla="*/ 243762 w 784764"/>
              <a:gd name="connsiteY22-92" fmla="*/ 0 h 2449001"/>
              <a:gd name="connsiteX0-93" fmla="*/ 430619 w 784764"/>
              <a:gd name="connsiteY0-94" fmla="*/ 1331843 h 2449001"/>
              <a:gd name="connsiteX1-95" fmla="*/ 541938 w 784764"/>
              <a:gd name="connsiteY1-96" fmla="*/ 1379551 h 2449001"/>
              <a:gd name="connsiteX2-97" fmla="*/ 763368 w 784764"/>
              <a:gd name="connsiteY2-98" fmla="*/ 1406369 h 2449001"/>
              <a:gd name="connsiteX3-99" fmla="*/ 625426 w 784764"/>
              <a:gd name="connsiteY3-100" fmla="*/ 1741335 h 2449001"/>
              <a:gd name="connsiteX4-101" fmla="*/ 609523 w 784764"/>
              <a:gd name="connsiteY4-102" fmla="*/ 2441050 h 2449001"/>
              <a:gd name="connsiteX5-103" fmla="*/ 319301 w 784764"/>
              <a:gd name="connsiteY5-104" fmla="*/ 2445025 h 2449001"/>
              <a:gd name="connsiteX6-105" fmla="*/ 211958 w 784764"/>
              <a:gd name="connsiteY6-106" fmla="*/ 1673750 h 2449001"/>
              <a:gd name="connsiteX7-107" fmla="*/ 207983 w 784764"/>
              <a:gd name="connsiteY7-108" fmla="*/ 2441050 h 2449001"/>
              <a:gd name="connsiteX8-109" fmla="*/ 136421 w 784764"/>
              <a:gd name="connsiteY8-110" fmla="*/ 2449001 h 2449001"/>
              <a:gd name="connsiteX9-111" fmla="*/ 5224 w 784764"/>
              <a:gd name="connsiteY9-112" fmla="*/ 1701579 h 2449001"/>
              <a:gd name="connsiteX10-113" fmla="*/ 37029 w 784764"/>
              <a:gd name="connsiteY10-114" fmla="*/ 1582309 h 2449001"/>
              <a:gd name="connsiteX11-115" fmla="*/ 76786 w 784764"/>
              <a:gd name="connsiteY11-116" fmla="*/ 1566407 h 2449001"/>
              <a:gd name="connsiteX12-117" fmla="*/ 89266 w 784764"/>
              <a:gd name="connsiteY12-118" fmla="*/ 1389262 h 2449001"/>
              <a:gd name="connsiteX13-119" fmla="*/ 339179 w 784764"/>
              <a:gd name="connsiteY13-120" fmla="*/ 1375575 h 2449001"/>
              <a:gd name="connsiteX14-121" fmla="*/ 430619 w 784764"/>
              <a:gd name="connsiteY14-122" fmla="*/ 1331843 h 2449001"/>
              <a:gd name="connsiteX15-123" fmla="*/ 243762 w 784764"/>
              <a:gd name="connsiteY15-124" fmla="*/ 0 h 2449001"/>
              <a:gd name="connsiteX16-125" fmla="*/ 557838 w 784764"/>
              <a:gd name="connsiteY16-126" fmla="*/ 0 h 2449001"/>
              <a:gd name="connsiteX17-127" fmla="*/ 689036 w 784764"/>
              <a:gd name="connsiteY17-128" fmla="*/ 962108 h 2449001"/>
              <a:gd name="connsiteX18-129" fmla="*/ 724816 w 784764"/>
              <a:gd name="connsiteY18-130" fmla="*/ 1307990 h 2449001"/>
              <a:gd name="connsiteX19-131" fmla="*/ 414715 w 784764"/>
              <a:gd name="connsiteY19-132" fmla="*/ 1268233 h 2449001"/>
              <a:gd name="connsiteX20-133" fmla="*/ 104615 w 784764"/>
              <a:gd name="connsiteY20-134" fmla="*/ 1288111 h 2449001"/>
              <a:gd name="connsiteX21-135" fmla="*/ 124493 w 784764"/>
              <a:gd name="connsiteY21-136" fmla="*/ 1017766 h 2449001"/>
              <a:gd name="connsiteX22-137" fmla="*/ 243762 w 784764"/>
              <a:gd name="connsiteY22-138" fmla="*/ 0 h 2449001"/>
              <a:gd name="connsiteX0-139" fmla="*/ 430619 w 784764"/>
              <a:gd name="connsiteY0-140" fmla="*/ 1331843 h 2449001"/>
              <a:gd name="connsiteX1-141" fmla="*/ 541938 w 784764"/>
              <a:gd name="connsiteY1-142" fmla="*/ 1379551 h 2449001"/>
              <a:gd name="connsiteX2-143" fmla="*/ 763368 w 784764"/>
              <a:gd name="connsiteY2-144" fmla="*/ 1406369 h 2449001"/>
              <a:gd name="connsiteX3-145" fmla="*/ 625426 w 784764"/>
              <a:gd name="connsiteY3-146" fmla="*/ 1741335 h 2449001"/>
              <a:gd name="connsiteX4-147" fmla="*/ 609523 w 784764"/>
              <a:gd name="connsiteY4-148" fmla="*/ 2441050 h 2449001"/>
              <a:gd name="connsiteX5-149" fmla="*/ 319301 w 784764"/>
              <a:gd name="connsiteY5-150" fmla="*/ 2445025 h 2449001"/>
              <a:gd name="connsiteX6-151" fmla="*/ 211958 w 784764"/>
              <a:gd name="connsiteY6-152" fmla="*/ 1673750 h 2449001"/>
              <a:gd name="connsiteX7-153" fmla="*/ 207983 w 784764"/>
              <a:gd name="connsiteY7-154" fmla="*/ 2441050 h 2449001"/>
              <a:gd name="connsiteX8-155" fmla="*/ 136421 w 784764"/>
              <a:gd name="connsiteY8-156" fmla="*/ 2449001 h 2449001"/>
              <a:gd name="connsiteX9-157" fmla="*/ 5224 w 784764"/>
              <a:gd name="connsiteY9-158" fmla="*/ 1701579 h 2449001"/>
              <a:gd name="connsiteX10-159" fmla="*/ 37029 w 784764"/>
              <a:gd name="connsiteY10-160" fmla="*/ 1582309 h 2449001"/>
              <a:gd name="connsiteX11-161" fmla="*/ 76786 w 784764"/>
              <a:gd name="connsiteY11-162" fmla="*/ 1566407 h 2449001"/>
              <a:gd name="connsiteX12-163" fmla="*/ 89266 w 784764"/>
              <a:gd name="connsiteY12-164" fmla="*/ 1389262 h 2449001"/>
              <a:gd name="connsiteX13-165" fmla="*/ 339179 w 784764"/>
              <a:gd name="connsiteY13-166" fmla="*/ 1375575 h 2449001"/>
              <a:gd name="connsiteX14-167" fmla="*/ 430619 w 784764"/>
              <a:gd name="connsiteY14-168" fmla="*/ 1331843 h 2449001"/>
              <a:gd name="connsiteX15-169" fmla="*/ 243762 w 784764"/>
              <a:gd name="connsiteY15-170" fmla="*/ 0 h 2449001"/>
              <a:gd name="connsiteX16-171" fmla="*/ 557838 w 784764"/>
              <a:gd name="connsiteY16-172" fmla="*/ 0 h 2449001"/>
              <a:gd name="connsiteX17-173" fmla="*/ 689036 w 784764"/>
              <a:gd name="connsiteY17-174" fmla="*/ 962108 h 2449001"/>
              <a:gd name="connsiteX18-175" fmla="*/ 724816 w 784764"/>
              <a:gd name="connsiteY18-176" fmla="*/ 1307990 h 2449001"/>
              <a:gd name="connsiteX19-177" fmla="*/ 414715 w 784764"/>
              <a:gd name="connsiteY19-178" fmla="*/ 1268233 h 2449001"/>
              <a:gd name="connsiteX20-179" fmla="*/ 104615 w 784764"/>
              <a:gd name="connsiteY20-180" fmla="*/ 1288111 h 2449001"/>
              <a:gd name="connsiteX21-181" fmla="*/ 124493 w 784764"/>
              <a:gd name="connsiteY21-182" fmla="*/ 1017766 h 2449001"/>
              <a:gd name="connsiteX22-183" fmla="*/ 243762 w 784764"/>
              <a:gd name="connsiteY22-184" fmla="*/ 0 h 2449001"/>
              <a:gd name="connsiteX0-185" fmla="*/ 430997 w 785142"/>
              <a:gd name="connsiteY0-186" fmla="*/ 1331843 h 2449001"/>
              <a:gd name="connsiteX1-187" fmla="*/ 542316 w 785142"/>
              <a:gd name="connsiteY1-188" fmla="*/ 1379551 h 2449001"/>
              <a:gd name="connsiteX2-189" fmla="*/ 763746 w 785142"/>
              <a:gd name="connsiteY2-190" fmla="*/ 1406369 h 2449001"/>
              <a:gd name="connsiteX3-191" fmla="*/ 625804 w 785142"/>
              <a:gd name="connsiteY3-192" fmla="*/ 1741335 h 2449001"/>
              <a:gd name="connsiteX4-193" fmla="*/ 609901 w 785142"/>
              <a:gd name="connsiteY4-194" fmla="*/ 2441050 h 2449001"/>
              <a:gd name="connsiteX5-195" fmla="*/ 319679 w 785142"/>
              <a:gd name="connsiteY5-196" fmla="*/ 2445025 h 2449001"/>
              <a:gd name="connsiteX6-197" fmla="*/ 212336 w 785142"/>
              <a:gd name="connsiteY6-198" fmla="*/ 1673750 h 2449001"/>
              <a:gd name="connsiteX7-199" fmla="*/ 208361 w 785142"/>
              <a:gd name="connsiteY7-200" fmla="*/ 2441050 h 2449001"/>
              <a:gd name="connsiteX8-201" fmla="*/ 136799 w 785142"/>
              <a:gd name="connsiteY8-202" fmla="*/ 2449001 h 2449001"/>
              <a:gd name="connsiteX9-203" fmla="*/ 5602 w 785142"/>
              <a:gd name="connsiteY9-204" fmla="*/ 1701579 h 2449001"/>
              <a:gd name="connsiteX10-205" fmla="*/ 37407 w 785142"/>
              <a:gd name="connsiteY10-206" fmla="*/ 1582309 h 2449001"/>
              <a:gd name="connsiteX11-207" fmla="*/ 101115 w 785142"/>
              <a:gd name="connsiteY11-208" fmla="*/ 1597201 h 2449001"/>
              <a:gd name="connsiteX12-209" fmla="*/ 89644 w 785142"/>
              <a:gd name="connsiteY12-210" fmla="*/ 1389262 h 2449001"/>
              <a:gd name="connsiteX13-211" fmla="*/ 339557 w 785142"/>
              <a:gd name="connsiteY13-212" fmla="*/ 1375575 h 2449001"/>
              <a:gd name="connsiteX14-213" fmla="*/ 430997 w 785142"/>
              <a:gd name="connsiteY14-214" fmla="*/ 1331843 h 2449001"/>
              <a:gd name="connsiteX15-215" fmla="*/ 244140 w 785142"/>
              <a:gd name="connsiteY15-216" fmla="*/ 0 h 2449001"/>
              <a:gd name="connsiteX16-217" fmla="*/ 558216 w 785142"/>
              <a:gd name="connsiteY16-218" fmla="*/ 0 h 2449001"/>
              <a:gd name="connsiteX17-219" fmla="*/ 689414 w 785142"/>
              <a:gd name="connsiteY17-220" fmla="*/ 962108 h 2449001"/>
              <a:gd name="connsiteX18-221" fmla="*/ 725194 w 785142"/>
              <a:gd name="connsiteY18-222" fmla="*/ 1307990 h 2449001"/>
              <a:gd name="connsiteX19-223" fmla="*/ 415093 w 785142"/>
              <a:gd name="connsiteY19-224" fmla="*/ 1268233 h 2449001"/>
              <a:gd name="connsiteX20-225" fmla="*/ 104993 w 785142"/>
              <a:gd name="connsiteY20-226" fmla="*/ 1288111 h 2449001"/>
              <a:gd name="connsiteX21-227" fmla="*/ 124871 w 785142"/>
              <a:gd name="connsiteY21-228" fmla="*/ 1017766 h 2449001"/>
              <a:gd name="connsiteX22-229" fmla="*/ 244140 w 785142"/>
              <a:gd name="connsiteY22-230" fmla="*/ 0 h 2449001"/>
              <a:gd name="connsiteX0-231" fmla="*/ 430997 w 785142"/>
              <a:gd name="connsiteY0-232" fmla="*/ 1331843 h 2449001"/>
              <a:gd name="connsiteX1-233" fmla="*/ 542316 w 785142"/>
              <a:gd name="connsiteY1-234" fmla="*/ 1379551 h 2449001"/>
              <a:gd name="connsiteX2-235" fmla="*/ 763746 w 785142"/>
              <a:gd name="connsiteY2-236" fmla="*/ 1406369 h 2449001"/>
              <a:gd name="connsiteX3-237" fmla="*/ 625804 w 785142"/>
              <a:gd name="connsiteY3-238" fmla="*/ 1741335 h 2449001"/>
              <a:gd name="connsiteX4-239" fmla="*/ 609901 w 785142"/>
              <a:gd name="connsiteY4-240" fmla="*/ 2441050 h 2449001"/>
              <a:gd name="connsiteX5-241" fmla="*/ 319679 w 785142"/>
              <a:gd name="connsiteY5-242" fmla="*/ 2445025 h 2449001"/>
              <a:gd name="connsiteX6-243" fmla="*/ 212336 w 785142"/>
              <a:gd name="connsiteY6-244" fmla="*/ 1673750 h 2449001"/>
              <a:gd name="connsiteX7-245" fmla="*/ 208361 w 785142"/>
              <a:gd name="connsiteY7-246" fmla="*/ 2441050 h 2449001"/>
              <a:gd name="connsiteX8-247" fmla="*/ 136799 w 785142"/>
              <a:gd name="connsiteY8-248" fmla="*/ 2449001 h 2449001"/>
              <a:gd name="connsiteX9-249" fmla="*/ 5602 w 785142"/>
              <a:gd name="connsiteY9-250" fmla="*/ 1701579 h 2449001"/>
              <a:gd name="connsiteX10-251" fmla="*/ 37407 w 785142"/>
              <a:gd name="connsiteY10-252" fmla="*/ 1582309 h 2449001"/>
              <a:gd name="connsiteX11-253" fmla="*/ 101115 w 785142"/>
              <a:gd name="connsiteY11-254" fmla="*/ 1597201 h 2449001"/>
              <a:gd name="connsiteX12-255" fmla="*/ 89644 w 785142"/>
              <a:gd name="connsiteY12-256" fmla="*/ 1389262 h 2449001"/>
              <a:gd name="connsiteX13-257" fmla="*/ 339557 w 785142"/>
              <a:gd name="connsiteY13-258" fmla="*/ 1375575 h 2449001"/>
              <a:gd name="connsiteX14-259" fmla="*/ 430997 w 785142"/>
              <a:gd name="connsiteY14-260" fmla="*/ 1331843 h 2449001"/>
              <a:gd name="connsiteX15-261" fmla="*/ 244140 w 785142"/>
              <a:gd name="connsiteY15-262" fmla="*/ 0 h 2449001"/>
              <a:gd name="connsiteX16-263" fmla="*/ 558216 w 785142"/>
              <a:gd name="connsiteY16-264" fmla="*/ 0 h 2449001"/>
              <a:gd name="connsiteX17-265" fmla="*/ 689414 w 785142"/>
              <a:gd name="connsiteY17-266" fmla="*/ 962108 h 2449001"/>
              <a:gd name="connsiteX18-267" fmla="*/ 725194 w 785142"/>
              <a:gd name="connsiteY18-268" fmla="*/ 1307990 h 2449001"/>
              <a:gd name="connsiteX19-269" fmla="*/ 415093 w 785142"/>
              <a:gd name="connsiteY19-270" fmla="*/ 1268233 h 2449001"/>
              <a:gd name="connsiteX20-271" fmla="*/ 104993 w 785142"/>
              <a:gd name="connsiteY20-272" fmla="*/ 1288111 h 2449001"/>
              <a:gd name="connsiteX21-273" fmla="*/ 124871 w 785142"/>
              <a:gd name="connsiteY21-274" fmla="*/ 1017766 h 2449001"/>
              <a:gd name="connsiteX22-275" fmla="*/ 244140 w 785142"/>
              <a:gd name="connsiteY22-276" fmla="*/ 0 h 2449001"/>
              <a:gd name="connsiteX0-277" fmla="*/ 425685 w 779830"/>
              <a:gd name="connsiteY0-278" fmla="*/ 1331843 h 2449001"/>
              <a:gd name="connsiteX1-279" fmla="*/ 537004 w 779830"/>
              <a:gd name="connsiteY1-280" fmla="*/ 1379551 h 2449001"/>
              <a:gd name="connsiteX2-281" fmla="*/ 758434 w 779830"/>
              <a:gd name="connsiteY2-282" fmla="*/ 1406369 h 2449001"/>
              <a:gd name="connsiteX3-283" fmla="*/ 620492 w 779830"/>
              <a:gd name="connsiteY3-284" fmla="*/ 1741335 h 2449001"/>
              <a:gd name="connsiteX4-285" fmla="*/ 604589 w 779830"/>
              <a:gd name="connsiteY4-286" fmla="*/ 2441050 h 2449001"/>
              <a:gd name="connsiteX5-287" fmla="*/ 314367 w 779830"/>
              <a:gd name="connsiteY5-288" fmla="*/ 2445025 h 2449001"/>
              <a:gd name="connsiteX6-289" fmla="*/ 207024 w 779830"/>
              <a:gd name="connsiteY6-290" fmla="*/ 1673750 h 2449001"/>
              <a:gd name="connsiteX7-291" fmla="*/ 203049 w 779830"/>
              <a:gd name="connsiteY7-292" fmla="*/ 2441050 h 2449001"/>
              <a:gd name="connsiteX8-293" fmla="*/ 131487 w 779830"/>
              <a:gd name="connsiteY8-294" fmla="*/ 2449001 h 2449001"/>
              <a:gd name="connsiteX9-295" fmla="*/ 290 w 779830"/>
              <a:gd name="connsiteY9-296" fmla="*/ 1701579 h 2449001"/>
              <a:gd name="connsiteX10-297" fmla="*/ 95803 w 779830"/>
              <a:gd name="connsiteY10-298" fmla="*/ 1597201 h 2449001"/>
              <a:gd name="connsiteX11-299" fmla="*/ 84332 w 779830"/>
              <a:gd name="connsiteY11-300" fmla="*/ 1389262 h 2449001"/>
              <a:gd name="connsiteX12-301" fmla="*/ 334245 w 779830"/>
              <a:gd name="connsiteY12-302" fmla="*/ 1375575 h 2449001"/>
              <a:gd name="connsiteX13-303" fmla="*/ 425685 w 779830"/>
              <a:gd name="connsiteY13-304" fmla="*/ 1331843 h 2449001"/>
              <a:gd name="connsiteX14-305" fmla="*/ 238828 w 779830"/>
              <a:gd name="connsiteY14-306" fmla="*/ 0 h 2449001"/>
              <a:gd name="connsiteX15-307" fmla="*/ 552904 w 779830"/>
              <a:gd name="connsiteY15-308" fmla="*/ 0 h 2449001"/>
              <a:gd name="connsiteX16-309" fmla="*/ 684102 w 779830"/>
              <a:gd name="connsiteY16-310" fmla="*/ 962108 h 2449001"/>
              <a:gd name="connsiteX17-311" fmla="*/ 719882 w 779830"/>
              <a:gd name="connsiteY17-312" fmla="*/ 1307990 h 2449001"/>
              <a:gd name="connsiteX18-313" fmla="*/ 409781 w 779830"/>
              <a:gd name="connsiteY18-314" fmla="*/ 1268233 h 2449001"/>
              <a:gd name="connsiteX19-315" fmla="*/ 99681 w 779830"/>
              <a:gd name="connsiteY19-316" fmla="*/ 1288111 h 2449001"/>
              <a:gd name="connsiteX20-317" fmla="*/ 119559 w 779830"/>
              <a:gd name="connsiteY20-318" fmla="*/ 1017766 h 2449001"/>
              <a:gd name="connsiteX21-319" fmla="*/ 238828 w 779830"/>
              <a:gd name="connsiteY21-320" fmla="*/ 0 h 2449001"/>
              <a:gd name="connsiteX0-321" fmla="*/ 425766 w 779911"/>
              <a:gd name="connsiteY0-322" fmla="*/ 1331843 h 2449001"/>
              <a:gd name="connsiteX1-323" fmla="*/ 537085 w 779911"/>
              <a:gd name="connsiteY1-324" fmla="*/ 1379551 h 2449001"/>
              <a:gd name="connsiteX2-325" fmla="*/ 758515 w 779911"/>
              <a:gd name="connsiteY2-326" fmla="*/ 1406369 h 2449001"/>
              <a:gd name="connsiteX3-327" fmla="*/ 620573 w 779911"/>
              <a:gd name="connsiteY3-328" fmla="*/ 1741335 h 2449001"/>
              <a:gd name="connsiteX4-329" fmla="*/ 604670 w 779911"/>
              <a:gd name="connsiteY4-330" fmla="*/ 2441050 h 2449001"/>
              <a:gd name="connsiteX5-331" fmla="*/ 314448 w 779911"/>
              <a:gd name="connsiteY5-332" fmla="*/ 2445025 h 2449001"/>
              <a:gd name="connsiteX6-333" fmla="*/ 207105 w 779911"/>
              <a:gd name="connsiteY6-334" fmla="*/ 1673750 h 2449001"/>
              <a:gd name="connsiteX7-335" fmla="*/ 203130 w 779911"/>
              <a:gd name="connsiteY7-336" fmla="*/ 2441050 h 2449001"/>
              <a:gd name="connsiteX8-337" fmla="*/ 131568 w 779911"/>
              <a:gd name="connsiteY8-338" fmla="*/ 2449001 h 2449001"/>
              <a:gd name="connsiteX9-339" fmla="*/ 371 w 779911"/>
              <a:gd name="connsiteY9-340" fmla="*/ 1701579 h 2449001"/>
              <a:gd name="connsiteX10-341" fmla="*/ 95884 w 779911"/>
              <a:gd name="connsiteY10-342" fmla="*/ 1597201 h 2449001"/>
              <a:gd name="connsiteX11-343" fmla="*/ 84413 w 779911"/>
              <a:gd name="connsiteY11-344" fmla="*/ 1389262 h 2449001"/>
              <a:gd name="connsiteX12-345" fmla="*/ 334326 w 779911"/>
              <a:gd name="connsiteY12-346" fmla="*/ 1375575 h 2449001"/>
              <a:gd name="connsiteX13-347" fmla="*/ 425766 w 779911"/>
              <a:gd name="connsiteY13-348" fmla="*/ 1331843 h 2449001"/>
              <a:gd name="connsiteX14-349" fmla="*/ 238909 w 779911"/>
              <a:gd name="connsiteY14-350" fmla="*/ 0 h 2449001"/>
              <a:gd name="connsiteX15-351" fmla="*/ 552985 w 779911"/>
              <a:gd name="connsiteY15-352" fmla="*/ 0 h 2449001"/>
              <a:gd name="connsiteX16-353" fmla="*/ 684183 w 779911"/>
              <a:gd name="connsiteY16-354" fmla="*/ 962108 h 2449001"/>
              <a:gd name="connsiteX17-355" fmla="*/ 719963 w 779911"/>
              <a:gd name="connsiteY17-356" fmla="*/ 1307990 h 2449001"/>
              <a:gd name="connsiteX18-357" fmla="*/ 409862 w 779911"/>
              <a:gd name="connsiteY18-358" fmla="*/ 1268233 h 2449001"/>
              <a:gd name="connsiteX19-359" fmla="*/ 99762 w 779911"/>
              <a:gd name="connsiteY19-360" fmla="*/ 1288111 h 2449001"/>
              <a:gd name="connsiteX20-361" fmla="*/ 119640 w 779911"/>
              <a:gd name="connsiteY20-362" fmla="*/ 1017766 h 2449001"/>
              <a:gd name="connsiteX21-363" fmla="*/ 238909 w 779911"/>
              <a:gd name="connsiteY21-364" fmla="*/ 0 h 2449001"/>
              <a:gd name="connsiteX0-365" fmla="*/ 425696 w 779841"/>
              <a:gd name="connsiteY0-366" fmla="*/ 1331843 h 2449001"/>
              <a:gd name="connsiteX1-367" fmla="*/ 537015 w 779841"/>
              <a:gd name="connsiteY1-368" fmla="*/ 1379551 h 2449001"/>
              <a:gd name="connsiteX2-369" fmla="*/ 758445 w 779841"/>
              <a:gd name="connsiteY2-370" fmla="*/ 1406369 h 2449001"/>
              <a:gd name="connsiteX3-371" fmla="*/ 620503 w 779841"/>
              <a:gd name="connsiteY3-372" fmla="*/ 1741335 h 2449001"/>
              <a:gd name="connsiteX4-373" fmla="*/ 604600 w 779841"/>
              <a:gd name="connsiteY4-374" fmla="*/ 2441050 h 2449001"/>
              <a:gd name="connsiteX5-375" fmla="*/ 314378 w 779841"/>
              <a:gd name="connsiteY5-376" fmla="*/ 2445025 h 2449001"/>
              <a:gd name="connsiteX6-377" fmla="*/ 207035 w 779841"/>
              <a:gd name="connsiteY6-378" fmla="*/ 1673750 h 2449001"/>
              <a:gd name="connsiteX7-379" fmla="*/ 203060 w 779841"/>
              <a:gd name="connsiteY7-380" fmla="*/ 2441050 h 2449001"/>
              <a:gd name="connsiteX8-381" fmla="*/ 131498 w 779841"/>
              <a:gd name="connsiteY8-382" fmla="*/ 2449001 h 2449001"/>
              <a:gd name="connsiteX9-383" fmla="*/ 301 w 779841"/>
              <a:gd name="connsiteY9-384" fmla="*/ 1701579 h 2449001"/>
              <a:gd name="connsiteX10-385" fmla="*/ 95814 w 779841"/>
              <a:gd name="connsiteY10-386" fmla="*/ 1597201 h 2449001"/>
              <a:gd name="connsiteX11-387" fmla="*/ 84343 w 779841"/>
              <a:gd name="connsiteY11-388" fmla="*/ 1389262 h 2449001"/>
              <a:gd name="connsiteX12-389" fmla="*/ 334256 w 779841"/>
              <a:gd name="connsiteY12-390" fmla="*/ 1375575 h 2449001"/>
              <a:gd name="connsiteX13-391" fmla="*/ 425696 w 779841"/>
              <a:gd name="connsiteY13-392" fmla="*/ 1331843 h 2449001"/>
              <a:gd name="connsiteX14-393" fmla="*/ 238839 w 779841"/>
              <a:gd name="connsiteY14-394" fmla="*/ 0 h 2449001"/>
              <a:gd name="connsiteX15-395" fmla="*/ 552915 w 779841"/>
              <a:gd name="connsiteY15-396" fmla="*/ 0 h 2449001"/>
              <a:gd name="connsiteX16-397" fmla="*/ 684113 w 779841"/>
              <a:gd name="connsiteY16-398" fmla="*/ 962108 h 2449001"/>
              <a:gd name="connsiteX17-399" fmla="*/ 719893 w 779841"/>
              <a:gd name="connsiteY17-400" fmla="*/ 1307990 h 2449001"/>
              <a:gd name="connsiteX18-401" fmla="*/ 409792 w 779841"/>
              <a:gd name="connsiteY18-402" fmla="*/ 1268233 h 2449001"/>
              <a:gd name="connsiteX19-403" fmla="*/ 99692 w 779841"/>
              <a:gd name="connsiteY19-404" fmla="*/ 1288111 h 2449001"/>
              <a:gd name="connsiteX20-405" fmla="*/ 119570 w 779841"/>
              <a:gd name="connsiteY20-406" fmla="*/ 1017766 h 2449001"/>
              <a:gd name="connsiteX21-407" fmla="*/ 238839 w 779841"/>
              <a:gd name="connsiteY21-408" fmla="*/ 0 h 2449001"/>
              <a:gd name="connsiteX0-409" fmla="*/ 425696 w 794874"/>
              <a:gd name="connsiteY0-410" fmla="*/ 1331843 h 2449001"/>
              <a:gd name="connsiteX1-411" fmla="*/ 537015 w 794874"/>
              <a:gd name="connsiteY1-412" fmla="*/ 1379551 h 2449001"/>
              <a:gd name="connsiteX2-413" fmla="*/ 758445 w 794874"/>
              <a:gd name="connsiteY2-414" fmla="*/ 1406369 h 2449001"/>
              <a:gd name="connsiteX3-415" fmla="*/ 620503 w 794874"/>
              <a:gd name="connsiteY3-416" fmla="*/ 1741335 h 2449001"/>
              <a:gd name="connsiteX4-417" fmla="*/ 604600 w 794874"/>
              <a:gd name="connsiteY4-418" fmla="*/ 2441050 h 2449001"/>
              <a:gd name="connsiteX5-419" fmla="*/ 314378 w 794874"/>
              <a:gd name="connsiteY5-420" fmla="*/ 2445025 h 2449001"/>
              <a:gd name="connsiteX6-421" fmla="*/ 207035 w 794874"/>
              <a:gd name="connsiteY6-422" fmla="*/ 1673750 h 2449001"/>
              <a:gd name="connsiteX7-423" fmla="*/ 203060 w 794874"/>
              <a:gd name="connsiteY7-424" fmla="*/ 2441050 h 2449001"/>
              <a:gd name="connsiteX8-425" fmla="*/ 131498 w 794874"/>
              <a:gd name="connsiteY8-426" fmla="*/ 2449001 h 2449001"/>
              <a:gd name="connsiteX9-427" fmla="*/ 301 w 794874"/>
              <a:gd name="connsiteY9-428" fmla="*/ 1701579 h 2449001"/>
              <a:gd name="connsiteX10-429" fmla="*/ 95814 w 794874"/>
              <a:gd name="connsiteY10-430" fmla="*/ 1597201 h 2449001"/>
              <a:gd name="connsiteX11-431" fmla="*/ 84343 w 794874"/>
              <a:gd name="connsiteY11-432" fmla="*/ 1389262 h 2449001"/>
              <a:gd name="connsiteX12-433" fmla="*/ 334256 w 794874"/>
              <a:gd name="connsiteY12-434" fmla="*/ 1375575 h 2449001"/>
              <a:gd name="connsiteX13-435" fmla="*/ 425696 w 794874"/>
              <a:gd name="connsiteY13-436" fmla="*/ 1331843 h 2449001"/>
              <a:gd name="connsiteX14-437" fmla="*/ 238839 w 794874"/>
              <a:gd name="connsiteY14-438" fmla="*/ 0 h 2449001"/>
              <a:gd name="connsiteX15-439" fmla="*/ 552915 w 794874"/>
              <a:gd name="connsiteY15-440" fmla="*/ 0 h 2449001"/>
              <a:gd name="connsiteX16-441" fmla="*/ 684113 w 794874"/>
              <a:gd name="connsiteY16-442" fmla="*/ 962108 h 2449001"/>
              <a:gd name="connsiteX17-443" fmla="*/ 719893 w 794874"/>
              <a:gd name="connsiteY17-444" fmla="*/ 1307990 h 2449001"/>
              <a:gd name="connsiteX18-445" fmla="*/ 409792 w 794874"/>
              <a:gd name="connsiteY18-446" fmla="*/ 1268233 h 2449001"/>
              <a:gd name="connsiteX19-447" fmla="*/ 99692 w 794874"/>
              <a:gd name="connsiteY19-448" fmla="*/ 1288111 h 2449001"/>
              <a:gd name="connsiteX20-449" fmla="*/ 119570 w 794874"/>
              <a:gd name="connsiteY20-450" fmla="*/ 1017766 h 2449001"/>
              <a:gd name="connsiteX21-451" fmla="*/ 238839 w 794874"/>
              <a:gd name="connsiteY21-452" fmla="*/ 0 h 2449001"/>
              <a:gd name="connsiteX0-453" fmla="*/ 425696 w 794874"/>
              <a:gd name="connsiteY0-454" fmla="*/ 1331843 h 2449001"/>
              <a:gd name="connsiteX1-455" fmla="*/ 537015 w 794874"/>
              <a:gd name="connsiteY1-456" fmla="*/ 1379551 h 2449001"/>
              <a:gd name="connsiteX2-457" fmla="*/ 758445 w 794874"/>
              <a:gd name="connsiteY2-458" fmla="*/ 1406369 h 2449001"/>
              <a:gd name="connsiteX3-459" fmla="*/ 620503 w 794874"/>
              <a:gd name="connsiteY3-460" fmla="*/ 1741335 h 2449001"/>
              <a:gd name="connsiteX4-461" fmla="*/ 604600 w 794874"/>
              <a:gd name="connsiteY4-462" fmla="*/ 2441050 h 2449001"/>
              <a:gd name="connsiteX5-463" fmla="*/ 314378 w 794874"/>
              <a:gd name="connsiteY5-464" fmla="*/ 2445025 h 2449001"/>
              <a:gd name="connsiteX6-465" fmla="*/ 207035 w 794874"/>
              <a:gd name="connsiteY6-466" fmla="*/ 1673750 h 2449001"/>
              <a:gd name="connsiteX7-467" fmla="*/ 203060 w 794874"/>
              <a:gd name="connsiteY7-468" fmla="*/ 2441050 h 2449001"/>
              <a:gd name="connsiteX8-469" fmla="*/ 131498 w 794874"/>
              <a:gd name="connsiteY8-470" fmla="*/ 2449001 h 2449001"/>
              <a:gd name="connsiteX9-471" fmla="*/ 301 w 794874"/>
              <a:gd name="connsiteY9-472" fmla="*/ 1701579 h 2449001"/>
              <a:gd name="connsiteX10-473" fmla="*/ 95814 w 794874"/>
              <a:gd name="connsiteY10-474" fmla="*/ 1597201 h 2449001"/>
              <a:gd name="connsiteX11-475" fmla="*/ 84343 w 794874"/>
              <a:gd name="connsiteY11-476" fmla="*/ 1389262 h 2449001"/>
              <a:gd name="connsiteX12-477" fmla="*/ 334256 w 794874"/>
              <a:gd name="connsiteY12-478" fmla="*/ 1375575 h 2449001"/>
              <a:gd name="connsiteX13-479" fmla="*/ 425696 w 794874"/>
              <a:gd name="connsiteY13-480" fmla="*/ 1331843 h 2449001"/>
              <a:gd name="connsiteX14-481" fmla="*/ 238839 w 794874"/>
              <a:gd name="connsiteY14-482" fmla="*/ 0 h 2449001"/>
              <a:gd name="connsiteX15-483" fmla="*/ 552915 w 794874"/>
              <a:gd name="connsiteY15-484" fmla="*/ 0 h 2449001"/>
              <a:gd name="connsiteX16-485" fmla="*/ 684113 w 794874"/>
              <a:gd name="connsiteY16-486" fmla="*/ 962108 h 2449001"/>
              <a:gd name="connsiteX17-487" fmla="*/ 719893 w 794874"/>
              <a:gd name="connsiteY17-488" fmla="*/ 1307990 h 2449001"/>
              <a:gd name="connsiteX18-489" fmla="*/ 409792 w 794874"/>
              <a:gd name="connsiteY18-490" fmla="*/ 1268233 h 2449001"/>
              <a:gd name="connsiteX19-491" fmla="*/ 99692 w 794874"/>
              <a:gd name="connsiteY19-492" fmla="*/ 1288111 h 2449001"/>
              <a:gd name="connsiteX20-493" fmla="*/ 133257 w 794874"/>
              <a:gd name="connsiteY20-494" fmla="*/ 945913 h 2449001"/>
              <a:gd name="connsiteX21-495" fmla="*/ 238839 w 794874"/>
              <a:gd name="connsiteY21-496" fmla="*/ 0 h 2449001"/>
              <a:gd name="connsiteX0-497" fmla="*/ 425696 w 794874"/>
              <a:gd name="connsiteY0-498" fmla="*/ 1331843 h 2449001"/>
              <a:gd name="connsiteX1-499" fmla="*/ 537015 w 794874"/>
              <a:gd name="connsiteY1-500" fmla="*/ 1379551 h 2449001"/>
              <a:gd name="connsiteX2-501" fmla="*/ 758445 w 794874"/>
              <a:gd name="connsiteY2-502" fmla="*/ 1406369 h 2449001"/>
              <a:gd name="connsiteX3-503" fmla="*/ 620503 w 794874"/>
              <a:gd name="connsiteY3-504" fmla="*/ 1741335 h 2449001"/>
              <a:gd name="connsiteX4-505" fmla="*/ 604600 w 794874"/>
              <a:gd name="connsiteY4-506" fmla="*/ 2441050 h 2449001"/>
              <a:gd name="connsiteX5-507" fmla="*/ 314378 w 794874"/>
              <a:gd name="connsiteY5-508" fmla="*/ 2445025 h 2449001"/>
              <a:gd name="connsiteX6-509" fmla="*/ 207035 w 794874"/>
              <a:gd name="connsiteY6-510" fmla="*/ 1673750 h 2449001"/>
              <a:gd name="connsiteX7-511" fmla="*/ 203060 w 794874"/>
              <a:gd name="connsiteY7-512" fmla="*/ 2441050 h 2449001"/>
              <a:gd name="connsiteX8-513" fmla="*/ 131498 w 794874"/>
              <a:gd name="connsiteY8-514" fmla="*/ 2449001 h 2449001"/>
              <a:gd name="connsiteX9-515" fmla="*/ 301 w 794874"/>
              <a:gd name="connsiteY9-516" fmla="*/ 1701579 h 2449001"/>
              <a:gd name="connsiteX10-517" fmla="*/ 95814 w 794874"/>
              <a:gd name="connsiteY10-518" fmla="*/ 1597201 h 2449001"/>
              <a:gd name="connsiteX11-519" fmla="*/ 84343 w 794874"/>
              <a:gd name="connsiteY11-520" fmla="*/ 1389262 h 2449001"/>
              <a:gd name="connsiteX12-521" fmla="*/ 334256 w 794874"/>
              <a:gd name="connsiteY12-522" fmla="*/ 1375575 h 2449001"/>
              <a:gd name="connsiteX13-523" fmla="*/ 425696 w 794874"/>
              <a:gd name="connsiteY13-524" fmla="*/ 1331843 h 2449001"/>
              <a:gd name="connsiteX14-525" fmla="*/ 238839 w 794874"/>
              <a:gd name="connsiteY14-526" fmla="*/ 0 h 2449001"/>
              <a:gd name="connsiteX15-527" fmla="*/ 552915 w 794874"/>
              <a:gd name="connsiteY15-528" fmla="*/ 0 h 2449001"/>
              <a:gd name="connsiteX16-529" fmla="*/ 684113 w 794874"/>
              <a:gd name="connsiteY16-530" fmla="*/ 962108 h 2449001"/>
              <a:gd name="connsiteX17-531" fmla="*/ 719893 w 794874"/>
              <a:gd name="connsiteY17-532" fmla="*/ 1307990 h 2449001"/>
              <a:gd name="connsiteX18-533" fmla="*/ 409792 w 794874"/>
              <a:gd name="connsiteY18-534" fmla="*/ 1268233 h 2449001"/>
              <a:gd name="connsiteX19-535" fmla="*/ 99692 w 794874"/>
              <a:gd name="connsiteY19-536" fmla="*/ 1288111 h 2449001"/>
              <a:gd name="connsiteX20-537" fmla="*/ 133257 w 794874"/>
              <a:gd name="connsiteY20-538" fmla="*/ 945913 h 2449001"/>
              <a:gd name="connsiteX21-539" fmla="*/ 238839 w 794874"/>
              <a:gd name="connsiteY21-540" fmla="*/ 0 h 2449001"/>
              <a:gd name="connsiteX0-541" fmla="*/ 425696 w 794874"/>
              <a:gd name="connsiteY0-542" fmla="*/ 1331843 h 2449001"/>
              <a:gd name="connsiteX1-543" fmla="*/ 537015 w 794874"/>
              <a:gd name="connsiteY1-544" fmla="*/ 1379551 h 2449001"/>
              <a:gd name="connsiteX2-545" fmla="*/ 758445 w 794874"/>
              <a:gd name="connsiteY2-546" fmla="*/ 1406369 h 2449001"/>
              <a:gd name="connsiteX3-547" fmla="*/ 620503 w 794874"/>
              <a:gd name="connsiteY3-548" fmla="*/ 1741335 h 2449001"/>
              <a:gd name="connsiteX4-549" fmla="*/ 604600 w 794874"/>
              <a:gd name="connsiteY4-550" fmla="*/ 2441050 h 2449001"/>
              <a:gd name="connsiteX5-551" fmla="*/ 314378 w 794874"/>
              <a:gd name="connsiteY5-552" fmla="*/ 2445025 h 2449001"/>
              <a:gd name="connsiteX6-553" fmla="*/ 207035 w 794874"/>
              <a:gd name="connsiteY6-554" fmla="*/ 1673750 h 2449001"/>
              <a:gd name="connsiteX7-555" fmla="*/ 203060 w 794874"/>
              <a:gd name="connsiteY7-556" fmla="*/ 2441050 h 2449001"/>
              <a:gd name="connsiteX8-557" fmla="*/ 131498 w 794874"/>
              <a:gd name="connsiteY8-558" fmla="*/ 2449001 h 2449001"/>
              <a:gd name="connsiteX9-559" fmla="*/ 301 w 794874"/>
              <a:gd name="connsiteY9-560" fmla="*/ 1701579 h 2449001"/>
              <a:gd name="connsiteX10-561" fmla="*/ 95814 w 794874"/>
              <a:gd name="connsiteY10-562" fmla="*/ 1597201 h 2449001"/>
              <a:gd name="connsiteX11-563" fmla="*/ 84343 w 794874"/>
              <a:gd name="connsiteY11-564" fmla="*/ 1389262 h 2449001"/>
              <a:gd name="connsiteX12-565" fmla="*/ 334256 w 794874"/>
              <a:gd name="connsiteY12-566" fmla="*/ 1375575 h 2449001"/>
              <a:gd name="connsiteX13-567" fmla="*/ 425696 w 794874"/>
              <a:gd name="connsiteY13-568" fmla="*/ 1331843 h 2449001"/>
              <a:gd name="connsiteX14-569" fmla="*/ 218310 w 794874"/>
              <a:gd name="connsiteY14-570" fmla="*/ 0 h 2449001"/>
              <a:gd name="connsiteX15-571" fmla="*/ 552915 w 794874"/>
              <a:gd name="connsiteY15-572" fmla="*/ 0 h 2449001"/>
              <a:gd name="connsiteX16-573" fmla="*/ 684113 w 794874"/>
              <a:gd name="connsiteY16-574" fmla="*/ 962108 h 2449001"/>
              <a:gd name="connsiteX17-575" fmla="*/ 719893 w 794874"/>
              <a:gd name="connsiteY17-576" fmla="*/ 1307990 h 2449001"/>
              <a:gd name="connsiteX18-577" fmla="*/ 409792 w 794874"/>
              <a:gd name="connsiteY18-578" fmla="*/ 1268233 h 2449001"/>
              <a:gd name="connsiteX19-579" fmla="*/ 99692 w 794874"/>
              <a:gd name="connsiteY19-580" fmla="*/ 1288111 h 2449001"/>
              <a:gd name="connsiteX20-581" fmla="*/ 133257 w 794874"/>
              <a:gd name="connsiteY20-582" fmla="*/ 945913 h 2449001"/>
              <a:gd name="connsiteX21-583" fmla="*/ 218310 w 794874"/>
              <a:gd name="connsiteY21-584" fmla="*/ 0 h 2449001"/>
              <a:gd name="connsiteX0-585" fmla="*/ 425696 w 794874"/>
              <a:gd name="connsiteY0-586" fmla="*/ 1331843 h 2449001"/>
              <a:gd name="connsiteX1-587" fmla="*/ 537015 w 794874"/>
              <a:gd name="connsiteY1-588" fmla="*/ 1379551 h 2449001"/>
              <a:gd name="connsiteX2-589" fmla="*/ 758445 w 794874"/>
              <a:gd name="connsiteY2-590" fmla="*/ 1406369 h 2449001"/>
              <a:gd name="connsiteX3-591" fmla="*/ 620503 w 794874"/>
              <a:gd name="connsiteY3-592" fmla="*/ 1741335 h 2449001"/>
              <a:gd name="connsiteX4-593" fmla="*/ 604600 w 794874"/>
              <a:gd name="connsiteY4-594" fmla="*/ 2441050 h 2449001"/>
              <a:gd name="connsiteX5-595" fmla="*/ 314378 w 794874"/>
              <a:gd name="connsiteY5-596" fmla="*/ 2445025 h 2449001"/>
              <a:gd name="connsiteX6-597" fmla="*/ 207035 w 794874"/>
              <a:gd name="connsiteY6-598" fmla="*/ 1673750 h 2449001"/>
              <a:gd name="connsiteX7-599" fmla="*/ 203060 w 794874"/>
              <a:gd name="connsiteY7-600" fmla="*/ 2441050 h 2449001"/>
              <a:gd name="connsiteX8-601" fmla="*/ 131498 w 794874"/>
              <a:gd name="connsiteY8-602" fmla="*/ 2449001 h 2449001"/>
              <a:gd name="connsiteX9-603" fmla="*/ 301 w 794874"/>
              <a:gd name="connsiteY9-604" fmla="*/ 1701579 h 2449001"/>
              <a:gd name="connsiteX10-605" fmla="*/ 95814 w 794874"/>
              <a:gd name="connsiteY10-606" fmla="*/ 1597201 h 2449001"/>
              <a:gd name="connsiteX11-607" fmla="*/ 84343 w 794874"/>
              <a:gd name="connsiteY11-608" fmla="*/ 1389262 h 2449001"/>
              <a:gd name="connsiteX12-609" fmla="*/ 334256 w 794874"/>
              <a:gd name="connsiteY12-610" fmla="*/ 1375575 h 2449001"/>
              <a:gd name="connsiteX13-611" fmla="*/ 425696 w 794874"/>
              <a:gd name="connsiteY13-612" fmla="*/ 1331843 h 2449001"/>
              <a:gd name="connsiteX14-613" fmla="*/ 218310 w 794874"/>
              <a:gd name="connsiteY14-614" fmla="*/ 0 h 2449001"/>
              <a:gd name="connsiteX15-615" fmla="*/ 570023 w 794874"/>
              <a:gd name="connsiteY15-616" fmla="*/ 3422 h 2449001"/>
              <a:gd name="connsiteX16-617" fmla="*/ 684113 w 794874"/>
              <a:gd name="connsiteY16-618" fmla="*/ 962108 h 2449001"/>
              <a:gd name="connsiteX17-619" fmla="*/ 719893 w 794874"/>
              <a:gd name="connsiteY17-620" fmla="*/ 1307990 h 2449001"/>
              <a:gd name="connsiteX18-621" fmla="*/ 409792 w 794874"/>
              <a:gd name="connsiteY18-622" fmla="*/ 1268233 h 2449001"/>
              <a:gd name="connsiteX19-623" fmla="*/ 99692 w 794874"/>
              <a:gd name="connsiteY19-624" fmla="*/ 1288111 h 2449001"/>
              <a:gd name="connsiteX20-625" fmla="*/ 133257 w 794874"/>
              <a:gd name="connsiteY20-626" fmla="*/ 945913 h 2449001"/>
              <a:gd name="connsiteX21-627" fmla="*/ 218310 w 794874"/>
              <a:gd name="connsiteY21-628" fmla="*/ 0 h 2449001"/>
              <a:gd name="connsiteX0-629" fmla="*/ 425696 w 794874"/>
              <a:gd name="connsiteY0-630" fmla="*/ 1331843 h 2449001"/>
              <a:gd name="connsiteX1-631" fmla="*/ 537015 w 794874"/>
              <a:gd name="connsiteY1-632" fmla="*/ 1379551 h 2449001"/>
              <a:gd name="connsiteX2-633" fmla="*/ 758445 w 794874"/>
              <a:gd name="connsiteY2-634" fmla="*/ 1406369 h 2449001"/>
              <a:gd name="connsiteX3-635" fmla="*/ 620503 w 794874"/>
              <a:gd name="connsiteY3-636" fmla="*/ 1741335 h 2449001"/>
              <a:gd name="connsiteX4-637" fmla="*/ 604600 w 794874"/>
              <a:gd name="connsiteY4-638" fmla="*/ 2441050 h 2449001"/>
              <a:gd name="connsiteX5-639" fmla="*/ 314378 w 794874"/>
              <a:gd name="connsiteY5-640" fmla="*/ 2445025 h 2449001"/>
              <a:gd name="connsiteX6-641" fmla="*/ 207035 w 794874"/>
              <a:gd name="connsiteY6-642" fmla="*/ 1673750 h 2449001"/>
              <a:gd name="connsiteX7-643" fmla="*/ 203060 w 794874"/>
              <a:gd name="connsiteY7-644" fmla="*/ 2441050 h 2449001"/>
              <a:gd name="connsiteX8-645" fmla="*/ 131498 w 794874"/>
              <a:gd name="connsiteY8-646" fmla="*/ 2449001 h 2449001"/>
              <a:gd name="connsiteX9-647" fmla="*/ 301 w 794874"/>
              <a:gd name="connsiteY9-648" fmla="*/ 1701579 h 2449001"/>
              <a:gd name="connsiteX10-649" fmla="*/ 95814 w 794874"/>
              <a:gd name="connsiteY10-650" fmla="*/ 1597201 h 2449001"/>
              <a:gd name="connsiteX11-651" fmla="*/ 84343 w 794874"/>
              <a:gd name="connsiteY11-652" fmla="*/ 1389262 h 2449001"/>
              <a:gd name="connsiteX12-653" fmla="*/ 334256 w 794874"/>
              <a:gd name="connsiteY12-654" fmla="*/ 1375575 h 2449001"/>
              <a:gd name="connsiteX13-655" fmla="*/ 425696 w 794874"/>
              <a:gd name="connsiteY13-656" fmla="*/ 1331843 h 2449001"/>
              <a:gd name="connsiteX14-657" fmla="*/ 218310 w 794874"/>
              <a:gd name="connsiteY14-658" fmla="*/ 0 h 2449001"/>
              <a:gd name="connsiteX15-659" fmla="*/ 570023 w 794874"/>
              <a:gd name="connsiteY15-660" fmla="*/ 3422 h 2449001"/>
              <a:gd name="connsiteX16-661" fmla="*/ 684113 w 794874"/>
              <a:gd name="connsiteY16-662" fmla="*/ 962108 h 2449001"/>
              <a:gd name="connsiteX17-663" fmla="*/ 719893 w 794874"/>
              <a:gd name="connsiteY17-664" fmla="*/ 1307990 h 2449001"/>
              <a:gd name="connsiteX18-665" fmla="*/ 409792 w 794874"/>
              <a:gd name="connsiteY18-666" fmla="*/ 1268233 h 2449001"/>
              <a:gd name="connsiteX19-667" fmla="*/ 99692 w 794874"/>
              <a:gd name="connsiteY19-668" fmla="*/ 1288111 h 2449001"/>
              <a:gd name="connsiteX20-669" fmla="*/ 133257 w 794874"/>
              <a:gd name="connsiteY20-670" fmla="*/ 945913 h 2449001"/>
              <a:gd name="connsiteX21-671" fmla="*/ 218310 w 794874"/>
              <a:gd name="connsiteY21-672" fmla="*/ 0 h 2449001"/>
              <a:gd name="connsiteX0-673" fmla="*/ 425696 w 794874"/>
              <a:gd name="connsiteY0-674" fmla="*/ 1331843 h 2449001"/>
              <a:gd name="connsiteX1-675" fmla="*/ 537015 w 794874"/>
              <a:gd name="connsiteY1-676" fmla="*/ 1379551 h 2449001"/>
              <a:gd name="connsiteX2-677" fmla="*/ 758445 w 794874"/>
              <a:gd name="connsiteY2-678" fmla="*/ 1406369 h 2449001"/>
              <a:gd name="connsiteX3-679" fmla="*/ 620503 w 794874"/>
              <a:gd name="connsiteY3-680" fmla="*/ 1741335 h 2449001"/>
              <a:gd name="connsiteX4-681" fmla="*/ 604600 w 794874"/>
              <a:gd name="connsiteY4-682" fmla="*/ 2441050 h 2449001"/>
              <a:gd name="connsiteX5-683" fmla="*/ 314378 w 794874"/>
              <a:gd name="connsiteY5-684" fmla="*/ 2445025 h 2449001"/>
              <a:gd name="connsiteX6-685" fmla="*/ 207035 w 794874"/>
              <a:gd name="connsiteY6-686" fmla="*/ 1673750 h 2449001"/>
              <a:gd name="connsiteX7-687" fmla="*/ 203060 w 794874"/>
              <a:gd name="connsiteY7-688" fmla="*/ 2441050 h 2449001"/>
              <a:gd name="connsiteX8-689" fmla="*/ 131498 w 794874"/>
              <a:gd name="connsiteY8-690" fmla="*/ 2449001 h 2449001"/>
              <a:gd name="connsiteX9-691" fmla="*/ 301 w 794874"/>
              <a:gd name="connsiteY9-692" fmla="*/ 1701579 h 2449001"/>
              <a:gd name="connsiteX10-693" fmla="*/ 95814 w 794874"/>
              <a:gd name="connsiteY10-694" fmla="*/ 1597201 h 2449001"/>
              <a:gd name="connsiteX11-695" fmla="*/ 84343 w 794874"/>
              <a:gd name="connsiteY11-696" fmla="*/ 1389262 h 2449001"/>
              <a:gd name="connsiteX12-697" fmla="*/ 334256 w 794874"/>
              <a:gd name="connsiteY12-698" fmla="*/ 1375575 h 2449001"/>
              <a:gd name="connsiteX13-699" fmla="*/ 425696 w 794874"/>
              <a:gd name="connsiteY13-700" fmla="*/ 1331843 h 2449001"/>
              <a:gd name="connsiteX14-701" fmla="*/ 218310 w 794874"/>
              <a:gd name="connsiteY14-702" fmla="*/ 0 h 2449001"/>
              <a:gd name="connsiteX15-703" fmla="*/ 570023 w 794874"/>
              <a:gd name="connsiteY15-704" fmla="*/ 3422 h 2449001"/>
              <a:gd name="connsiteX16-705" fmla="*/ 684113 w 794874"/>
              <a:gd name="connsiteY16-706" fmla="*/ 962108 h 2449001"/>
              <a:gd name="connsiteX17-707" fmla="*/ 719893 w 794874"/>
              <a:gd name="connsiteY17-708" fmla="*/ 1307990 h 2449001"/>
              <a:gd name="connsiteX18-709" fmla="*/ 409792 w 794874"/>
              <a:gd name="connsiteY18-710" fmla="*/ 1268233 h 2449001"/>
              <a:gd name="connsiteX19-711" fmla="*/ 99692 w 794874"/>
              <a:gd name="connsiteY19-712" fmla="*/ 1288111 h 2449001"/>
              <a:gd name="connsiteX20-713" fmla="*/ 133257 w 794874"/>
              <a:gd name="connsiteY20-714" fmla="*/ 945913 h 2449001"/>
              <a:gd name="connsiteX21-715" fmla="*/ 218310 w 794874"/>
              <a:gd name="connsiteY21-716" fmla="*/ 0 h 2449001"/>
              <a:gd name="connsiteX0-717" fmla="*/ 425696 w 791314"/>
              <a:gd name="connsiteY0-718" fmla="*/ 1331843 h 2449001"/>
              <a:gd name="connsiteX1-719" fmla="*/ 537015 w 791314"/>
              <a:gd name="connsiteY1-720" fmla="*/ 1379551 h 2449001"/>
              <a:gd name="connsiteX2-721" fmla="*/ 758445 w 791314"/>
              <a:gd name="connsiteY2-722" fmla="*/ 1406369 h 2449001"/>
              <a:gd name="connsiteX3-723" fmla="*/ 620503 w 791314"/>
              <a:gd name="connsiteY3-724" fmla="*/ 1741335 h 2449001"/>
              <a:gd name="connsiteX4-725" fmla="*/ 604600 w 791314"/>
              <a:gd name="connsiteY4-726" fmla="*/ 2441050 h 2449001"/>
              <a:gd name="connsiteX5-727" fmla="*/ 314378 w 791314"/>
              <a:gd name="connsiteY5-728" fmla="*/ 2445025 h 2449001"/>
              <a:gd name="connsiteX6-729" fmla="*/ 207035 w 791314"/>
              <a:gd name="connsiteY6-730" fmla="*/ 1673750 h 2449001"/>
              <a:gd name="connsiteX7-731" fmla="*/ 203060 w 791314"/>
              <a:gd name="connsiteY7-732" fmla="*/ 2441050 h 2449001"/>
              <a:gd name="connsiteX8-733" fmla="*/ 131498 w 791314"/>
              <a:gd name="connsiteY8-734" fmla="*/ 2449001 h 2449001"/>
              <a:gd name="connsiteX9-735" fmla="*/ 301 w 791314"/>
              <a:gd name="connsiteY9-736" fmla="*/ 1701579 h 2449001"/>
              <a:gd name="connsiteX10-737" fmla="*/ 95814 w 791314"/>
              <a:gd name="connsiteY10-738" fmla="*/ 1597201 h 2449001"/>
              <a:gd name="connsiteX11-739" fmla="*/ 84343 w 791314"/>
              <a:gd name="connsiteY11-740" fmla="*/ 1389262 h 2449001"/>
              <a:gd name="connsiteX12-741" fmla="*/ 334256 w 791314"/>
              <a:gd name="connsiteY12-742" fmla="*/ 1375575 h 2449001"/>
              <a:gd name="connsiteX13-743" fmla="*/ 425696 w 791314"/>
              <a:gd name="connsiteY13-744" fmla="*/ 1331843 h 2449001"/>
              <a:gd name="connsiteX14-745" fmla="*/ 218310 w 791314"/>
              <a:gd name="connsiteY14-746" fmla="*/ 0 h 2449001"/>
              <a:gd name="connsiteX15-747" fmla="*/ 570023 w 791314"/>
              <a:gd name="connsiteY15-748" fmla="*/ 3422 h 2449001"/>
              <a:gd name="connsiteX16-749" fmla="*/ 677271 w 791314"/>
              <a:gd name="connsiteY16-750" fmla="*/ 938156 h 2449001"/>
              <a:gd name="connsiteX17-751" fmla="*/ 719893 w 791314"/>
              <a:gd name="connsiteY17-752" fmla="*/ 1307990 h 2449001"/>
              <a:gd name="connsiteX18-753" fmla="*/ 409792 w 791314"/>
              <a:gd name="connsiteY18-754" fmla="*/ 1268233 h 2449001"/>
              <a:gd name="connsiteX19-755" fmla="*/ 99692 w 791314"/>
              <a:gd name="connsiteY19-756" fmla="*/ 1288111 h 2449001"/>
              <a:gd name="connsiteX20-757" fmla="*/ 133257 w 791314"/>
              <a:gd name="connsiteY20-758" fmla="*/ 945913 h 2449001"/>
              <a:gd name="connsiteX21-759" fmla="*/ 218310 w 791314"/>
              <a:gd name="connsiteY21-760" fmla="*/ 0 h 2449001"/>
              <a:gd name="connsiteX0-761" fmla="*/ 425696 w 791740"/>
              <a:gd name="connsiteY0-762" fmla="*/ 1331843 h 2449001"/>
              <a:gd name="connsiteX1-763" fmla="*/ 537015 w 791740"/>
              <a:gd name="connsiteY1-764" fmla="*/ 1379551 h 2449001"/>
              <a:gd name="connsiteX2-765" fmla="*/ 775553 w 791740"/>
              <a:gd name="connsiteY2-766" fmla="*/ 1406369 h 2449001"/>
              <a:gd name="connsiteX3-767" fmla="*/ 620503 w 791740"/>
              <a:gd name="connsiteY3-768" fmla="*/ 1741335 h 2449001"/>
              <a:gd name="connsiteX4-769" fmla="*/ 604600 w 791740"/>
              <a:gd name="connsiteY4-770" fmla="*/ 2441050 h 2449001"/>
              <a:gd name="connsiteX5-771" fmla="*/ 314378 w 791740"/>
              <a:gd name="connsiteY5-772" fmla="*/ 2445025 h 2449001"/>
              <a:gd name="connsiteX6-773" fmla="*/ 207035 w 791740"/>
              <a:gd name="connsiteY6-774" fmla="*/ 1673750 h 2449001"/>
              <a:gd name="connsiteX7-775" fmla="*/ 203060 w 791740"/>
              <a:gd name="connsiteY7-776" fmla="*/ 2441050 h 2449001"/>
              <a:gd name="connsiteX8-777" fmla="*/ 131498 w 791740"/>
              <a:gd name="connsiteY8-778" fmla="*/ 2449001 h 2449001"/>
              <a:gd name="connsiteX9-779" fmla="*/ 301 w 791740"/>
              <a:gd name="connsiteY9-780" fmla="*/ 1701579 h 2449001"/>
              <a:gd name="connsiteX10-781" fmla="*/ 95814 w 791740"/>
              <a:gd name="connsiteY10-782" fmla="*/ 1597201 h 2449001"/>
              <a:gd name="connsiteX11-783" fmla="*/ 84343 w 791740"/>
              <a:gd name="connsiteY11-784" fmla="*/ 1389262 h 2449001"/>
              <a:gd name="connsiteX12-785" fmla="*/ 334256 w 791740"/>
              <a:gd name="connsiteY12-786" fmla="*/ 1375575 h 2449001"/>
              <a:gd name="connsiteX13-787" fmla="*/ 425696 w 791740"/>
              <a:gd name="connsiteY13-788" fmla="*/ 1331843 h 2449001"/>
              <a:gd name="connsiteX14-789" fmla="*/ 218310 w 791740"/>
              <a:gd name="connsiteY14-790" fmla="*/ 0 h 2449001"/>
              <a:gd name="connsiteX15-791" fmla="*/ 570023 w 791740"/>
              <a:gd name="connsiteY15-792" fmla="*/ 3422 h 2449001"/>
              <a:gd name="connsiteX16-793" fmla="*/ 677271 w 791740"/>
              <a:gd name="connsiteY16-794" fmla="*/ 938156 h 2449001"/>
              <a:gd name="connsiteX17-795" fmla="*/ 719893 w 791740"/>
              <a:gd name="connsiteY17-796" fmla="*/ 1307990 h 2449001"/>
              <a:gd name="connsiteX18-797" fmla="*/ 409792 w 791740"/>
              <a:gd name="connsiteY18-798" fmla="*/ 1268233 h 2449001"/>
              <a:gd name="connsiteX19-799" fmla="*/ 99692 w 791740"/>
              <a:gd name="connsiteY19-800" fmla="*/ 1288111 h 2449001"/>
              <a:gd name="connsiteX20-801" fmla="*/ 133257 w 791740"/>
              <a:gd name="connsiteY20-802" fmla="*/ 945913 h 2449001"/>
              <a:gd name="connsiteX21-803" fmla="*/ 218310 w 791740"/>
              <a:gd name="connsiteY21-804" fmla="*/ 0 h 2449001"/>
              <a:gd name="connsiteX0-805" fmla="*/ 425696 w 798638"/>
              <a:gd name="connsiteY0-806" fmla="*/ 1331843 h 2449001"/>
              <a:gd name="connsiteX1-807" fmla="*/ 537015 w 798638"/>
              <a:gd name="connsiteY1-808" fmla="*/ 1379551 h 2449001"/>
              <a:gd name="connsiteX2-809" fmla="*/ 775553 w 798638"/>
              <a:gd name="connsiteY2-810" fmla="*/ 1406369 h 2449001"/>
              <a:gd name="connsiteX3-811" fmla="*/ 620503 w 798638"/>
              <a:gd name="connsiteY3-812" fmla="*/ 1741335 h 2449001"/>
              <a:gd name="connsiteX4-813" fmla="*/ 604600 w 798638"/>
              <a:gd name="connsiteY4-814" fmla="*/ 2441050 h 2449001"/>
              <a:gd name="connsiteX5-815" fmla="*/ 314378 w 798638"/>
              <a:gd name="connsiteY5-816" fmla="*/ 2445025 h 2449001"/>
              <a:gd name="connsiteX6-817" fmla="*/ 207035 w 798638"/>
              <a:gd name="connsiteY6-818" fmla="*/ 1673750 h 2449001"/>
              <a:gd name="connsiteX7-819" fmla="*/ 203060 w 798638"/>
              <a:gd name="connsiteY7-820" fmla="*/ 2441050 h 2449001"/>
              <a:gd name="connsiteX8-821" fmla="*/ 131498 w 798638"/>
              <a:gd name="connsiteY8-822" fmla="*/ 2449001 h 2449001"/>
              <a:gd name="connsiteX9-823" fmla="*/ 301 w 798638"/>
              <a:gd name="connsiteY9-824" fmla="*/ 1701579 h 2449001"/>
              <a:gd name="connsiteX10-825" fmla="*/ 95814 w 798638"/>
              <a:gd name="connsiteY10-826" fmla="*/ 1597201 h 2449001"/>
              <a:gd name="connsiteX11-827" fmla="*/ 84343 w 798638"/>
              <a:gd name="connsiteY11-828" fmla="*/ 1389262 h 2449001"/>
              <a:gd name="connsiteX12-829" fmla="*/ 334256 w 798638"/>
              <a:gd name="connsiteY12-830" fmla="*/ 1375575 h 2449001"/>
              <a:gd name="connsiteX13-831" fmla="*/ 425696 w 798638"/>
              <a:gd name="connsiteY13-832" fmla="*/ 1331843 h 2449001"/>
              <a:gd name="connsiteX14-833" fmla="*/ 218310 w 798638"/>
              <a:gd name="connsiteY14-834" fmla="*/ 0 h 2449001"/>
              <a:gd name="connsiteX15-835" fmla="*/ 570023 w 798638"/>
              <a:gd name="connsiteY15-836" fmla="*/ 3422 h 2449001"/>
              <a:gd name="connsiteX16-837" fmla="*/ 677271 w 798638"/>
              <a:gd name="connsiteY16-838" fmla="*/ 938156 h 2449001"/>
              <a:gd name="connsiteX17-839" fmla="*/ 719893 w 798638"/>
              <a:gd name="connsiteY17-840" fmla="*/ 1307990 h 2449001"/>
              <a:gd name="connsiteX18-841" fmla="*/ 409792 w 798638"/>
              <a:gd name="connsiteY18-842" fmla="*/ 1268233 h 2449001"/>
              <a:gd name="connsiteX19-843" fmla="*/ 99692 w 798638"/>
              <a:gd name="connsiteY19-844" fmla="*/ 1288111 h 2449001"/>
              <a:gd name="connsiteX20-845" fmla="*/ 133257 w 798638"/>
              <a:gd name="connsiteY20-846" fmla="*/ 945913 h 2449001"/>
              <a:gd name="connsiteX21-847" fmla="*/ 218310 w 798638"/>
              <a:gd name="connsiteY21-848" fmla="*/ 0 h 2449001"/>
              <a:gd name="connsiteX0-849" fmla="*/ 425696 w 798137"/>
              <a:gd name="connsiteY0-850" fmla="*/ 1331843 h 2449001"/>
              <a:gd name="connsiteX1-851" fmla="*/ 537015 w 798137"/>
              <a:gd name="connsiteY1-852" fmla="*/ 1379551 h 2449001"/>
              <a:gd name="connsiteX2-853" fmla="*/ 775553 w 798137"/>
              <a:gd name="connsiteY2-854" fmla="*/ 1406369 h 2449001"/>
              <a:gd name="connsiteX3-855" fmla="*/ 613659 w 798137"/>
              <a:gd name="connsiteY3-856" fmla="*/ 1785816 h 2449001"/>
              <a:gd name="connsiteX4-857" fmla="*/ 604600 w 798137"/>
              <a:gd name="connsiteY4-858" fmla="*/ 2441050 h 2449001"/>
              <a:gd name="connsiteX5-859" fmla="*/ 314378 w 798137"/>
              <a:gd name="connsiteY5-860" fmla="*/ 2445025 h 2449001"/>
              <a:gd name="connsiteX6-861" fmla="*/ 207035 w 798137"/>
              <a:gd name="connsiteY6-862" fmla="*/ 1673750 h 2449001"/>
              <a:gd name="connsiteX7-863" fmla="*/ 203060 w 798137"/>
              <a:gd name="connsiteY7-864" fmla="*/ 2441050 h 2449001"/>
              <a:gd name="connsiteX8-865" fmla="*/ 131498 w 798137"/>
              <a:gd name="connsiteY8-866" fmla="*/ 2449001 h 2449001"/>
              <a:gd name="connsiteX9-867" fmla="*/ 301 w 798137"/>
              <a:gd name="connsiteY9-868" fmla="*/ 1701579 h 2449001"/>
              <a:gd name="connsiteX10-869" fmla="*/ 95814 w 798137"/>
              <a:gd name="connsiteY10-870" fmla="*/ 1597201 h 2449001"/>
              <a:gd name="connsiteX11-871" fmla="*/ 84343 w 798137"/>
              <a:gd name="connsiteY11-872" fmla="*/ 1389262 h 2449001"/>
              <a:gd name="connsiteX12-873" fmla="*/ 334256 w 798137"/>
              <a:gd name="connsiteY12-874" fmla="*/ 1375575 h 2449001"/>
              <a:gd name="connsiteX13-875" fmla="*/ 425696 w 798137"/>
              <a:gd name="connsiteY13-876" fmla="*/ 1331843 h 2449001"/>
              <a:gd name="connsiteX14-877" fmla="*/ 218310 w 798137"/>
              <a:gd name="connsiteY14-878" fmla="*/ 0 h 2449001"/>
              <a:gd name="connsiteX15-879" fmla="*/ 570023 w 798137"/>
              <a:gd name="connsiteY15-880" fmla="*/ 3422 h 2449001"/>
              <a:gd name="connsiteX16-881" fmla="*/ 677271 w 798137"/>
              <a:gd name="connsiteY16-882" fmla="*/ 938156 h 2449001"/>
              <a:gd name="connsiteX17-883" fmla="*/ 719893 w 798137"/>
              <a:gd name="connsiteY17-884" fmla="*/ 1307990 h 2449001"/>
              <a:gd name="connsiteX18-885" fmla="*/ 409792 w 798137"/>
              <a:gd name="connsiteY18-886" fmla="*/ 1268233 h 2449001"/>
              <a:gd name="connsiteX19-887" fmla="*/ 99692 w 798137"/>
              <a:gd name="connsiteY19-888" fmla="*/ 1288111 h 2449001"/>
              <a:gd name="connsiteX20-889" fmla="*/ 133257 w 798137"/>
              <a:gd name="connsiteY20-890" fmla="*/ 945913 h 2449001"/>
              <a:gd name="connsiteX21-891" fmla="*/ 218310 w 798137"/>
              <a:gd name="connsiteY21-892" fmla="*/ 0 h 2449001"/>
              <a:gd name="connsiteX0-893" fmla="*/ 425696 w 797686"/>
              <a:gd name="connsiteY0-894" fmla="*/ 1331843 h 2449001"/>
              <a:gd name="connsiteX1-895" fmla="*/ 537015 w 797686"/>
              <a:gd name="connsiteY1-896" fmla="*/ 1379551 h 2449001"/>
              <a:gd name="connsiteX2-897" fmla="*/ 775553 w 797686"/>
              <a:gd name="connsiteY2-898" fmla="*/ 1406369 h 2449001"/>
              <a:gd name="connsiteX3-899" fmla="*/ 613659 w 797686"/>
              <a:gd name="connsiteY3-900" fmla="*/ 1785816 h 2449001"/>
              <a:gd name="connsiteX4-901" fmla="*/ 604600 w 797686"/>
              <a:gd name="connsiteY4-902" fmla="*/ 2441050 h 2449001"/>
              <a:gd name="connsiteX5-903" fmla="*/ 314378 w 797686"/>
              <a:gd name="connsiteY5-904" fmla="*/ 2445025 h 2449001"/>
              <a:gd name="connsiteX6-905" fmla="*/ 207035 w 797686"/>
              <a:gd name="connsiteY6-906" fmla="*/ 1673750 h 2449001"/>
              <a:gd name="connsiteX7-907" fmla="*/ 203060 w 797686"/>
              <a:gd name="connsiteY7-908" fmla="*/ 2441050 h 2449001"/>
              <a:gd name="connsiteX8-909" fmla="*/ 131498 w 797686"/>
              <a:gd name="connsiteY8-910" fmla="*/ 2449001 h 2449001"/>
              <a:gd name="connsiteX9-911" fmla="*/ 301 w 797686"/>
              <a:gd name="connsiteY9-912" fmla="*/ 1701579 h 2449001"/>
              <a:gd name="connsiteX10-913" fmla="*/ 95814 w 797686"/>
              <a:gd name="connsiteY10-914" fmla="*/ 1597201 h 2449001"/>
              <a:gd name="connsiteX11-915" fmla="*/ 84343 w 797686"/>
              <a:gd name="connsiteY11-916" fmla="*/ 1389262 h 2449001"/>
              <a:gd name="connsiteX12-917" fmla="*/ 334256 w 797686"/>
              <a:gd name="connsiteY12-918" fmla="*/ 1375575 h 2449001"/>
              <a:gd name="connsiteX13-919" fmla="*/ 425696 w 797686"/>
              <a:gd name="connsiteY13-920" fmla="*/ 1331843 h 2449001"/>
              <a:gd name="connsiteX14-921" fmla="*/ 218310 w 797686"/>
              <a:gd name="connsiteY14-922" fmla="*/ 0 h 2449001"/>
              <a:gd name="connsiteX15-923" fmla="*/ 570023 w 797686"/>
              <a:gd name="connsiteY15-924" fmla="*/ 3422 h 2449001"/>
              <a:gd name="connsiteX16-925" fmla="*/ 677271 w 797686"/>
              <a:gd name="connsiteY16-926" fmla="*/ 938156 h 2449001"/>
              <a:gd name="connsiteX17-927" fmla="*/ 719893 w 797686"/>
              <a:gd name="connsiteY17-928" fmla="*/ 1307990 h 2449001"/>
              <a:gd name="connsiteX18-929" fmla="*/ 409792 w 797686"/>
              <a:gd name="connsiteY18-930" fmla="*/ 1268233 h 2449001"/>
              <a:gd name="connsiteX19-931" fmla="*/ 99692 w 797686"/>
              <a:gd name="connsiteY19-932" fmla="*/ 1288111 h 2449001"/>
              <a:gd name="connsiteX20-933" fmla="*/ 133257 w 797686"/>
              <a:gd name="connsiteY20-934" fmla="*/ 945913 h 2449001"/>
              <a:gd name="connsiteX21-935" fmla="*/ 218310 w 797686"/>
              <a:gd name="connsiteY21-936" fmla="*/ 0 h 2449001"/>
              <a:gd name="connsiteX0-937" fmla="*/ 425696 w 797686"/>
              <a:gd name="connsiteY0-938" fmla="*/ 1331843 h 2449001"/>
              <a:gd name="connsiteX1-939" fmla="*/ 537015 w 797686"/>
              <a:gd name="connsiteY1-940" fmla="*/ 1379551 h 2449001"/>
              <a:gd name="connsiteX2-941" fmla="*/ 775553 w 797686"/>
              <a:gd name="connsiteY2-942" fmla="*/ 1406369 h 2449001"/>
              <a:gd name="connsiteX3-943" fmla="*/ 613659 w 797686"/>
              <a:gd name="connsiteY3-944" fmla="*/ 1785816 h 2449001"/>
              <a:gd name="connsiteX4-945" fmla="*/ 604600 w 797686"/>
              <a:gd name="connsiteY4-946" fmla="*/ 2441050 h 2449001"/>
              <a:gd name="connsiteX5-947" fmla="*/ 314378 w 797686"/>
              <a:gd name="connsiteY5-948" fmla="*/ 2445025 h 2449001"/>
              <a:gd name="connsiteX6-949" fmla="*/ 213878 w 797686"/>
              <a:gd name="connsiteY6-950" fmla="*/ 1707967 h 2449001"/>
              <a:gd name="connsiteX7-951" fmla="*/ 203060 w 797686"/>
              <a:gd name="connsiteY7-952" fmla="*/ 2441050 h 2449001"/>
              <a:gd name="connsiteX8-953" fmla="*/ 131498 w 797686"/>
              <a:gd name="connsiteY8-954" fmla="*/ 2449001 h 2449001"/>
              <a:gd name="connsiteX9-955" fmla="*/ 301 w 797686"/>
              <a:gd name="connsiteY9-956" fmla="*/ 1701579 h 2449001"/>
              <a:gd name="connsiteX10-957" fmla="*/ 95814 w 797686"/>
              <a:gd name="connsiteY10-958" fmla="*/ 1597201 h 2449001"/>
              <a:gd name="connsiteX11-959" fmla="*/ 84343 w 797686"/>
              <a:gd name="connsiteY11-960" fmla="*/ 1389262 h 2449001"/>
              <a:gd name="connsiteX12-961" fmla="*/ 334256 w 797686"/>
              <a:gd name="connsiteY12-962" fmla="*/ 1375575 h 2449001"/>
              <a:gd name="connsiteX13-963" fmla="*/ 425696 w 797686"/>
              <a:gd name="connsiteY13-964" fmla="*/ 1331843 h 2449001"/>
              <a:gd name="connsiteX14-965" fmla="*/ 218310 w 797686"/>
              <a:gd name="connsiteY14-966" fmla="*/ 0 h 2449001"/>
              <a:gd name="connsiteX15-967" fmla="*/ 570023 w 797686"/>
              <a:gd name="connsiteY15-968" fmla="*/ 3422 h 2449001"/>
              <a:gd name="connsiteX16-969" fmla="*/ 677271 w 797686"/>
              <a:gd name="connsiteY16-970" fmla="*/ 938156 h 2449001"/>
              <a:gd name="connsiteX17-971" fmla="*/ 719893 w 797686"/>
              <a:gd name="connsiteY17-972" fmla="*/ 1307990 h 2449001"/>
              <a:gd name="connsiteX18-973" fmla="*/ 409792 w 797686"/>
              <a:gd name="connsiteY18-974" fmla="*/ 1268233 h 2449001"/>
              <a:gd name="connsiteX19-975" fmla="*/ 99692 w 797686"/>
              <a:gd name="connsiteY19-976" fmla="*/ 1288111 h 2449001"/>
              <a:gd name="connsiteX20-977" fmla="*/ 133257 w 797686"/>
              <a:gd name="connsiteY20-978" fmla="*/ 945913 h 2449001"/>
              <a:gd name="connsiteX21-979" fmla="*/ 218310 w 797686"/>
              <a:gd name="connsiteY21-980" fmla="*/ 0 h 2449001"/>
              <a:gd name="connsiteX0-981" fmla="*/ 425696 w 797686"/>
              <a:gd name="connsiteY0-982" fmla="*/ 1331843 h 2449001"/>
              <a:gd name="connsiteX1-983" fmla="*/ 537015 w 797686"/>
              <a:gd name="connsiteY1-984" fmla="*/ 1379551 h 2449001"/>
              <a:gd name="connsiteX2-985" fmla="*/ 775553 w 797686"/>
              <a:gd name="connsiteY2-986" fmla="*/ 1406369 h 2449001"/>
              <a:gd name="connsiteX3-987" fmla="*/ 613659 w 797686"/>
              <a:gd name="connsiteY3-988" fmla="*/ 1785816 h 2449001"/>
              <a:gd name="connsiteX4-989" fmla="*/ 604600 w 797686"/>
              <a:gd name="connsiteY4-990" fmla="*/ 2441050 h 2449001"/>
              <a:gd name="connsiteX5-991" fmla="*/ 314378 w 797686"/>
              <a:gd name="connsiteY5-992" fmla="*/ 2445025 h 2449001"/>
              <a:gd name="connsiteX6-993" fmla="*/ 213878 w 797686"/>
              <a:gd name="connsiteY6-994" fmla="*/ 1707967 h 2449001"/>
              <a:gd name="connsiteX7-995" fmla="*/ 203060 w 797686"/>
              <a:gd name="connsiteY7-996" fmla="*/ 2441050 h 2449001"/>
              <a:gd name="connsiteX8-997" fmla="*/ 131498 w 797686"/>
              <a:gd name="connsiteY8-998" fmla="*/ 2449001 h 2449001"/>
              <a:gd name="connsiteX9-999" fmla="*/ 301 w 797686"/>
              <a:gd name="connsiteY9-1000" fmla="*/ 1701579 h 2449001"/>
              <a:gd name="connsiteX10-1001" fmla="*/ 95814 w 797686"/>
              <a:gd name="connsiteY10-1002" fmla="*/ 1597201 h 2449001"/>
              <a:gd name="connsiteX11-1003" fmla="*/ 84343 w 797686"/>
              <a:gd name="connsiteY11-1004" fmla="*/ 1389262 h 2449001"/>
              <a:gd name="connsiteX12-1005" fmla="*/ 334256 w 797686"/>
              <a:gd name="connsiteY12-1006" fmla="*/ 1375575 h 2449001"/>
              <a:gd name="connsiteX13-1007" fmla="*/ 425696 w 797686"/>
              <a:gd name="connsiteY13-1008" fmla="*/ 1331843 h 2449001"/>
              <a:gd name="connsiteX14-1009" fmla="*/ 218310 w 797686"/>
              <a:gd name="connsiteY14-1010" fmla="*/ 0 h 2449001"/>
              <a:gd name="connsiteX15-1011" fmla="*/ 570023 w 797686"/>
              <a:gd name="connsiteY15-1012" fmla="*/ 3422 h 2449001"/>
              <a:gd name="connsiteX16-1013" fmla="*/ 677271 w 797686"/>
              <a:gd name="connsiteY16-1014" fmla="*/ 938156 h 2449001"/>
              <a:gd name="connsiteX17-1015" fmla="*/ 719893 w 797686"/>
              <a:gd name="connsiteY17-1016" fmla="*/ 1307990 h 2449001"/>
              <a:gd name="connsiteX18-1017" fmla="*/ 409792 w 797686"/>
              <a:gd name="connsiteY18-1018" fmla="*/ 1268233 h 2449001"/>
              <a:gd name="connsiteX19-1019" fmla="*/ 99692 w 797686"/>
              <a:gd name="connsiteY19-1020" fmla="*/ 1288111 h 2449001"/>
              <a:gd name="connsiteX20-1021" fmla="*/ 133257 w 797686"/>
              <a:gd name="connsiteY20-1022" fmla="*/ 945913 h 2449001"/>
              <a:gd name="connsiteX21-1023" fmla="*/ 218310 w 797686"/>
              <a:gd name="connsiteY21-1024" fmla="*/ 0 h 2449001"/>
              <a:gd name="connsiteX0-1025" fmla="*/ 425696 w 797686"/>
              <a:gd name="connsiteY0-1026" fmla="*/ 1331843 h 2449001"/>
              <a:gd name="connsiteX1-1027" fmla="*/ 537015 w 797686"/>
              <a:gd name="connsiteY1-1028" fmla="*/ 1379551 h 2449001"/>
              <a:gd name="connsiteX2-1029" fmla="*/ 775553 w 797686"/>
              <a:gd name="connsiteY2-1030" fmla="*/ 1406369 h 2449001"/>
              <a:gd name="connsiteX3-1031" fmla="*/ 613659 w 797686"/>
              <a:gd name="connsiteY3-1032" fmla="*/ 1785816 h 2449001"/>
              <a:gd name="connsiteX4-1033" fmla="*/ 604600 w 797686"/>
              <a:gd name="connsiteY4-1034" fmla="*/ 2441050 h 2449001"/>
              <a:gd name="connsiteX5-1035" fmla="*/ 314378 w 797686"/>
              <a:gd name="connsiteY5-1036" fmla="*/ 2445025 h 2449001"/>
              <a:gd name="connsiteX6-1037" fmla="*/ 224143 w 797686"/>
              <a:gd name="connsiteY6-1038" fmla="*/ 1721654 h 2449001"/>
              <a:gd name="connsiteX7-1039" fmla="*/ 203060 w 797686"/>
              <a:gd name="connsiteY7-1040" fmla="*/ 2441050 h 2449001"/>
              <a:gd name="connsiteX8-1041" fmla="*/ 131498 w 797686"/>
              <a:gd name="connsiteY8-1042" fmla="*/ 2449001 h 2449001"/>
              <a:gd name="connsiteX9-1043" fmla="*/ 301 w 797686"/>
              <a:gd name="connsiteY9-1044" fmla="*/ 1701579 h 2449001"/>
              <a:gd name="connsiteX10-1045" fmla="*/ 95814 w 797686"/>
              <a:gd name="connsiteY10-1046" fmla="*/ 1597201 h 2449001"/>
              <a:gd name="connsiteX11-1047" fmla="*/ 84343 w 797686"/>
              <a:gd name="connsiteY11-1048" fmla="*/ 1389262 h 2449001"/>
              <a:gd name="connsiteX12-1049" fmla="*/ 334256 w 797686"/>
              <a:gd name="connsiteY12-1050" fmla="*/ 1375575 h 2449001"/>
              <a:gd name="connsiteX13-1051" fmla="*/ 425696 w 797686"/>
              <a:gd name="connsiteY13-1052" fmla="*/ 1331843 h 2449001"/>
              <a:gd name="connsiteX14-1053" fmla="*/ 218310 w 797686"/>
              <a:gd name="connsiteY14-1054" fmla="*/ 0 h 2449001"/>
              <a:gd name="connsiteX15-1055" fmla="*/ 570023 w 797686"/>
              <a:gd name="connsiteY15-1056" fmla="*/ 3422 h 2449001"/>
              <a:gd name="connsiteX16-1057" fmla="*/ 677271 w 797686"/>
              <a:gd name="connsiteY16-1058" fmla="*/ 938156 h 2449001"/>
              <a:gd name="connsiteX17-1059" fmla="*/ 719893 w 797686"/>
              <a:gd name="connsiteY17-1060" fmla="*/ 1307990 h 2449001"/>
              <a:gd name="connsiteX18-1061" fmla="*/ 409792 w 797686"/>
              <a:gd name="connsiteY18-1062" fmla="*/ 1268233 h 2449001"/>
              <a:gd name="connsiteX19-1063" fmla="*/ 99692 w 797686"/>
              <a:gd name="connsiteY19-1064" fmla="*/ 1288111 h 2449001"/>
              <a:gd name="connsiteX20-1065" fmla="*/ 133257 w 797686"/>
              <a:gd name="connsiteY20-1066" fmla="*/ 945913 h 2449001"/>
              <a:gd name="connsiteX21-1067" fmla="*/ 218310 w 797686"/>
              <a:gd name="connsiteY21-1068" fmla="*/ 0 h 2449001"/>
              <a:gd name="connsiteX0-1069" fmla="*/ 425647 w 797637"/>
              <a:gd name="connsiteY0-1070" fmla="*/ 1331843 h 2449001"/>
              <a:gd name="connsiteX1-1071" fmla="*/ 536966 w 797637"/>
              <a:gd name="connsiteY1-1072" fmla="*/ 1379551 h 2449001"/>
              <a:gd name="connsiteX2-1073" fmla="*/ 775504 w 797637"/>
              <a:gd name="connsiteY2-1074" fmla="*/ 1406369 h 2449001"/>
              <a:gd name="connsiteX3-1075" fmla="*/ 613610 w 797637"/>
              <a:gd name="connsiteY3-1076" fmla="*/ 1785816 h 2449001"/>
              <a:gd name="connsiteX4-1077" fmla="*/ 604551 w 797637"/>
              <a:gd name="connsiteY4-1078" fmla="*/ 2441050 h 2449001"/>
              <a:gd name="connsiteX5-1079" fmla="*/ 314329 w 797637"/>
              <a:gd name="connsiteY5-1080" fmla="*/ 2445025 h 2449001"/>
              <a:gd name="connsiteX6-1081" fmla="*/ 224094 w 797637"/>
              <a:gd name="connsiteY6-1082" fmla="*/ 1721654 h 2449001"/>
              <a:gd name="connsiteX7-1083" fmla="*/ 203011 w 797637"/>
              <a:gd name="connsiteY7-1084" fmla="*/ 2441050 h 2449001"/>
              <a:gd name="connsiteX8-1085" fmla="*/ 131449 w 797637"/>
              <a:gd name="connsiteY8-1086" fmla="*/ 2449001 h 2449001"/>
              <a:gd name="connsiteX9-1087" fmla="*/ 252 w 797637"/>
              <a:gd name="connsiteY9-1088" fmla="*/ 1701579 h 2449001"/>
              <a:gd name="connsiteX10-1089" fmla="*/ 112873 w 797637"/>
              <a:gd name="connsiteY10-1090" fmla="*/ 1641682 h 2449001"/>
              <a:gd name="connsiteX11-1091" fmla="*/ 84294 w 797637"/>
              <a:gd name="connsiteY11-1092" fmla="*/ 1389262 h 2449001"/>
              <a:gd name="connsiteX12-1093" fmla="*/ 334207 w 797637"/>
              <a:gd name="connsiteY12-1094" fmla="*/ 1375575 h 2449001"/>
              <a:gd name="connsiteX13-1095" fmla="*/ 425647 w 797637"/>
              <a:gd name="connsiteY13-1096" fmla="*/ 1331843 h 2449001"/>
              <a:gd name="connsiteX14-1097" fmla="*/ 218261 w 797637"/>
              <a:gd name="connsiteY14-1098" fmla="*/ 0 h 2449001"/>
              <a:gd name="connsiteX15-1099" fmla="*/ 569974 w 797637"/>
              <a:gd name="connsiteY15-1100" fmla="*/ 3422 h 2449001"/>
              <a:gd name="connsiteX16-1101" fmla="*/ 677222 w 797637"/>
              <a:gd name="connsiteY16-1102" fmla="*/ 938156 h 2449001"/>
              <a:gd name="connsiteX17-1103" fmla="*/ 719844 w 797637"/>
              <a:gd name="connsiteY17-1104" fmla="*/ 1307990 h 2449001"/>
              <a:gd name="connsiteX18-1105" fmla="*/ 409743 w 797637"/>
              <a:gd name="connsiteY18-1106" fmla="*/ 1268233 h 2449001"/>
              <a:gd name="connsiteX19-1107" fmla="*/ 99643 w 797637"/>
              <a:gd name="connsiteY19-1108" fmla="*/ 1288111 h 2449001"/>
              <a:gd name="connsiteX20-1109" fmla="*/ 133208 w 797637"/>
              <a:gd name="connsiteY20-1110" fmla="*/ 945913 h 2449001"/>
              <a:gd name="connsiteX21-1111" fmla="*/ 218261 w 797637"/>
              <a:gd name="connsiteY21-1112" fmla="*/ 0 h 2449001"/>
              <a:gd name="connsiteX0-1113" fmla="*/ 425647 w 797637"/>
              <a:gd name="connsiteY0-1114" fmla="*/ 1331843 h 2449001"/>
              <a:gd name="connsiteX1-1115" fmla="*/ 536966 w 797637"/>
              <a:gd name="connsiteY1-1116" fmla="*/ 1379551 h 2449001"/>
              <a:gd name="connsiteX2-1117" fmla="*/ 775504 w 797637"/>
              <a:gd name="connsiteY2-1118" fmla="*/ 1406369 h 2449001"/>
              <a:gd name="connsiteX3-1119" fmla="*/ 613610 w 797637"/>
              <a:gd name="connsiteY3-1120" fmla="*/ 1785816 h 2449001"/>
              <a:gd name="connsiteX4-1121" fmla="*/ 604551 w 797637"/>
              <a:gd name="connsiteY4-1122" fmla="*/ 2441050 h 2449001"/>
              <a:gd name="connsiteX5-1123" fmla="*/ 314329 w 797637"/>
              <a:gd name="connsiteY5-1124" fmla="*/ 2445025 h 2449001"/>
              <a:gd name="connsiteX6-1125" fmla="*/ 224094 w 797637"/>
              <a:gd name="connsiteY6-1126" fmla="*/ 1721654 h 2449001"/>
              <a:gd name="connsiteX7-1127" fmla="*/ 203011 w 797637"/>
              <a:gd name="connsiteY7-1128" fmla="*/ 2441050 h 2449001"/>
              <a:gd name="connsiteX8-1129" fmla="*/ 131449 w 797637"/>
              <a:gd name="connsiteY8-1130" fmla="*/ 2449001 h 2449001"/>
              <a:gd name="connsiteX9-1131" fmla="*/ 252 w 797637"/>
              <a:gd name="connsiteY9-1132" fmla="*/ 1701579 h 2449001"/>
              <a:gd name="connsiteX10-1133" fmla="*/ 112873 w 797637"/>
              <a:gd name="connsiteY10-1134" fmla="*/ 1641682 h 2449001"/>
              <a:gd name="connsiteX11-1135" fmla="*/ 84294 w 797637"/>
              <a:gd name="connsiteY11-1136" fmla="*/ 1389262 h 2449001"/>
              <a:gd name="connsiteX12-1137" fmla="*/ 334207 w 797637"/>
              <a:gd name="connsiteY12-1138" fmla="*/ 1375575 h 2449001"/>
              <a:gd name="connsiteX13-1139" fmla="*/ 425647 w 797637"/>
              <a:gd name="connsiteY13-1140" fmla="*/ 1331843 h 2449001"/>
              <a:gd name="connsiteX14-1141" fmla="*/ 218261 w 797637"/>
              <a:gd name="connsiteY14-1142" fmla="*/ 0 h 2449001"/>
              <a:gd name="connsiteX15-1143" fmla="*/ 569974 w 797637"/>
              <a:gd name="connsiteY15-1144" fmla="*/ 3422 h 2449001"/>
              <a:gd name="connsiteX16-1145" fmla="*/ 677222 w 797637"/>
              <a:gd name="connsiteY16-1146" fmla="*/ 938156 h 2449001"/>
              <a:gd name="connsiteX17-1147" fmla="*/ 719844 w 797637"/>
              <a:gd name="connsiteY17-1148" fmla="*/ 1307990 h 2449001"/>
              <a:gd name="connsiteX18-1149" fmla="*/ 409743 w 797637"/>
              <a:gd name="connsiteY18-1150" fmla="*/ 1268233 h 2449001"/>
              <a:gd name="connsiteX19-1151" fmla="*/ 99643 w 797637"/>
              <a:gd name="connsiteY19-1152" fmla="*/ 1288111 h 2449001"/>
              <a:gd name="connsiteX20-1153" fmla="*/ 133208 w 797637"/>
              <a:gd name="connsiteY20-1154" fmla="*/ 945913 h 2449001"/>
              <a:gd name="connsiteX21-1155" fmla="*/ 218261 w 797637"/>
              <a:gd name="connsiteY21-1156" fmla="*/ 0 h 2449001"/>
              <a:gd name="connsiteX0-1157" fmla="*/ 425647 w 797637"/>
              <a:gd name="connsiteY0-1158" fmla="*/ 1331843 h 2449001"/>
              <a:gd name="connsiteX1-1159" fmla="*/ 536966 w 797637"/>
              <a:gd name="connsiteY1-1160" fmla="*/ 1379551 h 2449001"/>
              <a:gd name="connsiteX2-1161" fmla="*/ 775504 w 797637"/>
              <a:gd name="connsiteY2-1162" fmla="*/ 1406369 h 2449001"/>
              <a:gd name="connsiteX3-1163" fmla="*/ 613610 w 797637"/>
              <a:gd name="connsiteY3-1164" fmla="*/ 1785816 h 2449001"/>
              <a:gd name="connsiteX4-1165" fmla="*/ 604551 w 797637"/>
              <a:gd name="connsiteY4-1166" fmla="*/ 2441050 h 2449001"/>
              <a:gd name="connsiteX5-1167" fmla="*/ 314329 w 797637"/>
              <a:gd name="connsiteY5-1168" fmla="*/ 2445025 h 2449001"/>
              <a:gd name="connsiteX6-1169" fmla="*/ 224094 w 797637"/>
              <a:gd name="connsiteY6-1170" fmla="*/ 1721654 h 2449001"/>
              <a:gd name="connsiteX7-1171" fmla="*/ 203011 w 797637"/>
              <a:gd name="connsiteY7-1172" fmla="*/ 2441050 h 2449001"/>
              <a:gd name="connsiteX8-1173" fmla="*/ 131449 w 797637"/>
              <a:gd name="connsiteY8-1174" fmla="*/ 2449001 h 2449001"/>
              <a:gd name="connsiteX9-1175" fmla="*/ 252 w 797637"/>
              <a:gd name="connsiteY9-1176" fmla="*/ 1701579 h 2449001"/>
              <a:gd name="connsiteX10-1177" fmla="*/ 112873 w 797637"/>
              <a:gd name="connsiteY10-1178" fmla="*/ 1641682 h 2449001"/>
              <a:gd name="connsiteX11-1179" fmla="*/ 84294 w 797637"/>
              <a:gd name="connsiteY11-1180" fmla="*/ 1389262 h 2449001"/>
              <a:gd name="connsiteX12-1181" fmla="*/ 334207 w 797637"/>
              <a:gd name="connsiteY12-1182" fmla="*/ 1375575 h 2449001"/>
              <a:gd name="connsiteX13-1183" fmla="*/ 425647 w 797637"/>
              <a:gd name="connsiteY13-1184" fmla="*/ 1331843 h 2449001"/>
              <a:gd name="connsiteX14-1185" fmla="*/ 218261 w 797637"/>
              <a:gd name="connsiteY14-1186" fmla="*/ 0 h 2449001"/>
              <a:gd name="connsiteX15-1187" fmla="*/ 569974 w 797637"/>
              <a:gd name="connsiteY15-1188" fmla="*/ 3422 h 2449001"/>
              <a:gd name="connsiteX16-1189" fmla="*/ 677222 w 797637"/>
              <a:gd name="connsiteY16-1190" fmla="*/ 938156 h 2449001"/>
              <a:gd name="connsiteX17-1191" fmla="*/ 719844 w 797637"/>
              <a:gd name="connsiteY17-1192" fmla="*/ 1307990 h 2449001"/>
              <a:gd name="connsiteX18-1193" fmla="*/ 409743 w 797637"/>
              <a:gd name="connsiteY18-1194" fmla="*/ 1268233 h 2449001"/>
              <a:gd name="connsiteX19-1195" fmla="*/ 99643 w 797637"/>
              <a:gd name="connsiteY19-1196" fmla="*/ 1288111 h 2449001"/>
              <a:gd name="connsiteX20-1197" fmla="*/ 133208 w 797637"/>
              <a:gd name="connsiteY20-1198" fmla="*/ 945913 h 2449001"/>
              <a:gd name="connsiteX21-1199" fmla="*/ 218261 w 797637"/>
              <a:gd name="connsiteY21-1200" fmla="*/ 0 h 2449001"/>
              <a:gd name="connsiteX0-1201" fmla="*/ 405179 w 777169"/>
              <a:gd name="connsiteY0-1202" fmla="*/ 1331843 h 2449001"/>
              <a:gd name="connsiteX1-1203" fmla="*/ 516498 w 777169"/>
              <a:gd name="connsiteY1-1204" fmla="*/ 1379551 h 2449001"/>
              <a:gd name="connsiteX2-1205" fmla="*/ 755036 w 777169"/>
              <a:gd name="connsiteY2-1206" fmla="*/ 1406369 h 2449001"/>
              <a:gd name="connsiteX3-1207" fmla="*/ 593142 w 777169"/>
              <a:gd name="connsiteY3-1208" fmla="*/ 1785816 h 2449001"/>
              <a:gd name="connsiteX4-1209" fmla="*/ 584083 w 777169"/>
              <a:gd name="connsiteY4-1210" fmla="*/ 2441050 h 2449001"/>
              <a:gd name="connsiteX5-1211" fmla="*/ 293861 w 777169"/>
              <a:gd name="connsiteY5-1212" fmla="*/ 2445025 h 2449001"/>
              <a:gd name="connsiteX6-1213" fmla="*/ 203626 w 777169"/>
              <a:gd name="connsiteY6-1214" fmla="*/ 1721654 h 2449001"/>
              <a:gd name="connsiteX7-1215" fmla="*/ 182543 w 777169"/>
              <a:gd name="connsiteY7-1216" fmla="*/ 2441050 h 2449001"/>
              <a:gd name="connsiteX8-1217" fmla="*/ 110981 w 777169"/>
              <a:gd name="connsiteY8-1218" fmla="*/ 2449001 h 2449001"/>
              <a:gd name="connsiteX9-1219" fmla="*/ 313 w 777169"/>
              <a:gd name="connsiteY9-1220" fmla="*/ 1749481 h 2449001"/>
              <a:gd name="connsiteX10-1221" fmla="*/ 92405 w 777169"/>
              <a:gd name="connsiteY10-1222" fmla="*/ 1641682 h 2449001"/>
              <a:gd name="connsiteX11-1223" fmla="*/ 63826 w 777169"/>
              <a:gd name="connsiteY11-1224" fmla="*/ 1389262 h 2449001"/>
              <a:gd name="connsiteX12-1225" fmla="*/ 313739 w 777169"/>
              <a:gd name="connsiteY12-1226" fmla="*/ 1375575 h 2449001"/>
              <a:gd name="connsiteX13-1227" fmla="*/ 405179 w 777169"/>
              <a:gd name="connsiteY13-1228" fmla="*/ 1331843 h 2449001"/>
              <a:gd name="connsiteX14-1229" fmla="*/ 197793 w 777169"/>
              <a:gd name="connsiteY14-1230" fmla="*/ 0 h 2449001"/>
              <a:gd name="connsiteX15-1231" fmla="*/ 549506 w 777169"/>
              <a:gd name="connsiteY15-1232" fmla="*/ 3422 h 2449001"/>
              <a:gd name="connsiteX16-1233" fmla="*/ 656754 w 777169"/>
              <a:gd name="connsiteY16-1234" fmla="*/ 938156 h 2449001"/>
              <a:gd name="connsiteX17-1235" fmla="*/ 699376 w 777169"/>
              <a:gd name="connsiteY17-1236" fmla="*/ 1307990 h 2449001"/>
              <a:gd name="connsiteX18-1237" fmla="*/ 389275 w 777169"/>
              <a:gd name="connsiteY18-1238" fmla="*/ 1268233 h 2449001"/>
              <a:gd name="connsiteX19-1239" fmla="*/ 79175 w 777169"/>
              <a:gd name="connsiteY19-1240" fmla="*/ 1288111 h 2449001"/>
              <a:gd name="connsiteX20-1241" fmla="*/ 112740 w 777169"/>
              <a:gd name="connsiteY20-1242" fmla="*/ 945913 h 2449001"/>
              <a:gd name="connsiteX21-1243" fmla="*/ 197793 w 777169"/>
              <a:gd name="connsiteY21-1244" fmla="*/ 0 h 2449001"/>
              <a:gd name="connsiteX0-1245" fmla="*/ 413332 w 785322"/>
              <a:gd name="connsiteY0-1246" fmla="*/ 1331843 h 2449001"/>
              <a:gd name="connsiteX1-1247" fmla="*/ 524651 w 785322"/>
              <a:gd name="connsiteY1-1248" fmla="*/ 1379551 h 2449001"/>
              <a:gd name="connsiteX2-1249" fmla="*/ 763189 w 785322"/>
              <a:gd name="connsiteY2-1250" fmla="*/ 1406369 h 2449001"/>
              <a:gd name="connsiteX3-1251" fmla="*/ 601295 w 785322"/>
              <a:gd name="connsiteY3-1252" fmla="*/ 1785816 h 2449001"/>
              <a:gd name="connsiteX4-1253" fmla="*/ 592236 w 785322"/>
              <a:gd name="connsiteY4-1254" fmla="*/ 2441050 h 2449001"/>
              <a:gd name="connsiteX5-1255" fmla="*/ 302014 w 785322"/>
              <a:gd name="connsiteY5-1256" fmla="*/ 2445025 h 2449001"/>
              <a:gd name="connsiteX6-1257" fmla="*/ 211779 w 785322"/>
              <a:gd name="connsiteY6-1258" fmla="*/ 1721654 h 2449001"/>
              <a:gd name="connsiteX7-1259" fmla="*/ 190696 w 785322"/>
              <a:gd name="connsiteY7-1260" fmla="*/ 2441050 h 2449001"/>
              <a:gd name="connsiteX8-1261" fmla="*/ 119134 w 785322"/>
              <a:gd name="connsiteY8-1262" fmla="*/ 2449001 h 2449001"/>
              <a:gd name="connsiteX9-1263" fmla="*/ 8466 w 785322"/>
              <a:gd name="connsiteY9-1264" fmla="*/ 1749481 h 2449001"/>
              <a:gd name="connsiteX10-1265" fmla="*/ 100558 w 785322"/>
              <a:gd name="connsiteY10-1266" fmla="*/ 1641682 h 2449001"/>
              <a:gd name="connsiteX11-1267" fmla="*/ 71979 w 785322"/>
              <a:gd name="connsiteY11-1268" fmla="*/ 1389262 h 2449001"/>
              <a:gd name="connsiteX12-1269" fmla="*/ 321892 w 785322"/>
              <a:gd name="connsiteY12-1270" fmla="*/ 1375575 h 2449001"/>
              <a:gd name="connsiteX13-1271" fmla="*/ 413332 w 785322"/>
              <a:gd name="connsiteY13-1272" fmla="*/ 1331843 h 2449001"/>
              <a:gd name="connsiteX14-1273" fmla="*/ 205946 w 785322"/>
              <a:gd name="connsiteY14-1274" fmla="*/ 0 h 2449001"/>
              <a:gd name="connsiteX15-1275" fmla="*/ 557659 w 785322"/>
              <a:gd name="connsiteY15-1276" fmla="*/ 3422 h 2449001"/>
              <a:gd name="connsiteX16-1277" fmla="*/ 664907 w 785322"/>
              <a:gd name="connsiteY16-1278" fmla="*/ 938156 h 2449001"/>
              <a:gd name="connsiteX17-1279" fmla="*/ 707529 w 785322"/>
              <a:gd name="connsiteY17-1280" fmla="*/ 1307990 h 2449001"/>
              <a:gd name="connsiteX18-1281" fmla="*/ 397428 w 785322"/>
              <a:gd name="connsiteY18-1282" fmla="*/ 1268233 h 2449001"/>
              <a:gd name="connsiteX19-1283" fmla="*/ 87328 w 785322"/>
              <a:gd name="connsiteY19-1284" fmla="*/ 1288111 h 2449001"/>
              <a:gd name="connsiteX20-1285" fmla="*/ 120893 w 785322"/>
              <a:gd name="connsiteY20-1286" fmla="*/ 945913 h 2449001"/>
              <a:gd name="connsiteX21-1287" fmla="*/ 205946 w 785322"/>
              <a:gd name="connsiteY21-1288" fmla="*/ 0 h 244900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Lst>
            <a:rect l="l" t="t" r="r" b="b"/>
            <a:pathLst>
              <a:path w="785322" h="2449001">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0" name="Freeform 108"/>
          <p:cNvSpPr/>
          <p:nvPr/>
        </p:nvSpPr>
        <p:spPr>
          <a:xfrm>
            <a:off x="4380680" y="2575756"/>
            <a:ext cx="501857" cy="554554"/>
          </a:xfrm>
          <a:custGeom>
            <a:avLst/>
            <a:gdLst/>
            <a:ahLst/>
            <a:cxnLst/>
            <a:rect l="l" t="t" r="r" b="b"/>
            <a:pathLst>
              <a:path w="341005" h="376812">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1" name="Oval 8"/>
          <p:cNvSpPr/>
          <p:nvPr/>
        </p:nvSpPr>
        <p:spPr>
          <a:xfrm>
            <a:off x="5218021" y="2588098"/>
            <a:ext cx="527152" cy="529870"/>
          </a:xfrm>
          <a:custGeom>
            <a:avLst/>
            <a:gdLst/>
            <a:ahLst/>
            <a:cxnLst/>
            <a:rect l="l" t="t" r="r" b="b"/>
            <a:pathLst>
              <a:path w="3068057" h="3083879">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nvGrpSpPr>
          <p:cNvPr id="72" name="Group 110"/>
          <p:cNvGrpSpPr/>
          <p:nvPr/>
        </p:nvGrpSpPr>
        <p:grpSpPr>
          <a:xfrm>
            <a:off x="3542694" y="2575756"/>
            <a:ext cx="501857" cy="554554"/>
            <a:chOff x="4835382" y="73243"/>
            <a:chExt cx="2920830" cy="3227535"/>
          </a:xfrm>
          <a:solidFill>
            <a:schemeClr val="accent4"/>
          </a:solidFill>
        </p:grpSpPr>
        <p:sp>
          <p:nvSpPr>
            <p:cNvPr id="73" name="Freeform 111"/>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1" fmla="*/ 3030279 w 4784651"/>
                <a:gd name="connsiteY0-2" fmla="*/ 114 h 5890551"/>
                <a:gd name="connsiteX1-3" fmla="*/ 765544 w 4784651"/>
                <a:gd name="connsiteY1-4" fmla="*/ 1935240 h 5890551"/>
                <a:gd name="connsiteX2-5" fmla="*/ 0 w 4784651"/>
                <a:gd name="connsiteY2-6" fmla="*/ 3051658 h 5890551"/>
                <a:gd name="connsiteX3-7" fmla="*/ 510363 w 4784651"/>
                <a:gd name="connsiteY3-8" fmla="*/ 3328105 h 5890551"/>
                <a:gd name="connsiteX4-9" fmla="*/ 297711 w 4784651"/>
                <a:gd name="connsiteY4-10" fmla="*/ 3657714 h 5890551"/>
                <a:gd name="connsiteX5-11" fmla="*/ 489097 w 4784651"/>
                <a:gd name="connsiteY5-12" fmla="*/ 3870365 h 5890551"/>
                <a:gd name="connsiteX6-13" fmla="*/ 372139 w 4784651"/>
                <a:gd name="connsiteY6-14" fmla="*/ 4061751 h 5890551"/>
                <a:gd name="connsiteX7-15" fmla="*/ 563525 w 4784651"/>
                <a:gd name="connsiteY7-16" fmla="*/ 4316933 h 5890551"/>
                <a:gd name="connsiteX8-17" fmla="*/ 499730 w 4784651"/>
                <a:gd name="connsiteY8-18" fmla="*/ 4976151 h 5890551"/>
                <a:gd name="connsiteX9-19" fmla="*/ 1754372 w 4784651"/>
                <a:gd name="connsiteY9-20" fmla="*/ 5199435 h 5890551"/>
                <a:gd name="connsiteX10-21" fmla="*/ 1945758 w 4784651"/>
                <a:gd name="connsiteY10-22" fmla="*/ 5890551 h 5890551"/>
                <a:gd name="connsiteX11-23" fmla="*/ 4784651 w 4784651"/>
                <a:gd name="connsiteY11-24" fmla="*/ 5858654 h 5890551"/>
                <a:gd name="connsiteX12-25" fmla="*/ 4561367 w 4784651"/>
                <a:gd name="connsiteY12-26" fmla="*/ 4189342 h 5890551"/>
                <a:gd name="connsiteX13-27" fmla="*/ 3030279 w 4784651"/>
                <a:gd name="connsiteY13-28" fmla="*/ 114 h 5890551"/>
                <a:gd name="connsiteX0-29" fmla="*/ 3030279 w 4784651"/>
                <a:gd name="connsiteY0-30" fmla="*/ 398 h 5890835"/>
                <a:gd name="connsiteX1-31" fmla="*/ 765544 w 4784651"/>
                <a:gd name="connsiteY1-32" fmla="*/ 1935524 h 5890835"/>
                <a:gd name="connsiteX2-33" fmla="*/ 0 w 4784651"/>
                <a:gd name="connsiteY2-34" fmla="*/ 3051942 h 5890835"/>
                <a:gd name="connsiteX3-35" fmla="*/ 510363 w 4784651"/>
                <a:gd name="connsiteY3-36" fmla="*/ 3328389 h 5890835"/>
                <a:gd name="connsiteX4-37" fmla="*/ 297711 w 4784651"/>
                <a:gd name="connsiteY4-38" fmla="*/ 3657998 h 5890835"/>
                <a:gd name="connsiteX5-39" fmla="*/ 489097 w 4784651"/>
                <a:gd name="connsiteY5-40" fmla="*/ 3870649 h 5890835"/>
                <a:gd name="connsiteX6-41" fmla="*/ 372139 w 4784651"/>
                <a:gd name="connsiteY6-42" fmla="*/ 4062035 h 5890835"/>
                <a:gd name="connsiteX7-43" fmla="*/ 563525 w 4784651"/>
                <a:gd name="connsiteY7-44" fmla="*/ 4317217 h 5890835"/>
                <a:gd name="connsiteX8-45" fmla="*/ 499730 w 4784651"/>
                <a:gd name="connsiteY8-46" fmla="*/ 4976435 h 5890835"/>
                <a:gd name="connsiteX9-47" fmla="*/ 1754372 w 4784651"/>
                <a:gd name="connsiteY9-48" fmla="*/ 5199719 h 5890835"/>
                <a:gd name="connsiteX10-49" fmla="*/ 1945758 w 4784651"/>
                <a:gd name="connsiteY10-50" fmla="*/ 5890835 h 5890835"/>
                <a:gd name="connsiteX11-51" fmla="*/ 4784651 w 4784651"/>
                <a:gd name="connsiteY11-52" fmla="*/ 5858938 h 5890835"/>
                <a:gd name="connsiteX12-53" fmla="*/ 4561367 w 4784651"/>
                <a:gd name="connsiteY12-54" fmla="*/ 4189626 h 5890835"/>
                <a:gd name="connsiteX13-55" fmla="*/ 3030279 w 4784651"/>
                <a:gd name="connsiteY13-56" fmla="*/ 398 h 5890835"/>
                <a:gd name="connsiteX0-57" fmla="*/ 3030279 w 5042277"/>
                <a:gd name="connsiteY0-58" fmla="*/ 663 h 5891100"/>
                <a:gd name="connsiteX1-59" fmla="*/ 765544 w 5042277"/>
                <a:gd name="connsiteY1-60" fmla="*/ 1935789 h 5891100"/>
                <a:gd name="connsiteX2-61" fmla="*/ 0 w 5042277"/>
                <a:gd name="connsiteY2-62" fmla="*/ 3052207 h 5891100"/>
                <a:gd name="connsiteX3-63" fmla="*/ 510363 w 5042277"/>
                <a:gd name="connsiteY3-64" fmla="*/ 3328654 h 5891100"/>
                <a:gd name="connsiteX4-65" fmla="*/ 297711 w 5042277"/>
                <a:gd name="connsiteY4-66" fmla="*/ 3658263 h 5891100"/>
                <a:gd name="connsiteX5-67" fmla="*/ 489097 w 5042277"/>
                <a:gd name="connsiteY5-68" fmla="*/ 3870914 h 5891100"/>
                <a:gd name="connsiteX6-69" fmla="*/ 372139 w 5042277"/>
                <a:gd name="connsiteY6-70" fmla="*/ 4062300 h 5891100"/>
                <a:gd name="connsiteX7-71" fmla="*/ 563525 w 5042277"/>
                <a:gd name="connsiteY7-72" fmla="*/ 4317482 h 5891100"/>
                <a:gd name="connsiteX8-73" fmla="*/ 499730 w 5042277"/>
                <a:gd name="connsiteY8-74" fmla="*/ 4976700 h 5891100"/>
                <a:gd name="connsiteX9-75" fmla="*/ 1754372 w 5042277"/>
                <a:gd name="connsiteY9-76" fmla="*/ 5199984 h 5891100"/>
                <a:gd name="connsiteX10-77" fmla="*/ 1945758 w 5042277"/>
                <a:gd name="connsiteY10-78" fmla="*/ 5891100 h 5891100"/>
                <a:gd name="connsiteX11-79" fmla="*/ 4784651 w 5042277"/>
                <a:gd name="connsiteY11-80" fmla="*/ 5859203 h 5891100"/>
                <a:gd name="connsiteX12-81" fmla="*/ 4561367 w 5042277"/>
                <a:gd name="connsiteY12-82" fmla="*/ 4189891 h 5891100"/>
                <a:gd name="connsiteX13-83" fmla="*/ 3030279 w 5042277"/>
                <a:gd name="connsiteY13-84" fmla="*/ 663 h 5891100"/>
                <a:gd name="connsiteX0-85" fmla="*/ 3030279 w 5316637"/>
                <a:gd name="connsiteY0-86" fmla="*/ 1079 h 5891516"/>
                <a:gd name="connsiteX1-87" fmla="*/ 765544 w 5316637"/>
                <a:gd name="connsiteY1-88" fmla="*/ 1936205 h 5891516"/>
                <a:gd name="connsiteX2-89" fmla="*/ 0 w 5316637"/>
                <a:gd name="connsiteY2-90" fmla="*/ 3052623 h 5891516"/>
                <a:gd name="connsiteX3-91" fmla="*/ 510363 w 5316637"/>
                <a:gd name="connsiteY3-92" fmla="*/ 3329070 h 5891516"/>
                <a:gd name="connsiteX4-93" fmla="*/ 297711 w 5316637"/>
                <a:gd name="connsiteY4-94" fmla="*/ 3658679 h 5891516"/>
                <a:gd name="connsiteX5-95" fmla="*/ 489097 w 5316637"/>
                <a:gd name="connsiteY5-96" fmla="*/ 3871330 h 5891516"/>
                <a:gd name="connsiteX6-97" fmla="*/ 372139 w 5316637"/>
                <a:gd name="connsiteY6-98" fmla="*/ 4062716 h 5891516"/>
                <a:gd name="connsiteX7-99" fmla="*/ 563525 w 5316637"/>
                <a:gd name="connsiteY7-100" fmla="*/ 4317898 h 5891516"/>
                <a:gd name="connsiteX8-101" fmla="*/ 499730 w 5316637"/>
                <a:gd name="connsiteY8-102" fmla="*/ 4977116 h 5891516"/>
                <a:gd name="connsiteX9-103" fmla="*/ 1754372 w 5316637"/>
                <a:gd name="connsiteY9-104" fmla="*/ 5200400 h 5891516"/>
                <a:gd name="connsiteX10-105" fmla="*/ 1945758 w 5316637"/>
                <a:gd name="connsiteY10-106" fmla="*/ 5891516 h 5891516"/>
                <a:gd name="connsiteX11-107" fmla="*/ 4784651 w 5316637"/>
                <a:gd name="connsiteY11-108" fmla="*/ 5859619 h 5891516"/>
                <a:gd name="connsiteX12-109" fmla="*/ 4890977 w 5316637"/>
                <a:gd name="connsiteY12-110" fmla="*/ 3520456 h 5891516"/>
                <a:gd name="connsiteX13-111" fmla="*/ 3030279 w 5316637"/>
                <a:gd name="connsiteY13-112" fmla="*/ 1079 h 5891516"/>
                <a:gd name="connsiteX0-113" fmla="*/ 3030279 w 5338934"/>
                <a:gd name="connsiteY0-114" fmla="*/ 561 h 5890998"/>
                <a:gd name="connsiteX1-115" fmla="*/ 765544 w 5338934"/>
                <a:gd name="connsiteY1-116" fmla="*/ 1935687 h 5890998"/>
                <a:gd name="connsiteX2-117" fmla="*/ 0 w 5338934"/>
                <a:gd name="connsiteY2-118" fmla="*/ 3052105 h 5890998"/>
                <a:gd name="connsiteX3-119" fmla="*/ 510363 w 5338934"/>
                <a:gd name="connsiteY3-120" fmla="*/ 3328552 h 5890998"/>
                <a:gd name="connsiteX4-121" fmla="*/ 297711 w 5338934"/>
                <a:gd name="connsiteY4-122" fmla="*/ 3658161 h 5890998"/>
                <a:gd name="connsiteX5-123" fmla="*/ 489097 w 5338934"/>
                <a:gd name="connsiteY5-124" fmla="*/ 3870812 h 5890998"/>
                <a:gd name="connsiteX6-125" fmla="*/ 372139 w 5338934"/>
                <a:gd name="connsiteY6-126" fmla="*/ 4062198 h 5890998"/>
                <a:gd name="connsiteX7-127" fmla="*/ 563525 w 5338934"/>
                <a:gd name="connsiteY7-128" fmla="*/ 4317380 h 5890998"/>
                <a:gd name="connsiteX8-129" fmla="*/ 499730 w 5338934"/>
                <a:gd name="connsiteY8-130" fmla="*/ 4976598 h 5890998"/>
                <a:gd name="connsiteX9-131" fmla="*/ 1754372 w 5338934"/>
                <a:gd name="connsiteY9-132" fmla="*/ 5199882 h 5890998"/>
                <a:gd name="connsiteX10-133" fmla="*/ 1945758 w 5338934"/>
                <a:gd name="connsiteY10-134" fmla="*/ 5890998 h 5890998"/>
                <a:gd name="connsiteX11-135" fmla="*/ 4784651 w 5338934"/>
                <a:gd name="connsiteY11-136" fmla="*/ 5859101 h 5890998"/>
                <a:gd name="connsiteX12-137" fmla="*/ 4890977 w 5338934"/>
                <a:gd name="connsiteY12-138" fmla="*/ 3519938 h 5890998"/>
                <a:gd name="connsiteX13-139" fmla="*/ 3030279 w 5338934"/>
                <a:gd name="connsiteY13-140" fmla="*/ 561 h 5890998"/>
                <a:gd name="connsiteX0-141" fmla="*/ 3030279 w 5381346"/>
                <a:gd name="connsiteY0-142" fmla="*/ 115 h 5890552"/>
                <a:gd name="connsiteX1-143" fmla="*/ 765544 w 5381346"/>
                <a:gd name="connsiteY1-144" fmla="*/ 1935241 h 5890552"/>
                <a:gd name="connsiteX2-145" fmla="*/ 0 w 5381346"/>
                <a:gd name="connsiteY2-146" fmla="*/ 3051659 h 5890552"/>
                <a:gd name="connsiteX3-147" fmla="*/ 510363 w 5381346"/>
                <a:gd name="connsiteY3-148" fmla="*/ 3328106 h 5890552"/>
                <a:gd name="connsiteX4-149" fmla="*/ 297711 w 5381346"/>
                <a:gd name="connsiteY4-150" fmla="*/ 3657715 h 5890552"/>
                <a:gd name="connsiteX5-151" fmla="*/ 489097 w 5381346"/>
                <a:gd name="connsiteY5-152" fmla="*/ 3870366 h 5890552"/>
                <a:gd name="connsiteX6-153" fmla="*/ 372139 w 5381346"/>
                <a:gd name="connsiteY6-154" fmla="*/ 4061752 h 5890552"/>
                <a:gd name="connsiteX7-155" fmla="*/ 563525 w 5381346"/>
                <a:gd name="connsiteY7-156" fmla="*/ 4316934 h 5890552"/>
                <a:gd name="connsiteX8-157" fmla="*/ 499730 w 5381346"/>
                <a:gd name="connsiteY8-158" fmla="*/ 4976152 h 5890552"/>
                <a:gd name="connsiteX9-159" fmla="*/ 1754372 w 5381346"/>
                <a:gd name="connsiteY9-160" fmla="*/ 5199436 h 5890552"/>
                <a:gd name="connsiteX10-161" fmla="*/ 1945758 w 5381346"/>
                <a:gd name="connsiteY10-162" fmla="*/ 5890552 h 5890552"/>
                <a:gd name="connsiteX11-163" fmla="*/ 4784651 w 5381346"/>
                <a:gd name="connsiteY11-164" fmla="*/ 5858655 h 5890552"/>
                <a:gd name="connsiteX12-165" fmla="*/ 4890977 w 5381346"/>
                <a:gd name="connsiteY12-166" fmla="*/ 3519492 h 5890552"/>
                <a:gd name="connsiteX13-167" fmla="*/ 3030279 w 5381346"/>
                <a:gd name="connsiteY13-168" fmla="*/ 115 h 5890552"/>
                <a:gd name="connsiteX0-169" fmla="*/ 3030279 w 5381346"/>
                <a:gd name="connsiteY0-170" fmla="*/ 115 h 5890552"/>
                <a:gd name="connsiteX1-171" fmla="*/ 765544 w 5381346"/>
                <a:gd name="connsiteY1-172" fmla="*/ 1935241 h 5890552"/>
                <a:gd name="connsiteX2-173" fmla="*/ 0 w 5381346"/>
                <a:gd name="connsiteY2-174" fmla="*/ 3051659 h 5890552"/>
                <a:gd name="connsiteX3-175" fmla="*/ 510363 w 5381346"/>
                <a:gd name="connsiteY3-176" fmla="*/ 3328106 h 5890552"/>
                <a:gd name="connsiteX4-177" fmla="*/ 297711 w 5381346"/>
                <a:gd name="connsiteY4-178" fmla="*/ 3657715 h 5890552"/>
                <a:gd name="connsiteX5-179" fmla="*/ 489097 w 5381346"/>
                <a:gd name="connsiteY5-180" fmla="*/ 3870366 h 5890552"/>
                <a:gd name="connsiteX6-181" fmla="*/ 372139 w 5381346"/>
                <a:gd name="connsiteY6-182" fmla="*/ 4061752 h 5890552"/>
                <a:gd name="connsiteX7-183" fmla="*/ 563525 w 5381346"/>
                <a:gd name="connsiteY7-184" fmla="*/ 4316934 h 5890552"/>
                <a:gd name="connsiteX8-185" fmla="*/ 499730 w 5381346"/>
                <a:gd name="connsiteY8-186" fmla="*/ 4976152 h 5890552"/>
                <a:gd name="connsiteX9-187" fmla="*/ 1754372 w 5381346"/>
                <a:gd name="connsiteY9-188" fmla="*/ 5199436 h 5890552"/>
                <a:gd name="connsiteX10-189" fmla="*/ 1945758 w 5381346"/>
                <a:gd name="connsiteY10-190" fmla="*/ 5890552 h 5890552"/>
                <a:gd name="connsiteX11-191" fmla="*/ 4784651 w 5381346"/>
                <a:gd name="connsiteY11-192" fmla="*/ 5858655 h 5890552"/>
                <a:gd name="connsiteX12-193" fmla="*/ 4890977 w 5381346"/>
                <a:gd name="connsiteY12-194" fmla="*/ 3519492 h 5890552"/>
                <a:gd name="connsiteX13-195" fmla="*/ 3030279 w 5381346"/>
                <a:gd name="connsiteY13-196" fmla="*/ 115 h 5890552"/>
                <a:gd name="connsiteX0-197" fmla="*/ 3030279 w 5381346"/>
                <a:gd name="connsiteY0-198" fmla="*/ 115 h 5890552"/>
                <a:gd name="connsiteX1-199" fmla="*/ 765544 w 5381346"/>
                <a:gd name="connsiteY1-200" fmla="*/ 1935241 h 5890552"/>
                <a:gd name="connsiteX2-201" fmla="*/ 0 w 5381346"/>
                <a:gd name="connsiteY2-202" fmla="*/ 3051659 h 5890552"/>
                <a:gd name="connsiteX3-203" fmla="*/ 510363 w 5381346"/>
                <a:gd name="connsiteY3-204" fmla="*/ 3328106 h 5890552"/>
                <a:gd name="connsiteX4-205" fmla="*/ 297711 w 5381346"/>
                <a:gd name="connsiteY4-206" fmla="*/ 3657715 h 5890552"/>
                <a:gd name="connsiteX5-207" fmla="*/ 489097 w 5381346"/>
                <a:gd name="connsiteY5-208" fmla="*/ 3870366 h 5890552"/>
                <a:gd name="connsiteX6-209" fmla="*/ 372139 w 5381346"/>
                <a:gd name="connsiteY6-210" fmla="*/ 4061752 h 5890552"/>
                <a:gd name="connsiteX7-211" fmla="*/ 563525 w 5381346"/>
                <a:gd name="connsiteY7-212" fmla="*/ 4316934 h 5890552"/>
                <a:gd name="connsiteX8-213" fmla="*/ 499730 w 5381346"/>
                <a:gd name="connsiteY8-214" fmla="*/ 4976152 h 5890552"/>
                <a:gd name="connsiteX9-215" fmla="*/ 1754372 w 5381346"/>
                <a:gd name="connsiteY9-216" fmla="*/ 5199436 h 5890552"/>
                <a:gd name="connsiteX10-217" fmla="*/ 1945758 w 5381346"/>
                <a:gd name="connsiteY10-218" fmla="*/ 5890552 h 5890552"/>
                <a:gd name="connsiteX11-219" fmla="*/ 4784651 w 5381346"/>
                <a:gd name="connsiteY11-220" fmla="*/ 5858655 h 5890552"/>
                <a:gd name="connsiteX12-221" fmla="*/ 4890977 w 5381346"/>
                <a:gd name="connsiteY12-222" fmla="*/ 3519492 h 5890552"/>
                <a:gd name="connsiteX13-223" fmla="*/ 3030279 w 5381346"/>
                <a:gd name="connsiteY13-224" fmla="*/ 115 h 5890552"/>
                <a:gd name="connsiteX0-225" fmla="*/ 3030279 w 5381346"/>
                <a:gd name="connsiteY0-226" fmla="*/ 115 h 5890552"/>
                <a:gd name="connsiteX1-227" fmla="*/ 765544 w 5381346"/>
                <a:gd name="connsiteY1-228" fmla="*/ 1935241 h 5890552"/>
                <a:gd name="connsiteX2-229" fmla="*/ 0 w 5381346"/>
                <a:gd name="connsiteY2-230" fmla="*/ 3051659 h 5890552"/>
                <a:gd name="connsiteX3-231" fmla="*/ 510363 w 5381346"/>
                <a:gd name="connsiteY3-232" fmla="*/ 3328106 h 5890552"/>
                <a:gd name="connsiteX4-233" fmla="*/ 297711 w 5381346"/>
                <a:gd name="connsiteY4-234" fmla="*/ 3657715 h 5890552"/>
                <a:gd name="connsiteX5-235" fmla="*/ 489097 w 5381346"/>
                <a:gd name="connsiteY5-236" fmla="*/ 3870366 h 5890552"/>
                <a:gd name="connsiteX6-237" fmla="*/ 372139 w 5381346"/>
                <a:gd name="connsiteY6-238" fmla="*/ 4061752 h 5890552"/>
                <a:gd name="connsiteX7-239" fmla="*/ 563525 w 5381346"/>
                <a:gd name="connsiteY7-240" fmla="*/ 4316934 h 5890552"/>
                <a:gd name="connsiteX8-241" fmla="*/ 499730 w 5381346"/>
                <a:gd name="connsiteY8-242" fmla="*/ 4976152 h 5890552"/>
                <a:gd name="connsiteX9-243" fmla="*/ 1754372 w 5381346"/>
                <a:gd name="connsiteY9-244" fmla="*/ 5199436 h 5890552"/>
                <a:gd name="connsiteX10-245" fmla="*/ 1945758 w 5381346"/>
                <a:gd name="connsiteY10-246" fmla="*/ 5890552 h 5890552"/>
                <a:gd name="connsiteX11-247" fmla="*/ 4784651 w 5381346"/>
                <a:gd name="connsiteY11-248" fmla="*/ 5858655 h 5890552"/>
                <a:gd name="connsiteX12-249" fmla="*/ 4890977 w 5381346"/>
                <a:gd name="connsiteY12-250" fmla="*/ 3519492 h 5890552"/>
                <a:gd name="connsiteX13-251" fmla="*/ 3030279 w 5381346"/>
                <a:gd name="connsiteY13-252" fmla="*/ 115 h 5890552"/>
                <a:gd name="connsiteX0-253" fmla="*/ 3030279 w 5381346"/>
                <a:gd name="connsiteY0-254" fmla="*/ 115 h 5890552"/>
                <a:gd name="connsiteX1-255" fmla="*/ 765544 w 5381346"/>
                <a:gd name="connsiteY1-256" fmla="*/ 1935241 h 5890552"/>
                <a:gd name="connsiteX2-257" fmla="*/ 0 w 5381346"/>
                <a:gd name="connsiteY2-258" fmla="*/ 3051659 h 5890552"/>
                <a:gd name="connsiteX3-259" fmla="*/ 510363 w 5381346"/>
                <a:gd name="connsiteY3-260" fmla="*/ 3328106 h 5890552"/>
                <a:gd name="connsiteX4-261" fmla="*/ 297711 w 5381346"/>
                <a:gd name="connsiteY4-262" fmla="*/ 3657715 h 5890552"/>
                <a:gd name="connsiteX5-263" fmla="*/ 489097 w 5381346"/>
                <a:gd name="connsiteY5-264" fmla="*/ 3870366 h 5890552"/>
                <a:gd name="connsiteX6-265" fmla="*/ 372139 w 5381346"/>
                <a:gd name="connsiteY6-266" fmla="*/ 4061752 h 5890552"/>
                <a:gd name="connsiteX7-267" fmla="*/ 563525 w 5381346"/>
                <a:gd name="connsiteY7-268" fmla="*/ 4316934 h 5890552"/>
                <a:gd name="connsiteX8-269" fmla="*/ 499730 w 5381346"/>
                <a:gd name="connsiteY8-270" fmla="*/ 4976152 h 5890552"/>
                <a:gd name="connsiteX9-271" fmla="*/ 1754372 w 5381346"/>
                <a:gd name="connsiteY9-272" fmla="*/ 5199436 h 5890552"/>
                <a:gd name="connsiteX10-273" fmla="*/ 1945758 w 5381346"/>
                <a:gd name="connsiteY10-274" fmla="*/ 5890552 h 5890552"/>
                <a:gd name="connsiteX11-275" fmla="*/ 4784651 w 5381346"/>
                <a:gd name="connsiteY11-276" fmla="*/ 5858655 h 5890552"/>
                <a:gd name="connsiteX12-277" fmla="*/ 4890977 w 5381346"/>
                <a:gd name="connsiteY12-278" fmla="*/ 3519492 h 5890552"/>
                <a:gd name="connsiteX13-279" fmla="*/ 3030279 w 5381346"/>
                <a:gd name="connsiteY13-280" fmla="*/ 115 h 5890552"/>
                <a:gd name="connsiteX0-281" fmla="*/ 3030279 w 5381346"/>
                <a:gd name="connsiteY0-282" fmla="*/ 175 h 5890612"/>
                <a:gd name="connsiteX1-283" fmla="*/ 765544 w 5381346"/>
                <a:gd name="connsiteY1-284" fmla="*/ 1935301 h 5890612"/>
                <a:gd name="connsiteX2-285" fmla="*/ 0 w 5381346"/>
                <a:gd name="connsiteY2-286" fmla="*/ 3051719 h 5890612"/>
                <a:gd name="connsiteX3-287" fmla="*/ 510363 w 5381346"/>
                <a:gd name="connsiteY3-288" fmla="*/ 3328166 h 5890612"/>
                <a:gd name="connsiteX4-289" fmla="*/ 297711 w 5381346"/>
                <a:gd name="connsiteY4-290" fmla="*/ 3657775 h 5890612"/>
                <a:gd name="connsiteX5-291" fmla="*/ 489097 w 5381346"/>
                <a:gd name="connsiteY5-292" fmla="*/ 3870426 h 5890612"/>
                <a:gd name="connsiteX6-293" fmla="*/ 372139 w 5381346"/>
                <a:gd name="connsiteY6-294" fmla="*/ 4061812 h 5890612"/>
                <a:gd name="connsiteX7-295" fmla="*/ 563525 w 5381346"/>
                <a:gd name="connsiteY7-296" fmla="*/ 4316994 h 5890612"/>
                <a:gd name="connsiteX8-297" fmla="*/ 499730 w 5381346"/>
                <a:gd name="connsiteY8-298" fmla="*/ 4976212 h 5890612"/>
                <a:gd name="connsiteX9-299" fmla="*/ 1754372 w 5381346"/>
                <a:gd name="connsiteY9-300" fmla="*/ 5199496 h 5890612"/>
                <a:gd name="connsiteX10-301" fmla="*/ 1945758 w 5381346"/>
                <a:gd name="connsiteY10-302" fmla="*/ 5890612 h 5890612"/>
                <a:gd name="connsiteX11-303" fmla="*/ 4784651 w 5381346"/>
                <a:gd name="connsiteY11-304" fmla="*/ 5858715 h 5890612"/>
                <a:gd name="connsiteX12-305" fmla="*/ 4890977 w 5381346"/>
                <a:gd name="connsiteY12-306" fmla="*/ 3519552 h 5890612"/>
                <a:gd name="connsiteX13-307" fmla="*/ 3030279 w 5381346"/>
                <a:gd name="connsiteY13-308" fmla="*/ 175 h 5890612"/>
                <a:gd name="connsiteX0-309" fmla="*/ 3030279 w 5381346"/>
                <a:gd name="connsiteY0-310" fmla="*/ 1733 h 5892170"/>
                <a:gd name="connsiteX1-311" fmla="*/ 0 w 5381346"/>
                <a:gd name="connsiteY1-312" fmla="*/ 3053277 h 5892170"/>
                <a:gd name="connsiteX2-313" fmla="*/ 510363 w 5381346"/>
                <a:gd name="connsiteY2-314" fmla="*/ 3329724 h 5892170"/>
                <a:gd name="connsiteX3-315" fmla="*/ 297711 w 5381346"/>
                <a:gd name="connsiteY3-316" fmla="*/ 3659333 h 5892170"/>
                <a:gd name="connsiteX4-317" fmla="*/ 489097 w 5381346"/>
                <a:gd name="connsiteY4-318" fmla="*/ 3871984 h 5892170"/>
                <a:gd name="connsiteX5-319" fmla="*/ 372139 w 5381346"/>
                <a:gd name="connsiteY5-320" fmla="*/ 4063370 h 5892170"/>
                <a:gd name="connsiteX6-321" fmla="*/ 563525 w 5381346"/>
                <a:gd name="connsiteY6-322" fmla="*/ 4318552 h 5892170"/>
                <a:gd name="connsiteX7-323" fmla="*/ 499730 w 5381346"/>
                <a:gd name="connsiteY7-324" fmla="*/ 4977770 h 5892170"/>
                <a:gd name="connsiteX8-325" fmla="*/ 1754372 w 5381346"/>
                <a:gd name="connsiteY8-326" fmla="*/ 5201054 h 5892170"/>
                <a:gd name="connsiteX9-327" fmla="*/ 1945758 w 5381346"/>
                <a:gd name="connsiteY9-328" fmla="*/ 5892170 h 5892170"/>
                <a:gd name="connsiteX10-329" fmla="*/ 4784651 w 5381346"/>
                <a:gd name="connsiteY10-330" fmla="*/ 5860273 h 5892170"/>
                <a:gd name="connsiteX11-331" fmla="*/ 4890977 w 5381346"/>
                <a:gd name="connsiteY11-332" fmla="*/ 3521110 h 5892170"/>
                <a:gd name="connsiteX12-333" fmla="*/ 3030279 w 5381346"/>
                <a:gd name="connsiteY12-334" fmla="*/ 1733 h 5892170"/>
                <a:gd name="connsiteX0-335" fmla="*/ 3030279 w 5381346"/>
                <a:gd name="connsiteY0-336" fmla="*/ 4 h 5890441"/>
                <a:gd name="connsiteX1-337" fmla="*/ 0 w 5381346"/>
                <a:gd name="connsiteY1-338" fmla="*/ 3051548 h 5890441"/>
                <a:gd name="connsiteX2-339" fmla="*/ 510363 w 5381346"/>
                <a:gd name="connsiteY2-340" fmla="*/ 3327995 h 5890441"/>
                <a:gd name="connsiteX3-341" fmla="*/ 297711 w 5381346"/>
                <a:gd name="connsiteY3-342" fmla="*/ 3657604 h 5890441"/>
                <a:gd name="connsiteX4-343" fmla="*/ 489097 w 5381346"/>
                <a:gd name="connsiteY4-344" fmla="*/ 3870255 h 5890441"/>
                <a:gd name="connsiteX5-345" fmla="*/ 372139 w 5381346"/>
                <a:gd name="connsiteY5-346" fmla="*/ 4061641 h 5890441"/>
                <a:gd name="connsiteX6-347" fmla="*/ 563525 w 5381346"/>
                <a:gd name="connsiteY6-348" fmla="*/ 4316823 h 5890441"/>
                <a:gd name="connsiteX7-349" fmla="*/ 499730 w 5381346"/>
                <a:gd name="connsiteY7-350" fmla="*/ 4976041 h 5890441"/>
                <a:gd name="connsiteX8-351" fmla="*/ 1754372 w 5381346"/>
                <a:gd name="connsiteY8-352" fmla="*/ 5199325 h 5890441"/>
                <a:gd name="connsiteX9-353" fmla="*/ 1945758 w 5381346"/>
                <a:gd name="connsiteY9-354" fmla="*/ 5890441 h 5890441"/>
                <a:gd name="connsiteX10-355" fmla="*/ 4784651 w 5381346"/>
                <a:gd name="connsiteY10-356" fmla="*/ 5858544 h 5890441"/>
                <a:gd name="connsiteX11-357" fmla="*/ 4890977 w 5381346"/>
                <a:gd name="connsiteY11-358" fmla="*/ 3519381 h 5890441"/>
                <a:gd name="connsiteX12-359" fmla="*/ 3030279 w 5381346"/>
                <a:gd name="connsiteY12-360" fmla="*/ 4 h 5890441"/>
                <a:gd name="connsiteX0-361" fmla="*/ 3040277 w 5391344"/>
                <a:gd name="connsiteY0-362" fmla="*/ 4 h 5890441"/>
                <a:gd name="connsiteX1-363" fmla="*/ 9998 w 5391344"/>
                <a:gd name="connsiteY1-364" fmla="*/ 3051548 h 5890441"/>
                <a:gd name="connsiteX2-365" fmla="*/ 520361 w 5391344"/>
                <a:gd name="connsiteY2-366" fmla="*/ 3327995 h 5890441"/>
                <a:gd name="connsiteX3-367" fmla="*/ 307709 w 5391344"/>
                <a:gd name="connsiteY3-368" fmla="*/ 3657604 h 5890441"/>
                <a:gd name="connsiteX4-369" fmla="*/ 499095 w 5391344"/>
                <a:gd name="connsiteY4-370" fmla="*/ 3870255 h 5890441"/>
                <a:gd name="connsiteX5-371" fmla="*/ 382137 w 5391344"/>
                <a:gd name="connsiteY5-372" fmla="*/ 4061641 h 5890441"/>
                <a:gd name="connsiteX6-373" fmla="*/ 573523 w 5391344"/>
                <a:gd name="connsiteY6-374" fmla="*/ 4316823 h 5890441"/>
                <a:gd name="connsiteX7-375" fmla="*/ 509728 w 5391344"/>
                <a:gd name="connsiteY7-376" fmla="*/ 4976041 h 5890441"/>
                <a:gd name="connsiteX8-377" fmla="*/ 1764370 w 5391344"/>
                <a:gd name="connsiteY8-378" fmla="*/ 5199325 h 5890441"/>
                <a:gd name="connsiteX9-379" fmla="*/ 1955756 w 5391344"/>
                <a:gd name="connsiteY9-380" fmla="*/ 5890441 h 5890441"/>
                <a:gd name="connsiteX10-381" fmla="*/ 4794649 w 5391344"/>
                <a:gd name="connsiteY10-382" fmla="*/ 5858544 h 5890441"/>
                <a:gd name="connsiteX11-383" fmla="*/ 4900975 w 5391344"/>
                <a:gd name="connsiteY11-384" fmla="*/ 3519381 h 5890441"/>
                <a:gd name="connsiteX12-385" fmla="*/ 3040277 w 5391344"/>
                <a:gd name="connsiteY12-386" fmla="*/ 4 h 5890441"/>
                <a:gd name="connsiteX0-387" fmla="*/ 3040277 w 5391344"/>
                <a:gd name="connsiteY0-388" fmla="*/ 4 h 5890441"/>
                <a:gd name="connsiteX1-389" fmla="*/ 9998 w 5391344"/>
                <a:gd name="connsiteY1-390" fmla="*/ 3051548 h 5890441"/>
                <a:gd name="connsiteX2-391" fmla="*/ 520361 w 5391344"/>
                <a:gd name="connsiteY2-392" fmla="*/ 3327995 h 5890441"/>
                <a:gd name="connsiteX3-393" fmla="*/ 307709 w 5391344"/>
                <a:gd name="connsiteY3-394" fmla="*/ 3657604 h 5890441"/>
                <a:gd name="connsiteX4-395" fmla="*/ 499095 w 5391344"/>
                <a:gd name="connsiteY4-396" fmla="*/ 3870255 h 5890441"/>
                <a:gd name="connsiteX5-397" fmla="*/ 382137 w 5391344"/>
                <a:gd name="connsiteY5-398" fmla="*/ 4061641 h 5890441"/>
                <a:gd name="connsiteX6-399" fmla="*/ 573523 w 5391344"/>
                <a:gd name="connsiteY6-400" fmla="*/ 4316823 h 5890441"/>
                <a:gd name="connsiteX7-401" fmla="*/ 509728 w 5391344"/>
                <a:gd name="connsiteY7-402" fmla="*/ 4976041 h 5890441"/>
                <a:gd name="connsiteX8-403" fmla="*/ 1764370 w 5391344"/>
                <a:gd name="connsiteY8-404" fmla="*/ 5199325 h 5890441"/>
                <a:gd name="connsiteX9-405" fmla="*/ 1955756 w 5391344"/>
                <a:gd name="connsiteY9-406" fmla="*/ 5890441 h 5890441"/>
                <a:gd name="connsiteX10-407" fmla="*/ 4794649 w 5391344"/>
                <a:gd name="connsiteY10-408" fmla="*/ 5858544 h 5890441"/>
                <a:gd name="connsiteX11-409" fmla="*/ 4900975 w 5391344"/>
                <a:gd name="connsiteY11-410" fmla="*/ 3519381 h 5890441"/>
                <a:gd name="connsiteX12-411" fmla="*/ 3040277 w 5391344"/>
                <a:gd name="connsiteY12-412" fmla="*/ 4 h 5890441"/>
                <a:gd name="connsiteX0-413" fmla="*/ 3030279 w 5381346"/>
                <a:gd name="connsiteY0-414" fmla="*/ 92120 h 5982557"/>
                <a:gd name="connsiteX1-415" fmla="*/ 914399 w 5381346"/>
                <a:gd name="connsiteY1-416" fmla="*/ 1187274 h 5982557"/>
                <a:gd name="connsiteX2-417" fmla="*/ 0 w 5381346"/>
                <a:gd name="connsiteY2-418" fmla="*/ 3143664 h 5982557"/>
                <a:gd name="connsiteX3-419" fmla="*/ 510363 w 5381346"/>
                <a:gd name="connsiteY3-420" fmla="*/ 3420111 h 5982557"/>
                <a:gd name="connsiteX4-421" fmla="*/ 297711 w 5381346"/>
                <a:gd name="connsiteY4-422" fmla="*/ 3749720 h 5982557"/>
                <a:gd name="connsiteX5-423" fmla="*/ 489097 w 5381346"/>
                <a:gd name="connsiteY5-424" fmla="*/ 3962371 h 5982557"/>
                <a:gd name="connsiteX6-425" fmla="*/ 372139 w 5381346"/>
                <a:gd name="connsiteY6-426" fmla="*/ 4153757 h 5982557"/>
                <a:gd name="connsiteX7-427" fmla="*/ 563525 w 5381346"/>
                <a:gd name="connsiteY7-428" fmla="*/ 4408939 h 5982557"/>
                <a:gd name="connsiteX8-429" fmla="*/ 499730 w 5381346"/>
                <a:gd name="connsiteY8-430" fmla="*/ 5068157 h 5982557"/>
                <a:gd name="connsiteX9-431" fmla="*/ 1754372 w 5381346"/>
                <a:gd name="connsiteY9-432" fmla="*/ 5291441 h 5982557"/>
                <a:gd name="connsiteX10-433" fmla="*/ 1945758 w 5381346"/>
                <a:gd name="connsiteY10-434" fmla="*/ 5982557 h 5982557"/>
                <a:gd name="connsiteX11-435" fmla="*/ 4784651 w 5381346"/>
                <a:gd name="connsiteY11-436" fmla="*/ 5950660 h 5982557"/>
                <a:gd name="connsiteX12-437" fmla="*/ 4890977 w 5381346"/>
                <a:gd name="connsiteY12-438" fmla="*/ 3611497 h 5982557"/>
                <a:gd name="connsiteX13-439" fmla="*/ 3030279 w 5381346"/>
                <a:gd name="connsiteY13-440" fmla="*/ 92120 h 5982557"/>
                <a:gd name="connsiteX0-441" fmla="*/ 3030279 w 5381346"/>
                <a:gd name="connsiteY0-442" fmla="*/ 94250 h 5984687"/>
                <a:gd name="connsiteX1-443" fmla="*/ 914399 w 5381346"/>
                <a:gd name="connsiteY1-444" fmla="*/ 1189404 h 5984687"/>
                <a:gd name="connsiteX2-445" fmla="*/ 0 w 5381346"/>
                <a:gd name="connsiteY2-446" fmla="*/ 3145794 h 5984687"/>
                <a:gd name="connsiteX3-447" fmla="*/ 510363 w 5381346"/>
                <a:gd name="connsiteY3-448" fmla="*/ 3422241 h 5984687"/>
                <a:gd name="connsiteX4-449" fmla="*/ 297711 w 5381346"/>
                <a:gd name="connsiteY4-450" fmla="*/ 3751850 h 5984687"/>
                <a:gd name="connsiteX5-451" fmla="*/ 489097 w 5381346"/>
                <a:gd name="connsiteY5-452" fmla="*/ 3964501 h 5984687"/>
                <a:gd name="connsiteX6-453" fmla="*/ 372139 w 5381346"/>
                <a:gd name="connsiteY6-454" fmla="*/ 4155887 h 5984687"/>
                <a:gd name="connsiteX7-455" fmla="*/ 563525 w 5381346"/>
                <a:gd name="connsiteY7-456" fmla="*/ 4411069 h 5984687"/>
                <a:gd name="connsiteX8-457" fmla="*/ 499730 w 5381346"/>
                <a:gd name="connsiteY8-458" fmla="*/ 5070287 h 5984687"/>
                <a:gd name="connsiteX9-459" fmla="*/ 1754372 w 5381346"/>
                <a:gd name="connsiteY9-460" fmla="*/ 5293571 h 5984687"/>
                <a:gd name="connsiteX10-461" fmla="*/ 1945758 w 5381346"/>
                <a:gd name="connsiteY10-462" fmla="*/ 5984687 h 5984687"/>
                <a:gd name="connsiteX11-463" fmla="*/ 4784651 w 5381346"/>
                <a:gd name="connsiteY11-464" fmla="*/ 5952790 h 5984687"/>
                <a:gd name="connsiteX12-465" fmla="*/ 4890977 w 5381346"/>
                <a:gd name="connsiteY12-466" fmla="*/ 3613627 h 5984687"/>
                <a:gd name="connsiteX13-467" fmla="*/ 3030279 w 5381346"/>
                <a:gd name="connsiteY13-468" fmla="*/ 94250 h 5984687"/>
                <a:gd name="connsiteX0-469" fmla="*/ 3030279 w 5381346"/>
                <a:gd name="connsiteY0-470" fmla="*/ 0 h 5890437"/>
                <a:gd name="connsiteX1-471" fmla="*/ 914399 w 5381346"/>
                <a:gd name="connsiteY1-472" fmla="*/ 1095154 h 5890437"/>
                <a:gd name="connsiteX2-473" fmla="*/ 0 w 5381346"/>
                <a:gd name="connsiteY2-474" fmla="*/ 3051544 h 5890437"/>
                <a:gd name="connsiteX3-475" fmla="*/ 510363 w 5381346"/>
                <a:gd name="connsiteY3-476" fmla="*/ 3327991 h 5890437"/>
                <a:gd name="connsiteX4-477" fmla="*/ 297711 w 5381346"/>
                <a:gd name="connsiteY4-478" fmla="*/ 3657600 h 5890437"/>
                <a:gd name="connsiteX5-479" fmla="*/ 489097 w 5381346"/>
                <a:gd name="connsiteY5-480" fmla="*/ 3870251 h 5890437"/>
                <a:gd name="connsiteX6-481" fmla="*/ 372139 w 5381346"/>
                <a:gd name="connsiteY6-482" fmla="*/ 4061637 h 5890437"/>
                <a:gd name="connsiteX7-483" fmla="*/ 563525 w 5381346"/>
                <a:gd name="connsiteY7-484" fmla="*/ 4316819 h 5890437"/>
                <a:gd name="connsiteX8-485" fmla="*/ 499730 w 5381346"/>
                <a:gd name="connsiteY8-486" fmla="*/ 4976037 h 5890437"/>
                <a:gd name="connsiteX9-487" fmla="*/ 1754372 w 5381346"/>
                <a:gd name="connsiteY9-488" fmla="*/ 5199321 h 5890437"/>
                <a:gd name="connsiteX10-489" fmla="*/ 1945758 w 5381346"/>
                <a:gd name="connsiteY10-490" fmla="*/ 5890437 h 5890437"/>
                <a:gd name="connsiteX11-491" fmla="*/ 4784651 w 5381346"/>
                <a:gd name="connsiteY11-492" fmla="*/ 5858540 h 5890437"/>
                <a:gd name="connsiteX12-493" fmla="*/ 4890977 w 5381346"/>
                <a:gd name="connsiteY12-494" fmla="*/ 3519377 h 5890437"/>
                <a:gd name="connsiteX13-495" fmla="*/ 3030279 w 5381346"/>
                <a:gd name="connsiteY13-496" fmla="*/ 0 h 5890437"/>
                <a:gd name="connsiteX0-497" fmla="*/ 3030279 w 5381346"/>
                <a:gd name="connsiteY0-498" fmla="*/ 0 h 5890437"/>
                <a:gd name="connsiteX1-499" fmla="*/ 914399 w 5381346"/>
                <a:gd name="connsiteY1-500" fmla="*/ 1095154 h 5890437"/>
                <a:gd name="connsiteX2-501" fmla="*/ 0 w 5381346"/>
                <a:gd name="connsiteY2-502" fmla="*/ 3051544 h 5890437"/>
                <a:gd name="connsiteX3-503" fmla="*/ 510363 w 5381346"/>
                <a:gd name="connsiteY3-504" fmla="*/ 3327991 h 5890437"/>
                <a:gd name="connsiteX4-505" fmla="*/ 297711 w 5381346"/>
                <a:gd name="connsiteY4-506" fmla="*/ 3657600 h 5890437"/>
                <a:gd name="connsiteX5-507" fmla="*/ 489097 w 5381346"/>
                <a:gd name="connsiteY5-508" fmla="*/ 3870251 h 5890437"/>
                <a:gd name="connsiteX6-509" fmla="*/ 372139 w 5381346"/>
                <a:gd name="connsiteY6-510" fmla="*/ 4061637 h 5890437"/>
                <a:gd name="connsiteX7-511" fmla="*/ 563525 w 5381346"/>
                <a:gd name="connsiteY7-512" fmla="*/ 4316819 h 5890437"/>
                <a:gd name="connsiteX8-513" fmla="*/ 499730 w 5381346"/>
                <a:gd name="connsiteY8-514" fmla="*/ 4976037 h 5890437"/>
                <a:gd name="connsiteX9-515" fmla="*/ 1754372 w 5381346"/>
                <a:gd name="connsiteY9-516" fmla="*/ 5199321 h 5890437"/>
                <a:gd name="connsiteX10-517" fmla="*/ 1945758 w 5381346"/>
                <a:gd name="connsiteY10-518" fmla="*/ 5890437 h 5890437"/>
                <a:gd name="connsiteX11-519" fmla="*/ 4784651 w 5381346"/>
                <a:gd name="connsiteY11-520" fmla="*/ 5858540 h 5890437"/>
                <a:gd name="connsiteX12-521" fmla="*/ 4890977 w 5381346"/>
                <a:gd name="connsiteY12-522" fmla="*/ 3519377 h 5890437"/>
                <a:gd name="connsiteX13-523" fmla="*/ 3030279 w 5381346"/>
                <a:gd name="connsiteY13-524" fmla="*/ 0 h 5890437"/>
                <a:gd name="connsiteX0-525" fmla="*/ 3030726 w 5381793"/>
                <a:gd name="connsiteY0-526" fmla="*/ 0 h 5890437"/>
                <a:gd name="connsiteX1-527" fmla="*/ 914846 w 5381793"/>
                <a:gd name="connsiteY1-528" fmla="*/ 1095154 h 5890437"/>
                <a:gd name="connsiteX2-529" fmla="*/ 649032 w 5381793"/>
                <a:gd name="connsiteY2-530" fmla="*/ 2137144 h 5890437"/>
                <a:gd name="connsiteX3-531" fmla="*/ 447 w 5381793"/>
                <a:gd name="connsiteY3-532" fmla="*/ 3051544 h 5890437"/>
                <a:gd name="connsiteX4-533" fmla="*/ 510810 w 5381793"/>
                <a:gd name="connsiteY4-534" fmla="*/ 3327991 h 5890437"/>
                <a:gd name="connsiteX5-535" fmla="*/ 298158 w 5381793"/>
                <a:gd name="connsiteY5-536" fmla="*/ 3657600 h 5890437"/>
                <a:gd name="connsiteX6-537" fmla="*/ 489544 w 5381793"/>
                <a:gd name="connsiteY6-538" fmla="*/ 3870251 h 5890437"/>
                <a:gd name="connsiteX7-539" fmla="*/ 372586 w 5381793"/>
                <a:gd name="connsiteY7-540" fmla="*/ 4061637 h 5890437"/>
                <a:gd name="connsiteX8-541" fmla="*/ 563972 w 5381793"/>
                <a:gd name="connsiteY8-542" fmla="*/ 4316819 h 5890437"/>
                <a:gd name="connsiteX9-543" fmla="*/ 500177 w 5381793"/>
                <a:gd name="connsiteY9-544" fmla="*/ 4976037 h 5890437"/>
                <a:gd name="connsiteX10-545" fmla="*/ 1754819 w 5381793"/>
                <a:gd name="connsiteY10-546" fmla="*/ 5199321 h 5890437"/>
                <a:gd name="connsiteX11-547" fmla="*/ 1946205 w 5381793"/>
                <a:gd name="connsiteY11-548" fmla="*/ 5890437 h 5890437"/>
                <a:gd name="connsiteX12-549" fmla="*/ 4785098 w 5381793"/>
                <a:gd name="connsiteY12-550" fmla="*/ 5858540 h 5890437"/>
                <a:gd name="connsiteX13-551" fmla="*/ 4891424 w 5381793"/>
                <a:gd name="connsiteY13-552" fmla="*/ 3519377 h 5890437"/>
                <a:gd name="connsiteX14" fmla="*/ 3030726 w 5381793"/>
                <a:gd name="connsiteY14" fmla="*/ 0 h 5890437"/>
                <a:gd name="connsiteX0-553" fmla="*/ 3030726 w 5381793"/>
                <a:gd name="connsiteY0-554" fmla="*/ 0 h 5890437"/>
                <a:gd name="connsiteX1-555" fmla="*/ 914846 w 5381793"/>
                <a:gd name="connsiteY1-556" fmla="*/ 1095154 h 5890437"/>
                <a:gd name="connsiteX2-557" fmla="*/ 649032 w 5381793"/>
                <a:gd name="connsiteY2-558" fmla="*/ 2137144 h 5890437"/>
                <a:gd name="connsiteX3-559" fmla="*/ 447 w 5381793"/>
                <a:gd name="connsiteY3-560" fmla="*/ 3051544 h 5890437"/>
                <a:gd name="connsiteX4-561" fmla="*/ 510810 w 5381793"/>
                <a:gd name="connsiteY4-562" fmla="*/ 3327991 h 5890437"/>
                <a:gd name="connsiteX5-563" fmla="*/ 298158 w 5381793"/>
                <a:gd name="connsiteY5-564" fmla="*/ 3657600 h 5890437"/>
                <a:gd name="connsiteX6-565" fmla="*/ 489544 w 5381793"/>
                <a:gd name="connsiteY6-566" fmla="*/ 3870251 h 5890437"/>
                <a:gd name="connsiteX7-567" fmla="*/ 372586 w 5381793"/>
                <a:gd name="connsiteY7-568" fmla="*/ 4061637 h 5890437"/>
                <a:gd name="connsiteX8-569" fmla="*/ 563972 w 5381793"/>
                <a:gd name="connsiteY8-570" fmla="*/ 4316819 h 5890437"/>
                <a:gd name="connsiteX9-571" fmla="*/ 500177 w 5381793"/>
                <a:gd name="connsiteY9-572" fmla="*/ 4976037 h 5890437"/>
                <a:gd name="connsiteX10-573" fmla="*/ 1754819 w 5381793"/>
                <a:gd name="connsiteY10-574" fmla="*/ 5199321 h 5890437"/>
                <a:gd name="connsiteX11-575" fmla="*/ 1946205 w 5381793"/>
                <a:gd name="connsiteY11-576" fmla="*/ 5890437 h 5890437"/>
                <a:gd name="connsiteX12-577" fmla="*/ 4785098 w 5381793"/>
                <a:gd name="connsiteY12-578" fmla="*/ 5858540 h 5890437"/>
                <a:gd name="connsiteX13-579" fmla="*/ 4891424 w 5381793"/>
                <a:gd name="connsiteY13-580" fmla="*/ 3519377 h 5890437"/>
                <a:gd name="connsiteX14-581" fmla="*/ 3030726 w 5381793"/>
                <a:gd name="connsiteY14-582" fmla="*/ 0 h 5890437"/>
                <a:gd name="connsiteX0-583" fmla="*/ 3030726 w 5381793"/>
                <a:gd name="connsiteY0-584" fmla="*/ 0 h 5890437"/>
                <a:gd name="connsiteX1-585" fmla="*/ 914846 w 5381793"/>
                <a:gd name="connsiteY1-586" fmla="*/ 1095154 h 5890437"/>
                <a:gd name="connsiteX2-587" fmla="*/ 649032 w 5381793"/>
                <a:gd name="connsiteY2-588" fmla="*/ 2137144 h 5890437"/>
                <a:gd name="connsiteX3-589" fmla="*/ 447 w 5381793"/>
                <a:gd name="connsiteY3-590" fmla="*/ 3051544 h 5890437"/>
                <a:gd name="connsiteX4-591" fmla="*/ 510810 w 5381793"/>
                <a:gd name="connsiteY4-592" fmla="*/ 3327991 h 5890437"/>
                <a:gd name="connsiteX5-593" fmla="*/ 298158 w 5381793"/>
                <a:gd name="connsiteY5-594" fmla="*/ 3657600 h 5890437"/>
                <a:gd name="connsiteX6-595" fmla="*/ 489544 w 5381793"/>
                <a:gd name="connsiteY6-596" fmla="*/ 3870251 h 5890437"/>
                <a:gd name="connsiteX7-597" fmla="*/ 372586 w 5381793"/>
                <a:gd name="connsiteY7-598" fmla="*/ 4061637 h 5890437"/>
                <a:gd name="connsiteX8-599" fmla="*/ 563972 w 5381793"/>
                <a:gd name="connsiteY8-600" fmla="*/ 4316819 h 5890437"/>
                <a:gd name="connsiteX9-601" fmla="*/ 500177 w 5381793"/>
                <a:gd name="connsiteY9-602" fmla="*/ 4976037 h 5890437"/>
                <a:gd name="connsiteX10-603" fmla="*/ 1754819 w 5381793"/>
                <a:gd name="connsiteY10-604" fmla="*/ 5199321 h 5890437"/>
                <a:gd name="connsiteX11-605" fmla="*/ 1946205 w 5381793"/>
                <a:gd name="connsiteY11-606" fmla="*/ 5890437 h 5890437"/>
                <a:gd name="connsiteX12-607" fmla="*/ 4785098 w 5381793"/>
                <a:gd name="connsiteY12-608" fmla="*/ 5858540 h 5890437"/>
                <a:gd name="connsiteX13-609" fmla="*/ 4891424 w 5381793"/>
                <a:gd name="connsiteY13-610" fmla="*/ 3519377 h 5890437"/>
                <a:gd name="connsiteX14-611" fmla="*/ 3030726 w 5381793"/>
                <a:gd name="connsiteY14-612" fmla="*/ 0 h 5890437"/>
                <a:gd name="connsiteX0-613" fmla="*/ 3030726 w 5381793"/>
                <a:gd name="connsiteY0-614" fmla="*/ 0 h 5890437"/>
                <a:gd name="connsiteX1-615" fmla="*/ 872315 w 5381793"/>
                <a:gd name="connsiteY1-616" fmla="*/ 1063257 h 5890437"/>
                <a:gd name="connsiteX2-617" fmla="*/ 649032 w 5381793"/>
                <a:gd name="connsiteY2-618" fmla="*/ 2137144 h 5890437"/>
                <a:gd name="connsiteX3-619" fmla="*/ 447 w 5381793"/>
                <a:gd name="connsiteY3-620" fmla="*/ 3051544 h 5890437"/>
                <a:gd name="connsiteX4-621" fmla="*/ 510810 w 5381793"/>
                <a:gd name="connsiteY4-622" fmla="*/ 3327991 h 5890437"/>
                <a:gd name="connsiteX5-623" fmla="*/ 298158 w 5381793"/>
                <a:gd name="connsiteY5-624" fmla="*/ 3657600 h 5890437"/>
                <a:gd name="connsiteX6-625" fmla="*/ 489544 w 5381793"/>
                <a:gd name="connsiteY6-626" fmla="*/ 3870251 h 5890437"/>
                <a:gd name="connsiteX7-627" fmla="*/ 372586 w 5381793"/>
                <a:gd name="connsiteY7-628" fmla="*/ 4061637 h 5890437"/>
                <a:gd name="connsiteX8-629" fmla="*/ 563972 w 5381793"/>
                <a:gd name="connsiteY8-630" fmla="*/ 4316819 h 5890437"/>
                <a:gd name="connsiteX9-631" fmla="*/ 500177 w 5381793"/>
                <a:gd name="connsiteY9-632" fmla="*/ 4976037 h 5890437"/>
                <a:gd name="connsiteX10-633" fmla="*/ 1754819 w 5381793"/>
                <a:gd name="connsiteY10-634" fmla="*/ 5199321 h 5890437"/>
                <a:gd name="connsiteX11-635" fmla="*/ 1946205 w 5381793"/>
                <a:gd name="connsiteY11-636" fmla="*/ 5890437 h 5890437"/>
                <a:gd name="connsiteX12-637" fmla="*/ 4785098 w 5381793"/>
                <a:gd name="connsiteY12-638" fmla="*/ 5858540 h 5890437"/>
                <a:gd name="connsiteX13-639" fmla="*/ 4891424 w 5381793"/>
                <a:gd name="connsiteY13-640" fmla="*/ 3519377 h 5890437"/>
                <a:gd name="connsiteX14-641" fmla="*/ 3030726 w 5381793"/>
                <a:gd name="connsiteY14-642" fmla="*/ 0 h 5890437"/>
                <a:gd name="connsiteX0-643" fmla="*/ 3030726 w 5381793"/>
                <a:gd name="connsiteY0-644" fmla="*/ 0 h 5890437"/>
                <a:gd name="connsiteX1-645" fmla="*/ 872315 w 5381793"/>
                <a:gd name="connsiteY1-646" fmla="*/ 1063257 h 5890437"/>
                <a:gd name="connsiteX2-647" fmla="*/ 649032 w 5381793"/>
                <a:gd name="connsiteY2-648" fmla="*/ 2137144 h 5890437"/>
                <a:gd name="connsiteX3-649" fmla="*/ 447 w 5381793"/>
                <a:gd name="connsiteY3-650" fmla="*/ 3051544 h 5890437"/>
                <a:gd name="connsiteX4-651" fmla="*/ 510810 w 5381793"/>
                <a:gd name="connsiteY4-652" fmla="*/ 3327991 h 5890437"/>
                <a:gd name="connsiteX5-653" fmla="*/ 298158 w 5381793"/>
                <a:gd name="connsiteY5-654" fmla="*/ 3657600 h 5890437"/>
                <a:gd name="connsiteX6-655" fmla="*/ 489544 w 5381793"/>
                <a:gd name="connsiteY6-656" fmla="*/ 3870251 h 5890437"/>
                <a:gd name="connsiteX7-657" fmla="*/ 372586 w 5381793"/>
                <a:gd name="connsiteY7-658" fmla="*/ 4061637 h 5890437"/>
                <a:gd name="connsiteX8-659" fmla="*/ 563972 w 5381793"/>
                <a:gd name="connsiteY8-660" fmla="*/ 4316819 h 5890437"/>
                <a:gd name="connsiteX9-661" fmla="*/ 500177 w 5381793"/>
                <a:gd name="connsiteY9-662" fmla="*/ 4976037 h 5890437"/>
                <a:gd name="connsiteX10-663" fmla="*/ 1754819 w 5381793"/>
                <a:gd name="connsiteY10-664" fmla="*/ 5199321 h 5890437"/>
                <a:gd name="connsiteX11-665" fmla="*/ 1946205 w 5381793"/>
                <a:gd name="connsiteY11-666" fmla="*/ 5890437 h 5890437"/>
                <a:gd name="connsiteX12-667" fmla="*/ 4785098 w 5381793"/>
                <a:gd name="connsiteY12-668" fmla="*/ 5858540 h 5890437"/>
                <a:gd name="connsiteX13-669" fmla="*/ 4891424 w 5381793"/>
                <a:gd name="connsiteY13-670" fmla="*/ 3519377 h 5890437"/>
                <a:gd name="connsiteX14-671" fmla="*/ 3030726 w 5381793"/>
                <a:gd name="connsiteY14-672" fmla="*/ 0 h 5890437"/>
                <a:gd name="connsiteX0-673" fmla="*/ 3030726 w 5381793"/>
                <a:gd name="connsiteY0-674" fmla="*/ 0 h 5890437"/>
                <a:gd name="connsiteX1-675" fmla="*/ 872315 w 5381793"/>
                <a:gd name="connsiteY1-676" fmla="*/ 1063257 h 5890437"/>
                <a:gd name="connsiteX2-677" fmla="*/ 649032 w 5381793"/>
                <a:gd name="connsiteY2-678" fmla="*/ 2137144 h 5890437"/>
                <a:gd name="connsiteX3-679" fmla="*/ 447 w 5381793"/>
                <a:gd name="connsiteY3-680" fmla="*/ 3051544 h 5890437"/>
                <a:gd name="connsiteX4-681" fmla="*/ 510810 w 5381793"/>
                <a:gd name="connsiteY4-682" fmla="*/ 3327991 h 5890437"/>
                <a:gd name="connsiteX5-683" fmla="*/ 298158 w 5381793"/>
                <a:gd name="connsiteY5-684" fmla="*/ 3657600 h 5890437"/>
                <a:gd name="connsiteX6-685" fmla="*/ 489544 w 5381793"/>
                <a:gd name="connsiteY6-686" fmla="*/ 3870251 h 5890437"/>
                <a:gd name="connsiteX7-687" fmla="*/ 372586 w 5381793"/>
                <a:gd name="connsiteY7-688" fmla="*/ 4061637 h 5890437"/>
                <a:gd name="connsiteX8-689" fmla="*/ 563972 w 5381793"/>
                <a:gd name="connsiteY8-690" fmla="*/ 4316819 h 5890437"/>
                <a:gd name="connsiteX9-691" fmla="*/ 500177 w 5381793"/>
                <a:gd name="connsiteY9-692" fmla="*/ 4976037 h 5890437"/>
                <a:gd name="connsiteX10-693" fmla="*/ 1754819 w 5381793"/>
                <a:gd name="connsiteY10-694" fmla="*/ 5199321 h 5890437"/>
                <a:gd name="connsiteX11-695" fmla="*/ 1946205 w 5381793"/>
                <a:gd name="connsiteY11-696" fmla="*/ 5890437 h 5890437"/>
                <a:gd name="connsiteX12-697" fmla="*/ 4785098 w 5381793"/>
                <a:gd name="connsiteY12-698" fmla="*/ 5858540 h 5890437"/>
                <a:gd name="connsiteX13-699" fmla="*/ 4891424 w 5381793"/>
                <a:gd name="connsiteY13-700" fmla="*/ 3519377 h 5890437"/>
                <a:gd name="connsiteX14-701" fmla="*/ 3030726 w 5381793"/>
                <a:gd name="connsiteY14-702" fmla="*/ 0 h 5890437"/>
                <a:gd name="connsiteX0-703" fmla="*/ 3030726 w 5381793"/>
                <a:gd name="connsiteY0-704" fmla="*/ 0 h 5890437"/>
                <a:gd name="connsiteX1-705" fmla="*/ 872315 w 5381793"/>
                <a:gd name="connsiteY1-706" fmla="*/ 1063257 h 5890437"/>
                <a:gd name="connsiteX2-707" fmla="*/ 649032 w 5381793"/>
                <a:gd name="connsiteY2-708" fmla="*/ 2137144 h 5890437"/>
                <a:gd name="connsiteX3-709" fmla="*/ 447 w 5381793"/>
                <a:gd name="connsiteY3-710" fmla="*/ 3051544 h 5890437"/>
                <a:gd name="connsiteX4-711" fmla="*/ 510810 w 5381793"/>
                <a:gd name="connsiteY4-712" fmla="*/ 3327991 h 5890437"/>
                <a:gd name="connsiteX5-713" fmla="*/ 298158 w 5381793"/>
                <a:gd name="connsiteY5-714" fmla="*/ 3657600 h 5890437"/>
                <a:gd name="connsiteX6-715" fmla="*/ 489544 w 5381793"/>
                <a:gd name="connsiteY6-716" fmla="*/ 3870251 h 5890437"/>
                <a:gd name="connsiteX7-717" fmla="*/ 372586 w 5381793"/>
                <a:gd name="connsiteY7-718" fmla="*/ 4061637 h 5890437"/>
                <a:gd name="connsiteX8-719" fmla="*/ 563972 w 5381793"/>
                <a:gd name="connsiteY8-720" fmla="*/ 4316819 h 5890437"/>
                <a:gd name="connsiteX9-721" fmla="*/ 500177 w 5381793"/>
                <a:gd name="connsiteY9-722" fmla="*/ 4976037 h 5890437"/>
                <a:gd name="connsiteX10-723" fmla="*/ 1754819 w 5381793"/>
                <a:gd name="connsiteY10-724" fmla="*/ 5199321 h 5890437"/>
                <a:gd name="connsiteX11-725" fmla="*/ 1946205 w 5381793"/>
                <a:gd name="connsiteY11-726" fmla="*/ 5890437 h 5890437"/>
                <a:gd name="connsiteX12-727" fmla="*/ 4785098 w 5381793"/>
                <a:gd name="connsiteY12-728" fmla="*/ 5858540 h 5890437"/>
                <a:gd name="connsiteX13-729" fmla="*/ 4891424 w 5381793"/>
                <a:gd name="connsiteY13-730" fmla="*/ 3519377 h 5890437"/>
                <a:gd name="connsiteX14-731" fmla="*/ 3030726 w 5381793"/>
                <a:gd name="connsiteY14-732" fmla="*/ 0 h 5890437"/>
                <a:gd name="connsiteX0-733" fmla="*/ 3030726 w 5381793"/>
                <a:gd name="connsiteY0-734" fmla="*/ 0 h 5890437"/>
                <a:gd name="connsiteX1-735" fmla="*/ 872315 w 5381793"/>
                <a:gd name="connsiteY1-736" fmla="*/ 1063257 h 5890437"/>
                <a:gd name="connsiteX2-737" fmla="*/ 649032 w 5381793"/>
                <a:gd name="connsiteY2-738" fmla="*/ 2137144 h 5890437"/>
                <a:gd name="connsiteX3-739" fmla="*/ 447 w 5381793"/>
                <a:gd name="connsiteY3-740" fmla="*/ 3051544 h 5890437"/>
                <a:gd name="connsiteX4-741" fmla="*/ 510810 w 5381793"/>
                <a:gd name="connsiteY4-742" fmla="*/ 3327991 h 5890437"/>
                <a:gd name="connsiteX5-743" fmla="*/ 298158 w 5381793"/>
                <a:gd name="connsiteY5-744" fmla="*/ 3657600 h 5890437"/>
                <a:gd name="connsiteX6-745" fmla="*/ 489544 w 5381793"/>
                <a:gd name="connsiteY6-746" fmla="*/ 3870251 h 5890437"/>
                <a:gd name="connsiteX7-747" fmla="*/ 372586 w 5381793"/>
                <a:gd name="connsiteY7-748" fmla="*/ 4061637 h 5890437"/>
                <a:gd name="connsiteX8-749" fmla="*/ 563972 w 5381793"/>
                <a:gd name="connsiteY8-750" fmla="*/ 4316819 h 5890437"/>
                <a:gd name="connsiteX9-751" fmla="*/ 500177 w 5381793"/>
                <a:gd name="connsiteY9-752" fmla="*/ 4976037 h 5890437"/>
                <a:gd name="connsiteX10-753" fmla="*/ 1754819 w 5381793"/>
                <a:gd name="connsiteY10-754" fmla="*/ 5199321 h 5890437"/>
                <a:gd name="connsiteX11-755" fmla="*/ 1946205 w 5381793"/>
                <a:gd name="connsiteY11-756" fmla="*/ 5890437 h 5890437"/>
                <a:gd name="connsiteX12-757" fmla="*/ 4785098 w 5381793"/>
                <a:gd name="connsiteY12-758" fmla="*/ 5858540 h 5890437"/>
                <a:gd name="connsiteX13-759" fmla="*/ 4891424 w 5381793"/>
                <a:gd name="connsiteY13-760" fmla="*/ 3519377 h 5890437"/>
                <a:gd name="connsiteX14-761" fmla="*/ 3030726 w 5381793"/>
                <a:gd name="connsiteY14-762" fmla="*/ 0 h 5890437"/>
                <a:gd name="connsiteX0-763" fmla="*/ 3030726 w 5381793"/>
                <a:gd name="connsiteY0-764" fmla="*/ 0 h 5890437"/>
                <a:gd name="connsiteX1-765" fmla="*/ 890128 w 5381793"/>
                <a:gd name="connsiteY1-766" fmla="*/ 1098883 h 5890437"/>
                <a:gd name="connsiteX2-767" fmla="*/ 649032 w 5381793"/>
                <a:gd name="connsiteY2-768" fmla="*/ 2137144 h 5890437"/>
                <a:gd name="connsiteX3-769" fmla="*/ 447 w 5381793"/>
                <a:gd name="connsiteY3-770" fmla="*/ 3051544 h 5890437"/>
                <a:gd name="connsiteX4-771" fmla="*/ 510810 w 5381793"/>
                <a:gd name="connsiteY4-772" fmla="*/ 3327991 h 5890437"/>
                <a:gd name="connsiteX5-773" fmla="*/ 298158 w 5381793"/>
                <a:gd name="connsiteY5-774" fmla="*/ 3657600 h 5890437"/>
                <a:gd name="connsiteX6-775" fmla="*/ 489544 w 5381793"/>
                <a:gd name="connsiteY6-776" fmla="*/ 3870251 h 5890437"/>
                <a:gd name="connsiteX7-777" fmla="*/ 372586 w 5381793"/>
                <a:gd name="connsiteY7-778" fmla="*/ 4061637 h 5890437"/>
                <a:gd name="connsiteX8-779" fmla="*/ 563972 w 5381793"/>
                <a:gd name="connsiteY8-780" fmla="*/ 4316819 h 5890437"/>
                <a:gd name="connsiteX9-781" fmla="*/ 500177 w 5381793"/>
                <a:gd name="connsiteY9-782" fmla="*/ 4976037 h 5890437"/>
                <a:gd name="connsiteX10-783" fmla="*/ 1754819 w 5381793"/>
                <a:gd name="connsiteY10-784" fmla="*/ 5199321 h 5890437"/>
                <a:gd name="connsiteX11-785" fmla="*/ 1946205 w 5381793"/>
                <a:gd name="connsiteY11-786" fmla="*/ 5890437 h 5890437"/>
                <a:gd name="connsiteX12-787" fmla="*/ 4785098 w 5381793"/>
                <a:gd name="connsiteY12-788" fmla="*/ 5858540 h 5890437"/>
                <a:gd name="connsiteX13-789" fmla="*/ 4891424 w 5381793"/>
                <a:gd name="connsiteY13-790" fmla="*/ 3519377 h 5890437"/>
                <a:gd name="connsiteX14-791" fmla="*/ 3030726 w 5381793"/>
                <a:gd name="connsiteY14-792" fmla="*/ 0 h 5890437"/>
                <a:gd name="connsiteX0-793" fmla="*/ 3030726 w 5381793"/>
                <a:gd name="connsiteY0-794" fmla="*/ 0 h 5890437"/>
                <a:gd name="connsiteX1-795" fmla="*/ 890128 w 5381793"/>
                <a:gd name="connsiteY1-796" fmla="*/ 1098883 h 5890437"/>
                <a:gd name="connsiteX2-797" fmla="*/ 649032 w 5381793"/>
                <a:gd name="connsiteY2-798" fmla="*/ 2137144 h 5890437"/>
                <a:gd name="connsiteX3-799" fmla="*/ 447 w 5381793"/>
                <a:gd name="connsiteY3-800" fmla="*/ 3051544 h 5890437"/>
                <a:gd name="connsiteX4-801" fmla="*/ 510810 w 5381793"/>
                <a:gd name="connsiteY4-802" fmla="*/ 3327991 h 5890437"/>
                <a:gd name="connsiteX5-803" fmla="*/ 298158 w 5381793"/>
                <a:gd name="connsiteY5-804" fmla="*/ 3657600 h 5890437"/>
                <a:gd name="connsiteX6-805" fmla="*/ 489544 w 5381793"/>
                <a:gd name="connsiteY6-806" fmla="*/ 3870251 h 5890437"/>
                <a:gd name="connsiteX7-807" fmla="*/ 372586 w 5381793"/>
                <a:gd name="connsiteY7-808" fmla="*/ 4061637 h 5890437"/>
                <a:gd name="connsiteX8-809" fmla="*/ 563972 w 5381793"/>
                <a:gd name="connsiteY8-810" fmla="*/ 4316819 h 5890437"/>
                <a:gd name="connsiteX9-811" fmla="*/ 500177 w 5381793"/>
                <a:gd name="connsiteY9-812" fmla="*/ 4976037 h 5890437"/>
                <a:gd name="connsiteX10-813" fmla="*/ 1754819 w 5381793"/>
                <a:gd name="connsiteY10-814" fmla="*/ 5199321 h 5890437"/>
                <a:gd name="connsiteX11-815" fmla="*/ 1946205 w 5381793"/>
                <a:gd name="connsiteY11-816" fmla="*/ 5890437 h 5890437"/>
                <a:gd name="connsiteX12-817" fmla="*/ 4785098 w 5381793"/>
                <a:gd name="connsiteY12-818" fmla="*/ 5858540 h 5890437"/>
                <a:gd name="connsiteX13-819" fmla="*/ 4891424 w 5381793"/>
                <a:gd name="connsiteY13-820" fmla="*/ 3519377 h 5890437"/>
                <a:gd name="connsiteX14-821" fmla="*/ 3030726 w 5381793"/>
                <a:gd name="connsiteY14-822" fmla="*/ 0 h 5890437"/>
                <a:gd name="connsiteX0-823" fmla="*/ 3030764 w 5381831"/>
                <a:gd name="connsiteY0-824" fmla="*/ 0 h 5890437"/>
                <a:gd name="connsiteX1-825" fmla="*/ 890166 w 5381831"/>
                <a:gd name="connsiteY1-826" fmla="*/ 1098883 h 5890437"/>
                <a:gd name="connsiteX2-827" fmla="*/ 607506 w 5381831"/>
                <a:gd name="connsiteY2-828" fmla="*/ 2172770 h 5890437"/>
                <a:gd name="connsiteX3-829" fmla="*/ 485 w 5381831"/>
                <a:gd name="connsiteY3-830" fmla="*/ 3051544 h 5890437"/>
                <a:gd name="connsiteX4-831" fmla="*/ 510848 w 5381831"/>
                <a:gd name="connsiteY4-832" fmla="*/ 3327991 h 5890437"/>
                <a:gd name="connsiteX5-833" fmla="*/ 298196 w 5381831"/>
                <a:gd name="connsiteY5-834" fmla="*/ 3657600 h 5890437"/>
                <a:gd name="connsiteX6-835" fmla="*/ 489582 w 5381831"/>
                <a:gd name="connsiteY6-836" fmla="*/ 3870251 h 5890437"/>
                <a:gd name="connsiteX7-837" fmla="*/ 372624 w 5381831"/>
                <a:gd name="connsiteY7-838" fmla="*/ 4061637 h 5890437"/>
                <a:gd name="connsiteX8-839" fmla="*/ 564010 w 5381831"/>
                <a:gd name="connsiteY8-840" fmla="*/ 4316819 h 5890437"/>
                <a:gd name="connsiteX9-841" fmla="*/ 500215 w 5381831"/>
                <a:gd name="connsiteY9-842" fmla="*/ 4976037 h 5890437"/>
                <a:gd name="connsiteX10-843" fmla="*/ 1754857 w 5381831"/>
                <a:gd name="connsiteY10-844" fmla="*/ 5199321 h 5890437"/>
                <a:gd name="connsiteX11-845" fmla="*/ 1946243 w 5381831"/>
                <a:gd name="connsiteY11-846" fmla="*/ 5890437 h 5890437"/>
                <a:gd name="connsiteX12-847" fmla="*/ 4785136 w 5381831"/>
                <a:gd name="connsiteY12-848" fmla="*/ 5858540 h 5890437"/>
                <a:gd name="connsiteX13-849" fmla="*/ 4891462 w 5381831"/>
                <a:gd name="connsiteY13-850" fmla="*/ 3519377 h 5890437"/>
                <a:gd name="connsiteX14-851" fmla="*/ 3030764 w 5381831"/>
                <a:gd name="connsiteY14-852" fmla="*/ 0 h 5890437"/>
                <a:gd name="connsiteX0-853" fmla="*/ 3030764 w 5381831"/>
                <a:gd name="connsiteY0-854" fmla="*/ 0 h 5890437"/>
                <a:gd name="connsiteX1-855" fmla="*/ 890166 w 5381831"/>
                <a:gd name="connsiteY1-856" fmla="*/ 1098883 h 5890437"/>
                <a:gd name="connsiteX2-857" fmla="*/ 607506 w 5381831"/>
                <a:gd name="connsiteY2-858" fmla="*/ 2172770 h 5890437"/>
                <a:gd name="connsiteX3-859" fmla="*/ 485 w 5381831"/>
                <a:gd name="connsiteY3-860" fmla="*/ 3051544 h 5890437"/>
                <a:gd name="connsiteX4-861" fmla="*/ 510848 w 5381831"/>
                <a:gd name="connsiteY4-862" fmla="*/ 3327991 h 5890437"/>
                <a:gd name="connsiteX5-863" fmla="*/ 298196 w 5381831"/>
                <a:gd name="connsiteY5-864" fmla="*/ 3657600 h 5890437"/>
                <a:gd name="connsiteX6-865" fmla="*/ 489582 w 5381831"/>
                <a:gd name="connsiteY6-866" fmla="*/ 3870251 h 5890437"/>
                <a:gd name="connsiteX7-867" fmla="*/ 372624 w 5381831"/>
                <a:gd name="connsiteY7-868" fmla="*/ 4061637 h 5890437"/>
                <a:gd name="connsiteX8-869" fmla="*/ 564010 w 5381831"/>
                <a:gd name="connsiteY8-870" fmla="*/ 4316819 h 5890437"/>
                <a:gd name="connsiteX9-871" fmla="*/ 500215 w 5381831"/>
                <a:gd name="connsiteY9-872" fmla="*/ 4976037 h 5890437"/>
                <a:gd name="connsiteX10-873" fmla="*/ 1754857 w 5381831"/>
                <a:gd name="connsiteY10-874" fmla="*/ 5199321 h 5890437"/>
                <a:gd name="connsiteX11-875" fmla="*/ 1946243 w 5381831"/>
                <a:gd name="connsiteY11-876" fmla="*/ 5890437 h 5890437"/>
                <a:gd name="connsiteX12-877" fmla="*/ 4785136 w 5381831"/>
                <a:gd name="connsiteY12-878" fmla="*/ 5858540 h 5890437"/>
                <a:gd name="connsiteX13-879" fmla="*/ 4891462 w 5381831"/>
                <a:gd name="connsiteY13-880" fmla="*/ 3519377 h 5890437"/>
                <a:gd name="connsiteX14-881" fmla="*/ 3030764 w 5381831"/>
                <a:gd name="connsiteY14-882" fmla="*/ 0 h 5890437"/>
                <a:gd name="connsiteX0-883" fmla="*/ 3030839 w 5381906"/>
                <a:gd name="connsiteY0-884" fmla="*/ 0 h 5890437"/>
                <a:gd name="connsiteX1-885" fmla="*/ 890241 w 5381906"/>
                <a:gd name="connsiteY1-886" fmla="*/ 1098883 h 5890437"/>
                <a:gd name="connsiteX2-887" fmla="*/ 607581 w 5381906"/>
                <a:gd name="connsiteY2-888" fmla="*/ 2172770 h 5890437"/>
                <a:gd name="connsiteX3-889" fmla="*/ 560 w 5381906"/>
                <a:gd name="connsiteY3-890" fmla="*/ 3051544 h 5890437"/>
                <a:gd name="connsiteX4-891" fmla="*/ 510923 w 5381906"/>
                <a:gd name="connsiteY4-892" fmla="*/ 3327991 h 5890437"/>
                <a:gd name="connsiteX5-893" fmla="*/ 298271 w 5381906"/>
                <a:gd name="connsiteY5-894" fmla="*/ 3657600 h 5890437"/>
                <a:gd name="connsiteX6-895" fmla="*/ 489657 w 5381906"/>
                <a:gd name="connsiteY6-896" fmla="*/ 3870251 h 5890437"/>
                <a:gd name="connsiteX7-897" fmla="*/ 372699 w 5381906"/>
                <a:gd name="connsiteY7-898" fmla="*/ 4061637 h 5890437"/>
                <a:gd name="connsiteX8-899" fmla="*/ 564085 w 5381906"/>
                <a:gd name="connsiteY8-900" fmla="*/ 4316819 h 5890437"/>
                <a:gd name="connsiteX9-901" fmla="*/ 500290 w 5381906"/>
                <a:gd name="connsiteY9-902" fmla="*/ 4976037 h 5890437"/>
                <a:gd name="connsiteX10-903" fmla="*/ 1754932 w 5381906"/>
                <a:gd name="connsiteY10-904" fmla="*/ 5199321 h 5890437"/>
                <a:gd name="connsiteX11-905" fmla="*/ 1946318 w 5381906"/>
                <a:gd name="connsiteY11-906" fmla="*/ 5890437 h 5890437"/>
                <a:gd name="connsiteX12-907" fmla="*/ 4785211 w 5381906"/>
                <a:gd name="connsiteY12-908" fmla="*/ 5858540 h 5890437"/>
                <a:gd name="connsiteX13-909" fmla="*/ 4891537 w 5381906"/>
                <a:gd name="connsiteY13-910" fmla="*/ 3519377 h 5890437"/>
                <a:gd name="connsiteX14-911" fmla="*/ 3030839 w 5381906"/>
                <a:gd name="connsiteY14-912" fmla="*/ 0 h 5890437"/>
                <a:gd name="connsiteX0-913" fmla="*/ 3030839 w 5381906"/>
                <a:gd name="connsiteY0-914" fmla="*/ 0 h 5890437"/>
                <a:gd name="connsiteX1-915" fmla="*/ 890241 w 5381906"/>
                <a:gd name="connsiteY1-916" fmla="*/ 1098883 h 5890437"/>
                <a:gd name="connsiteX2-917" fmla="*/ 607581 w 5381906"/>
                <a:gd name="connsiteY2-918" fmla="*/ 2172770 h 5890437"/>
                <a:gd name="connsiteX3-919" fmla="*/ 560 w 5381906"/>
                <a:gd name="connsiteY3-920" fmla="*/ 3051544 h 5890437"/>
                <a:gd name="connsiteX4-921" fmla="*/ 510923 w 5381906"/>
                <a:gd name="connsiteY4-922" fmla="*/ 3327991 h 5890437"/>
                <a:gd name="connsiteX5-923" fmla="*/ 298271 w 5381906"/>
                <a:gd name="connsiteY5-924" fmla="*/ 3657600 h 5890437"/>
                <a:gd name="connsiteX6-925" fmla="*/ 489657 w 5381906"/>
                <a:gd name="connsiteY6-926" fmla="*/ 3870251 h 5890437"/>
                <a:gd name="connsiteX7-927" fmla="*/ 372699 w 5381906"/>
                <a:gd name="connsiteY7-928" fmla="*/ 4061637 h 5890437"/>
                <a:gd name="connsiteX8-929" fmla="*/ 564085 w 5381906"/>
                <a:gd name="connsiteY8-930" fmla="*/ 4316819 h 5890437"/>
                <a:gd name="connsiteX9-931" fmla="*/ 500290 w 5381906"/>
                <a:gd name="connsiteY9-932" fmla="*/ 4976037 h 5890437"/>
                <a:gd name="connsiteX10-933" fmla="*/ 1754932 w 5381906"/>
                <a:gd name="connsiteY10-934" fmla="*/ 5199321 h 5890437"/>
                <a:gd name="connsiteX11-935" fmla="*/ 1946318 w 5381906"/>
                <a:gd name="connsiteY11-936" fmla="*/ 5890437 h 5890437"/>
                <a:gd name="connsiteX12-937" fmla="*/ 4785211 w 5381906"/>
                <a:gd name="connsiteY12-938" fmla="*/ 5858540 h 5890437"/>
                <a:gd name="connsiteX13-939" fmla="*/ 4891537 w 5381906"/>
                <a:gd name="connsiteY13-940" fmla="*/ 3519377 h 5890437"/>
                <a:gd name="connsiteX14-941" fmla="*/ 3030839 w 5381906"/>
                <a:gd name="connsiteY14-942" fmla="*/ 0 h 5890437"/>
                <a:gd name="connsiteX0-943" fmla="*/ 3030839 w 5381906"/>
                <a:gd name="connsiteY0-944" fmla="*/ 0 h 5890437"/>
                <a:gd name="connsiteX1-945" fmla="*/ 890241 w 5381906"/>
                <a:gd name="connsiteY1-946" fmla="*/ 1098883 h 5890437"/>
                <a:gd name="connsiteX2-947" fmla="*/ 607581 w 5381906"/>
                <a:gd name="connsiteY2-948" fmla="*/ 2172770 h 5890437"/>
                <a:gd name="connsiteX3-949" fmla="*/ 560 w 5381906"/>
                <a:gd name="connsiteY3-950" fmla="*/ 3051544 h 5890437"/>
                <a:gd name="connsiteX4-951" fmla="*/ 510923 w 5381906"/>
                <a:gd name="connsiteY4-952" fmla="*/ 3327991 h 5890437"/>
                <a:gd name="connsiteX5-953" fmla="*/ 298271 w 5381906"/>
                <a:gd name="connsiteY5-954" fmla="*/ 3657600 h 5890437"/>
                <a:gd name="connsiteX6-955" fmla="*/ 489657 w 5381906"/>
                <a:gd name="connsiteY6-956" fmla="*/ 3870251 h 5890437"/>
                <a:gd name="connsiteX7-957" fmla="*/ 372699 w 5381906"/>
                <a:gd name="connsiteY7-958" fmla="*/ 4061637 h 5890437"/>
                <a:gd name="connsiteX8-959" fmla="*/ 564085 w 5381906"/>
                <a:gd name="connsiteY8-960" fmla="*/ 4316819 h 5890437"/>
                <a:gd name="connsiteX9-961" fmla="*/ 500290 w 5381906"/>
                <a:gd name="connsiteY9-962" fmla="*/ 4976037 h 5890437"/>
                <a:gd name="connsiteX10-963" fmla="*/ 1754932 w 5381906"/>
                <a:gd name="connsiteY10-964" fmla="*/ 5199321 h 5890437"/>
                <a:gd name="connsiteX11-965" fmla="*/ 1946318 w 5381906"/>
                <a:gd name="connsiteY11-966" fmla="*/ 5890437 h 5890437"/>
                <a:gd name="connsiteX12-967" fmla="*/ 4785211 w 5381906"/>
                <a:gd name="connsiteY12-968" fmla="*/ 5858540 h 5890437"/>
                <a:gd name="connsiteX13-969" fmla="*/ 4891537 w 5381906"/>
                <a:gd name="connsiteY13-970" fmla="*/ 3519377 h 5890437"/>
                <a:gd name="connsiteX14-971" fmla="*/ 3030839 w 5381906"/>
                <a:gd name="connsiteY14-972" fmla="*/ 0 h 5890437"/>
                <a:gd name="connsiteX0-973" fmla="*/ 3030839 w 5381906"/>
                <a:gd name="connsiteY0-974" fmla="*/ 0 h 5890437"/>
                <a:gd name="connsiteX1-975" fmla="*/ 890241 w 5381906"/>
                <a:gd name="connsiteY1-976" fmla="*/ 1098883 h 5890437"/>
                <a:gd name="connsiteX2-977" fmla="*/ 607581 w 5381906"/>
                <a:gd name="connsiteY2-978" fmla="*/ 2172770 h 5890437"/>
                <a:gd name="connsiteX3-979" fmla="*/ 560 w 5381906"/>
                <a:gd name="connsiteY3-980" fmla="*/ 3051544 h 5890437"/>
                <a:gd name="connsiteX4-981" fmla="*/ 510923 w 5381906"/>
                <a:gd name="connsiteY4-982" fmla="*/ 3327991 h 5890437"/>
                <a:gd name="connsiteX5-983" fmla="*/ 339835 w 5381906"/>
                <a:gd name="connsiteY5-984" fmla="*/ 3734790 h 5890437"/>
                <a:gd name="connsiteX6-985" fmla="*/ 489657 w 5381906"/>
                <a:gd name="connsiteY6-986" fmla="*/ 3870251 h 5890437"/>
                <a:gd name="connsiteX7-987" fmla="*/ 372699 w 5381906"/>
                <a:gd name="connsiteY7-988" fmla="*/ 4061637 h 5890437"/>
                <a:gd name="connsiteX8-989" fmla="*/ 564085 w 5381906"/>
                <a:gd name="connsiteY8-990" fmla="*/ 4316819 h 5890437"/>
                <a:gd name="connsiteX9-991" fmla="*/ 500290 w 5381906"/>
                <a:gd name="connsiteY9-992" fmla="*/ 4976037 h 5890437"/>
                <a:gd name="connsiteX10-993" fmla="*/ 1754932 w 5381906"/>
                <a:gd name="connsiteY10-994" fmla="*/ 5199321 h 5890437"/>
                <a:gd name="connsiteX11-995" fmla="*/ 1946318 w 5381906"/>
                <a:gd name="connsiteY11-996" fmla="*/ 5890437 h 5890437"/>
                <a:gd name="connsiteX12-997" fmla="*/ 4785211 w 5381906"/>
                <a:gd name="connsiteY12-998" fmla="*/ 5858540 h 5890437"/>
                <a:gd name="connsiteX13-999" fmla="*/ 4891537 w 5381906"/>
                <a:gd name="connsiteY13-1000" fmla="*/ 3519377 h 5890437"/>
                <a:gd name="connsiteX14-1001" fmla="*/ 3030839 w 5381906"/>
                <a:gd name="connsiteY14-1002" fmla="*/ 0 h 5890437"/>
                <a:gd name="connsiteX0-1003" fmla="*/ 3030839 w 5381906"/>
                <a:gd name="connsiteY0-1004" fmla="*/ 0 h 5890437"/>
                <a:gd name="connsiteX1-1005" fmla="*/ 890241 w 5381906"/>
                <a:gd name="connsiteY1-1006" fmla="*/ 1098883 h 5890437"/>
                <a:gd name="connsiteX2-1007" fmla="*/ 607581 w 5381906"/>
                <a:gd name="connsiteY2-1008" fmla="*/ 2172770 h 5890437"/>
                <a:gd name="connsiteX3-1009" fmla="*/ 560 w 5381906"/>
                <a:gd name="connsiteY3-1010" fmla="*/ 3051544 h 5890437"/>
                <a:gd name="connsiteX4-1011" fmla="*/ 510923 w 5381906"/>
                <a:gd name="connsiteY4-1012" fmla="*/ 3327991 h 5890437"/>
                <a:gd name="connsiteX5-1013" fmla="*/ 339835 w 5381906"/>
                <a:gd name="connsiteY5-1014" fmla="*/ 3734790 h 5890437"/>
                <a:gd name="connsiteX6-1015" fmla="*/ 489657 w 5381906"/>
                <a:gd name="connsiteY6-1016" fmla="*/ 3870251 h 5890437"/>
                <a:gd name="connsiteX7-1017" fmla="*/ 372699 w 5381906"/>
                <a:gd name="connsiteY7-1018" fmla="*/ 4061637 h 5890437"/>
                <a:gd name="connsiteX8-1019" fmla="*/ 564085 w 5381906"/>
                <a:gd name="connsiteY8-1020" fmla="*/ 4316819 h 5890437"/>
                <a:gd name="connsiteX9-1021" fmla="*/ 500290 w 5381906"/>
                <a:gd name="connsiteY9-1022" fmla="*/ 4976037 h 5890437"/>
                <a:gd name="connsiteX10-1023" fmla="*/ 1754932 w 5381906"/>
                <a:gd name="connsiteY10-1024" fmla="*/ 5199321 h 5890437"/>
                <a:gd name="connsiteX11-1025" fmla="*/ 1946318 w 5381906"/>
                <a:gd name="connsiteY11-1026" fmla="*/ 5890437 h 5890437"/>
                <a:gd name="connsiteX12-1027" fmla="*/ 4785211 w 5381906"/>
                <a:gd name="connsiteY12-1028" fmla="*/ 5858540 h 5890437"/>
                <a:gd name="connsiteX13-1029" fmla="*/ 4891537 w 5381906"/>
                <a:gd name="connsiteY13-1030" fmla="*/ 3519377 h 5890437"/>
                <a:gd name="connsiteX14-1031" fmla="*/ 3030839 w 5381906"/>
                <a:gd name="connsiteY14-1032" fmla="*/ 0 h 5890437"/>
                <a:gd name="connsiteX0-1033" fmla="*/ 3030839 w 5381906"/>
                <a:gd name="connsiteY0-1034" fmla="*/ 0 h 5890437"/>
                <a:gd name="connsiteX1-1035" fmla="*/ 890241 w 5381906"/>
                <a:gd name="connsiteY1-1036" fmla="*/ 1098883 h 5890437"/>
                <a:gd name="connsiteX2-1037" fmla="*/ 607581 w 5381906"/>
                <a:gd name="connsiteY2-1038" fmla="*/ 2172770 h 5890437"/>
                <a:gd name="connsiteX3-1039" fmla="*/ 560 w 5381906"/>
                <a:gd name="connsiteY3-1040" fmla="*/ 3051544 h 5890437"/>
                <a:gd name="connsiteX4-1041" fmla="*/ 510923 w 5381906"/>
                <a:gd name="connsiteY4-1042" fmla="*/ 3327991 h 5890437"/>
                <a:gd name="connsiteX5-1043" fmla="*/ 339835 w 5381906"/>
                <a:gd name="connsiteY5-1044" fmla="*/ 3734790 h 5890437"/>
                <a:gd name="connsiteX6-1045" fmla="*/ 531221 w 5381906"/>
                <a:gd name="connsiteY6-1046" fmla="*/ 3870251 h 5890437"/>
                <a:gd name="connsiteX7-1047" fmla="*/ 372699 w 5381906"/>
                <a:gd name="connsiteY7-1048" fmla="*/ 4061637 h 5890437"/>
                <a:gd name="connsiteX8-1049" fmla="*/ 564085 w 5381906"/>
                <a:gd name="connsiteY8-1050" fmla="*/ 4316819 h 5890437"/>
                <a:gd name="connsiteX9-1051" fmla="*/ 500290 w 5381906"/>
                <a:gd name="connsiteY9-1052" fmla="*/ 4976037 h 5890437"/>
                <a:gd name="connsiteX10-1053" fmla="*/ 1754932 w 5381906"/>
                <a:gd name="connsiteY10-1054" fmla="*/ 5199321 h 5890437"/>
                <a:gd name="connsiteX11-1055" fmla="*/ 1946318 w 5381906"/>
                <a:gd name="connsiteY11-1056" fmla="*/ 5890437 h 5890437"/>
                <a:gd name="connsiteX12-1057" fmla="*/ 4785211 w 5381906"/>
                <a:gd name="connsiteY12-1058" fmla="*/ 5858540 h 5890437"/>
                <a:gd name="connsiteX13-1059" fmla="*/ 4891537 w 5381906"/>
                <a:gd name="connsiteY13-1060" fmla="*/ 3519377 h 5890437"/>
                <a:gd name="connsiteX14-1061" fmla="*/ 3030839 w 5381906"/>
                <a:gd name="connsiteY14-1062" fmla="*/ 0 h 5890437"/>
                <a:gd name="connsiteX0-1063" fmla="*/ 3030839 w 5381906"/>
                <a:gd name="connsiteY0-1064" fmla="*/ 0 h 5890437"/>
                <a:gd name="connsiteX1-1065" fmla="*/ 890241 w 5381906"/>
                <a:gd name="connsiteY1-1066" fmla="*/ 1098883 h 5890437"/>
                <a:gd name="connsiteX2-1067" fmla="*/ 607581 w 5381906"/>
                <a:gd name="connsiteY2-1068" fmla="*/ 2172770 h 5890437"/>
                <a:gd name="connsiteX3-1069" fmla="*/ 560 w 5381906"/>
                <a:gd name="connsiteY3-1070" fmla="*/ 3051544 h 5890437"/>
                <a:gd name="connsiteX4-1071" fmla="*/ 510923 w 5381906"/>
                <a:gd name="connsiteY4-1072" fmla="*/ 3327991 h 5890437"/>
                <a:gd name="connsiteX5-1073" fmla="*/ 339835 w 5381906"/>
                <a:gd name="connsiteY5-1074" fmla="*/ 3734790 h 5890437"/>
                <a:gd name="connsiteX6-1075" fmla="*/ 531221 w 5381906"/>
                <a:gd name="connsiteY6-1076" fmla="*/ 3870251 h 5890437"/>
                <a:gd name="connsiteX7-1077" fmla="*/ 372699 w 5381906"/>
                <a:gd name="connsiteY7-1078" fmla="*/ 4061637 h 5890437"/>
                <a:gd name="connsiteX8-1079" fmla="*/ 564085 w 5381906"/>
                <a:gd name="connsiteY8-1080" fmla="*/ 4316819 h 5890437"/>
                <a:gd name="connsiteX9-1081" fmla="*/ 500290 w 5381906"/>
                <a:gd name="connsiteY9-1082" fmla="*/ 4976037 h 5890437"/>
                <a:gd name="connsiteX10-1083" fmla="*/ 1754932 w 5381906"/>
                <a:gd name="connsiteY10-1084" fmla="*/ 5199321 h 5890437"/>
                <a:gd name="connsiteX11-1085" fmla="*/ 1946318 w 5381906"/>
                <a:gd name="connsiteY11-1086" fmla="*/ 5890437 h 5890437"/>
                <a:gd name="connsiteX12-1087" fmla="*/ 4785211 w 5381906"/>
                <a:gd name="connsiteY12-1088" fmla="*/ 5858540 h 5890437"/>
                <a:gd name="connsiteX13-1089" fmla="*/ 4891537 w 5381906"/>
                <a:gd name="connsiteY13-1090" fmla="*/ 3519377 h 5890437"/>
                <a:gd name="connsiteX14-1091" fmla="*/ 3030839 w 5381906"/>
                <a:gd name="connsiteY14-1092" fmla="*/ 0 h 5890437"/>
                <a:gd name="connsiteX0-1093" fmla="*/ 3030839 w 5381906"/>
                <a:gd name="connsiteY0-1094" fmla="*/ 0 h 5890437"/>
                <a:gd name="connsiteX1-1095" fmla="*/ 890241 w 5381906"/>
                <a:gd name="connsiteY1-1096" fmla="*/ 1098883 h 5890437"/>
                <a:gd name="connsiteX2-1097" fmla="*/ 607581 w 5381906"/>
                <a:gd name="connsiteY2-1098" fmla="*/ 2172770 h 5890437"/>
                <a:gd name="connsiteX3-1099" fmla="*/ 560 w 5381906"/>
                <a:gd name="connsiteY3-1100" fmla="*/ 3051544 h 5890437"/>
                <a:gd name="connsiteX4-1101" fmla="*/ 510923 w 5381906"/>
                <a:gd name="connsiteY4-1102" fmla="*/ 3327991 h 5890437"/>
                <a:gd name="connsiteX5-1103" fmla="*/ 339835 w 5381906"/>
                <a:gd name="connsiteY5-1104" fmla="*/ 3734790 h 5890437"/>
                <a:gd name="connsiteX6-1105" fmla="*/ 531221 w 5381906"/>
                <a:gd name="connsiteY6-1106" fmla="*/ 3870251 h 5890437"/>
                <a:gd name="connsiteX7-1107" fmla="*/ 372699 w 5381906"/>
                <a:gd name="connsiteY7-1108" fmla="*/ 4061637 h 5890437"/>
                <a:gd name="connsiteX8-1109" fmla="*/ 564085 w 5381906"/>
                <a:gd name="connsiteY8-1110" fmla="*/ 4316819 h 5890437"/>
                <a:gd name="connsiteX9-1111" fmla="*/ 500290 w 5381906"/>
                <a:gd name="connsiteY9-1112" fmla="*/ 4976037 h 5890437"/>
                <a:gd name="connsiteX10-1113" fmla="*/ 1754932 w 5381906"/>
                <a:gd name="connsiteY10-1114" fmla="*/ 5199321 h 5890437"/>
                <a:gd name="connsiteX11-1115" fmla="*/ 1946318 w 5381906"/>
                <a:gd name="connsiteY11-1116" fmla="*/ 5890437 h 5890437"/>
                <a:gd name="connsiteX12-1117" fmla="*/ 4785211 w 5381906"/>
                <a:gd name="connsiteY12-1118" fmla="*/ 5858540 h 5890437"/>
                <a:gd name="connsiteX13-1119" fmla="*/ 4891537 w 5381906"/>
                <a:gd name="connsiteY13-1120" fmla="*/ 3519377 h 5890437"/>
                <a:gd name="connsiteX14-1121" fmla="*/ 3030839 w 5381906"/>
                <a:gd name="connsiteY14-1122" fmla="*/ 0 h 5890437"/>
                <a:gd name="connsiteX0-1123" fmla="*/ 3030839 w 5381906"/>
                <a:gd name="connsiteY0-1124" fmla="*/ 0 h 5890437"/>
                <a:gd name="connsiteX1-1125" fmla="*/ 890241 w 5381906"/>
                <a:gd name="connsiteY1-1126" fmla="*/ 1098883 h 5890437"/>
                <a:gd name="connsiteX2-1127" fmla="*/ 607581 w 5381906"/>
                <a:gd name="connsiteY2-1128" fmla="*/ 2172770 h 5890437"/>
                <a:gd name="connsiteX3-1129" fmla="*/ 560 w 5381906"/>
                <a:gd name="connsiteY3-1130" fmla="*/ 3051544 h 5890437"/>
                <a:gd name="connsiteX4-1131" fmla="*/ 510923 w 5381906"/>
                <a:gd name="connsiteY4-1132" fmla="*/ 3327991 h 5890437"/>
                <a:gd name="connsiteX5-1133" fmla="*/ 339835 w 5381906"/>
                <a:gd name="connsiteY5-1134" fmla="*/ 3734790 h 5890437"/>
                <a:gd name="connsiteX6-1135" fmla="*/ 531221 w 5381906"/>
                <a:gd name="connsiteY6-1136" fmla="*/ 3870251 h 5890437"/>
                <a:gd name="connsiteX7-1137" fmla="*/ 372699 w 5381906"/>
                <a:gd name="connsiteY7-1138" fmla="*/ 4061637 h 5890437"/>
                <a:gd name="connsiteX8-1139" fmla="*/ 564085 w 5381906"/>
                <a:gd name="connsiteY8-1140" fmla="*/ 4316819 h 5890437"/>
                <a:gd name="connsiteX9-1141" fmla="*/ 500290 w 5381906"/>
                <a:gd name="connsiteY9-1142" fmla="*/ 4976037 h 5890437"/>
                <a:gd name="connsiteX10-1143" fmla="*/ 1754932 w 5381906"/>
                <a:gd name="connsiteY10-1144" fmla="*/ 5199321 h 5890437"/>
                <a:gd name="connsiteX11-1145" fmla="*/ 1946318 w 5381906"/>
                <a:gd name="connsiteY11-1146" fmla="*/ 5890437 h 5890437"/>
                <a:gd name="connsiteX12-1147" fmla="*/ 4785211 w 5381906"/>
                <a:gd name="connsiteY12-1148" fmla="*/ 5858540 h 5890437"/>
                <a:gd name="connsiteX13-1149" fmla="*/ 4891537 w 5381906"/>
                <a:gd name="connsiteY13-1150" fmla="*/ 3519377 h 5890437"/>
                <a:gd name="connsiteX14-1151" fmla="*/ 3030839 w 5381906"/>
                <a:gd name="connsiteY14-1152" fmla="*/ 0 h 5890437"/>
                <a:gd name="connsiteX0-1153" fmla="*/ 3030839 w 5381906"/>
                <a:gd name="connsiteY0-1154" fmla="*/ 0 h 5890437"/>
                <a:gd name="connsiteX1-1155" fmla="*/ 890241 w 5381906"/>
                <a:gd name="connsiteY1-1156" fmla="*/ 1098883 h 5890437"/>
                <a:gd name="connsiteX2-1157" fmla="*/ 607581 w 5381906"/>
                <a:gd name="connsiteY2-1158" fmla="*/ 2172770 h 5890437"/>
                <a:gd name="connsiteX3-1159" fmla="*/ 560 w 5381906"/>
                <a:gd name="connsiteY3-1160" fmla="*/ 3051544 h 5890437"/>
                <a:gd name="connsiteX4-1161" fmla="*/ 510923 w 5381906"/>
                <a:gd name="connsiteY4-1162" fmla="*/ 3327991 h 5890437"/>
                <a:gd name="connsiteX5-1163" fmla="*/ 339835 w 5381906"/>
                <a:gd name="connsiteY5-1164" fmla="*/ 3734790 h 5890437"/>
                <a:gd name="connsiteX6-1165" fmla="*/ 531221 w 5381906"/>
                <a:gd name="connsiteY6-1166" fmla="*/ 3870251 h 5890437"/>
                <a:gd name="connsiteX7-1167" fmla="*/ 372699 w 5381906"/>
                <a:gd name="connsiteY7-1168" fmla="*/ 4061637 h 5890437"/>
                <a:gd name="connsiteX8-1169" fmla="*/ 564085 w 5381906"/>
                <a:gd name="connsiteY8-1170" fmla="*/ 4316819 h 5890437"/>
                <a:gd name="connsiteX9-1171" fmla="*/ 500290 w 5381906"/>
                <a:gd name="connsiteY9-1172" fmla="*/ 4976037 h 5890437"/>
                <a:gd name="connsiteX10-1173" fmla="*/ 1754932 w 5381906"/>
                <a:gd name="connsiteY10-1174" fmla="*/ 5199321 h 5890437"/>
                <a:gd name="connsiteX11-1175" fmla="*/ 1946318 w 5381906"/>
                <a:gd name="connsiteY11-1176" fmla="*/ 5890437 h 5890437"/>
                <a:gd name="connsiteX12-1177" fmla="*/ 4785211 w 5381906"/>
                <a:gd name="connsiteY12-1178" fmla="*/ 5858540 h 5890437"/>
                <a:gd name="connsiteX13-1179" fmla="*/ 4891537 w 5381906"/>
                <a:gd name="connsiteY13-1180" fmla="*/ 3519377 h 5890437"/>
                <a:gd name="connsiteX14-1181" fmla="*/ 3030839 w 5381906"/>
                <a:gd name="connsiteY14-1182" fmla="*/ 0 h 5890437"/>
                <a:gd name="connsiteX0-1183" fmla="*/ 3030839 w 5381906"/>
                <a:gd name="connsiteY0-1184" fmla="*/ 0 h 5890437"/>
                <a:gd name="connsiteX1-1185" fmla="*/ 890241 w 5381906"/>
                <a:gd name="connsiteY1-1186" fmla="*/ 1098883 h 5890437"/>
                <a:gd name="connsiteX2-1187" fmla="*/ 607581 w 5381906"/>
                <a:gd name="connsiteY2-1188" fmla="*/ 2172770 h 5890437"/>
                <a:gd name="connsiteX3-1189" fmla="*/ 560 w 5381906"/>
                <a:gd name="connsiteY3-1190" fmla="*/ 3051544 h 5890437"/>
                <a:gd name="connsiteX4-1191" fmla="*/ 510923 w 5381906"/>
                <a:gd name="connsiteY4-1192" fmla="*/ 3327991 h 5890437"/>
                <a:gd name="connsiteX5-1193" fmla="*/ 339835 w 5381906"/>
                <a:gd name="connsiteY5-1194" fmla="*/ 3734790 h 5890437"/>
                <a:gd name="connsiteX6-1195" fmla="*/ 531221 w 5381906"/>
                <a:gd name="connsiteY6-1196" fmla="*/ 3870251 h 5890437"/>
                <a:gd name="connsiteX7-1197" fmla="*/ 372699 w 5381906"/>
                <a:gd name="connsiteY7-1198" fmla="*/ 4061637 h 5890437"/>
                <a:gd name="connsiteX8-1199" fmla="*/ 564085 w 5381906"/>
                <a:gd name="connsiteY8-1200" fmla="*/ 4316819 h 5890437"/>
                <a:gd name="connsiteX9-1201" fmla="*/ 500290 w 5381906"/>
                <a:gd name="connsiteY9-1202" fmla="*/ 4976037 h 5890437"/>
                <a:gd name="connsiteX10-1203" fmla="*/ 1754932 w 5381906"/>
                <a:gd name="connsiteY10-1204" fmla="*/ 5199321 h 5890437"/>
                <a:gd name="connsiteX11-1205" fmla="*/ 1946318 w 5381906"/>
                <a:gd name="connsiteY11-1206" fmla="*/ 5890437 h 5890437"/>
                <a:gd name="connsiteX12-1207" fmla="*/ 4785211 w 5381906"/>
                <a:gd name="connsiteY12-1208" fmla="*/ 5858540 h 5890437"/>
                <a:gd name="connsiteX13-1209" fmla="*/ 4891537 w 5381906"/>
                <a:gd name="connsiteY13-1210" fmla="*/ 3519377 h 5890437"/>
                <a:gd name="connsiteX14-1211" fmla="*/ 3030839 w 5381906"/>
                <a:gd name="connsiteY14-1212" fmla="*/ 0 h 5890437"/>
                <a:gd name="connsiteX0-1213" fmla="*/ 3030839 w 5381906"/>
                <a:gd name="connsiteY0-1214" fmla="*/ 0 h 5890437"/>
                <a:gd name="connsiteX1-1215" fmla="*/ 890241 w 5381906"/>
                <a:gd name="connsiteY1-1216" fmla="*/ 1098883 h 5890437"/>
                <a:gd name="connsiteX2-1217" fmla="*/ 607581 w 5381906"/>
                <a:gd name="connsiteY2-1218" fmla="*/ 2172770 h 5890437"/>
                <a:gd name="connsiteX3-1219" fmla="*/ 560 w 5381906"/>
                <a:gd name="connsiteY3-1220" fmla="*/ 3051544 h 5890437"/>
                <a:gd name="connsiteX4-1221" fmla="*/ 510923 w 5381906"/>
                <a:gd name="connsiteY4-1222" fmla="*/ 3327991 h 5890437"/>
                <a:gd name="connsiteX5-1223" fmla="*/ 339835 w 5381906"/>
                <a:gd name="connsiteY5-1224" fmla="*/ 3734790 h 5890437"/>
                <a:gd name="connsiteX6-1225" fmla="*/ 531221 w 5381906"/>
                <a:gd name="connsiteY6-1226" fmla="*/ 3870251 h 5890437"/>
                <a:gd name="connsiteX7-1227" fmla="*/ 372699 w 5381906"/>
                <a:gd name="connsiteY7-1228" fmla="*/ 4061637 h 5890437"/>
                <a:gd name="connsiteX8-1229" fmla="*/ 564085 w 5381906"/>
                <a:gd name="connsiteY8-1230" fmla="*/ 4316819 h 5890437"/>
                <a:gd name="connsiteX9-1231" fmla="*/ 500290 w 5381906"/>
                <a:gd name="connsiteY9-1232" fmla="*/ 4976037 h 5890437"/>
                <a:gd name="connsiteX10-1233" fmla="*/ 1754932 w 5381906"/>
                <a:gd name="connsiteY10-1234" fmla="*/ 5199321 h 5890437"/>
                <a:gd name="connsiteX11-1235" fmla="*/ 1946318 w 5381906"/>
                <a:gd name="connsiteY11-1236" fmla="*/ 5890437 h 5890437"/>
                <a:gd name="connsiteX12-1237" fmla="*/ 4785211 w 5381906"/>
                <a:gd name="connsiteY12-1238" fmla="*/ 5858540 h 5890437"/>
                <a:gd name="connsiteX13-1239" fmla="*/ 4891537 w 5381906"/>
                <a:gd name="connsiteY13-1240" fmla="*/ 3519377 h 5890437"/>
                <a:gd name="connsiteX14-1241" fmla="*/ 3030839 w 5381906"/>
                <a:gd name="connsiteY14-1242" fmla="*/ 0 h 5890437"/>
                <a:gd name="connsiteX0-1243" fmla="*/ 3030839 w 5381906"/>
                <a:gd name="connsiteY0-1244" fmla="*/ 0 h 5890437"/>
                <a:gd name="connsiteX1-1245" fmla="*/ 890241 w 5381906"/>
                <a:gd name="connsiteY1-1246" fmla="*/ 1098883 h 5890437"/>
                <a:gd name="connsiteX2-1247" fmla="*/ 607581 w 5381906"/>
                <a:gd name="connsiteY2-1248" fmla="*/ 2172770 h 5890437"/>
                <a:gd name="connsiteX3-1249" fmla="*/ 560 w 5381906"/>
                <a:gd name="connsiteY3-1250" fmla="*/ 3051544 h 5890437"/>
                <a:gd name="connsiteX4-1251" fmla="*/ 510923 w 5381906"/>
                <a:gd name="connsiteY4-1252" fmla="*/ 3327991 h 5890437"/>
                <a:gd name="connsiteX5-1253" fmla="*/ 339835 w 5381906"/>
                <a:gd name="connsiteY5-1254" fmla="*/ 3734790 h 5890437"/>
                <a:gd name="connsiteX6-1255" fmla="*/ 531221 w 5381906"/>
                <a:gd name="connsiteY6-1256" fmla="*/ 3870251 h 5890437"/>
                <a:gd name="connsiteX7-1257" fmla="*/ 372699 w 5381906"/>
                <a:gd name="connsiteY7-1258" fmla="*/ 4061637 h 5890437"/>
                <a:gd name="connsiteX8-1259" fmla="*/ 564085 w 5381906"/>
                <a:gd name="connsiteY8-1260" fmla="*/ 4316819 h 5890437"/>
                <a:gd name="connsiteX9-1261" fmla="*/ 500290 w 5381906"/>
                <a:gd name="connsiteY9-1262" fmla="*/ 4976037 h 5890437"/>
                <a:gd name="connsiteX10-1263" fmla="*/ 1754932 w 5381906"/>
                <a:gd name="connsiteY10-1264" fmla="*/ 5199321 h 5890437"/>
                <a:gd name="connsiteX11-1265" fmla="*/ 1946318 w 5381906"/>
                <a:gd name="connsiteY11-1266" fmla="*/ 5890437 h 5890437"/>
                <a:gd name="connsiteX12-1267" fmla="*/ 4785211 w 5381906"/>
                <a:gd name="connsiteY12-1268" fmla="*/ 5858540 h 5890437"/>
                <a:gd name="connsiteX13-1269" fmla="*/ 4891537 w 5381906"/>
                <a:gd name="connsiteY13-1270" fmla="*/ 3519377 h 5890437"/>
                <a:gd name="connsiteX14-1271" fmla="*/ 3030839 w 5381906"/>
                <a:gd name="connsiteY14-1272" fmla="*/ 0 h 5890437"/>
                <a:gd name="connsiteX0-1273" fmla="*/ 3030839 w 5381906"/>
                <a:gd name="connsiteY0-1274" fmla="*/ 0 h 5890437"/>
                <a:gd name="connsiteX1-1275" fmla="*/ 890241 w 5381906"/>
                <a:gd name="connsiteY1-1276" fmla="*/ 1098883 h 5890437"/>
                <a:gd name="connsiteX2-1277" fmla="*/ 607581 w 5381906"/>
                <a:gd name="connsiteY2-1278" fmla="*/ 2172770 h 5890437"/>
                <a:gd name="connsiteX3-1279" fmla="*/ 560 w 5381906"/>
                <a:gd name="connsiteY3-1280" fmla="*/ 3051544 h 5890437"/>
                <a:gd name="connsiteX4-1281" fmla="*/ 510923 w 5381906"/>
                <a:gd name="connsiteY4-1282" fmla="*/ 3327991 h 5890437"/>
                <a:gd name="connsiteX5-1283" fmla="*/ 339835 w 5381906"/>
                <a:gd name="connsiteY5-1284" fmla="*/ 3734790 h 5890437"/>
                <a:gd name="connsiteX6-1285" fmla="*/ 531221 w 5381906"/>
                <a:gd name="connsiteY6-1286" fmla="*/ 3870251 h 5890437"/>
                <a:gd name="connsiteX7-1287" fmla="*/ 372699 w 5381906"/>
                <a:gd name="connsiteY7-1288" fmla="*/ 4061637 h 5890437"/>
                <a:gd name="connsiteX8-1289" fmla="*/ 564085 w 5381906"/>
                <a:gd name="connsiteY8-1290" fmla="*/ 4316819 h 5890437"/>
                <a:gd name="connsiteX9-1291" fmla="*/ 500290 w 5381906"/>
                <a:gd name="connsiteY9-1292" fmla="*/ 4976037 h 5890437"/>
                <a:gd name="connsiteX10-1293" fmla="*/ 1754932 w 5381906"/>
                <a:gd name="connsiteY10-1294" fmla="*/ 5039004 h 5890437"/>
                <a:gd name="connsiteX11-1295" fmla="*/ 1946318 w 5381906"/>
                <a:gd name="connsiteY11-1296" fmla="*/ 5890437 h 5890437"/>
                <a:gd name="connsiteX12-1297" fmla="*/ 4785211 w 5381906"/>
                <a:gd name="connsiteY12-1298" fmla="*/ 5858540 h 5890437"/>
                <a:gd name="connsiteX13-1299" fmla="*/ 4891537 w 5381906"/>
                <a:gd name="connsiteY13-1300" fmla="*/ 3519377 h 5890437"/>
                <a:gd name="connsiteX14-1301" fmla="*/ 3030839 w 5381906"/>
                <a:gd name="connsiteY14-1302" fmla="*/ 0 h 5890437"/>
                <a:gd name="connsiteX0-1303" fmla="*/ 3030839 w 5381906"/>
                <a:gd name="connsiteY0-1304" fmla="*/ 0 h 5890437"/>
                <a:gd name="connsiteX1-1305" fmla="*/ 890241 w 5381906"/>
                <a:gd name="connsiteY1-1306" fmla="*/ 1098883 h 5890437"/>
                <a:gd name="connsiteX2-1307" fmla="*/ 607581 w 5381906"/>
                <a:gd name="connsiteY2-1308" fmla="*/ 2172770 h 5890437"/>
                <a:gd name="connsiteX3-1309" fmla="*/ 560 w 5381906"/>
                <a:gd name="connsiteY3-1310" fmla="*/ 3051544 h 5890437"/>
                <a:gd name="connsiteX4-1311" fmla="*/ 510923 w 5381906"/>
                <a:gd name="connsiteY4-1312" fmla="*/ 3327991 h 5890437"/>
                <a:gd name="connsiteX5-1313" fmla="*/ 339835 w 5381906"/>
                <a:gd name="connsiteY5-1314" fmla="*/ 3734790 h 5890437"/>
                <a:gd name="connsiteX6-1315" fmla="*/ 531221 w 5381906"/>
                <a:gd name="connsiteY6-1316" fmla="*/ 3870251 h 5890437"/>
                <a:gd name="connsiteX7-1317" fmla="*/ 372699 w 5381906"/>
                <a:gd name="connsiteY7-1318" fmla="*/ 4061637 h 5890437"/>
                <a:gd name="connsiteX8-1319" fmla="*/ 564085 w 5381906"/>
                <a:gd name="connsiteY8-1320" fmla="*/ 4316819 h 5890437"/>
                <a:gd name="connsiteX9-1321" fmla="*/ 500290 w 5381906"/>
                <a:gd name="connsiteY9-1322" fmla="*/ 4976037 h 5890437"/>
                <a:gd name="connsiteX10-1323" fmla="*/ 1754932 w 5381906"/>
                <a:gd name="connsiteY10-1324" fmla="*/ 5039004 h 5890437"/>
                <a:gd name="connsiteX11-1325" fmla="*/ 1946318 w 5381906"/>
                <a:gd name="connsiteY11-1326" fmla="*/ 5890437 h 5890437"/>
                <a:gd name="connsiteX12-1327" fmla="*/ 4785211 w 5381906"/>
                <a:gd name="connsiteY12-1328" fmla="*/ 5858540 h 5890437"/>
                <a:gd name="connsiteX13-1329" fmla="*/ 4891537 w 5381906"/>
                <a:gd name="connsiteY13-1330" fmla="*/ 3519377 h 5890437"/>
                <a:gd name="connsiteX14-1331" fmla="*/ 3030839 w 5381906"/>
                <a:gd name="connsiteY14-1332" fmla="*/ 0 h 5890437"/>
                <a:gd name="connsiteX0-1333" fmla="*/ 3030839 w 5381906"/>
                <a:gd name="connsiteY0-1334" fmla="*/ 0 h 5890437"/>
                <a:gd name="connsiteX1-1335" fmla="*/ 890241 w 5381906"/>
                <a:gd name="connsiteY1-1336" fmla="*/ 1098883 h 5890437"/>
                <a:gd name="connsiteX2-1337" fmla="*/ 607581 w 5381906"/>
                <a:gd name="connsiteY2-1338" fmla="*/ 2172770 h 5890437"/>
                <a:gd name="connsiteX3-1339" fmla="*/ 560 w 5381906"/>
                <a:gd name="connsiteY3-1340" fmla="*/ 3051544 h 5890437"/>
                <a:gd name="connsiteX4-1341" fmla="*/ 510923 w 5381906"/>
                <a:gd name="connsiteY4-1342" fmla="*/ 3327991 h 5890437"/>
                <a:gd name="connsiteX5-1343" fmla="*/ 339835 w 5381906"/>
                <a:gd name="connsiteY5-1344" fmla="*/ 3734790 h 5890437"/>
                <a:gd name="connsiteX6-1345" fmla="*/ 531221 w 5381906"/>
                <a:gd name="connsiteY6-1346" fmla="*/ 3870251 h 5890437"/>
                <a:gd name="connsiteX7-1347" fmla="*/ 372699 w 5381906"/>
                <a:gd name="connsiteY7-1348" fmla="*/ 4061637 h 5890437"/>
                <a:gd name="connsiteX8-1349" fmla="*/ 564085 w 5381906"/>
                <a:gd name="connsiteY8-1350" fmla="*/ 4316819 h 5890437"/>
                <a:gd name="connsiteX9-1351" fmla="*/ 500290 w 5381906"/>
                <a:gd name="connsiteY9-1352" fmla="*/ 4976037 h 5890437"/>
                <a:gd name="connsiteX10-1353" fmla="*/ 1754932 w 5381906"/>
                <a:gd name="connsiteY10-1354" fmla="*/ 5039004 h 5890437"/>
                <a:gd name="connsiteX11-1355" fmla="*/ 1946318 w 5381906"/>
                <a:gd name="connsiteY11-1356" fmla="*/ 5890437 h 5890437"/>
                <a:gd name="connsiteX12-1357" fmla="*/ 4785211 w 5381906"/>
                <a:gd name="connsiteY12-1358" fmla="*/ 5858540 h 5890437"/>
                <a:gd name="connsiteX13-1359" fmla="*/ 4891537 w 5381906"/>
                <a:gd name="connsiteY13-1360" fmla="*/ 3519377 h 5890437"/>
                <a:gd name="connsiteX14-1361" fmla="*/ 3030839 w 5381906"/>
                <a:gd name="connsiteY14-1362" fmla="*/ 0 h 5890437"/>
                <a:gd name="connsiteX0-1363" fmla="*/ 3030839 w 5381906"/>
                <a:gd name="connsiteY0-1364" fmla="*/ 0 h 5890437"/>
                <a:gd name="connsiteX1-1365" fmla="*/ 890241 w 5381906"/>
                <a:gd name="connsiteY1-1366" fmla="*/ 1098883 h 5890437"/>
                <a:gd name="connsiteX2-1367" fmla="*/ 607581 w 5381906"/>
                <a:gd name="connsiteY2-1368" fmla="*/ 2172770 h 5890437"/>
                <a:gd name="connsiteX3-1369" fmla="*/ 560 w 5381906"/>
                <a:gd name="connsiteY3-1370" fmla="*/ 3051544 h 5890437"/>
                <a:gd name="connsiteX4-1371" fmla="*/ 510923 w 5381906"/>
                <a:gd name="connsiteY4-1372" fmla="*/ 3327991 h 5890437"/>
                <a:gd name="connsiteX5-1373" fmla="*/ 339835 w 5381906"/>
                <a:gd name="connsiteY5-1374" fmla="*/ 3734790 h 5890437"/>
                <a:gd name="connsiteX6-1375" fmla="*/ 531221 w 5381906"/>
                <a:gd name="connsiteY6-1376" fmla="*/ 3870251 h 5890437"/>
                <a:gd name="connsiteX7-1377" fmla="*/ 372699 w 5381906"/>
                <a:gd name="connsiteY7-1378" fmla="*/ 4061637 h 5890437"/>
                <a:gd name="connsiteX8-1379" fmla="*/ 564085 w 5381906"/>
                <a:gd name="connsiteY8-1380" fmla="*/ 4316819 h 5890437"/>
                <a:gd name="connsiteX9-1381" fmla="*/ 500290 w 5381906"/>
                <a:gd name="connsiteY9-1382" fmla="*/ 4976037 h 5890437"/>
                <a:gd name="connsiteX10-1383" fmla="*/ 1754932 w 5381906"/>
                <a:gd name="connsiteY10-1384" fmla="*/ 5039004 h 5890437"/>
                <a:gd name="connsiteX11-1385" fmla="*/ 1946318 w 5381906"/>
                <a:gd name="connsiteY11-1386" fmla="*/ 5890437 h 5890437"/>
                <a:gd name="connsiteX12-1387" fmla="*/ 4785211 w 5381906"/>
                <a:gd name="connsiteY12-1388" fmla="*/ 5858540 h 5890437"/>
                <a:gd name="connsiteX13-1389" fmla="*/ 4891537 w 5381906"/>
                <a:gd name="connsiteY13-1390" fmla="*/ 3519377 h 5890437"/>
                <a:gd name="connsiteX14-1391" fmla="*/ 3030839 w 5381906"/>
                <a:gd name="connsiteY14-1392" fmla="*/ 0 h 5890437"/>
                <a:gd name="connsiteX0-1393" fmla="*/ 3030839 w 5381906"/>
                <a:gd name="connsiteY0-1394" fmla="*/ 0 h 5890437"/>
                <a:gd name="connsiteX1-1395" fmla="*/ 890241 w 5381906"/>
                <a:gd name="connsiteY1-1396" fmla="*/ 1098883 h 5890437"/>
                <a:gd name="connsiteX2-1397" fmla="*/ 607581 w 5381906"/>
                <a:gd name="connsiteY2-1398" fmla="*/ 2172770 h 5890437"/>
                <a:gd name="connsiteX3-1399" fmla="*/ 560 w 5381906"/>
                <a:gd name="connsiteY3-1400" fmla="*/ 3051544 h 5890437"/>
                <a:gd name="connsiteX4-1401" fmla="*/ 510923 w 5381906"/>
                <a:gd name="connsiteY4-1402" fmla="*/ 3327991 h 5890437"/>
                <a:gd name="connsiteX5-1403" fmla="*/ 339835 w 5381906"/>
                <a:gd name="connsiteY5-1404" fmla="*/ 3734790 h 5890437"/>
                <a:gd name="connsiteX6-1405" fmla="*/ 531221 w 5381906"/>
                <a:gd name="connsiteY6-1406" fmla="*/ 3870251 h 5890437"/>
                <a:gd name="connsiteX7-1407" fmla="*/ 372699 w 5381906"/>
                <a:gd name="connsiteY7-1408" fmla="*/ 4061637 h 5890437"/>
                <a:gd name="connsiteX8-1409" fmla="*/ 564085 w 5381906"/>
                <a:gd name="connsiteY8-1410" fmla="*/ 4316819 h 5890437"/>
                <a:gd name="connsiteX9-1411" fmla="*/ 500290 w 5381906"/>
                <a:gd name="connsiteY9-1412" fmla="*/ 4976037 h 5890437"/>
                <a:gd name="connsiteX10-1413" fmla="*/ 1754932 w 5381906"/>
                <a:gd name="connsiteY10-1414" fmla="*/ 5039004 h 5890437"/>
                <a:gd name="connsiteX11-1415" fmla="*/ 1946318 w 5381906"/>
                <a:gd name="connsiteY11-1416" fmla="*/ 5890437 h 5890437"/>
                <a:gd name="connsiteX12-1417" fmla="*/ 4785211 w 5381906"/>
                <a:gd name="connsiteY12-1418" fmla="*/ 5858540 h 5890437"/>
                <a:gd name="connsiteX13-1419" fmla="*/ 4891537 w 5381906"/>
                <a:gd name="connsiteY13-1420" fmla="*/ 3519377 h 5890437"/>
                <a:gd name="connsiteX14-1421" fmla="*/ 3030839 w 5381906"/>
                <a:gd name="connsiteY14-1422" fmla="*/ 0 h 5890437"/>
                <a:gd name="connsiteX0-1423" fmla="*/ 3030765 w 5381832"/>
                <a:gd name="connsiteY0-1424" fmla="*/ 0 h 5890437"/>
                <a:gd name="connsiteX1-1425" fmla="*/ 890167 w 5381832"/>
                <a:gd name="connsiteY1-1426" fmla="*/ 1098883 h 5890437"/>
                <a:gd name="connsiteX2-1427" fmla="*/ 672821 w 5381832"/>
                <a:gd name="connsiteY2-1428" fmla="*/ 2220272 h 5890437"/>
                <a:gd name="connsiteX3-1429" fmla="*/ 486 w 5381832"/>
                <a:gd name="connsiteY3-1430" fmla="*/ 3051544 h 5890437"/>
                <a:gd name="connsiteX4-1431" fmla="*/ 510849 w 5381832"/>
                <a:gd name="connsiteY4-1432" fmla="*/ 3327991 h 5890437"/>
                <a:gd name="connsiteX5-1433" fmla="*/ 339761 w 5381832"/>
                <a:gd name="connsiteY5-1434" fmla="*/ 3734790 h 5890437"/>
                <a:gd name="connsiteX6-1435" fmla="*/ 531147 w 5381832"/>
                <a:gd name="connsiteY6-1436" fmla="*/ 3870251 h 5890437"/>
                <a:gd name="connsiteX7-1437" fmla="*/ 372625 w 5381832"/>
                <a:gd name="connsiteY7-1438" fmla="*/ 4061637 h 5890437"/>
                <a:gd name="connsiteX8-1439" fmla="*/ 564011 w 5381832"/>
                <a:gd name="connsiteY8-1440" fmla="*/ 4316819 h 5890437"/>
                <a:gd name="connsiteX9-1441" fmla="*/ 500216 w 5381832"/>
                <a:gd name="connsiteY9-1442" fmla="*/ 4976037 h 5890437"/>
                <a:gd name="connsiteX10-1443" fmla="*/ 1754858 w 5381832"/>
                <a:gd name="connsiteY10-1444" fmla="*/ 5039004 h 5890437"/>
                <a:gd name="connsiteX11-1445" fmla="*/ 1946244 w 5381832"/>
                <a:gd name="connsiteY11-1446" fmla="*/ 5890437 h 5890437"/>
                <a:gd name="connsiteX12-1447" fmla="*/ 4785137 w 5381832"/>
                <a:gd name="connsiteY12-1448" fmla="*/ 5858540 h 5890437"/>
                <a:gd name="connsiteX13-1449" fmla="*/ 4891463 w 5381832"/>
                <a:gd name="connsiteY13-1450" fmla="*/ 3519377 h 5890437"/>
                <a:gd name="connsiteX14-1451" fmla="*/ 3030765 w 5381832"/>
                <a:gd name="connsiteY14-1452" fmla="*/ 0 h 5890437"/>
                <a:gd name="connsiteX0-1453" fmla="*/ 3030862 w 5381929"/>
                <a:gd name="connsiteY0-1454" fmla="*/ 0 h 5890437"/>
                <a:gd name="connsiteX1-1455" fmla="*/ 890264 w 5381929"/>
                <a:gd name="connsiteY1-1456" fmla="*/ 1098883 h 5890437"/>
                <a:gd name="connsiteX2-1457" fmla="*/ 672918 w 5381929"/>
                <a:gd name="connsiteY2-1458" fmla="*/ 2220272 h 5890437"/>
                <a:gd name="connsiteX3-1459" fmla="*/ 583 w 5381929"/>
                <a:gd name="connsiteY3-1460" fmla="*/ 3051544 h 5890437"/>
                <a:gd name="connsiteX4-1461" fmla="*/ 510946 w 5381929"/>
                <a:gd name="connsiteY4-1462" fmla="*/ 3327991 h 5890437"/>
                <a:gd name="connsiteX5-1463" fmla="*/ 339858 w 5381929"/>
                <a:gd name="connsiteY5-1464" fmla="*/ 3734790 h 5890437"/>
                <a:gd name="connsiteX6-1465" fmla="*/ 531244 w 5381929"/>
                <a:gd name="connsiteY6-1466" fmla="*/ 3870251 h 5890437"/>
                <a:gd name="connsiteX7-1467" fmla="*/ 372722 w 5381929"/>
                <a:gd name="connsiteY7-1468" fmla="*/ 4061637 h 5890437"/>
                <a:gd name="connsiteX8-1469" fmla="*/ 564108 w 5381929"/>
                <a:gd name="connsiteY8-1470" fmla="*/ 4316819 h 5890437"/>
                <a:gd name="connsiteX9-1471" fmla="*/ 500313 w 5381929"/>
                <a:gd name="connsiteY9-1472" fmla="*/ 4976037 h 5890437"/>
                <a:gd name="connsiteX10-1473" fmla="*/ 1754955 w 5381929"/>
                <a:gd name="connsiteY10-1474" fmla="*/ 5039004 h 5890437"/>
                <a:gd name="connsiteX11-1475" fmla="*/ 1946341 w 5381929"/>
                <a:gd name="connsiteY11-1476" fmla="*/ 5890437 h 5890437"/>
                <a:gd name="connsiteX12-1477" fmla="*/ 4785234 w 5381929"/>
                <a:gd name="connsiteY12-1478" fmla="*/ 5858540 h 5890437"/>
                <a:gd name="connsiteX13-1479" fmla="*/ 4891560 w 5381929"/>
                <a:gd name="connsiteY13-1480" fmla="*/ 3519377 h 5890437"/>
                <a:gd name="connsiteX14-1481" fmla="*/ 3030862 w 5381929"/>
                <a:gd name="connsiteY14-1482" fmla="*/ 0 h 5890437"/>
                <a:gd name="connsiteX0-1483" fmla="*/ 3030862 w 5381929"/>
                <a:gd name="connsiteY0-1484" fmla="*/ 0 h 5890437"/>
                <a:gd name="connsiteX1-1485" fmla="*/ 890264 w 5381929"/>
                <a:gd name="connsiteY1-1486" fmla="*/ 1098883 h 5890437"/>
                <a:gd name="connsiteX2-1487" fmla="*/ 672918 w 5381929"/>
                <a:gd name="connsiteY2-1488" fmla="*/ 2220272 h 5890437"/>
                <a:gd name="connsiteX3-1489" fmla="*/ 583 w 5381929"/>
                <a:gd name="connsiteY3-1490" fmla="*/ 3051544 h 5890437"/>
                <a:gd name="connsiteX4-1491" fmla="*/ 510946 w 5381929"/>
                <a:gd name="connsiteY4-1492" fmla="*/ 3327991 h 5890437"/>
                <a:gd name="connsiteX5-1493" fmla="*/ 339858 w 5381929"/>
                <a:gd name="connsiteY5-1494" fmla="*/ 3734790 h 5890437"/>
                <a:gd name="connsiteX6-1495" fmla="*/ 531244 w 5381929"/>
                <a:gd name="connsiteY6-1496" fmla="*/ 3870251 h 5890437"/>
                <a:gd name="connsiteX7-1497" fmla="*/ 372722 w 5381929"/>
                <a:gd name="connsiteY7-1498" fmla="*/ 4061637 h 5890437"/>
                <a:gd name="connsiteX8-1499" fmla="*/ 564108 w 5381929"/>
                <a:gd name="connsiteY8-1500" fmla="*/ 4316819 h 5890437"/>
                <a:gd name="connsiteX9-1501" fmla="*/ 500313 w 5381929"/>
                <a:gd name="connsiteY9-1502" fmla="*/ 4976037 h 5890437"/>
                <a:gd name="connsiteX10-1503" fmla="*/ 1754955 w 5381929"/>
                <a:gd name="connsiteY10-1504" fmla="*/ 5039004 h 5890437"/>
                <a:gd name="connsiteX11-1505" fmla="*/ 1946341 w 5381929"/>
                <a:gd name="connsiteY11-1506" fmla="*/ 5890437 h 5890437"/>
                <a:gd name="connsiteX12-1507" fmla="*/ 4785234 w 5381929"/>
                <a:gd name="connsiteY12-1508" fmla="*/ 5858540 h 5890437"/>
                <a:gd name="connsiteX13-1509" fmla="*/ 4891560 w 5381929"/>
                <a:gd name="connsiteY13-1510" fmla="*/ 3519377 h 5890437"/>
                <a:gd name="connsiteX14-1511" fmla="*/ 3030862 w 5381929"/>
                <a:gd name="connsiteY14-1512" fmla="*/ 0 h 5890437"/>
                <a:gd name="connsiteX0-1513" fmla="*/ 3030862 w 5381929"/>
                <a:gd name="connsiteY0-1514" fmla="*/ 0 h 5890437"/>
                <a:gd name="connsiteX1-1515" fmla="*/ 890264 w 5381929"/>
                <a:gd name="connsiteY1-1516" fmla="*/ 1098883 h 5890437"/>
                <a:gd name="connsiteX2-1517" fmla="*/ 672918 w 5381929"/>
                <a:gd name="connsiteY2-1518" fmla="*/ 2220272 h 5890437"/>
                <a:gd name="connsiteX3-1519" fmla="*/ 583 w 5381929"/>
                <a:gd name="connsiteY3-1520" fmla="*/ 3051544 h 5890437"/>
                <a:gd name="connsiteX4-1521" fmla="*/ 510946 w 5381929"/>
                <a:gd name="connsiteY4-1522" fmla="*/ 3327991 h 5890437"/>
                <a:gd name="connsiteX5-1523" fmla="*/ 339858 w 5381929"/>
                <a:gd name="connsiteY5-1524" fmla="*/ 3734790 h 5890437"/>
                <a:gd name="connsiteX6-1525" fmla="*/ 531244 w 5381929"/>
                <a:gd name="connsiteY6-1526" fmla="*/ 3870251 h 5890437"/>
                <a:gd name="connsiteX7-1527" fmla="*/ 372722 w 5381929"/>
                <a:gd name="connsiteY7-1528" fmla="*/ 4061637 h 5890437"/>
                <a:gd name="connsiteX8-1529" fmla="*/ 564108 w 5381929"/>
                <a:gd name="connsiteY8-1530" fmla="*/ 4316819 h 5890437"/>
                <a:gd name="connsiteX9-1531" fmla="*/ 500313 w 5381929"/>
                <a:gd name="connsiteY9-1532" fmla="*/ 4976037 h 5890437"/>
                <a:gd name="connsiteX10-1533" fmla="*/ 1754955 w 5381929"/>
                <a:gd name="connsiteY10-1534" fmla="*/ 5039004 h 5890437"/>
                <a:gd name="connsiteX11-1535" fmla="*/ 1946341 w 5381929"/>
                <a:gd name="connsiteY11-1536" fmla="*/ 5890437 h 5890437"/>
                <a:gd name="connsiteX12-1537" fmla="*/ 4785234 w 5381929"/>
                <a:gd name="connsiteY12-1538" fmla="*/ 5858540 h 5890437"/>
                <a:gd name="connsiteX13-1539" fmla="*/ 4891560 w 5381929"/>
                <a:gd name="connsiteY13-1540" fmla="*/ 3519377 h 5890437"/>
                <a:gd name="connsiteX14-1541" fmla="*/ 3030862 w 5381929"/>
                <a:gd name="connsiteY14-1542" fmla="*/ 0 h 5890437"/>
                <a:gd name="connsiteX0-1543" fmla="*/ 3030862 w 5381929"/>
                <a:gd name="connsiteY0-1544" fmla="*/ 0 h 5890437"/>
                <a:gd name="connsiteX1-1545" fmla="*/ 890264 w 5381929"/>
                <a:gd name="connsiteY1-1546" fmla="*/ 1098883 h 5890437"/>
                <a:gd name="connsiteX2-1547" fmla="*/ 672918 w 5381929"/>
                <a:gd name="connsiteY2-1548" fmla="*/ 2220272 h 5890437"/>
                <a:gd name="connsiteX3-1549" fmla="*/ 583 w 5381929"/>
                <a:gd name="connsiteY3-1550" fmla="*/ 3051544 h 5890437"/>
                <a:gd name="connsiteX4-1551" fmla="*/ 510946 w 5381929"/>
                <a:gd name="connsiteY4-1552" fmla="*/ 3327991 h 5890437"/>
                <a:gd name="connsiteX5-1553" fmla="*/ 339858 w 5381929"/>
                <a:gd name="connsiteY5-1554" fmla="*/ 3734790 h 5890437"/>
                <a:gd name="connsiteX6-1555" fmla="*/ 531244 w 5381929"/>
                <a:gd name="connsiteY6-1556" fmla="*/ 3870251 h 5890437"/>
                <a:gd name="connsiteX7-1557" fmla="*/ 372722 w 5381929"/>
                <a:gd name="connsiteY7-1558" fmla="*/ 4061637 h 5890437"/>
                <a:gd name="connsiteX8-1559" fmla="*/ 564108 w 5381929"/>
                <a:gd name="connsiteY8-1560" fmla="*/ 4316819 h 5890437"/>
                <a:gd name="connsiteX9-1561" fmla="*/ 500313 w 5381929"/>
                <a:gd name="connsiteY9-1562" fmla="*/ 4976037 h 5890437"/>
                <a:gd name="connsiteX10-1563" fmla="*/ 1754955 w 5381929"/>
                <a:gd name="connsiteY10-1564" fmla="*/ 5039004 h 5890437"/>
                <a:gd name="connsiteX11-1565" fmla="*/ 1946341 w 5381929"/>
                <a:gd name="connsiteY11-1566" fmla="*/ 5890437 h 5890437"/>
                <a:gd name="connsiteX12-1567" fmla="*/ 4785234 w 5381929"/>
                <a:gd name="connsiteY12-1568" fmla="*/ 5858540 h 5890437"/>
                <a:gd name="connsiteX13-1569" fmla="*/ 4891560 w 5381929"/>
                <a:gd name="connsiteY13-1570" fmla="*/ 3519377 h 5890437"/>
                <a:gd name="connsiteX14-1571" fmla="*/ 3030862 w 5381929"/>
                <a:gd name="connsiteY14-1572" fmla="*/ 0 h 5890437"/>
                <a:gd name="connsiteX0-1573" fmla="*/ 3030862 w 5381929"/>
                <a:gd name="connsiteY0-1574" fmla="*/ 0 h 5890437"/>
                <a:gd name="connsiteX1-1575" fmla="*/ 872451 w 5381929"/>
                <a:gd name="connsiteY1-1576" fmla="*/ 1057320 h 5890437"/>
                <a:gd name="connsiteX2-1577" fmla="*/ 672918 w 5381929"/>
                <a:gd name="connsiteY2-1578" fmla="*/ 2220272 h 5890437"/>
                <a:gd name="connsiteX3-1579" fmla="*/ 583 w 5381929"/>
                <a:gd name="connsiteY3-1580" fmla="*/ 3051544 h 5890437"/>
                <a:gd name="connsiteX4-1581" fmla="*/ 510946 w 5381929"/>
                <a:gd name="connsiteY4-1582" fmla="*/ 3327991 h 5890437"/>
                <a:gd name="connsiteX5-1583" fmla="*/ 339858 w 5381929"/>
                <a:gd name="connsiteY5-1584" fmla="*/ 3734790 h 5890437"/>
                <a:gd name="connsiteX6-1585" fmla="*/ 531244 w 5381929"/>
                <a:gd name="connsiteY6-1586" fmla="*/ 3870251 h 5890437"/>
                <a:gd name="connsiteX7-1587" fmla="*/ 372722 w 5381929"/>
                <a:gd name="connsiteY7-1588" fmla="*/ 4061637 h 5890437"/>
                <a:gd name="connsiteX8-1589" fmla="*/ 564108 w 5381929"/>
                <a:gd name="connsiteY8-1590" fmla="*/ 4316819 h 5890437"/>
                <a:gd name="connsiteX9-1591" fmla="*/ 500313 w 5381929"/>
                <a:gd name="connsiteY9-1592" fmla="*/ 4976037 h 5890437"/>
                <a:gd name="connsiteX10-1593" fmla="*/ 1754955 w 5381929"/>
                <a:gd name="connsiteY10-1594" fmla="*/ 5039004 h 5890437"/>
                <a:gd name="connsiteX11-1595" fmla="*/ 1946341 w 5381929"/>
                <a:gd name="connsiteY11-1596" fmla="*/ 5890437 h 5890437"/>
                <a:gd name="connsiteX12-1597" fmla="*/ 4785234 w 5381929"/>
                <a:gd name="connsiteY12-1598" fmla="*/ 5858540 h 5890437"/>
                <a:gd name="connsiteX13-1599" fmla="*/ 4891560 w 5381929"/>
                <a:gd name="connsiteY13-1600" fmla="*/ 3519377 h 5890437"/>
                <a:gd name="connsiteX14-1601" fmla="*/ 3030862 w 5381929"/>
                <a:gd name="connsiteY14-1602" fmla="*/ 0 h 5890437"/>
                <a:gd name="connsiteX0-1603" fmla="*/ 3030862 w 5381929"/>
                <a:gd name="connsiteY0-1604" fmla="*/ 0 h 5890437"/>
                <a:gd name="connsiteX1-1605" fmla="*/ 872451 w 5381929"/>
                <a:gd name="connsiteY1-1606" fmla="*/ 1057320 h 5890437"/>
                <a:gd name="connsiteX2-1607" fmla="*/ 672918 w 5381929"/>
                <a:gd name="connsiteY2-1608" fmla="*/ 2220272 h 5890437"/>
                <a:gd name="connsiteX3-1609" fmla="*/ 583 w 5381929"/>
                <a:gd name="connsiteY3-1610" fmla="*/ 3051544 h 5890437"/>
                <a:gd name="connsiteX4-1611" fmla="*/ 510946 w 5381929"/>
                <a:gd name="connsiteY4-1612" fmla="*/ 3327991 h 5890437"/>
                <a:gd name="connsiteX5-1613" fmla="*/ 339858 w 5381929"/>
                <a:gd name="connsiteY5-1614" fmla="*/ 3734790 h 5890437"/>
                <a:gd name="connsiteX6-1615" fmla="*/ 531244 w 5381929"/>
                <a:gd name="connsiteY6-1616" fmla="*/ 3870251 h 5890437"/>
                <a:gd name="connsiteX7-1617" fmla="*/ 372722 w 5381929"/>
                <a:gd name="connsiteY7-1618" fmla="*/ 4061637 h 5890437"/>
                <a:gd name="connsiteX8-1619" fmla="*/ 564108 w 5381929"/>
                <a:gd name="connsiteY8-1620" fmla="*/ 4316819 h 5890437"/>
                <a:gd name="connsiteX9-1621" fmla="*/ 500313 w 5381929"/>
                <a:gd name="connsiteY9-1622" fmla="*/ 4976037 h 5890437"/>
                <a:gd name="connsiteX10-1623" fmla="*/ 1754955 w 5381929"/>
                <a:gd name="connsiteY10-1624" fmla="*/ 5039004 h 5890437"/>
                <a:gd name="connsiteX11-1625" fmla="*/ 1946341 w 5381929"/>
                <a:gd name="connsiteY11-1626" fmla="*/ 5890437 h 5890437"/>
                <a:gd name="connsiteX12-1627" fmla="*/ 4785234 w 5381929"/>
                <a:gd name="connsiteY12-1628" fmla="*/ 5858540 h 5890437"/>
                <a:gd name="connsiteX13-1629" fmla="*/ 4891560 w 5381929"/>
                <a:gd name="connsiteY13-1630" fmla="*/ 3519377 h 5890437"/>
                <a:gd name="connsiteX14-1631" fmla="*/ 3030862 w 5381929"/>
                <a:gd name="connsiteY14-1632" fmla="*/ 0 h 5890437"/>
                <a:gd name="connsiteX0-1633" fmla="*/ 3030862 w 5381929"/>
                <a:gd name="connsiteY0-1634" fmla="*/ 0 h 5890437"/>
                <a:gd name="connsiteX1-1635" fmla="*/ 981633 w 5381929"/>
                <a:gd name="connsiteY1-1636" fmla="*/ 920842 h 5890437"/>
                <a:gd name="connsiteX2-1637" fmla="*/ 672918 w 5381929"/>
                <a:gd name="connsiteY2-1638" fmla="*/ 2220272 h 5890437"/>
                <a:gd name="connsiteX3-1639" fmla="*/ 583 w 5381929"/>
                <a:gd name="connsiteY3-1640" fmla="*/ 3051544 h 5890437"/>
                <a:gd name="connsiteX4-1641" fmla="*/ 510946 w 5381929"/>
                <a:gd name="connsiteY4-1642" fmla="*/ 3327991 h 5890437"/>
                <a:gd name="connsiteX5-1643" fmla="*/ 339858 w 5381929"/>
                <a:gd name="connsiteY5-1644" fmla="*/ 3734790 h 5890437"/>
                <a:gd name="connsiteX6-1645" fmla="*/ 531244 w 5381929"/>
                <a:gd name="connsiteY6-1646" fmla="*/ 3870251 h 5890437"/>
                <a:gd name="connsiteX7-1647" fmla="*/ 372722 w 5381929"/>
                <a:gd name="connsiteY7-1648" fmla="*/ 4061637 h 5890437"/>
                <a:gd name="connsiteX8-1649" fmla="*/ 564108 w 5381929"/>
                <a:gd name="connsiteY8-1650" fmla="*/ 4316819 h 5890437"/>
                <a:gd name="connsiteX9-1651" fmla="*/ 500313 w 5381929"/>
                <a:gd name="connsiteY9-1652" fmla="*/ 4976037 h 5890437"/>
                <a:gd name="connsiteX10-1653" fmla="*/ 1754955 w 5381929"/>
                <a:gd name="connsiteY10-1654" fmla="*/ 5039004 h 5890437"/>
                <a:gd name="connsiteX11-1655" fmla="*/ 1946341 w 5381929"/>
                <a:gd name="connsiteY11-1656" fmla="*/ 5890437 h 5890437"/>
                <a:gd name="connsiteX12-1657" fmla="*/ 4785234 w 5381929"/>
                <a:gd name="connsiteY12-1658" fmla="*/ 5858540 h 5890437"/>
                <a:gd name="connsiteX13-1659" fmla="*/ 4891560 w 5381929"/>
                <a:gd name="connsiteY13-1660" fmla="*/ 3519377 h 5890437"/>
                <a:gd name="connsiteX14-1661" fmla="*/ 3030862 w 5381929"/>
                <a:gd name="connsiteY14-1662" fmla="*/ 0 h 5890437"/>
                <a:gd name="connsiteX0-1663" fmla="*/ 3030862 w 5381929"/>
                <a:gd name="connsiteY0-1664" fmla="*/ 0 h 5890437"/>
                <a:gd name="connsiteX1-1665" fmla="*/ 981633 w 5381929"/>
                <a:gd name="connsiteY1-1666" fmla="*/ 920842 h 5890437"/>
                <a:gd name="connsiteX2-1667" fmla="*/ 672918 w 5381929"/>
                <a:gd name="connsiteY2-1668" fmla="*/ 2220272 h 5890437"/>
                <a:gd name="connsiteX3-1669" fmla="*/ 583 w 5381929"/>
                <a:gd name="connsiteY3-1670" fmla="*/ 3051544 h 5890437"/>
                <a:gd name="connsiteX4-1671" fmla="*/ 510946 w 5381929"/>
                <a:gd name="connsiteY4-1672" fmla="*/ 3327991 h 5890437"/>
                <a:gd name="connsiteX5-1673" fmla="*/ 339858 w 5381929"/>
                <a:gd name="connsiteY5-1674" fmla="*/ 3734790 h 5890437"/>
                <a:gd name="connsiteX6-1675" fmla="*/ 531244 w 5381929"/>
                <a:gd name="connsiteY6-1676" fmla="*/ 3870251 h 5890437"/>
                <a:gd name="connsiteX7-1677" fmla="*/ 372722 w 5381929"/>
                <a:gd name="connsiteY7-1678" fmla="*/ 4061637 h 5890437"/>
                <a:gd name="connsiteX8-1679" fmla="*/ 564108 w 5381929"/>
                <a:gd name="connsiteY8-1680" fmla="*/ 4316819 h 5890437"/>
                <a:gd name="connsiteX9-1681" fmla="*/ 500313 w 5381929"/>
                <a:gd name="connsiteY9-1682" fmla="*/ 4976037 h 5890437"/>
                <a:gd name="connsiteX10-1683" fmla="*/ 1754955 w 5381929"/>
                <a:gd name="connsiteY10-1684" fmla="*/ 5039004 h 5890437"/>
                <a:gd name="connsiteX11-1685" fmla="*/ 1946341 w 5381929"/>
                <a:gd name="connsiteY11-1686" fmla="*/ 5890437 h 5890437"/>
                <a:gd name="connsiteX12-1687" fmla="*/ 4785234 w 5381929"/>
                <a:gd name="connsiteY12-1688" fmla="*/ 5858540 h 5890437"/>
                <a:gd name="connsiteX13-1689" fmla="*/ 4891560 w 5381929"/>
                <a:gd name="connsiteY13-1690" fmla="*/ 3519377 h 5890437"/>
                <a:gd name="connsiteX14-1691" fmla="*/ 3030862 w 5381929"/>
                <a:gd name="connsiteY14-1692" fmla="*/ 0 h 5890437"/>
                <a:gd name="connsiteX0-1693" fmla="*/ 3030862 w 5381929"/>
                <a:gd name="connsiteY0-1694" fmla="*/ 0 h 5890437"/>
                <a:gd name="connsiteX1-1695" fmla="*/ 927042 w 5381929"/>
                <a:gd name="connsiteY1-1696" fmla="*/ 866251 h 5890437"/>
                <a:gd name="connsiteX2-1697" fmla="*/ 672918 w 5381929"/>
                <a:gd name="connsiteY2-1698" fmla="*/ 2220272 h 5890437"/>
                <a:gd name="connsiteX3-1699" fmla="*/ 583 w 5381929"/>
                <a:gd name="connsiteY3-1700" fmla="*/ 3051544 h 5890437"/>
                <a:gd name="connsiteX4-1701" fmla="*/ 510946 w 5381929"/>
                <a:gd name="connsiteY4-1702" fmla="*/ 3327991 h 5890437"/>
                <a:gd name="connsiteX5-1703" fmla="*/ 339858 w 5381929"/>
                <a:gd name="connsiteY5-1704" fmla="*/ 3734790 h 5890437"/>
                <a:gd name="connsiteX6-1705" fmla="*/ 531244 w 5381929"/>
                <a:gd name="connsiteY6-1706" fmla="*/ 3870251 h 5890437"/>
                <a:gd name="connsiteX7-1707" fmla="*/ 372722 w 5381929"/>
                <a:gd name="connsiteY7-1708" fmla="*/ 4061637 h 5890437"/>
                <a:gd name="connsiteX8-1709" fmla="*/ 564108 w 5381929"/>
                <a:gd name="connsiteY8-1710" fmla="*/ 4316819 h 5890437"/>
                <a:gd name="connsiteX9-1711" fmla="*/ 500313 w 5381929"/>
                <a:gd name="connsiteY9-1712" fmla="*/ 4976037 h 5890437"/>
                <a:gd name="connsiteX10-1713" fmla="*/ 1754955 w 5381929"/>
                <a:gd name="connsiteY10-1714" fmla="*/ 5039004 h 5890437"/>
                <a:gd name="connsiteX11-1715" fmla="*/ 1946341 w 5381929"/>
                <a:gd name="connsiteY11-1716" fmla="*/ 5890437 h 5890437"/>
                <a:gd name="connsiteX12-1717" fmla="*/ 4785234 w 5381929"/>
                <a:gd name="connsiteY12-1718" fmla="*/ 5858540 h 5890437"/>
                <a:gd name="connsiteX13-1719" fmla="*/ 4891560 w 5381929"/>
                <a:gd name="connsiteY13-1720" fmla="*/ 3519377 h 5890437"/>
                <a:gd name="connsiteX14-1721" fmla="*/ 3030862 w 5381929"/>
                <a:gd name="connsiteY14-1722" fmla="*/ 0 h 5890437"/>
                <a:gd name="connsiteX0-1723" fmla="*/ 3030862 w 5381929"/>
                <a:gd name="connsiteY0-1724" fmla="*/ 0 h 5890437"/>
                <a:gd name="connsiteX1-1725" fmla="*/ 927042 w 5381929"/>
                <a:gd name="connsiteY1-1726" fmla="*/ 866251 h 5890437"/>
                <a:gd name="connsiteX2-1727" fmla="*/ 672918 w 5381929"/>
                <a:gd name="connsiteY2-1728" fmla="*/ 2220272 h 5890437"/>
                <a:gd name="connsiteX3-1729" fmla="*/ 583 w 5381929"/>
                <a:gd name="connsiteY3-1730" fmla="*/ 3051544 h 5890437"/>
                <a:gd name="connsiteX4-1731" fmla="*/ 510946 w 5381929"/>
                <a:gd name="connsiteY4-1732" fmla="*/ 3327991 h 5890437"/>
                <a:gd name="connsiteX5-1733" fmla="*/ 339858 w 5381929"/>
                <a:gd name="connsiteY5-1734" fmla="*/ 3734790 h 5890437"/>
                <a:gd name="connsiteX6-1735" fmla="*/ 531244 w 5381929"/>
                <a:gd name="connsiteY6-1736" fmla="*/ 3870251 h 5890437"/>
                <a:gd name="connsiteX7-1737" fmla="*/ 372722 w 5381929"/>
                <a:gd name="connsiteY7-1738" fmla="*/ 4061637 h 5890437"/>
                <a:gd name="connsiteX8-1739" fmla="*/ 564108 w 5381929"/>
                <a:gd name="connsiteY8-1740" fmla="*/ 4316819 h 5890437"/>
                <a:gd name="connsiteX9-1741" fmla="*/ 500313 w 5381929"/>
                <a:gd name="connsiteY9-1742" fmla="*/ 4976037 h 5890437"/>
                <a:gd name="connsiteX10-1743" fmla="*/ 1754955 w 5381929"/>
                <a:gd name="connsiteY10-1744" fmla="*/ 5039004 h 5890437"/>
                <a:gd name="connsiteX11-1745" fmla="*/ 1946341 w 5381929"/>
                <a:gd name="connsiteY11-1746" fmla="*/ 5890437 h 5890437"/>
                <a:gd name="connsiteX12-1747" fmla="*/ 4785234 w 5381929"/>
                <a:gd name="connsiteY12-1748" fmla="*/ 5858540 h 5890437"/>
                <a:gd name="connsiteX13-1749" fmla="*/ 4891560 w 5381929"/>
                <a:gd name="connsiteY13-1750" fmla="*/ 3519377 h 5890437"/>
                <a:gd name="connsiteX14-1751" fmla="*/ 3030862 w 5381929"/>
                <a:gd name="connsiteY14-1752" fmla="*/ 0 h 5890437"/>
                <a:gd name="connsiteX0-1753" fmla="*/ 3030862 w 5381929"/>
                <a:gd name="connsiteY0-1754" fmla="*/ 0 h 5890437"/>
                <a:gd name="connsiteX1-1755" fmla="*/ 927042 w 5381929"/>
                <a:gd name="connsiteY1-1756" fmla="*/ 866251 h 5890437"/>
                <a:gd name="connsiteX2-1757" fmla="*/ 672918 w 5381929"/>
                <a:gd name="connsiteY2-1758" fmla="*/ 2220272 h 5890437"/>
                <a:gd name="connsiteX3-1759" fmla="*/ 583 w 5381929"/>
                <a:gd name="connsiteY3-1760" fmla="*/ 3051544 h 5890437"/>
                <a:gd name="connsiteX4-1761" fmla="*/ 510946 w 5381929"/>
                <a:gd name="connsiteY4-1762" fmla="*/ 3327991 h 5890437"/>
                <a:gd name="connsiteX5-1763" fmla="*/ 339858 w 5381929"/>
                <a:gd name="connsiteY5-1764" fmla="*/ 3734790 h 5890437"/>
                <a:gd name="connsiteX6-1765" fmla="*/ 531244 w 5381929"/>
                <a:gd name="connsiteY6-1766" fmla="*/ 3870251 h 5890437"/>
                <a:gd name="connsiteX7-1767" fmla="*/ 372722 w 5381929"/>
                <a:gd name="connsiteY7-1768" fmla="*/ 4061637 h 5890437"/>
                <a:gd name="connsiteX8-1769" fmla="*/ 564108 w 5381929"/>
                <a:gd name="connsiteY8-1770" fmla="*/ 4316819 h 5890437"/>
                <a:gd name="connsiteX9-1771" fmla="*/ 500313 w 5381929"/>
                <a:gd name="connsiteY9-1772" fmla="*/ 4976037 h 5890437"/>
                <a:gd name="connsiteX10-1773" fmla="*/ 1754955 w 5381929"/>
                <a:gd name="connsiteY10-1774" fmla="*/ 5039004 h 5890437"/>
                <a:gd name="connsiteX11-1775" fmla="*/ 1946341 w 5381929"/>
                <a:gd name="connsiteY11-1776" fmla="*/ 5890437 h 5890437"/>
                <a:gd name="connsiteX12-1777" fmla="*/ 4785234 w 5381929"/>
                <a:gd name="connsiteY12-1778" fmla="*/ 5858540 h 5890437"/>
                <a:gd name="connsiteX13-1779" fmla="*/ 4891560 w 5381929"/>
                <a:gd name="connsiteY13-1780" fmla="*/ 3519377 h 5890437"/>
                <a:gd name="connsiteX14-1781" fmla="*/ 3030862 w 5381929"/>
                <a:gd name="connsiteY14-1782" fmla="*/ 0 h 5890437"/>
                <a:gd name="connsiteX0-1783" fmla="*/ 3030862 w 5381929"/>
                <a:gd name="connsiteY0-1784" fmla="*/ 1751 h 5892188"/>
                <a:gd name="connsiteX1-1785" fmla="*/ 927042 w 5381929"/>
                <a:gd name="connsiteY1-1786" fmla="*/ 868002 h 5892188"/>
                <a:gd name="connsiteX2-1787" fmla="*/ 672918 w 5381929"/>
                <a:gd name="connsiteY2-1788" fmla="*/ 2222023 h 5892188"/>
                <a:gd name="connsiteX3-1789" fmla="*/ 583 w 5381929"/>
                <a:gd name="connsiteY3-1790" fmla="*/ 3053295 h 5892188"/>
                <a:gd name="connsiteX4-1791" fmla="*/ 510946 w 5381929"/>
                <a:gd name="connsiteY4-1792" fmla="*/ 3329742 h 5892188"/>
                <a:gd name="connsiteX5-1793" fmla="*/ 339858 w 5381929"/>
                <a:gd name="connsiteY5-1794" fmla="*/ 3736541 h 5892188"/>
                <a:gd name="connsiteX6-1795" fmla="*/ 531244 w 5381929"/>
                <a:gd name="connsiteY6-1796" fmla="*/ 3872002 h 5892188"/>
                <a:gd name="connsiteX7-1797" fmla="*/ 372722 w 5381929"/>
                <a:gd name="connsiteY7-1798" fmla="*/ 4063388 h 5892188"/>
                <a:gd name="connsiteX8-1799" fmla="*/ 564108 w 5381929"/>
                <a:gd name="connsiteY8-1800" fmla="*/ 4318570 h 5892188"/>
                <a:gd name="connsiteX9-1801" fmla="*/ 500313 w 5381929"/>
                <a:gd name="connsiteY9-1802" fmla="*/ 4977788 h 5892188"/>
                <a:gd name="connsiteX10-1803" fmla="*/ 1754955 w 5381929"/>
                <a:gd name="connsiteY10-1804" fmla="*/ 5040755 h 5892188"/>
                <a:gd name="connsiteX11-1805" fmla="*/ 1946341 w 5381929"/>
                <a:gd name="connsiteY11-1806" fmla="*/ 5892188 h 5892188"/>
                <a:gd name="connsiteX12-1807" fmla="*/ 4785234 w 5381929"/>
                <a:gd name="connsiteY12-1808" fmla="*/ 5860291 h 5892188"/>
                <a:gd name="connsiteX13-1809" fmla="*/ 4891560 w 5381929"/>
                <a:gd name="connsiteY13-1810" fmla="*/ 3521128 h 5892188"/>
                <a:gd name="connsiteX14-1811" fmla="*/ 3030862 w 5381929"/>
                <a:gd name="connsiteY14-1812" fmla="*/ 1751 h 5892188"/>
                <a:gd name="connsiteX0-1813" fmla="*/ 3031042 w 5382109"/>
                <a:gd name="connsiteY0-1814" fmla="*/ 1751 h 5892188"/>
                <a:gd name="connsiteX1-1815" fmla="*/ 927222 w 5382109"/>
                <a:gd name="connsiteY1-1816" fmla="*/ 868002 h 5892188"/>
                <a:gd name="connsiteX2-1817" fmla="*/ 577563 w 5382109"/>
                <a:gd name="connsiteY2-1818" fmla="*/ 2303910 h 5892188"/>
                <a:gd name="connsiteX3-1819" fmla="*/ 763 w 5382109"/>
                <a:gd name="connsiteY3-1820" fmla="*/ 3053295 h 5892188"/>
                <a:gd name="connsiteX4-1821" fmla="*/ 511126 w 5382109"/>
                <a:gd name="connsiteY4-1822" fmla="*/ 3329742 h 5892188"/>
                <a:gd name="connsiteX5-1823" fmla="*/ 340038 w 5382109"/>
                <a:gd name="connsiteY5-1824" fmla="*/ 3736541 h 5892188"/>
                <a:gd name="connsiteX6-1825" fmla="*/ 531424 w 5382109"/>
                <a:gd name="connsiteY6-1826" fmla="*/ 3872002 h 5892188"/>
                <a:gd name="connsiteX7-1827" fmla="*/ 372902 w 5382109"/>
                <a:gd name="connsiteY7-1828" fmla="*/ 4063388 h 5892188"/>
                <a:gd name="connsiteX8-1829" fmla="*/ 564288 w 5382109"/>
                <a:gd name="connsiteY8-1830" fmla="*/ 4318570 h 5892188"/>
                <a:gd name="connsiteX9-1831" fmla="*/ 500493 w 5382109"/>
                <a:gd name="connsiteY9-1832" fmla="*/ 4977788 h 5892188"/>
                <a:gd name="connsiteX10-1833" fmla="*/ 1755135 w 5382109"/>
                <a:gd name="connsiteY10-1834" fmla="*/ 5040755 h 5892188"/>
                <a:gd name="connsiteX11-1835" fmla="*/ 1946521 w 5382109"/>
                <a:gd name="connsiteY11-1836" fmla="*/ 5892188 h 5892188"/>
                <a:gd name="connsiteX12-1837" fmla="*/ 4785414 w 5382109"/>
                <a:gd name="connsiteY12-1838" fmla="*/ 5860291 h 5892188"/>
                <a:gd name="connsiteX13-1839" fmla="*/ 4891740 w 5382109"/>
                <a:gd name="connsiteY13-1840" fmla="*/ 3521128 h 5892188"/>
                <a:gd name="connsiteX14-1841" fmla="*/ 3031042 w 5382109"/>
                <a:gd name="connsiteY14-1842" fmla="*/ 1751 h 5892188"/>
                <a:gd name="connsiteX0-1843" fmla="*/ 3031042 w 5382109"/>
                <a:gd name="connsiteY0-1844" fmla="*/ 2101 h 5892538"/>
                <a:gd name="connsiteX1-1845" fmla="*/ 913575 w 5382109"/>
                <a:gd name="connsiteY1-1846" fmla="*/ 827408 h 5892538"/>
                <a:gd name="connsiteX2-1847" fmla="*/ 577563 w 5382109"/>
                <a:gd name="connsiteY2-1848" fmla="*/ 2304260 h 5892538"/>
                <a:gd name="connsiteX3-1849" fmla="*/ 763 w 5382109"/>
                <a:gd name="connsiteY3-1850" fmla="*/ 3053645 h 5892538"/>
                <a:gd name="connsiteX4-1851" fmla="*/ 511126 w 5382109"/>
                <a:gd name="connsiteY4-1852" fmla="*/ 3330092 h 5892538"/>
                <a:gd name="connsiteX5-1853" fmla="*/ 340038 w 5382109"/>
                <a:gd name="connsiteY5-1854" fmla="*/ 3736891 h 5892538"/>
                <a:gd name="connsiteX6-1855" fmla="*/ 531424 w 5382109"/>
                <a:gd name="connsiteY6-1856" fmla="*/ 3872352 h 5892538"/>
                <a:gd name="connsiteX7-1857" fmla="*/ 372902 w 5382109"/>
                <a:gd name="connsiteY7-1858" fmla="*/ 4063738 h 5892538"/>
                <a:gd name="connsiteX8-1859" fmla="*/ 564288 w 5382109"/>
                <a:gd name="connsiteY8-1860" fmla="*/ 4318920 h 5892538"/>
                <a:gd name="connsiteX9-1861" fmla="*/ 500493 w 5382109"/>
                <a:gd name="connsiteY9-1862" fmla="*/ 4978138 h 5892538"/>
                <a:gd name="connsiteX10-1863" fmla="*/ 1755135 w 5382109"/>
                <a:gd name="connsiteY10-1864" fmla="*/ 5041105 h 5892538"/>
                <a:gd name="connsiteX11-1865" fmla="*/ 1946521 w 5382109"/>
                <a:gd name="connsiteY11-1866" fmla="*/ 5892538 h 5892538"/>
                <a:gd name="connsiteX12-1867" fmla="*/ 4785414 w 5382109"/>
                <a:gd name="connsiteY12-1868" fmla="*/ 5860641 h 5892538"/>
                <a:gd name="connsiteX13-1869" fmla="*/ 4891740 w 5382109"/>
                <a:gd name="connsiteY13-1870" fmla="*/ 3521478 h 5892538"/>
                <a:gd name="connsiteX14-1871" fmla="*/ 3031042 w 5382109"/>
                <a:gd name="connsiteY14-1872" fmla="*/ 2101 h 5892538"/>
                <a:gd name="connsiteX0-1873" fmla="*/ 3031042 w 5382109"/>
                <a:gd name="connsiteY0-1874" fmla="*/ 941 h 5891378"/>
                <a:gd name="connsiteX1-1875" fmla="*/ 886280 w 5382109"/>
                <a:gd name="connsiteY1-1876" fmla="*/ 1071908 h 5891378"/>
                <a:gd name="connsiteX2-1877" fmla="*/ 577563 w 5382109"/>
                <a:gd name="connsiteY2-1878" fmla="*/ 2303100 h 5891378"/>
                <a:gd name="connsiteX3-1879" fmla="*/ 763 w 5382109"/>
                <a:gd name="connsiteY3-1880" fmla="*/ 3052485 h 5891378"/>
                <a:gd name="connsiteX4-1881" fmla="*/ 511126 w 5382109"/>
                <a:gd name="connsiteY4-1882" fmla="*/ 3328932 h 5891378"/>
                <a:gd name="connsiteX5-1883" fmla="*/ 340038 w 5382109"/>
                <a:gd name="connsiteY5-1884" fmla="*/ 3735731 h 5891378"/>
                <a:gd name="connsiteX6-1885" fmla="*/ 531424 w 5382109"/>
                <a:gd name="connsiteY6-1886" fmla="*/ 3871192 h 5891378"/>
                <a:gd name="connsiteX7-1887" fmla="*/ 372902 w 5382109"/>
                <a:gd name="connsiteY7-1888" fmla="*/ 4062578 h 5891378"/>
                <a:gd name="connsiteX8-1889" fmla="*/ 564288 w 5382109"/>
                <a:gd name="connsiteY8-1890" fmla="*/ 4317760 h 5891378"/>
                <a:gd name="connsiteX9-1891" fmla="*/ 500493 w 5382109"/>
                <a:gd name="connsiteY9-1892" fmla="*/ 4976978 h 5891378"/>
                <a:gd name="connsiteX10-1893" fmla="*/ 1755135 w 5382109"/>
                <a:gd name="connsiteY10-1894" fmla="*/ 5039945 h 5891378"/>
                <a:gd name="connsiteX11-1895" fmla="*/ 1946521 w 5382109"/>
                <a:gd name="connsiteY11-1896" fmla="*/ 5891378 h 5891378"/>
                <a:gd name="connsiteX12-1897" fmla="*/ 4785414 w 5382109"/>
                <a:gd name="connsiteY12-1898" fmla="*/ 5859481 h 5891378"/>
                <a:gd name="connsiteX13-1899" fmla="*/ 4891740 w 5382109"/>
                <a:gd name="connsiteY13-1900" fmla="*/ 3520318 h 5891378"/>
                <a:gd name="connsiteX14-1901" fmla="*/ 3031042 w 5382109"/>
                <a:gd name="connsiteY14-1902" fmla="*/ 941 h 5891378"/>
                <a:gd name="connsiteX0-1903" fmla="*/ 3031042 w 5382109"/>
                <a:gd name="connsiteY0-1904" fmla="*/ 753 h 5891190"/>
                <a:gd name="connsiteX1-1905" fmla="*/ 886280 w 5382109"/>
                <a:gd name="connsiteY1-1906" fmla="*/ 1071720 h 5891190"/>
                <a:gd name="connsiteX2-1907" fmla="*/ 577563 w 5382109"/>
                <a:gd name="connsiteY2-1908" fmla="*/ 2302912 h 5891190"/>
                <a:gd name="connsiteX3-1909" fmla="*/ 763 w 5382109"/>
                <a:gd name="connsiteY3-1910" fmla="*/ 3052297 h 5891190"/>
                <a:gd name="connsiteX4-1911" fmla="*/ 511126 w 5382109"/>
                <a:gd name="connsiteY4-1912" fmla="*/ 3328744 h 5891190"/>
                <a:gd name="connsiteX5-1913" fmla="*/ 340038 w 5382109"/>
                <a:gd name="connsiteY5-1914" fmla="*/ 3735543 h 5891190"/>
                <a:gd name="connsiteX6-1915" fmla="*/ 531424 w 5382109"/>
                <a:gd name="connsiteY6-1916" fmla="*/ 3871004 h 5891190"/>
                <a:gd name="connsiteX7-1917" fmla="*/ 372902 w 5382109"/>
                <a:gd name="connsiteY7-1918" fmla="*/ 4062390 h 5891190"/>
                <a:gd name="connsiteX8-1919" fmla="*/ 564288 w 5382109"/>
                <a:gd name="connsiteY8-1920" fmla="*/ 4317572 h 5891190"/>
                <a:gd name="connsiteX9-1921" fmla="*/ 500493 w 5382109"/>
                <a:gd name="connsiteY9-1922" fmla="*/ 4976790 h 5891190"/>
                <a:gd name="connsiteX10-1923" fmla="*/ 1755135 w 5382109"/>
                <a:gd name="connsiteY10-1924" fmla="*/ 5039757 h 5891190"/>
                <a:gd name="connsiteX11-1925" fmla="*/ 1946521 w 5382109"/>
                <a:gd name="connsiteY11-1926" fmla="*/ 5891190 h 5891190"/>
                <a:gd name="connsiteX12-1927" fmla="*/ 4785414 w 5382109"/>
                <a:gd name="connsiteY12-1928" fmla="*/ 5859293 h 5891190"/>
                <a:gd name="connsiteX13-1929" fmla="*/ 4891740 w 5382109"/>
                <a:gd name="connsiteY13-1930" fmla="*/ 3520130 h 5891190"/>
                <a:gd name="connsiteX14-1931" fmla="*/ 3031042 w 5382109"/>
                <a:gd name="connsiteY14-1932" fmla="*/ 753 h 5891190"/>
                <a:gd name="connsiteX0-1933" fmla="*/ 3031042 w 5382109"/>
                <a:gd name="connsiteY0-1934" fmla="*/ 753 h 5891190"/>
                <a:gd name="connsiteX1-1935" fmla="*/ 886280 w 5382109"/>
                <a:gd name="connsiteY1-1936" fmla="*/ 1071720 h 5891190"/>
                <a:gd name="connsiteX2-1937" fmla="*/ 577563 w 5382109"/>
                <a:gd name="connsiteY2-1938" fmla="*/ 2302912 h 5891190"/>
                <a:gd name="connsiteX3-1939" fmla="*/ 763 w 5382109"/>
                <a:gd name="connsiteY3-1940" fmla="*/ 3052297 h 5891190"/>
                <a:gd name="connsiteX4-1941" fmla="*/ 511126 w 5382109"/>
                <a:gd name="connsiteY4-1942" fmla="*/ 3328744 h 5891190"/>
                <a:gd name="connsiteX5-1943" fmla="*/ 340038 w 5382109"/>
                <a:gd name="connsiteY5-1944" fmla="*/ 3735543 h 5891190"/>
                <a:gd name="connsiteX6-1945" fmla="*/ 531424 w 5382109"/>
                <a:gd name="connsiteY6-1946" fmla="*/ 3871004 h 5891190"/>
                <a:gd name="connsiteX7-1947" fmla="*/ 372902 w 5382109"/>
                <a:gd name="connsiteY7-1948" fmla="*/ 4062390 h 5891190"/>
                <a:gd name="connsiteX8-1949" fmla="*/ 564288 w 5382109"/>
                <a:gd name="connsiteY8-1950" fmla="*/ 4317572 h 5891190"/>
                <a:gd name="connsiteX9-1951" fmla="*/ 500493 w 5382109"/>
                <a:gd name="connsiteY9-1952" fmla="*/ 4976790 h 5891190"/>
                <a:gd name="connsiteX10-1953" fmla="*/ 1755135 w 5382109"/>
                <a:gd name="connsiteY10-1954" fmla="*/ 5039757 h 5891190"/>
                <a:gd name="connsiteX11-1955" fmla="*/ 1946521 w 5382109"/>
                <a:gd name="connsiteY11-1956" fmla="*/ 5891190 h 5891190"/>
                <a:gd name="connsiteX12-1957" fmla="*/ 4785414 w 5382109"/>
                <a:gd name="connsiteY12-1958" fmla="*/ 5859293 h 5891190"/>
                <a:gd name="connsiteX13-1959" fmla="*/ 4891740 w 5382109"/>
                <a:gd name="connsiteY13-1960" fmla="*/ 3520130 h 5891190"/>
                <a:gd name="connsiteX14-1961" fmla="*/ 3031042 w 5382109"/>
                <a:gd name="connsiteY14-1962" fmla="*/ 753 h 5891190"/>
                <a:gd name="connsiteX0-1963" fmla="*/ 3031042 w 5382109"/>
                <a:gd name="connsiteY0-1964" fmla="*/ 792 h 5891229"/>
                <a:gd name="connsiteX1-1965" fmla="*/ 777098 w 5382109"/>
                <a:gd name="connsiteY1-1966" fmla="*/ 1044464 h 5891229"/>
                <a:gd name="connsiteX2-1967" fmla="*/ 577563 w 5382109"/>
                <a:gd name="connsiteY2-1968" fmla="*/ 2302951 h 5891229"/>
                <a:gd name="connsiteX3-1969" fmla="*/ 763 w 5382109"/>
                <a:gd name="connsiteY3-1970" fmla="*/ 3052336 h 5891229"/>
                <a:gd name="connsiteX4-1971" fmla="*/ 511126 w 5382109"/>
                <a:gd name="connsiteY4-1972" fmla="*/ 3328783 h 5891229"/>
                <a:gd name="connsiteX5-1973" fmla="*/ 340038 w 5382109"/>
                <a:gd name="connsiteY5-1974" fmla="*/ 3735582 h 5891229"/>
                <a:gd name="connsiteX6-1975" fmla="*/ 531424 w 5382109"/>
                <a:gd name="connsiteY6-1976" fmla="*/ 3871043 h 5891229"/>
                <a:gd name="connsiteX7-1977" fmla="*/ 372902 w 5382109"/>
                <a:gd name="connsiteY7-1978" fmla="*/ 4062429 h 5891229"/>
                <a:gd name="connsiteX8-1979" fmla="*/ 564288 w 5382109"/>
                <a:gd name="connsiteY8-1980" fmla="*/ 4317611 h 5891229"/>
                <a:gd name="connsiteX9-1981" fmla="*/ 500493 w 5382109"/>
                <a:gd name="connsiteY9-1982" fmla="*/ 4976829 h 5891229"/>
                <a:gd name="connsiteX10-1983" fmla="*/ 1755135 w 5382109"/>
                <a:gd name="connsiteY10-1984" fmla="*/ 5039796 h 5891229"/>
                <a:gd name="connsiteX11-1985" fmla="*/ 1946521 w 5382109"/>
                <a:gd name="connsiteY11-1986" fmla="*/ 5891229 h 5891229"/>
                <a:gd name="connsiteX12-1987" fmla="*/ 4785414 w 5382109"/>
                <a:gd name="connsiteY12-1988" fmla="*/ 5859332 h 5891229"/>
                <a:gd name="connsiteX13-1989" fmla="*/ 4891740 w 5382109"/>
                <a:gd name="connsiteY13-1990" fmla="*/ 3520169 h 5891229"/>
                <a:gd name="connsiteX14-1991" fmla="*/ 3031042 w 5382109"/>
                <a:gd name="connsiteY14-1992" fmla="*/ 792 h 5891229"/>
                <a:gd name="connsiteX0-1993" fmla="*/ 3031042 w 5382109"/>
                <a:gd name="connsiteY0-1994" fmla="*/ 792 h 5891229"/>
                <a:gd name="connsiteX1-1995" fmla="*/ 777098 w 5382109"/>
                <a:gd name="connsiteY1-1996" fmla="*/ 1044464 h 5891229"/>
                <a:gd name="connsiteX2-1997" fmla="*/ 577563 w 5382109"/>
                <a:gd name="connsiteY2-1998" fmla="*/ 2302951 h 5891229"/>
                <a:gd name="connsiteX3-1999" fmla="*/ 763 w 5382109"/>
                <a:gd name="connsiteY3-2000" fmla="*/ 3052336 h 5891229"/>
                <a:gd name="connsiteX4-2001" fmla="*/ 511126 w 5382109"/>
                <a:gd name="connsiteY4-2002" fmla="*/ 3328783 h 5891229"/>
                <a:gd name="connsiteX5-2003" fmla="*/ 340038 w 5382109"/>
                <a:gd name="connsiteY5-2004" fmla="*/ 3735582 h 5891229"/>
                <a:gd name="connsiteX6-2005" fmla="*/ 531424 w 5382109"/>
                <a:gd name="connsiteY6-2006" fmla="*/ 3871043 h 5891229"/>
                <a:gd name="connsiteX7-2007" fmla="*/ 372902 w 5382109"/>
                <a:gd name="connsiteY7-2008" fmla="*/ 4062429 h 5891229"/>
                <a:gd name="connsiteX8-2009" fmla="*/ 564288 w 5382109"/>
                <a:gd name="connsiteY8-2010" fmla="*/ 4317611 h 5891229"/>
                <a:gd name="connsiteX9-2011" fmla="*/ 500493 w 5382109"/>
                <a:gd name="connsiteY9-2012" fmla="*/ 4976829 h 5891229"/>
                <a:gd name="connsiteX10-2013" fmla="*/ 1755135 w 5382109"/>
                <a:gd name="connsiteY10-2014" fmla="*/ 5039796 h 5891229"/>
                <a:gd name="connsiteX11-2015" fmla="*/ 1946521 w 5382109"/>
                <a:gd name="connsiteY11-2016" fmla="*/ 5891229 h 5891229"/>
                <a:gd name="connsiteX12-2017" fmla="*/ 4785414 w 5382109"/>
                <a:gd name="connsiteY12-2018" fmla="*/ 5859332 h 5891229"/>
                <a:gd name="connsiteX13-2019" fmla="*/ 4891740 w 5382109"/>
                <a:gd name="connsiteY13-2020" fmla="*/ 3520169 h 5891229"/>
                <a:gd name="connsiteX14-2021" fmla="*/ 3031042 w 5382109"/>
                <a:gd name="connsiteY14-2022" fmla="*/ 792 h 5891229"/>
                <a:gd name="connsiteX0-2023" fmla="*/ 3031042 w 5382109"/>
                <a:gd name="connsiteY0-2024" fmla="*/ 792 h 5891229"/>
                <a:gd name="connsiteX1-2025" fmla="*/ 777098 w 5382109"/>
                <a:gd name="connsiteY1-2026" fmla="*/ 1044464 h 5891229"/>
                <a:gd name="connsiteX2-2027" fmla="*/ 577563 w 5382109"/>
                <a:gd name="connsiteY2-2028" fmla="*/ 2302951 h 5891229"/>
                <a:gd name="connsiteX3-2029" fmla="*/ 763 w 5382109"/>
                <a:gd name="connsiteY3-2030" fmla="*/ 3052336 h 5891229"/>
                <a:gd name="connsiteX4-2031" fmla="*/ 511126 w 5382109"/>
                <a:gd name="connsiteY4-2032" fmla="*/ 3328783 h 5891229"/>
                <a:gd name="connsiteX5-2033" fmla="*/ 340038 w 5382109"/>
                <a:gd name="connsiteY5-2034" fmla="*/ 3735582 h 5891229"/>
                <a:gd name="connsiteX6-2035" fmla="*/ 531424 w 5382109"/>
                <a:gd name="connsiteY6-2036" fmla="*/ 3871043 h 5891229"/>
                <a:gd name="connsiteX7-2037" fmla="*/ 372902 w 5382109"/>
                <a:gd name="connsiteY7-2038" fmla="*/ 4062429 h 5891229"/>
                <a:gd name="connsiteX8-2039" fmla="*/ 564288 w 5382109"/>
                <a:gd name="connsiteY8-2040" fmla="*/ 4317611 h 5891229"/>
                <a:gd name="connsiteX9-2041" fmla="*/ 500493 w 5382109"/>
                <a:gd name="connsiteY9-2042" fmla="*/ 4976829 h 5891229"/>
                <a:gd name="connsiteX10-2043" fmla="*/ 1755135 w 5382109"/>
                <a:gd name="connsiteY10-2044" fmla="*/ 5039796 h 5891229"/>
                <a:gd name="connsiteX11-2045" fmla="*/ 1946521 w 5382109"/>
                <a:gd name="connsiteY11-2046" fmla="*/ 5891229 h 5891229"/>
                <a:gd name="connsiteX12-2047" fmla="*/ 4785414 w 5382109"/>
                <a:gd name="connsiteY12-2048" fmla="*/ 5859332 h 5891229"/>
                <a:gd name="connsiteX13-2049" fmla="*/ 4891740 w 5382109"/>
                <a:gd name="connsiteY13-2050" fmla="*/ 3520169 h 5891229"/>
                <a:gd name="connsiteX14-2051" fmla="*/ 3031042 w 5382109"/>
                <a:gd name="connsiteY14-2052" fmla="*/ 792 h 5891229"/>
                <a:gd name="connsiteX0-2053" fmla="*/ 3031042 w 5382109"/>
                <a:gd name="connsiteY0-2054" fmla="*/ 627 h 5891064"/>
                <a:gd name="connsiteX1-2055" fmla="*/ 777098 w 5382109"/>
                <a:gd name="connsiteY1-2056" fmla="*/ 1180776 h 5891064"/>
                <a:gd name="connsiteX2-2057" fmla="*/ 577563 w 5382109"/>
                <a:gd name="connsiteY2-2058" fmla="*/ 2302786 h 5891064"/>
                <a:gd name="connsiteX3-2059" fmla="*/ 763 w 5382109"/>
                <a:gd name="connsiteY3-2060" fmla="*/ 3052171 h 5891064"/>
                <a:gd name="connsiteX4-2061" fmla="*/ 511126 w 5382109"/>
                <a:gd name="connsiteY4-2062" fmla="*/ 3328618 h 5891064"/>
                <a:gd name="connsiteX5-2063" fmla="*/ 340038 w 5382109"/>
                <a:gd name="connsiteY5-2064" fmla="*/ 3735417 h 5891064"/>
                <a:gd name="connsiteX6-2065" fmla="*/ 531424 w 5382109"/>
                <a:gd name="connsiteY6-2066" fmla="*/ 3870878 h 5891064"/>
                <a:gd name="connsiteX7-2067" fmla="*/ 372902 w 5382109"/>
                <a:gd name="connsiteY7-2068" fmla="*/ 4062264 h 5891064"/>
                <a:gd name="connsiteX8-2069" fmla="*/ 564288 w 5382109"/>
                <a:gd name="connsiteY8-2070" fmla="*/ 4317446 h 5891064"/>
                <a:gd name="connsiteX9-2071" fmla="*/ 500493 w 5382109"/>
                <a:gd name="connsiteY9-2072" fmla="*/ 4976664 h 5891064"/>
                <a:gd name="connsiteX10-2073" fmla="*/ 1755135 w 5382109"/>
                <a:gd name="connsiteY10-2074" fmla="*/ 5039631 h 5891064"/>
                <a:gd name="connsiteX11-2075" fmla="*/ 1946521 w 5382109"/>
                <a:gd name="connsiteY11-2076" fmla="*/ 5891064 h 5891064"/>
                <a:gd name="connsiteX12-2077" fmla="*/ 4785414 w 5382109"/>
                <a:gd name="connsiteY12-2078" fmla="*/ 5859167 h 5891064"/>
                <a:gd name="connsiteX13-2079" fmla="*/ 4891740 w 5382109"/>
                <a:gd name="connsiteY13-2080" fmla="*/ 3520004 h 5891064"/>
                <a:gd name="connsiteX14-2081" fmla="*/ 3031042 w 5382109"/>
                <a:gd name="connsiteY14-2082" fmla="*/ 627 h 5891064"/>
                <a:gd name="connsiteX0-2083" fmla="*/ 3031042 w 5382109"/>
                <a:gd name="connsiteY0-2084" fmla="*/ 968 h 5891405"/>
                <a:gd name="connsiteX1-2085" fmla="*/ 777098 w 5382109"/>
                <a:gd name="connsiteY1-2086" fmla="*/ 1181117 h 5891405"/>
                <a:gd name="connsiteX2-2087" fmla="*/ 577563 w 5382109"/>
                <a:gd name="connsiteY2-2088" fmla="*/ 2303127 h 5891405"/>
                <a:gd name="connsiteX3-2089" fmla="*/ 763 w 5382109"/>
                <a:gd name="connsiteY3-2090" fmla="*/ 3052512 h 5891405"/>
                <a:gd name="connsiteX4-2091" fmla="*/ 511126 w 5382109"/>
                <a:gd name="connsiteY4-2092" fmla="*/ 3328959 h 5891405"/>
                <a:gd name="connsiteX5-2093" fmla="*/ 340038 w 5382109"/>
                <a:gd name="connsiteY5-2094" fmla="*/ 3735758 h 5891405"/>
                <a:gd name="connsiteX6-2095" fmla="*/ 531424 w 5382109"/>
                <a:gd name="connsiteY6-2096" fmla="*/ 3871219 h 5891405"/>
                <a:gd name="connsiteX7-2097" fmla="*/ 372902 w 5382109"/>
                <a:gd name="connsiteY7-2098" fmla="*/ 4062605 h 5891405"/>
                <a:gd name="connsiteX8-2099" fmla="*/ 564288 w 5382109"/>
                <a:gd name="connsiteY8-2100" fmla="*/ 4317787 h 5891405"/>
                <a:gd name="connsiteX9-2101" fmla="*/ 500493 w 5382109"/>
                <a:gd name="connsiteY9-2102" fmla="*/ 4977005 h 5891405"/>
                <a:gd name="connsiteX10-2103" fmla="*/ 1755135 w 5382109"/>
                <a:gd name="connsiteY10-2104" fmla="*/ 5039972 h 5891405"/>
                <a:gd name="connsiteX11-2105" fmla="*/ 1946521 w 5382109"/>
                <a:gd name="connsiteY11-2106" fmla="*/ 5891405 h 5891405"/>
                <a:gd name="connsiteX12-2107" fmla="*/ 4785414 w 5382109"/>
                <a:gd name="connsiteY12-2108" fmla="*/ 5859508 h 5891405"/>
                <a:gd name="connsiteX13-2109" fmla="*/ 4891740 w 5382109"/>
                <a:gd name="connsiteY13-2110" fmla="*/ 3520345 h 5891405"/>
                <a:gd name="connsiteX14-2111" fmla="*/ 3031042 w 5382109"/>
                <a:gd name="connsiteY14-2112" fmla="*/ 968 h 5891405"/>
                <a:gd name="connsiteX0-2113" fmla="*/ 3031042 w 5382109"/>
                <a:gd name="connsiteY0-2114" fmla="*/ 968 h 5891405"/>
                <a:gd name="connsiteX1-2115" fmla="*/ 777098 w 5382109"/>
                <a:gd name="connsiteY1-2116" fmla="*/ 1181117 h 5891405"/>
                <a:gd name="connsiteX2-2117" fmla="*/ 577563 w 5382109"/>
                <a:gd name="connsiteY2-2118" fmla="*/ 2303127 h 5891405"/>
                <a:gd name="connsiteX3-2119" fmla="*/ 763 w 5382109"/>
                <a:gd name="connsiteY3-2120" fmla="*/ 3052512 h 5891405"/>
                <a:gd name="connsiteX4-2121" fmla="*/ 511126 w 5382109"/>
                <a:gd name="connsiteY4-2122" fmla="*/ 3328959 h 5891405"/>
                <a:gd name="connsiteX5-2123" fmla="*/ 340038 w 5382109"/>
                <a:gd name="connsiteY5-2124" fmla="*/ 3735758 h 5891405"/>
                <a:gd name="connsiteX6-2125" fmla="*/ 531424 w 5382109"/>
                <a:gd name="connsiteY6-2126" fmla="*/ 3871219 h 5891405"/>
                <a:gd name="connsiteX7-2127" fmla="*/ 372902 w 5382109"/>
                <a:gd name="connsiteY7-2128" fmla="*/ 4062605 h 5891405"/>
                <a:gd name="connsiteX8-2129" fmla="*/ 564288 w 5382109"/>
                <a:gd name="connsiteY8-2130" fmla="*/ 4317787 h 5891405"/>
                <a:gd name="connsiteX9-2131" fmla="*/ 500493 w 5382109"/>
                <a:gd name="connsiteY9-2132" fmla="*/ 4977005 h 5891405"/>
                <a:gd name="connsiteX10-2133" fmla="*/ 1755135 w 5382109"/>
                <a:gd name="connsiteY10-2134" fmla="*/ 5039972 h 5891405"/>
                <a:gd name="connsiteX11-2135" fmla="*/ 1946521 w 5382109"/>
                <a:gd name="connsiteY11-2136" fmla="*/ 5891405 h 5891405"/>
                <a:gd name="connsiteX12-2137" fmla="*/ 4785414 w 5382109"/>
                <a:gd name="connsiteY12-2138" fmla="*/ 5859508 h 5891405"/>
                <a:gd name="connsiteX13-2139" fmla="*/ 4891740 w 5382109"/>
                <a:gd name="connsiteY13-2140" fmla="*/ 3520345 h 5891405"/>
                <a:gd name="connsiteX14-2141" fmla="*/ 3031042 w 5382109"/>
                <a:gd name="connsiteY14-2142" fmla="*/ 968 h 5891405"/>
                <a:gd name="connsiteX0-2143" fmla="*/ 3031204 w 5382271"/>
                <a:gd name="connsiteY0-2144" fmla="*/ 968 h 5891405"/>
                <a:gd name="connsiteX1-2145" fmla="*/ 777260 w 5382271"/>
                <a:gd name="connsiteY1-2146" fmla="*/ 1181117 h 5891405"/>
                <a:gd name="connsiteX2-2147" fmla="*/ 523134 w 5382271"/>
                <a:gd name="connsiteY2-2148" fmla="*/ 2303127 h 5891405"/>
                <a:gd name="connsiteX3-2149" fmla="*/ 925 w 5382271"/>
                <a:gd name="connsiteY3-2150" fmla="*/ 3052512 h 5891405"/>
                <a:gd name="connsiteX4-2151" fmla="*/ 511288 w 5382271"/>
                <a:gd name="connsiteY4-2152" fmla="*/ 3328959 h 5891405"/>
                <a:gd name="connsiteX5-2153" fmla="*/ 340200 w 5382271"/>
                <a:gd name="connsiteY5-2154" fmla="*/ 3735758 h 5891405"/>
                <a:gd name="connsiteX6-2155" fmla="*/ 531586 w 5382271"/>
                <a:gd name="connsiteY6-2156" fmla="*/ 3871219 h 5891405"/>
                <a:gd name="connsiteX7-2157" fmla="*/ 373064 w 5382271"/>
                <a:gd name="connsiteY7-2158" fmla="*/ 4062605 h 5891405"/>
                <a:gd name="connsiteX8-2159" fmla="*/ 564450 w 5382271"/>
                <a:gd name="connsiteY8-2160" fmla="*/ 4317787 h 5891405"/>
                <a:gd name="connsiteX9-2161" fmla="*/ 500655 w 5382271"/>
                <a:gd name="connsiteY9-2162" fmla="*/ 4977005 h 5891405"/>
                <a:gd name="connsiteX10-2163" fmla="*/ 1755297 w 5382271"/>
                <a:gd name="connsiteY10-2164" fmla="*/ 5039972 h 5891405"/>
                <a:gd name="connsiteX11-2165" fmla="*/ 1946683 w 5382271"/>
                <a:gd name="connsiteY11-2166" fmla="*/ 5891405 h 5891405"/>
                <a:gd name="connsiteX12-2167" fmla="*/ 4785576 w 5382271"/>
                <a:gd name="connsiteY12-2168" fmla="*/ 5859508 h 5891405"/>
                <a:gd name="connsiteX13-2169" fmla="*/ 4891902 w 5382271"/>
                <a:gd name="connsiteY13-2170" fmla="*/ 3520345 h 5891405"/>
                <a:gd name="connsiteX14-2171" fmla="*/ 3031204 w 5382271"/>
                <a:gd name="connsiteY14-2172" fmla="*/ 968 h 5891405"/>
                <a:gd name="connsiteX0-2173" fmla="*/ 3031204 w 5382271"/>
                <a:gd name="connsiteY0-2174" fmla="*/ 968 h 5891405"/>
                <a:gd name="connsiteX1-2175" fmla="*/ 777260 w 5382271"/>
                <a:gd name="connsiteY1-2176" fmla="*/ 1181117 h 5891405"/>
                <a:gd name="connsiteX2-2177" fmla="*/ 523134 w 5382271"/>
                <a:gd name="connsiteY2-2178" fmla="*/ 2303127 h 5891405"/>
                <a:gd name="connsiteX3-2179" fmla="*/ 925 w 5382271"/>
                <a:gd name="connsiteY3-2180" fmla="*/ 3052512 h 5891405"/>
                <a:gd name="connsiteX4-2181" fmla="*/ 511288 w 5382271"/>
                <a:gd name="connsiteY4-2182" fmla="*/ 3328959 h 5891405"/>
                <a:gd name="connsiteX5-2183" fmla="*/ 340200 w 5382271"/>
                <a:gd name="connsiteY5-2184" fmla="*/ 3735758 h 5891405"/>
                <a:gd name="connsiteX6-2185" fmla="*/ 531586 w 5382271"/>
                <a:gd name="connsiteY6-2186" fmla="*/ 3871219 h 5891405"/>
                <a:gd name="connsiteX7-2187" fmla="*/ 373064 w 5382271"/>
                <a:gd name="connsiteY7-2188" fmla="*/ 4062605 h 5891405"/>
                <a:gd name="connsiteX8-2189" fmla="*/ 564450 w 5382271"/>
                <a:gd name="connsiteY8-2190" fmla="*/ 4317787 h 5891405"/>
                <a:gd name="connsiteX9-2191" fmla="*/ 500655 w 5382271"/>
                <a:gd name="connsiteY9-2192" fmla="*/ 4977005 h 5891405"/>
                <a:gd name="connsiteX10-2193" fmla="*/ 1755297 w 5382271"/>
                <a:gd name="connsiteY10-2194" fmla="*/ 5039972 h 5891405"/>
                <a:gd name="connsiteX11-2195" fmla="*/ 1946683 w 5382271"/>
                <a:gd name="connsiteY11-2196" fmla="*/ 5891405 h 5891405"/>
                <a:gd name="connsiteX12-2197" fmla="*/ 4785576 w 5382271"/>
                <a:gd name="connsiteY12-2198" fmla="*/ 5859508 h 5891405"/>
                <a:gd name="connsiteX13-2199" fmla="*/ 4891902 w 5382271"/>
                <a:gd name="connsiteY13-2200" fmla="*/ 3520345 h 5891405"/>
                <a:gd name="connsiteX14-2201" fmla="*/ 3031204 w 5382271"/>
                <a:gd name="connsiteY14-2202" fmla="*/ 968 h 5891405"/>
                <a:gd name="connsiteX0-2203" fmla="*/ 3031204 w 5382271"/>
                <a:gd name="connsiteY0-2204" fmla="*/ 968 h 5891405"/>
                <a:gd name="connsiteX1-2205" fmla="*/ 777260 w 5382271"/>
                <a:gd name="connsiteY1-2206" fmla="*/ 1181117 h 5891405"/>
                <a:gd name="connsiteX2-2207" fmla="*/ 523134 w 5382271"/>
                <a:gd name="connsiteY2-2208" fmla="*/ 2303127 h 5891405"/>
                <a:gd name="connsiteX3-2209" fmla="*/ 925 w 5382271"/>
                <a:gd name="connsiteY3-2210" fmla="*/ 3052512 h 5891405"/>
                <a:gd name="connsiteX4-2211" fmla="*/ 511288 w 5382271"/>
                <a:gd name="connsiteY4-2212" fmla="*/ 3328959 h 5891405"/>
                <a:gd name="connsiteX5-2213" fmla="*/ 340200 w 5382271"/>
                <a:gd name="connsiteY5-2214" fmla="*/ 3735758 h 5891405"/>
                <a:gd name="connsiteX6-2215" fmla="*/ 531586 w 5382271"/>
                <a:gd name="connsiteY6-2216" fmla="*/ 3871219 h 5891405"/>
                <a:gd name="connsiteX7-2217" fmla="*/ 373064 w 5382271"/>
                <a:gd name="connsiteY7-2218" fmla="*/ 4062605 h 5891405"/>
                <a:gd name="connsiteX8-2219" fmla="*/ 564450 w 5382271"/>
                <a:gd name="connsiteY8-2220" fmla="*/ 4317787 h 5891405"/>
                <a:gd name="connsiteX9-2221" fmla="*/ 500655 w 5382271"/>
                <a:gd name="connsiteY9-2222" fmla="*/ 4977005 h 5891405"/>
                <a:gd name="connsiteX10-2223" fmla="*/ 1755297 w 5382271"/>
                <a:gd name="connsiteY10-2224" fmla="*/ 5039972 h 5891405"/>
                <a:gd name="connsiteX11-2225" fmla="*/ 1946683 w 5382271"/>
                <a:gd name="connsiteY11-2226" fmla="*/ 5891405 h 5891405"/>
                <a:gd name="connsiteX12-2227" fmla="*/ 4785576 w 5382271"/>
                <a:gd name="connsiteY12-2228" fmla="*/ 5859508 h 5891405"/>
                <a:gd name="connsiteX13-2229" fmla="*/ 4891902 w 5382271"/>
                <a:gd name="connsiteY13-2230" fmla="*/ 3520345 h 5891405"/>
                <a:gd name="connsiteX14-2231" fmla="*/ 3031204 w 5382271"/>
                <a:gd name="connsiteY14-2232" fmla="*/ 968 h 5891405"/>
                <a:gd name="connsiteX0-2233" fmla="*/ 3038119 w 5389186"/>
                <a:gd name="connsiteY0-2234" fmla="*/ 968 h 5891405"/>
                <a:gd name="connsiteX1-2235" fmla="*/ 784175 w 5389186"/>
                <a:gd name="connsiteY1-2236" fmla="*/ 1181117 h 5891405"/>
                <a:gd name="connsiteX2-2237" fmla="*/ 530049 w 5389186"/>
                <a:gd name="connsiteY2-2238" fmla="*/ 2303127 h 5891405"/>
                <a:gd name="connsiteX3-2239" fmla="*/ 7840 w 5389186"/>
                <a:gd name="connsiteY3-2240" fmla="*/ 3052512 h 5891405"/>
                <a:gd name="connsiteX4-2241" fmla="*/ 518203 w 5389186"/>
                <a:gd name="connsiteY4-2242" fmla="*/ 3328959 h 5891405"/>
                <a:gd name="connsiteX5-2243" fmla="*/ 347115 w 5389186"/>
                <a:gd name="connsiteY5-2244" fmla="*/ 3735758 h 5891405"/>
                <a:gd name="connsiteX6-2245" fmla="*/ 538501 w 5389186"/>
                <a:gd name="connsiteY6-2246" fmla="*/ 3871219 h 5891405"/>
                <a:gd name="connsiteX7-2247" fmla="*/ 379979 w 5389186"/>
                <a:gd name="connsiteY7-2248" fmla="*/ 4062605 h 5891405"/>
                <a:gd name="connsiteX8-2249" fmla="*/ 571365 w 5389186"/>
                <a:gd name="connsiteY8-2250" fmla="*/ 4317787 h 5891405"/>
                <a:gd name="connsiteX9-2251" fmla="*/ 507570 w 5389186"/>
                <a:gd name="connsiteY9-2252" fmla="*/ 4977005 h 5891405"/>
                <a:gd name="connsiteX10-2253" fmla="*/ 1762212 w 5389186"/>
                <a:gd name="connsiteY10-2254" fmla="*/ 5039972 h 5891405"/>
                <a:gd name="connsiteX11-2255" fmla="*/ 1953598 w 5389186"/>
                <a:gd name="connsiteY11-2256" fmla="*/ 5891405 h 5891405"/>
                <a:gd name="connsiteX12-2257" fmla="*/ 4792491 w 5389186"/>
                <a:gd name="connsiteY12-2258" fmla="*/ 5859508 h 5891405"/>
                <a:gd name="connsiteX13-2259" fmla="*/ 4898817 w 5389186"/>
                <a:gd name="connsiteY13-2260" fmla="*/ 3520345 h 5891405"/>
                <a:gd name="connsiteX14-2261" fmla="*/ 3038119 w 5389186"/>
                <a:gd name="connsiteY14-2262" fmla="*/ 968 h 5891405"/>
                <a:gd name="connsiteX0-2263" fmla="*/ 3037057 w 5388124"/>
                <a:gd name="connsiteY0-2264" fmla="*/ 968 h 5891405"/>
                <a:gd name="connsiteX1-2265" fmla="*/ 783113 w 5388124"/>
                <a:gd name="connsiteY1-2266" fmla="*/ 1181117 h 5891405"/>
                <a:gd name="connsiteX2-2267" fmla="*/ 528987 w 5388124"/>
                <a:gd name="connsiteY2-2268" fmla="*/ 2303127 h 5891405"/>
                <a:gd name="connsiteX3-2269" fmla="*/ 6778 w 5388124"/>
                <a:gd name="connsiteY3-2270" fmla="*/ 3052512 h 5891405"/>
                <a:gd name="connsiteX4-2271" fmla="*/ 517141 w 5388124"/>
                <a:gd name="connsiteY4-2272" fmla="*/ 3328959 h 5891405"/>
                <a:gd name="connsiteX5-2273" fmla="*/ 346053 w 5388124"/>
                <a:gd name="connsiteY5-2274" fmla="*/ 3735758 h 5891405"/>
                <a:gd name="connsiteX6-2275" fmla="*/ 537439 w 5388124"/>
                <a:gd name="connsiteY6-2276" fmla="*/ 3871219 h 5891405"/>
                <a:gd name="connsiteX7-2277" fmla="*/ 378917 w 5388124"/>
                <a:gd name="connsiteY7-2278" fmla="*/ 4062605 h 5891405"/>
                <a:gd name="connsiteX8-2279" fmla="*/ 570303 w 5388124"/>
                <a:gd name="connsiteY8-2280" fmla="*/ 4317787 h 5891405"/>
                <a:gd name="connsiteX9-2281" fmla="*/ 506508 w 5388124"/>
                <a:gd name="connsiteY9-2282" fmla="*/ 4977005 h 5891405"/>
                <a:gd name="connsiteX10-2283" fmla="*/ 1761150 w 5388124"/>
                <a:gd name="connsiteY10-2284" fmla="*/ 5039972 h 5891405"/>
                <a:gd name="connsiteX11-2285" fmla="*/ 1952536 w 5388124"/>
                <a:gd name="connsiteY11-2286" fmla="*/ 5891405 h 5891405"/>
                <a:gd name="connsiteX12-2287" fmla="*/ 4791429 w 5388124"/>
                <a:gd name="connsiteY12-2288" fmla="*/ 5859508 h 5891405"/>
                <a:gd name="connsiteX13-2289" fmla="*/ 4897755 w 5388124"/>
                <a:gd name="connsiteY13-2290" fmla="*/ 3520345 h 5891405"/>
                <a:gd name="connsiteX14-2291" fmla="*/ 3037057 w 5388124"/>
                <a:gd name="connsiteY14-2292" fmla="*/ 968 h 5891405"/>
                <a:gd name="connsiteX0-2293" fmla="*/ 3034541 w 5385608"/>
                <a:gd name="connsiteY0-2294" fmla="*/ 968 h 5891405"/>
                <a:gd name="connsiteX1-2295" fmla="*/ 780597 w 5385608"/>
                <a:gd name="connsiteY1-2296" fmla="*/ 1181117 h 5891405"/>
                <a:gd name="connsiteX2-2297" fmla="*/ 526471 w 5385608"/>
                <a:gd name="connsiteY2-2298" fmla="*/ 2303127 h 5891405"/>
                <a:gd name="connsiteX3-2299" fmla="*/ 4262 w 5385608"/>
                <a:gd name="connsiteY3-2300" fmla="*/ 3052512 h 5891405"/>
                <a:gd name="connsiteX4-2301" fmla="*/ 514625 w 5385608"/>
                <a:gd name="connsiteY4-2302" fmla="*/ 3328959 h 5891405"/>
                <a:gd name="connsiteX5-2303" fmla="*/ 343537 w 5385608"/>
                <a:gd name="connsiteY5-2304" fmla="*/ 3735758 h 5891405"/>
                <a:gd name="connsiteX6-2305" fmla="*/ 534923 w 5385608"/>
                <a:gd name="connsiteY6-2306" fmla="*/ 3871219 h 5891405"/>
                <a:gd name="connsiteX7-2307" fmla="*/ 376401 w 5385608"/>
                <a:gd name="connsiteY7-2308" fmla="*/ 4062605 h 5891405"/>
                <a:gd name="connsiteX8-2309" fmla="*/ 567787 w 5385608"/>
                <a:gd name="connsiteY8-2310" fmla="*/ 4317787 h 5891405"/>
                <a:gd name="connsiteX9-2311" fmla="*/ 503992 w 5385608"/>
                <a:gd name="connsiteY9-2312" fmla="*/ 4977005 h 5891405"/>
                <a:gd name="connsiteX10-2313" fmla="*/ 1758634 w 5385608"/>
                <a:gd name="connsiteY10-2314" fmla="*/ 5039972 h 5891405"/>
                <a:gd name="connsiteX11-2315" fmla="*/ 1950020 w 5385608"/>
                <a:gd name="connsiteY11-2316" fmla="*/ 5891405 h 5891405"/>
                <a:gd name="connsiteX12-2317" fmla="*/ 4788913 w 5385608"/>
                <a:gd name="connsiteY12-2318" fmla="*/ 5859508 h 5891405"/>
                <a:gd name="connsiteX13-2319" fmla="*/ 4895239 w 5385608"/>
                <a:gd name="connsiteY13-2320" fmla="*/ 3520345 h 5891405"/>
                <a:gd name="connsiteX14-2321" fmla="*/ 3034541 w 5385608"/>
                <a:gd name="connsiteY14-2322" fmla="*/ 968 h 5891405"/>
                <a:gd name="connsiteX0-2323" fmla="*/ 3034541 w 5385608"/>
                <a:gd name="connsiteY0-2324" fmla="*/ 968 h 5891405"/>
                <a:gd name="connsiteX1-2325" fmla="*/ 780597 w 5385608"/>
                <a:gd name="connsiteY1-2326" fmla="*/ 1181117 h 5891405"/>
                <a:gd name="connsiteX2-2327" fmla="*/ 526471 w 5385608"/>
                <a:gd name="connsiteY2-2328" fmla="*/ 2303127 h 5891405"/>
                <a:gd name="connsiteX3-2329" fmla="*/ 4262 w 5385608"/>
                <a:gd name="connsiteY3-2330" fmla="*/ 3052512 h 5891405"/>
                <a:gd name="connsiteX4-2331" fmla="*/ 514625 w 5385608"/>
                <a:gd name="connsiteY4-2332" fmla="*/ 3328959 h 5891405"/>
                <a:gd name="connsiteX5-2333" fmla="*/ 343537 w 5385608"/>
                <a:gd name="connsiteY5-2334" fmla="*/ 3735758 h 5891405"/>
                <a:gd name="connsiteX6-2335" fmla="*/ 534923 w 5385608"/>
                <a:gd name="connsiteY6-2336" fmla="*/ 3871219 h 5891405"/>
                <a:gd name="connsiteX7-2337" fmla="*/ 376401 w 5385608"/>
                <a:gd name="connsiteY7-2338" fmla="*/ 4062605 h 5891405"/>
                <a:gd name="connsiteX8-2339" fmla="*/ 567787 w 5385608"/>
                <a:gd name="connsiteY8-2340" fmla="*/ 4317787 h 5891405"/>
                <a:gd name="connsiteX9-2341" fmla="*/ 503992 w 5385608"/>
                <a:gd name="connsiteY9-2342" fmla="*/ 4977005 h 5891405"/>
                <a:gd name="connsiteX10-2343" fmla="*/ 1758634 w 5385608"/>
                <a:gd name="connsiteY10-2344" fmla="*/ 5039972 h 5891405"/>
                <a:gd name="connsiteX11-2345" fmla="*/ 1950020 w 5385608"/>
                <a:gd name="connsiteY11-2346" fmla="*/ 5891405 h 5891405"/>
                <a:gd name="connsiteX12-2347" fmla="*/ 4788913 w 5385608"/>
                <a:gd name="connsiteY12-2348" fmla="*/ 5859508 h 5891405"/>
                <a:gd name="connsiteX13-2349" fmla="*/ 4895239 w 5385608"/>
                <a:gd name="connsiteY13-2350" fmla="*/ 3520345 h 5891405"/>
                <a:gd name="connsiteX14-2351" fmla="*/ 3034541 w 5385608"/>
                <a:gd name="connsiteY14-2352" fmla="*/ 968 h 5891405"/>
                <a:gd name="connsiteX0-2353" fmla="*/ 2980702 w 5331769"/>
                <a:gd name="connsiteY0-2354" fmla="*/ 968 h 5891405"/>
                <a:gd name="connsiteX1-2355" fmla="*/ 726758 w 5331769"/>
                <a:gd name="connsiteY1-2356" fmla="*/ 1181117 h 5891405"/>
                <a:gd name="connsiteX2-2357" fmla="*/ 472632 w 5331769"/>
                <a:gd name="connsiteY2-2358" fmla="*/ 2303127 h 5891405"/>
                <a:gd name="connsiteX3-2359" fmla="*/ 5014 w 5331769"/>
                <a:gd name="connsiteY3-2360" fmla="*/ 3079808 h 5891405"/>
                <a:gd name="connsiteX4-2361" fmla="*/ 460786 w 5331769"/>
                <a:gd name="connsiteY4-2362" fmla="*/ 3328959 h 5891405"/>
                <a:gd name="connsiteX5-2363" fmla="*/ 289698 w 5331769"/>
                <a:gd name="connsiteY5-2364" fmla="*/ 3735758 h 5891405"/>
                <a:gd name="connsiteX6-2365" fmla="*/ 481084 w 5331769"/>
                <a:gd name="connsiteY6-2366" fmla="*/ 3871219 h 5891405"/>
                <a:gd name="connsiteX7-2367" fmla="*/ 322562 w 5331769"/>
                <a:gd name="connsiteY7-2368" fmla="*/ 4062605 h 5891405"/>
                <a:gd name="connsiteX8-2369" fmla="*/ 513948 w 5331769"/>
                <a:gd name="connsiteY8-2370" fmla="*/ 4317787 h 5891405"/>
                <a:gd name="connsiteX9-2371" fmla="*/ 450153 w 5331769"/>
                <a:gd name="connsiteY9-2372" fmla="*/ 4977005 h 5891405"/>
                <a:gd name="connsiteX10-2373" fmla="*/ 1704795 w 5331769"/>
                <a:gd name="connsiteY10-2374" fmla="*/ 5039972 h 5891405"/>
                <a:gd name="connsiteX11-2375" fmla="*/ 1896181 w 5331769"/>
                <a:gd name="connsiteY11-2376" fmla="*/ 5891405 h 5891405"/>
                <a:gd name="connsiteX12-2377" fmla="*/ 4735074 w 5331769"/>
                <a:gd name="connsiteY12-2378" fmla="*/ 5859508 h 5891405"/>
                <a:gd name="connsiteX13-2379" fmla="*/ 4841400 w 5331769"/>
                <a:gd name="connsiteY13-2380" fmla="*/ 3520345 h 5891405"/>
                <a:gd name="connsiteX14-2381" fmla="*/ 2980702 w 5331769"/>
                <a:gd name="connsiteY14-2382" fmla="*/ 968 h 5891405"/>
                <a:gd name="connsiteX0-2383" fmla="*/ 2980491 w 5331558"/>
                <a:gd name="connsiteY0-2384" fmla="*/ 968 h 5891405"/>
                <a:gd name="connsiteX1-2385" fmla="*/ 726547 w 5331558"/>
                <a:gd name="connsiteY1-2386" fmla="*/ 1181117 h 5891405"/>
                <a:gd name="connsiteX2-2387" fmla="*/ 486068 w 5331558"/>
                <a:gd name="connsiteY2-2388" fmla="*/ 2371366 h 5891405"/>
                <a:gd name="connsiteX3-2389" fmla="*/ 4803 w 5331558"/>
                <a:gd name="connsiteY3-2390" fmla="*/ 3079808 h 5891405"/>
                <a:gd name="connsiteX4-2391" fmla="*/ 460575 w 5331558"/>
                <a:gd name="connsiteY4-2392" fmla="*/ 3328959 h 5891405"/>
                <a:gd name="connsiteX5-2393" fmla="*/ 289487 w 5331558"/>
                <a:gd name="connsiteY5-2394" fmla="*/ 3735758 h 5891405"/>
                <a:gd name="connsiteX6-2395" fmla="*/ 480873 w 5331558"/>
                <a:gd name="connsiteY6-2396" fmla="*/ 3871219 h 5891405"/>
                <a:gd name="connsiteX7-2397" fmla="*/ 322351 w 5331558"/>
                <a:gd name="connsiteY7-2398" fmla="*/ 4062605 h 5891405"/>
                <a:gd name="connsiteX8-2399" fmla="*/ 513737 w 5331558"/>
                <a:gd name="connsiteY8-2400" fmla="*/ 4317787 h 5891405"/>
                <a:gd name="connsiteX9-2401" fmla="*/ 449942 w 5331558"/>
                <a:gd name="connsiteY9-2402" fmla="*/ 4977005 h 5891405"/>
                <a:gd name="connsiteX10-2403" fmla="*/ 1704584 w 5331558"/>
                <a:gd name="connsiteY10-2404" fmla="*/ 5039972 h 5891405"/>
                <a:gd name="connsiteX11-2405" fmla="*/ 1895970 w 5331558"/>
                <a:gd name="connsiteY11-2406" fmla="*/ 5891405 h 5891405"/>
                <a:gd name="connsiteX12-2407" fmla="*/ 4734863 w 5331558"/>
                <a:gd name="connsiteY12-2408" fmla="*/ 5859508 h 5891405"/>
                <a:gd name="connsiteX13-2409" fmla="*/ 4841189 w 5331558"/>
                <a:gd name="connsiteY13-2410" fmla="*/ 3520345 h 5891405"/>
                <a:gd name="connsiteX14-2411" fmla="*/ 2980491 w 5331558"/>
                <a:gd name="connsiteY14-2412" fmla="*/ 968 h 589140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581" y="connsiteY14-582"/>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4" name="Oval 37"/>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sp>
        <p:nvSpPr>
          <p:cNvPr id="75" name="Rectangle 19"/>
          <p:cNvSpPr/>
          <p:nvPr/>
        </p:nvSpPr>
        <p:spPr>
          <a:xfrm>
            <a:off x="2721765" y="2605848"/>
            <a:ext cx="449751" cy="494370"/>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6" name="Freeform 114"/>
          <p:cNvSpPr>
            <a:spLocks noChangeAspect="1"/>
          </p:cNvSpPr>
          <p:nvPr/>
        </p:nvSpPr>
        <p:spPr>
          <a:xfrm>
            <a:off x="8518359" y="2588127"/>
            <a:ext cx="549379" cy="529812"/>
          </a:xfrm>
          <a:custGeom>
            <a:avLst/>
            <a:gdLst>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955441 h 3316502"/>
              <a:gd name="connsiteX66" fmla="*/ 125994 w 3745816"/>
              <a:gd name="connsiteY66" fmla="*/ 921320 h 3316502"/>
              <a:gd name="connsiteX67" fmla="*/ 665081 w 3745816"/>
              <a:gd name="connsiteY67" fmla="*/ 96 h 3316502"/>
              <a:gd name="connsiteX0-1" fmla="*/ 2500704 w 3745816"/>
              <a:gd name="connsiteY0-2" fmla="*/ 2026790 h 3316502"/>
              <a:gd name="connsiteX1-3" fmla="*/ 2261868 w 3745816"/>
              <a:gd name="connsiteY1-4" fmla="*/ 2108676 h 3316502"/>
              <a:gd name="connsiteX2-5" fmla="*/ 2364227 w 3745816"/>
              <a:gd name="connsiteY2-6" fmla="*/ 2313393 h 3316502"/>
              <a:gd name="connsiteX3-7" fmla="*/ 2500704 w 3745816"/>
              <a:gd name="connsiteY3-8" fmla="*/ 2026790 h 3316502"/>
              <a:gd name="connsiteX4-9" fmla="*/ 1245112 w 3745816"/>
              <a:gd name="connsiteY4-10" fmla="*/ 2026790 h 3316502"/>
              <a:gd name="connsiteX5-11" fmla="*/ 1381589 w 3745816"/>
              <a:gd name="connsiteY5-12" fmla="*/ 2313393 h 3316502"/>
              <a:gd name="connsiteX6-13" fmla="*/ 1483948 w 3745816"/>
              <a:gd name="connsiteY6-14" fmla="*/ 2108676 h 3316502"/>
              <a:gd name="connsiteX7-15" fmla="*/ 1245112 w 3745816"/>
              <a:gd name="connsiteY7-16" fmla="*/ 2026790 h 3316502"/>
              <a:gd name="connsiteX8-17" fmla="*/ 3185000 w 3745816"/>
              <a:gd name="connsiteY8-18" fmla="*/ 1670667 h 3316502"/>
              <a:gd name="connsiteX9-19" fmla="*/ 3244509 w 3745816"/>
              <a:gd name="connsiteY9-20" fmla="*/ 1692418 h 3316502"/>
              <a:gd name="connsiteX10-21" fmla="*/ 3380986 w 3745816"/>
              <a:gd name="connsiteY10-22" fmla="*/ 1856191 h 3316502"/>
              <a:gd name="connsiteX11-23" fmla="*/ 3599350 w 3745816"/>
              <a:gd name="connsiteY11-24" fmla="*/ 1903959 h 3316502"/>
              <a:gd name="connsiteX12-25" fmla="*/ 3735827 w 3745816"/>
              <a:gd name="connsiteY12-26" fmla="*/ 2142795 h 3316502"/>
              <a:gd name="connsiteX13-27" fmla="*/ 3572054 w 3745816"/>
              <a:gd name="connsiteY13-28" fmla="*/ 2620466 h 3316502"/>
              <a:gd name="connsiteX14-29" fmla="*/ 3551583 w 3745816"/>
              <a:gd name="connsiteY14-30" fmla="*/ 3316502 h 3316502"/>
              <a:gd name="connsiteX15-31" fmla="*/ 3292276 w 3745816"/>
              <a:gd name="connsiteY15-32" fmla="*/ 3302855 h 3316502"/>
              <a:gd name="connsiteX16-33" fmla="*/ 3271804 w 3745816"/>
              <a:gd name="connsiteY16-34" fmla="*/ 2511284 h 3316502"/>
              <a:gd name="connsiteX17-35" fmla="*/ 3278628 w 3745816"/>
              <a:gd name="connsiteY17-36" fmla="*/ 2272449 h 3316502"/>
              <a:gd name="connsiteX18-37" fmla="*/ 3128502 w 3745816"/>
              <a:gd name="connsiteY18-38" fmla="*/ 2108675 h 3316502"/>
              <a:gd name="connsiteX19-39" fmla="*/ 2869195 w 3745816"/>
              <a:gd name="connsiteY19-40" fmla="*/ 2019965 h 3316502"/>
              <a:gd name="connsiteX20-41" fmla="*/ 3185000 w 3745816"/>
              <a:gd name="connsiteY20-42" fmla="*/ 1670667 h 3316502"/>
              <a:gd name="connsiteX21-43" fmla="*/ 560816 w 3745816"/>
              <a:gd name="connsiteY21-44" fmla="*/ 1670667 h 3316502"/>
              <a:gd name="connsiteX22-45" fmla="*/ 876621 w 3745816"/>
              <a:gd name="connsiteY22-46" fmla="*/ 2019965 h 3316502"/>
              <a:gd name="connsiteX23-47" fmla="*/ 617314 w 3745816"/>
              <a:gd name="connsiteY23-48" fmla="*/ 2108675 h 3316502"/>
              <a:gd name="connsiteX24-49" fmla="*/ 467188 w 3745816"/>
              <a:gd name="connsiteY24-50" fmla="*/ 2272449 h 3316502"/>
              <a:gd name="connsiteX25-51" fmla="*/ 474012 w 3745816"/>
              <a:gd name="connsiteY25-52" fmla="*/ 2511284 h 3316502"/>
              <a:gd name="connsiteX26-53" fmla="*/ 453540 w 3745816"/>
              <a:gd name="connsiteY26-54" fmla="*/ 3302855 h 3316502"/>
              <a:gd name="connsiteX27-55" fmla="*/ 194233 w 3745816"/>
              <a:gd name="connsiteY27-56" fmla="*/ 3316502 h 3316502"/>
              <a:gd name="connsiteX28-57" fmla="*/ 173762 w 3745816"/>
              <a:gd name="connsiteY28-58" fmla="*/ 2620466 h 3316502"/>
              <a:gd name="connsiteX29-59" fmla="*/ 9989 w 3745816"/>
              <a:gd name="connsiteY29-60" fmla="*/ 2142795 h 3316502"/>
              <a:gd name="connsiteX30-61" fmla="*/ 146466 w 3745816"/>
              <a:gd name="connsiteY30-62" fmla="*/ 1903959 h 3316502"/>
              <a:gd name="connsiteX31-63" fmla="*/ 364830 w 3745816"/>
              <a:gd name="connsiteY31-64" fmla="*/ 1856191 h 3316502"/>
              <a:gd name="connsiteX32-65" fmla="*/ 501307 w 3745816"/>
              <a:gd name="connsiteY32-66" fmla="*/ 1692418 h 3316502"/>
              <a:gd name="connsiteX33-67" fmla="*/ 560816 w 3745816"/>
              <a:gd name="connsiteY33-68" fmla="*/ 1670667 h 3316502"/>
              <a:gd name="connsiteX34-69" fmla="*/ 2609647 w 3745816"/>
              <a:gd name="connsiteY34-70" fmla="*/ 1003649 h 3316502"/>
              <a:gd name="connsiteX35-71" fmla="*/ 2234575 w 3745816"/>
              <a:gd name="connsiteY35-72" fmla="*/ 1385343 h 3316502"/>
              <a:gd name="connsiteX36-73" fmla="*/ 1968444 w 3745816"/>
              <a:gd name="connsiteY36-74" fmla="*/ 1951725 h 3316502"/>
              <a:gd name="connsiteX37-75" fmla="*/ 2248223 w 3745816"/>
              <a:gd name="connsiteY37-76" fmla="*/ 1897134 h 3316502"/>
              <a:gd name="connsiteX38-77" fmla="*/ 2644008 w 3745816"/>
              <a:gd name="connsiteY38-78" fmla="*/ 1010029 h 3316502"/>
              <a:gd name="connsiteX39-79" fmla="*/ 2609647 w 3745816"/>
              <a:gd name="connsiteY39-80" fmla="*/ 1003649 h 3316502"/>
              <a:gd name="connsiteX40-81" fmla="*/ 1136169 w 3745816"/>
              <a:gd name="connsiteY40-82" fmla="*/ 1003649 h 3316502"/>
              <a:gd name="connsiteX41-83" fmla="*/ 1101808 w 3745816"/>
              <a:gd name="connsiteY41-84" fmla="*/ 1010029 h 3316502"/>
              <a:gd name="connsiteX42-85" fmla="*/ 1497593 w 3745816"/>
              <a:gd name="connsiteY42-86" fmla="*/ 1897134 h 3316502"/>
              <a:gd name="connsiteX43-87" fmla="*/ 1777372 w 3745816"/>
              <a:gd name="connsiteY43-88" fmla="*/ 1951725 h 3316502"/>
              <a:gd name="connsiteX44-89" fmla="*/ 1511241 w 3745816"/>
              <a:gd name="connsiteY44-90" fmla="*/ 1385343 h 3316502"/>
              <a:gd name="connsiteX45-91" fmla="*/ 1136169 w 3745816"/>
              <a:gd name="connsiteY45-92" fmla="*/ 1003649 h 3316502"/>
              <a:gd name="connsiteX46-93" fmla="*/ 665081 w 3745816"/>
              <a:gd name="connsiteY46-94" fmla="*/ 96 h 3316502"/>
              <a:gd name="connsiteX47-95" fmla="*/ 1862679 w 3745816"/>
              <a:gd name="connsiteY47-96" fmla="*/ 634117 h 3316502"/>
              <a:gd name="connsiteX48-97" fmla="*/ 3080735 w 3745816"/>
              <a:gd name="connsiteY48-98" fmla="*/ 96 h 3316502"/>
              <a:gd name="connsiteX49-99" fmla="*/ 3619822 w 3745816"/>
              <a:gd name="connsiteY49-100" fmla="*/ 921320 h 3316502"/>
              <a:gd name="connsiteX50-101" fmla="*/ 3456049 w 3745816"/>
              <a:gd name="connsiteY50-102" fmla="*/ 955441 h 3316502"/>
              <a:gd name="connsiteX51-103" fmla="*/ 3189917 w 3745816"/>
              <a:gd name="connsiteY51-104" fmla="*/ 1317105 h 3316502"/>
              <a:gd name="connsiteX52-105" fmla="*/ 3155798 w 3745816"/>
              <a:gd name="connsiteY52-106" fmla="*/ 1596884 h 3316502"/>
              <a:gd name="connsiteX53-107" fmla="*/ 2848723 w 3745816"/>
              <a:gd name="connsiteY53-108" fmla="*/ 1842544 h 3316502"/>
              <a:gd name="connsiteX54-109" fmla="*/ 2650831 w 3745816"/>
              <a:gd name="connsiteY54-110" fmla="*/ 2518108 h 3316502"/>
              <a:gd name="connsiteX55-111" fmla="*/ 2193630 w 3745816"/>
              <a:gd name="connsiteY55-112" fmla="*/ 2531756 h 3316502"/>
              <a:gd name="connsiteX56-113" fmla="*/ 1941147 w 3745816"/>
              <a:gd name="connsiteY56-114" fmla="*/ 2211033 h 3316502"/>
              <a:gd name="connsiteX57-115" fmla="*/ 1872908 w 3745816"/>
              <a:gd name="connsiteY57-116" fmla="*/ 2313392 h 3316502"/>
              <a:gd name="connsiteX58-117" fmla="*/ 1804669 w 3745816"/>
              <a:gd name="connsiteY58-118" fmla="*/ 2211033 h 3316502"/>
              <a:gd name="connsiteX59-119" fmla="*/ 1552186 w 3745816"/>
              <a:gd name="connsiteY59-120" fmla="*/ 2531756 h 3316502"/>
              <a:gd name="connsiteX60-121" fmla="*/ 1094985 w 3745816"/>
              <a:gd name="connsiteY60-122" fmla="*/ 2518108 h 3316502"/>
              <a:gd name="connsiteX61-123" fmla="*/ 897093 w 3745816"/>
              <a:gd name="connsiteY61-124" fmla="*/ 1842544 h 3316502"/>
              <a:gd name="connsiteX62-125" fmla="*/ 590018 w 3745816"/>
              <a:gd name="connsiteY62-126" fmla="*/ 1596884 h 3316502"/>
              <a:gd name="connsiteX63-127" fmla="*/ 555899 w 3745816"/>
              <a:gd name="connsiteY63-128" fmla="*/ 1317105 h 3316502"/>
              <a:gd name="connsiteX64-129" fmla="*/ 388154 w 3745816"/>
              <a:gd name="connsiteY64-130" fmla="*/ 1151989 h 3316502"/>
              <a:gd name="connsiteX65-131" fmla="*/ 289767 w 3745816"/>
              <a:gd name="connsiteY65-132" fmla="*/ 1006142 h 3316502"/>
              <a:gd name="connsiteX66-133" fmla="*/ 125994 w 3745816"/>
              <a:gd name="connsiteY66-134" fmla="*/ 921320 h 3316502"/>
              <a:gd name="connsiteX67-135" fmla="*/ 665081 w 3745816"/>
              <a:gd name="connsiteY67-136" fmla="*/ 96 h 3316502"/>
              <a:gd name="connsiteX0-137" fmla="*/ 2500704 w 3745816"/>
              <a:gd name="connsiteY0-138" fmla="*/ 2026790 h 3316502"/>
              <a:gd name="connsiteX1-139" fmla="*/ 2261868 w 3745816"/>
              <a:gd name="connsiteY1-140" fmla="*/ 2108676 h 3316502"/>
              <a:gd name="connsiteX2-141" fmla="*/ 2364227 w 3745816"/>
              <a:gd name="connsiteY2-142" fmla="*/ 2313393 h 3316502"/>
              <a:gd name="connsiteX3-143" fmla="*/ 2500704 w 3745816"/>
              <a:gd name="connsiteY3-144" fmla="*/ 2026790 h 3316502"/>
              <a:gd name="connsiteX4-145" fmla="*/ 1245112 w 3745816"/>
              <a:gd name="connsiteY4-146" fmla="*/ 2026790 h 3316502"/>
              <a:gd name="connsiteX5-147" fmla="*/ 1381589 w 3745816"/>
              <a:gd name="connsiteY5-148" fmla="*/ 2313393 h 3316502"/>
              <a:gd name="connsiteX6-149" fmla="*/ 1483948 w 3745816"/>
              <a:gd name="connsiteY6-150" fmla="*/ 2108676 h 3316502"/>
              <a:gd name="connsiteX7-151" fmla="*/ 1245112 w 3745816"/>
              <a:gd name="connsiteY7-152" fmla="*/ 2026790 h 3316502"/>
              <a:gd name="connsiteX8-153" fmla="*/ 3185000 w 3745816"/>
              <a:gd name="connsiteY8-154" fmla="*/ 1670667 h 3316502"/>
              <a:gd name="connsiteX9-155" fmla="*/ 3244509 w 3745816"/>
              <a:gd name="connsiteY9-156" fmla="*/ 1692418 h 3316502"/>
              <a:gd name="connsiteX10-157" fmla="*/ 3380986 w 3745816"/>
              <a:gd name="connsiteY10-158" fmla="*/ 1856191 h 3316502"/>
              <a:gd name="connsiteX11-159" fmla="*/ 3599350 w 3745816"/>
              <a:gd name="connsiteY11-160" fmla="*/ 1903959 h 3316502"/>
              <a:gd name="connsiteX12-161" fmla="*/ 3735827 w 3745816"/>
              <a:gd name="connsiteY12-162" fmla="*/ 2142795 h 3316502"/>
              <a:gd name="connsiteX13-163" fmla="*/ 3572054 w 3745816"/>
              <a:gd name="connsiteY13-164" fmla="*/ 2620466 h 3316502"/>
              <a:gd name="connsiteX14-165" fmla="*/ 3551583 w 3745816"/>
              <a:gd name="connsiteY14-166" fmla="*/ 3316502 h 3316502"/>
              <a:gd name="connsiteX15-167" fmla="*/ 3292276 w 3745816"/>
              <a:gd name="connsiteY15-168" fmla="*/ 3302855 h 3316502"/>
              <a:gd name="connsiteX16-169" fmla="*/ 3271804 w 3745816"/>
              <a:gd name="connsiteY16-170" fmla="*/ 2511284 h 3316502"/>
              <a:gd name="connsiteX17-171" fmla="*/ 3278628 w 3745816"/>
              <a:gd name="connsiteY17-172" fmla="*/ 2272449 h 3316502"/>
              <a:gd name="connsiteX18-173" fmla="*/ 3128502 w 3745816"/>
              <a:gd name="connsiteY18-174" fmla="*/ 2108675 h 3316502"/>
              <a:gd name="connsiteX19-175" fmla="*/ 2869195 w 3745816"/>
              <a:gd name="connsiteY19-176" fmla="*/ 2019965 h 3316502"/>
              <a:gd name="connsiteX20-177" fmla="*/ 3185000 w 3745816"/>
              <a:gd name="connsiteY20-178" fmla="*/ 1670667 h 3316502"/>
              <a:gd name="connsiteX21-179" fmla="*/ 560816 w 3745816"/>
              <a:gd name="connsiteY21-180" fmla="*/ 1670667 h 3316502"/>
              <a:gd name="connsiteX22-181" fmla="*/ 876621 w 3745816"/>
              <a:gd name="connsiteY22-182" fmla="*/ 2019965 h 3316502"/>
              <a:gd name="connsiteX23-183" fmla="*/ 617314 w 3745816"/>
              <a:gd name="connsiteY23-184" fmla="*/ 2108675 h 3316502"/>
              <a:gd name="connsiteX24-185" fmla="*/ 467188 w 3745816"/>
              <a:gd name="connsiteY24-186" fmla="*/ 2272449 h 3316502"/>
              <a:gd name="connsiteX25-187" fmla="*/ 474012 w 3745816"/>
              <a:gd name="connsiteY25-188" fmla="*/ 2511284 h 3316502"/>
              <a:gd name="connsiteX26-189" fmla="*/ 453540 w 3745816"/>
              <a:gd name="connsiteY26-190" fmla="*/ 3302855 h 3316502"/>
              <a:gd name="connsiteX27-191" fmla="*/ 194233 w 3745816"/>
              <a:gd name="connsiteY27-192" fmla="*/ 3316502 h 3316502"/>
              <a:gd name="connsiteX28-193" fmla="*/ 173762 w 3745816"/>
              <a:gd name="connsiteY28-194" fmla="*/ 2620466 h 3316502"/>
              <a:gd name="connsiteX29-195" fmla="*/ 9989 w 3745816"/>
              <a:gd name="connsiteY29-196" fmla="*/ 2142795 h 3316502"/>
              <a:gd name="connsiteX30-197" fmla="*/ 146466 w 3745816"/>
              <a:gd name="connsiteY30-198" fmla="*/ 1903959 h 3316502"/>
              <a:gd name="connsiteX31-199" fmla="*/ 364830 w 3745816"/>
              <a:gd name="connsiteY31-200" fmla="*/ 1856191 h 3316502"/>
              <a:gd name="connsiteX32-201" fmla="*/ 501307 w 3745816"/>
              <a:gd name="connsiteY32-202" fmla="*/ 1692418 h 3316502"/>
              <a:gd name="connsiteX33-203" fmla="*/ 560816 w 3745816"/>
              <a:gd name="connsiteY33-204" fmla="*/ 1670667 h 3316502"/>
              <a:gd name="connsiteX34-205" fmla="*/ 2609647 w 3745816"/>
              <a:gd name="connsiteY34-206" fmla="*/ 1003649 h 3316502"/>
              <a:gd name="connsiteX35-207" fmla="*/ 2234575 w 3745816"/>
              <a:gd name="connsiteY35-208" fmla="*/ 1385343 h 3316502"/>
              <a:gd name="connsiteX36-209" fmla="*/ 1968444 w 3745816"/>
              <a:gd name="connsiteY36-210" fmla="*/ 1951725 h 3316502"/>
              <a:gd name="connsiteX37-211" fmla="*/ 2248223 w 3745816"/>
              <a:gd name="connsiteY37-212" fmla="*/ 1897134 h 3316502"/>
              <a:gd name="connsiteX38-213" fmla="*/ 2644008 w 3745816"/>
              <a:gd name="connsiteY38-214" fmla="*/ 1010029 h 3316502"/>
              <a:gd name="connsiteX39-215" fmla="*/ 2609647 w 3745816"/>
              <a:gd name="connsiteY39-216" fmla="*/ 1003649 h 3316502"/>
              <a:gd name="connsiteX40-217" fmla="*/ 1136169 w 3745816"/>
              <a:gd name="connsiteY40-218" fmla="*/ 1003649 h 3316502"/>
              <a:gd name="connsiteX41-219" fmla="*/ 1101808 w 3745816"/>
              <a:gd name="connsiteY41-220" fmla="*/ 1010029 h 3316502"/>
              <a:gd name="connsiteX42-221" fmla="*/ 1497593 w 3745816"/>
              <a:gd name="connsiteY42-222" fmla="*/ 1897134 h 3316502"/>
              <a:gd name="connsiteX43-223" fmla="*/ 1777372 w 3745816"/>
              <a:gd name="connsiteY43-224" fmla="*/ 1951725 h 3316502"/>
              <a:gd name="connsiteX44-225" fmla="*/ 1511241 w 3745816"/>
              <a:gd name="connsiteY44-226" fmla="*/ 1385343 h 3316502"/>
              <a:gd name="connsiteX45-227" fmla="*/ 1136169 w 3745816"/>
              <a:gd name="connsiteY45-228" fmla="*/ 1003649 h 3316502"/>
              <a:gd name="connsiteX46-229" fmla="*/ 665081 w 3745816"/>
              <a:gd name="connsiteY46-230" fmla="*/ 96 h 3316502"/>
              <a:gd name="connsiteX47-231" fmla="*/ 1862679 w 3745816"/>
              <a:gd name="connsiteY47-232" fmla="*/ 634117 h 3316502"/>
              <a:gd name="connsiteX48-233" fmla="*/ 3080735 w 3745816"/>
              <a:gd name="connsiteY48-234" fmla="*/ 96 h 3316502"/>
              <a:gd name="connsiteX49-235" fmla="*/ 3619822 w 3745816"/>
              <a:gd name="connsiteY49-236" fmla="*/ 921320 h 3316502"/>
              <a:gd name="connsiteX50-237" fmla="*/ 3456049 w 3745816"/>
              <a:gd name="connsiteY50-238" fmla="*/ 955441 h 3316502"/>
              <a:gd name="connsiteX51-239" fmla="*/ 3189917 w 3745816"/>
              <a:gd name="connsiteY51-240" fmla="*/ 1317105 h 3316502"/>
              <a:gd name="connsiteX52-241" fmla="*/ 3155798 w 3745816"/>
              <a:gd name="connsiteY52-242" fmla="*/ 1596884 h 3316502"/>
              <a:gd name="connsiteX53-243" fmla="*/ 2848723 w 3745816"/>
              <a:gd name="connsiteY53-244" fmla="*/ 1842544 h 3316502"/>
              <a:gd name="connsiteX54-245" fmla="*/ 2650831 w 3745816"/>
              <a:gd name="connsiteY54-246" fmla="*/ 2518108 h 3316502"/>
              <a:gd name="connsiteX55-247" fmla="*/ 2193630 w 3745816"/>
              <a:gd name="connsiteY55-248" fmla="*/ 2531756 h 3316502"/>
              <a:gd name="connsiteX56-249" fmla="*/ 1941147 w 3745816"/>
              <a:gd name="connsiteY56-250" fmla="*/ 2211033 h 3316502"/>
              <a:gd name="connsiteX57-251" fmla="*/ 1872908 w 3745816"/>
              <a:gd name="connsiteY57-252" fmla="*/ 2313392 h 3316502"/>
              <a:gd name="connsiteX58-253" fmla="*/ 1804669 w 3745816"/>
              <a:gd name="connsiteY58-254" fmla="*/ 2211033 h 3316502"/>
              <a:gd name="connsiteX59-255" fmla="*/ 1552186 w 3745816"/>
              <a:gd name="connsiteY59-256" fmla="*/ 2531756 h 3316502"/>
              <a:gd name="connsiteX60-257" fmla="*/ 1094985 w 3745816"/>
              <a:gd name="connsiteY60-258" fmla="*/ 2518108 h 3316502"/>
              <a:gd name="connsiteX61-259" fmla="*/ 897093 w 3745816"/>
              <a:gd name="connsiteY61-260" fmla="*/ 1842544 h 3316502"/>
              <a:gd name="connsiteX62-261" fmla="*/ 590018 w 3745816"/>
              <a:gd name="connsiteY62-262" fmla="*/ 1596884 h 3316502"/>
              <a:gd name="connsiteX63-263" fmla="*/ 555899 w 3745816"/>
              <a:gd name="connsiteY63-264" fmla="*/ 1317105 h 3316502"/>
              <a:gd name="connsiteX64-265" fmla="*/ 380265 w 3745816"/>
              <a:gd name="connsiteY64-266" fmla="*/ 1173717 h 3316502"/>
              <a:gd name="connsiteX65-267" fmla="*/ 289767 w 3745816"/>
              <a:gd name="connsiteY65-268" fmla="*/ 1006142 h 3316502"/>
              <a:gd name="connsiteX66-269" fmla="*/ 125994 w 3745816"/>
              <a:gd name="connsiteY66-270" fmla="*/ 921320 h 3316502"/>
              <a:gd name="connsiteX67-271" fmla="*/ 665081 w 3745816"/>
              <a:gd name="connsiteY67-272" fmla="*/ 96 h 3316502"/>
              <a:gd name="connsiteX0-273" fmla="*/ 2500704 w 3745816"/>
              <a:gd name="connsiteY0-274" fmla="*/ 2026790 h 3316502"/>
              <a:gd name="connsiteX1-275" fmla="*/ 2261868 w 3745816"/>
              <a:gd name="connsiteY1-276" fmla="*/ 2108676 h 3316502"/>
              <a:gd name="connsiteX2-277" fmla="*/ 2364227 w 3745816"/>
              <a:gd name="connsiteY2-278" fmla="*/ 2313393 h 3316502"/>
              <a:gd name="connsiteX3-279" fmla="*/ 2500704 w 3745816"/>
              <a:gd name="connsiteY3-280" fmla="*/ 2026790 h 3316502"/>
              <a:gd name="connsiteX4-281" fmla="*/ 1245112 w 3745816"/>
              <a:gd name="connsiteY4-282" fmla="*/ 2026790 h 3316502"/>
              <a:gd name="connsiteX5-283" fmla="*/ 1381589 w 3745816"/>
              <a:gd name="connsiteY5-284" fmla="*/ 2313393 h 3316502"/>
              <a:gd name="connsiteX6-285" fmla="*/ 1483948 w 3745816"/>
              <a:gd name="connsiteY6-286" fmla="*/ 2108676 h 3316502"/>
              <a:gd name="connsiteX7-287" fmla="*/ 1245112 w 3745816"/>
              <a:gd name="connsiteY7-288" fmla="*/ 2026790 h 3316502"/>
              <a:gd name="connsiteX8-289" fmla="*/ 3185000 w 3745816"/>
              <a:gd name="connsiteY8-290" fmla="*/ 1670667 h 3316502"/>
              <a:gd name="connsiteX9-291" fmla="*/ 3244509 w 3745816"/>
              <a:gd name="connsiteY9-292" fmla="*/ 1692418 h 3316502"/>
              <a:gd name="connsiteX10-293" fmla="*/ 3380986 w 3745816"/>
              <a:gd name="connsiteY10-294" fmla="*/ 1856191 h 3316502"/>
              <a:gd name="connsiteX11-295" fmla="*/ 3599350 w 3745816"/>
              <a:gd name="connsiteY11-296" fmla="*/ 1903959 h 3316502"/>
              <a:gd name="connsiteX12-297" fmla="*/ 3735827 w 3745816"/>
              <a:gd name="connsiteY12-298" fmla="*/ 2142795 h 3316502"/>
              <a:gd name="connsiteX13-299" fmla="*/ 3572054 w 3745816"/>
              <a:gd name="connsiteY13-300" fmla="*/ 2620466 h 3316502"/>
              <a:gd name="connsiteX14-301" fmla="*/ 3551583 w 3745816"/>
              <a:gd name="connsiteY14-302" fmla="*/ 3316502 h 3316502"/>
              <a:gd name="connsiteX15-303" fmla="*/ 3292276 w 3745816"/>
              <a:gd name="connsiteY15-304" fmla="*/ 3302855 h 3316502"/>
              <a:gd name="connsiteX16-305" fmla="*/ 3271804 w 3745816"/>
              <a:gd name="connsiteY16-306" fmla="*/ 2511284 h 3316502"/>
              <a:gd name="connsiteX17-307" fmla="*/ 3278628 w 3745816"/>
              <a:gd name="connsiteY17-308" fmla="*/ 2272449 h 3316502"/>
              <a:gd name="connsiteX18-309" fmla="*/ 3128502 w 3745816"/>
              <a:gd name="connsiteY18-310" fmla="*/ 2108675 h 3316502"/>
              <a:gd name="connsiteX19-311" fmla="*/ 2869195 w 3745816"/>
              <a:gd name="connsiteY19-312" fmla="*/ 2019965 h 3316502"/>
              <a:gd name="connsiteX20-313" fmla="*/ 3185000 w 3745816"/>
              <a:gd name="connsiteY20-314" fmla="*/ 1670667 h 3316502"/>
              <a:gd name="connsiteX21-315" fmla="*/ 560816 w 3745816"/>
              <a:gd name="connsiteY21-316" fmla="*/ 1670667 h 3316502"/>
              <a:gd name="connsiteX22-317" fmla="*/ 876621 w 3745816"/>
              <a:gd name="connsiteY22-318" fmla="*/ 2019965 h 3316502"/>
              <a:gd name="connsiteX23-319" fmla="*/ 617314 w 3745816"/>
              <a:gd name="connsiteY23-320" fmla="*/ 2108675 h 3316502"/>
              <a:gd name="connsiteX24-321" fmla="*/ 467188 w 3745816"/>
              <a:gd name="connsiteY24-322" fmla="*/ 2272449 h 3316502"/>
              <a:gd name="connsiteX25-323" fmla="*/ 474012 w 3745816"/>
              <a:gd name="connsiteY25-324" fmla="*/ 2511284 h 3316502"/>
              <a:gd name="connsiteX26-325" fmla="*/ 453540 w 3745816"/>
              <a:gd name="connsiteY26-326" fmla="*/ 3302855 h 3316502"/>
              <a:gd name="connsiteX27-327" fmla="*/ 194233 w 3745816"/>
              <a:gd name="connsiteY27-328" fmla="*/ 3316502 h 3316502"/>
              <a:gd name="connsiteX28-329" fmla="*/ 173762 w 3745816"/>
              <a:gd name="connsiteY28-330" fmla="*/ 2620466 h 3316502"/>
              <a:gd name="connsiteX29-331" fmla="*/ 9989 w 3745816"/>
              <a:gd name="connsiteY29-332" fmla="*/ 2142795 h 3316502"/>
              <a:gd name="connsiteX30-333" fmla="*/ 146466 w 3745816"/>
              <a:gd name="connsiteY30-334" fmla="*/ 1903959 h 3316502"/>
              <a:gd name="connsiteX31-335" fmla="*/ 364830 w 3745816"/>
              <a:gd name="connsiteY31-336" fmla="*/ 1856191 h 3316502"/>
              <a:gd name="connsiteX32-337" fmla="*/ 501307 w 3745816"/>
              <a:gd name="connsiteY32-338" fmla="*/ 1692418 h 3316502"/>
              <a:gd name="connsiteX33-339" fmla="*/ 560816 w 3745816"/>
              <a:gd name="connsiteY33-340" fmla="*/ 1670667 h 3316502"/>
              <a:gd name="connsiteX34-341" fmla="*/ 2609647 w 3745816"/>
              <a:gd name="connsiteY34-342" fmla="*/ 1003649 h 3316502"/>
              <a:gd name="connsiteX35-343" fmla="*/ 2234575 w 3745816"/>
              <a:gd name="connsiteY35-344" fmla="*/ 1385343 h 3316502"/>
              <a:gd name="connsiteX36-345" fmla="*/ 1968444 w 3745816"/>
              <a:gd name="connsiteY36-346" fmla="*/ 1951725 h 3316502"/>
              <a:gd name="connsiteX37-347" fmla="*/ 2248223 w 3745816"/>
              <a:gd name="connsiteY37-348" fmla="*/ 1897134 h 3316502"/>
              <a:gd name="connsiteX38-349" fmla="*/ 2644008 w 3745816"/>
              <a:gd name="connsiteY38-350" fmla="*/ 1010029 h 3316502"/>
              <a:gd name="connsiteX39-351" fmla="*/ 2609647 w 3745816"/>
              <a:gd name="connsiteY39-352" fmla="*/ 1003649 h 3316502"/>
              <a:gd name="connsiteX40-353" fmla="*/ 1136169 w 3745816"/>
              <a:gd name="connsiteY40-354" fmla="*/ 1003649 h 3316502"/>
              <a:gd name="connsiteX41-355" fmla="*/ 1101808 w 3745816"/>
              <a:gd name="connsiteY41-356" fmla="*/ 1010029 h 3316502"/>
              <a:gd name="connsiteX42-357" fmla="*/ 1497593 w 3745816"/>
              <a:gd name="connsiteY42-358" fmla="*/ 1897134 h 3316502"/>
              <a:gd name="connsiteX43-359" fmla="*/ 1777372 w 3745816"/>
              <a:gd name="connsiteY43-360" fmla="*/ 1951725 h 3316502"/>
              <a:gd name="connsiteX44-361" fmla="*/ 1511241 w 3745816"/>
              <a:gd name="connsiteY44-362" fmla="*/ 1385343 h 3316502"/>
              <a:gd name="connsiteX45-363" fmla="*/ 1136169 w 3745816"/>
              <a:gd name="connsiteY45-364" fmla="*/ 1003649 h 3316502"/>
              <a:gd name="connsiteX46-365" fmla="*/ 665081 w 3745816"/>
              <a:gd name="connsiteY46-366" fmla="*/ 96 h 3316502"/>
              <a:gd name="connsiteX47-367" fmla="*/ 1862679 w 3745816"/>
              <a:gd name="connsiteY47-368" fmla="*/ 634117 h 3316502"/>
              <a:gd name="connsiteX48-369" fmla="*/ 3080735 w 3745816"/>
              <a:gd name="connsiteY48-370" fmla="*/ 96 h 3316502"/>
              <a:gd name="connsiteX49-371" fmla="*/ 3619822 w 3745816"/>
              <a:gd name="connsiteY49-372" fmla="*/ 921320 h 3316502"/>
              <a:gd name="connsiteX50-373" fmla="*/ 3456049 w 3745816"/>
              <a:gd name="connsiteY50-374" fmla="*/ 955441 h 3316502"/>
              <a:gd name="connsiteX51-375" fmla="*/ 3189917 w 3745816"/>
              <a:gd name="connsiteY51-376" fmla="*/ 1317105 h 3316502"/>
              <a:gd name="connsiteX52-377" fmla="*/ 3155798 w 3745816"/>
              <a:gd name="connsiteY52-378" fmla="*/ 1596884 h 3316502"/>
              <a:gd name="connsiteX53-379" fmla="*/ 2848723 w 3745816"/>
              <a:gd name="connsiteY53-380" fmla="*/ 1842544 h 3316502"/>
              <a:gd name="connsiteX54-381" fmla="*/ 2650831 w 3745816"/>
              <a:gd name="connsiteY54-382" fmla="*/ 2518108 h 3316502"/>
              <a:gd name="connsiteX55-383" fmla="*/ 2193630 w 3745816"/>
              <a:gd name="connsiteY55-384" fmla="*/ 2531756 h 3316502"/>
              <a:gd name="connsiteX56-385" fmla="*/ 1941147 w 3745816"/>
              <a:gd name="connsiteY56-386" fmla="*/ 2211033 h 3316502"/>
              <a:gd name="connsiteX57-387" fmla="*/ 1872908 w 3745816"/>
              <a:gd name="connsiteY57-388" fmla="*/ 2313392 h 3316502"/>
              <a:gd name="connsiteX58-389" fmla="*/ 1804669 w 3745816"/>
              <a:gd name="connsiteY58-390" fmla="*/ 2211033 h 3316502"/>
              <a:gd name="connsiteX59-391" fmla="*/ 1552186 w 3745816"/>
              <a:gd name="connsiteY59-392" fmla="*/ 2531756 h 3316502"/>
              <a:gd name="connsiteX60-393" fmla="*/ 1094985 w 3745816"/>
              <a:gd name="connsiteY60-394" fmla="*/ 2518108 h 3316502"/>
              <a:gd name="connsiteX61-395" fmla="*/ 897093 w 3745816"/>
              <a:gd name="connsiteY61-396" fmla="*/ 1842544 h 3316502"/>
              <a:gd name="connsiteX62-397" fmla="*/ 590018 w 3745816"/>
              <a:gd name="connsiteY62-398" fmla="*/ 1596884 h 3316502"/>
              <a:gd name="connsiteX63-399" fmla="*/ 555899 w 3745816"/>
              <a:gd name="connsiteY63-400" fmla="*/ 1317105 h 3316502"/>
              <a:gd name="connsiteX64-401" fmla="*/ 380265 w 3745816"/>
              <a:gd name="connsiteY64-402" fmla="*/ 1173717 h 3316502"/>
              <a:gd name="connsiteX65-403" fmla="*/ 289767 w 3745816"/>
              <a:gd name="connsiteY65-404" fmla="*/ 1006142 h 3316502"/>
              <a:gd name="connsiteX66-405" fmla="*/ 125994 w 3745816"/>
              <a:gd name="connsiteY66-406" fmla="*/ 921320 h 3316502"/>
              <a:gd name="connsiteX67-407" fmla="*/ 665081 w 3745816"/>
              <a:gd name="connsiteY67-408" fmla="*/ 96 h 3316502"/>
              <a:gd name="connsiteX0-409" fmla="*/ 2500704 w 3745816"/>
              <a:gd name="connsiteY0-410" fmla="*/ 2026790 h 3316502"/>
              <a:gd name="connsiteX1-411" fmla="*/ 2261868 w 3745816"/>
              <a:gd name="connsiteY1-412" fmla="*/ 2108676 h 3316502"/>
              <a:gd name="connsiteX2-413" fmla="*/ 2364227 w 3745816"/>
              <a:gd name="connsiteY2-414" fmla="*/ 2313393 h 3316502"/>
              <a:gd name="connsiteX3-415" fmla="*/ 2500704 w 3745816"/>
              <a:gd name="connsiteY3-416" fmla="*/ 2026790 h 3316502"/>
              <a:gd name="connsiteX4-417" fmla="*/ 1245112 w 3745816"/>
              <a:gd name="connsiteY4-418" fmla="*/ 2026790 h 3316502"/>
              <a:gd name="connsiteX5-419" fmla="*/ 1381589 w 3745816"/>
              <a:gd name="connsiteY5-420" fmla="*/ 2313393 h 3316502"/>
              <a:gd name="connsiteX6-421" fmla="*/ 1483948 w 3745816"/>
              <a:gd name="connsiteY6-422" fmla="*/ 2108676 h 3316502"/>
              <a:gd name="connsiteX7-423" fmla="*/ 1245112 w 3745816"/>
              <a:gd name="connsiteY7-424" fmla="*/ 2026790 h 3316502"/>
              <a:gd name="connsiteX8-425" fmla="*/ 3185000 w 3745816"/>
              <a:gd name="connsiteY8-426" fmla="*/ 1670667 h 3316502"/>
              <a:gd name="connsiteX9-427" fmla="*/ 3244509 w 3745816"/>
              <a:gd name="connsiteY9-428" fmla="*/ 1692418 h 3316502"/>
              <a:gd name="connsiteX10-429" fmla="*/ 3380986 w 3745816"/>
              <a:gd name="connsiteY10-430" fmla="*/ 1856191 h 3316502"/>
              <a:gd name="connsiteX11-431" fmla="*/ 3599350 w 3745816"/>
              <a:gd name="connsiteY11-432" fmla="*/ 1903959 h 3316502"/>
              <a:gd name="connsiteX12-433" fmla="*/ 3735827 w 3745816"/>
              <a:gd name="connsiteY12-434" fmla="*/ 2142795 h 3316502"/>
              <a:gd name="connsiteX13-435" fmla="*/ 3572054 w 3745816"/>
              <a:gd name="connsiteY13-436" fmla="*/ 2620466 h 3316502"/>
              <a:gd name="connsiteX14-437" fmla="*/ 3551583 w 3745816"/>
              <a:gd name="connsiteY14-438" fmla="*/ 3316502 h 3316502"/>
              <a:gd name="connsiteX15-439" fmla="*/ 3292276 w 3745816"/>
              <a:gd name="connsiteY15-440" fmla="*/ 3302855 h 3316502"/>
              <a:gd name="connsiteX16-441" fmla="*/ 3271804 w 3745816"/>
              <a:gd name="connsiteY16-442" fmla="*/ 2511284 h 3316502"/>
              <a:gd name="connsiteX17-443" fmla="*/ 3278628 w 3745816"/>
              <a:gd name="connsiteY17-444" fmla="*/ 2272449 h 3316502"/>
              <a:gd name="connsiteX18-445" fmla="*/ 3128502 w 3745816"/>
              <a:gd name="connsiteY18-446" fmla="*/ 2108675 h 3316502"/>
              <a:gd name="connsiteX19-447" fmla="*/ 2869195 w 3745816"/>
              <a:gd name="connsiteY19-448" fmla="*/ 2019965 h 3316502"/>
              <a:gd name="connsiteX20-449" fmla="*/ 3185000 w 3745816"/>
              <a:gd name="connsiteY20-450" fmla="*/ 1670667 h 3316502"/>
              <a:gd name="connsiteX21-451" fmla="*/ 560816 w 3745816"/>
              <a:gd name="connsiteY21-452" fmla="*/ 1670667 h 3316502"/>
              <a:gd name="connsiteX22-453" fmla="*/ 876621 w 3745816"/>
              <a:gd name="connsiteY22-454" fmla="*/ 2019965 h 3316502"/>
              <a:gd name="connsiteX23-455" fmla="*/ 617314 w 3745816"/>
              <a:gd name="connsiteY23-456" fmla="*/ 2108675 h 3316502"/>
              <a:gd name="connsiteX24-457" fmla="*/ 467188 w 3745816"/>
              <a:gd name="connsiteY24-458" fmla="*/ 2272449 h 3316502"/>
              <a:gd name="connsiteX25-459" fmla="*/ 474012 w 3745816"/>
              <a:gd name="connsiteY25-460" fmla="*/ 2511284 h 3316502"/>
              <a:gd name="connsiteX26-461" fmla="*/ 453540 w 3745816"/>
              <a:gd name="connsiteY26-462" fmla="*/ 3302855 h 3316502"/>
              <a:gd name="connsiteX27-463" fmla="*/ 194233 w 3745816"/>
              <a:gd name="connsiteY27-464" fmla="*/ 3316502 h 3316502"/>
              <a:gd name="connsiteX28-465" fmla="*/ 173762 w 3745816"/>
              <a:gd name="connsiteY28-466" fmla="*/ 2620466 h 3316502"/>
              <a:gd name="connsiteX29-467" fmla="*/ 9989 w 3745816"/>
              <a:gd name="connsiteY29-468" fmla="*/ 2142795 h 3316502"/>
              <a:gd name="connsiteX30-469" fmla="*/ 146466 w 3745816"/>
              <a:gd name="connsiteY30-470" fmla="*/ 1903959 h 3316502"/>
              <a:gd name="connsiteX31-471" fmla="*/ 364830 w 3745816"/>
              <a:gd name="connsiteY31-472" fmla="*/ 1856191 h 3316502"/>
              <a:gd name="connsiteX32-473" fmla="*/ 501307 w 3745816"/>
              <a:gd name="connsiteY32-474" fmla="*/ 1692418 h 3316502"/>
              <a:gd name="connsiteX33-475" fmla="*/ 560816 w 3745816"/>
              <a:gd name="connsiteY33-476" fmla="*/ 1670667 h 3316502"/>
              <a:gd name="connsiteX34-477" fmla="*/ 2609647 w 3745816"/>
              <a:gd name="connsiteY34-478" fmla="*/ 1003649 h 3316502"/>
              <a:gd name="connsiteX35-479" fmla="*/ 2234575 w 3745816"/>
              <a:gd name="connsiteY35-480" fmla="*/ 1385343 h 3316502"/>
              <a:gd name="connsiteX36-481" fmla="*/ 1968444 w 3745816"/>
              <a:gd name="connsiteY36-482" fmla="*/ 1951725 h 3316502"/>
              <a:gd name="connsiteX37-483" fmla="*/ 2248223 w 3745816"/>
              <a:gd name="connsiteY37-484" fmla="*/ 1897134 h 3316502"/>
              <a:gd name="connsiteX38-485" fmla="*/ 2644008 w 3745816"/>
              <a:gd name="connsiteY38-486" fmla="*/ 1010029 h 3316502"/>
              <a:gd name="connsiteX39-487" fmla="*/ 2609647 w 3745816"/>
              <a:gd name="connsiteY39-488" fmla="*/ 1003649 h 3316502"/>
              <a:gd name="connsiteX40-489" fmla="*/ 1136169 w 3745816"/>
              <a:gd name="connsiteY40-490" fmla="*/ 1003649 h 3316502"/>
              <a:gd name="connsiteX41-491" fmla="*/ 1101808 w 3745816"/>
              <a:gd name="connsiteY41-492" fmla="*/ 1010029 h 3316502"/>
              <a:gd name="connsiteX42-493" fmla="*/ 1497593 w 3745816"/>
              <a:gd name="connsiteY42-494" fmla="*/ 1897134 h 3316502"/>
              <a:gd name="connsiteX43-495" fmla="*/ 1777372 w 3745816"/>
              <a:gd name="connsiteY43-496" fmla="*/ 1951725 h 3316502"/>
              <a:gd name="connsiteX44-497" fmla="*/ 1511241 w 3745816"/>
              <a:gd name="connsiteY44-498" fmla="*/ 1385343 h 3316502"/>
              <a:gd name="connsiteX45-499" fmla="*/ 1136169 w 3745816"/>
              <a:gd name="connsiteY45-500" fmla="*/ 1003649 h 3316502"/>
              <a:gd name="connsiteX46-501" fmla="*/ 665081 w 3745816"/>
              <a:gd name="connsiteY46-502" fmla="*/ 96 h 3316502"/>
              <a:gd name="connsiteX47-503" fmla="*/ 1862679 w 3745816"/>
              <a:gd name="connsiteY47-504" fmla="*/ 634117 h 3316502"/>
              <a:gd name="connsiteX48-505" fmla="*/ 3080735 w 3745816"/>
              <a:gd name="connsiteY48-506" fmla="*/ 96 h 3316502"/>
              <a:gd name="connsiteX49-507" fmla="*/ 3619822 w 3745816"/>
              <a:gd name="connsiteY49-508" fmla="*/ 921320 h 3316502"/>
              <a:gd name="connsiteX50-509" fmla="*/ 3456049 w 3745816"/>
              <a:gd name="connsiteY50-510" fmla="*/ 955441 h 3316502"/>
              <a:gd name="connsiteX51-511" fmla="*/ 3370271 w 3745816"/>
              <a:gd name="connsiteY51-512" fmla="*/ 1159232 h 3316502"/>
              <a:gd name="connsiteX52-513" fmla="*/ 3189917 w 3745816"/>
              <a:gd name="connsiteY52-514" fmla="*/ 1317105 h 3316502"/>
              <a:gd name="connsiteX53-515" fmla="*/ 3155798 w 3745816"/>
              <a:gd name="connsiteY53-516" fmla="*/ 1596884 h 3316502"/>
              <a:gd name="connsiteX54-517" fmla="*/ 2848723 w 3745816"/>
              <a:gd name="connsiteY54-518" fmla="*/ 1842544 h 3316502"/>
              <a:gd name="connsiteX55-519" fmla="*/ 2650831 w 3745816"/>
              <a:gd name="connsiteY55-520" fmla="*/ 2518108 h 3316502"/>
              <a:gd name="connsiteX56-521" fmla="*/ 2193630 w 3745816"/>
              <a:gd name="connsiteY56-522" fmla="*/ 2531756 h 3316502"/>
              <a:gd name="connsiteX57-523" fmla="*/ 1941147 w 3745816"/>
              <a:gd name="connsiteY57-524" fmla="*/ 2211033 h 3316502"/>
              <a:gd name="connsiteX58-525" fmla="*/ 1872908 w 3745816"/>
              <a:gd name="connsiteY58-526" fmla="*/ 2313392 h 3316502"/>
              <a:gd name="connsiteX59-527" fmla="*/ 1804669 w 3745816"/>
              <a:gd name="connsiteY59-528" fmla="*/ 2211033 h 3316502"/>
              <a:gd name="connsiteX60-529" fmla="*/ 1552186 w 3745816"/>
              <a:gd name="connsiteY60-530" fmla="*/ 2531756 h 3316502"/>
              <a:gd name="connsiteX61-531" fmla="*/ 1094985 w 3745816"/>
              <a:gd name="connsiteY61-532" fmla="*/ 2518108 h 3316502"/>
              <a:gd name="connsiteX62-533" fmla="*/ 897093 w 3745816"/>
              <a:gd name="connsiteY62-534" fmla="*/ 1842544 h 3316502"/>
              <a:gd name="connsiteX63-535" fmla="*/ 590018 w 3745816"/>
              <a:gd name="connsiteY63-536" fmla="*/ 1596884 h 3316502"/>
              <a:gd name="connsiteX64-537" fmla="*/ 555899 w 3745816"/>
              <a:gd name="connsiteY64-538" fmla="*/ 1317105 h 3316502"/>
              <a:gd name="connsiteX65-539" fmla="*/ 380265 w 3745816"/>
              <a:gd name="connsiteY65-540" fmla="*/ 1173717 h 3316502"/>
              <a:gd name="connsiteX66-541" fmla="*/ 289767 w 3745816"/>
              <a:gd name="connsiteY66-542" fmla="*/ 1006142 h 3316502"/>
              <a:gd name="connsiteX67-543" fmla="*/ 125994 w 3745816"/>
              <a:gd name="connsiteY67-544" fmla="*/ 921320 h 3316502"/>
              <a:gd name="connsiteX68" fmla="*/ 665081 w 3745816"/>
              <a:gd name="connsiteY68" fmla="*/ 96 h 3316502"/>
              <a:gd name="connsiteX0-545" fmla="*/ 2500704 w 3745816"/>
              <a:gd name="connsiteY0-546" fmla="*/ 2026790 h 3316502"/>
              <a:gd name="connsiteX1-547" fmla="*/ 2261868 w 3745816"/>
              <a:gd name="connsiteY1-548" fmla="*/ 2108676 h 3316502"/>
              <a:gd name="connsiteX2-549" fmla="*/ 2364227 w 3745816"/>
              <a:gd name="connsiteY2-550" fmla="*/ 2313393 h 3316502"/>
              <a:gd name="connsiteX3-551" fmla="*/ 2500704 w 3745816"/>
              <a:gd name="connsiteY3-552" fmla="*/ 2026790 h 3316502"/>
              <a:gd name="connsiteX4-553" fmla="*/ 1245112 w 3745816"/>
              <a:gd name="connsiteY4-554" fmla="*/ 2026790 h 3316502"/>
              <a:gd name="connsiteX5-555" fmla="*/ 1381589 w 3745816"/>
              <a:gd name="connsiteY5-556" fmla="*/ 2313393 h 3316502"/>
              <a:gd name="connsiteX6-557" fmla="*/ 1483948 w 3745816"/>
              <a:gd name="connsiteY6-558" fmla="*/ 2108676 h 3316502"/>
              <a:gd name="connsiteX7-559" fmla="*/ 1245112 w 3745816"/>
              <a:gd name="connsiteY7-560" fmla="*/ 2026790 h 3316502"/>
              <a:gd name="connsiteX8-561" fmla="*/ 3185000 w 3745816"/>
              <a:gd name="connsiteY8-562" fmla="*/ 1670667 h 3316502"/>
              <a:gd name="connsiteX9-563" fmla="*/ 3244509 w 3745816"/>
              <a:gd name="connsiteY9-564" fmla="*/ 1692418 h 3316502"/>
              <a:gd name="connsiteX10-565" fmla="*/ 3380986 w 3745816"/>
              <a:gd name="connsiteY10-566" fmla="*/ 1856191 h 3316502"/>
              <a:gd name="connsiteX11-567" fmla="*/ 3599350 w 3745816"/>
              <a:gd name="connsiteY11-568" fmla="*/ 1903959 h 3316502"/>
              <a:gd name="connsiteX12-569" fmla="*/ 3735827 w 3745816"/>
              <a:gd name="connsiteY12-570" fmla="*/ 2142795 h 3316502"/>
              <a:gd name="connsiteX13-571" fmla="*/ 3572054 w 3745816"/>
              <a:gd name="connsiteY13-572" fmla="*/ 2620466 h 3316502"/>
              <a:gd name="connsiteX14-573" fmla="*/ 3551583 w 3745816"/>
              <a:gd name="connsiteY14-574" fmla="*/ 3316502 h 3316502"/>
              <a:gd name="connsiteX15-575" fmla="*/ 3292276 w 3745816"/>
              <a:gd name="connsiteY15-576" fmla="*/ 3302855 h 3316502"/>
              <a:gd name="connsiteX16-577" fmla="*/ 3271804 w 3745816"/>
              <a:gd name="connsiteY16-578" fmla="*/ 2511284 h 3316502"/>
              <a:gd name="connsiteX17-579" fmla="*/ 3278628 w 3745816"/>
              <a:gd name="connsiteY17-580" fmla="*/ 2272449 h 3316502"/>
              <a:gd name="connsiteX18-581" fmla="*/ 3128502 w 3745816"/>
              <a:gd name="connsiteY18-582" fmla="*/ 2108675 h 3316502"/>
              <a:gd name="connsiteX19-583" fmla="*/ 2869195 w 3745816"/>
              <a:gd name="connsiteY19-584" fmla="*/ 2019965 h 3316502"/>
              <a:gd name="connsiteX20-585" fmla="*/ 3185000 w 3745816"/>
              <a:gd name="connsiteY20-586" fmla="*/ 1670667 h 3316502"/>
              <a:gd name="connsiteX21-587" fmla="*/ 560816 w 3745816"/>
              <a:gd name="connsiteY21-588" fmla="*/ 1670667 h 3316502"/>
              <a:gd name="connsiteX22-589" fmla="*/ 876621 w 3745816"/>
              <a:gd name="connsiteY22-590" fmla="*/ 2019965 h 3316502"/>
              <a:gd name="connsiteX23-591" fmla="*/ 617314 w 3745816"/>
              <a:gd name="connsiteY23-592" fmla="*/ 2108675 h 3316502"/>
              <a:gd name="connsiteX24-593" fmla="*/ 467188 w 3745816"/>
              <a:gd name="connsiteY24-594" fmla="*/ 2272449 h 3316502"/>
              <a:gd name="connsiteX25-595" fmla="*/ 474012 w 3745816"/>
              <a:gd name="connsiteY25-596" fmla="*/ 2511284 h 3316502"/>
              <a:gd name="connsiteX26-597" fmla="*/ 453540 w 3745816"/>
              <a:gd name="connsiteY26-598" fmla="*/ 3302855 h 3316502"/>
              <a:gd name="connsiteX27-599" fmla="*/ 194233 w 3745816"/>
              <a:gd name="connsiteY27-600" fmla="*/ 3316502 h 3316502"/>
              <a:gd name="connsiteX28-601" fmla="*/ 173762 w 3745816"/>
              <a:gd name="connsiteY28-602" fmla="*/ 2620466 h 3316502"/>
              <a:gd name="connsiteX29-603" fmla="*/ 9989 w 3745816"/>
              <a:gd name="connsiteY29-604" fmla="*/ 2142795 h 3316502"/>
              <a:gd name="connsiteX30-605" fmla="*/ 146466 w 3745816"/>
              <a:gd name="connsiteY30-606" fmla="*/ 1903959 h 3316502"/>
              <a:gd name="connsiteX31-607" fmla="*/ 364830 w 3745816"/>
              <a:gd name="connsiteY31-608" fmla="*/ 1856191 h 3316502"/>
              <a:gd name="connsiteX32-609" fmla="*/ 501307 w 3745816"/>
              <a:gd name="connsiteY32-610" fmla="*/ 1692418 h 3316502"/>
              <a:gd name="connsiteX33-611" fmla="*/ 560816 w 3745816"/>
              <a:gd name="connsiteY33-612" fmla="*/ 1670667 h 3316502"/>
              <a:gd name="connsiteX34-613" fmla="*/ 2609647 w 3745816"/>
              <a:gd name="connsiteY34-614" fmla="*/ 1003649 h 3316502"/>
              <a:gd name="connsiteX35-615" fmla="*/ 2234575 w 3745816"/>
              <a:gd name="connsiteY35-616" fmla="*/ 1385343 h 3316502"/>
              <a:gd name="connsiteX36-617" fmla="*/ 1968444 w 3745816"/>
              <a:gd name="connsiteY36-618" fmla="*/ 1951725 h 3316502"/>
              <a:gd name="connsiteX37-619" fmla="*/ 2248223 w 3745816"/>
              <a:gd name="connsiteY37-620" fmla="*/ 1897134 h 3316502"/>
              <a:gd name="connsiteX38-621" fmla="*/ 2644008 w 3745816"/>
              <a:gd name="connsiteY38-622" fmla="*/ 1010029 h 3316502"/>
              <a:gd name="connsiteX39-623" fmla="*/ 2609647 w 3745816"/>
              <a:gd name="connsiteY39-624" fmla="*/ 1003649 h 3316502"/>
              <a:gd name="connsiteX40-625" fmla="*/ 1136169 w 3745816"/>
              <a:gd name="connsiteY40-626" fmla="*/ 1003649 h 3316502"/>
              <a:gd name="connsiteX41-627" fmla="*/ 1101808 w 3745816"/>
              <a:gd name="connsiteY41-628" fmla="*/ 1010029 h 3316502"/>
              <a:gd name="connsiteX42-629" fmla="*/ 1497593 w 3745816"/>
              <a:gd name="connsiteY42-630" fmla="*/ 1897134 h 3316502"/>
              <a:gd name="connsiteX43-631" fmla="*/ 1777372 w 3745816"/>
              <a:gd name="connsiteY43-632" fmla="*/ 1951725 h 3316502"/>
              <a:gd name="connsiteX44-633" fmla="*/ 1511241 w 3745816"/>
              <a:gd name="connsiteY44-634" fmla="*/ 1385343 h 3316502"/>
              <a:gd name="connsiteX45-635" fmla="*/ 1136169 w 3745816"/>
              <a:gd name="connsiteY45-636" fmla="*/ 1003649 h 3316502"/>
              <a:gd name="connsiteX46-637" fmla="*/ 665081 w 3745816"/>
              <a:gd name="connsiteY46-638" fmla="*/ 96 h 3316502"/>
              <a:gd name="connsiteX47-639" fmla="*/ 1862679 w 3745816"/>
              <a:gd name="connsiteY47-640" fmla="*/ 634117 h 3316502"/>
              <a:gd name="connsiteX48-641" fmla="*/ 3080735 w 3745816"/>
              <a:gd name="connsiteY48-642" fmla="*/ 96 h 3316502"/>
              <a:gd name="connsiteX49-643" fmla="*/ 3619822 w 3745816"/>
              <a:gd name="connsiteY49-644" fmla="*/ 921320 h 3316502"/>
              <a:gd name="connsiteX50-645" fmla="*/ 3456049 w 3745816"/>
              <a:gd name="connsiteY50-646" fmla="*/ 955441 h 3316502"/>
              <a:gd name="connsiteX51-647" fmla="*/ 3370271 w 3745816"/>
              <a:gd name="connsiteY51-648" fmla="*/ 1159232 h 3316502"/>
              <a:gd name="connsiteX52-649" fmla="*/ 3189917 w 3745816"/>
              <a:gd name="connsiteY52-650" fmla="*/ 1317105 h 3316502"/>
              <a:gd name="connsiteX53-651" fmla="*/ 3155798 w 3745816"/>
              <a:gd name="connsiteY53-652" fmla="*/ 1596884 h 3316502"/>
              <a:gd name="connsiteX54-653" fmla="*/ 2848723 w 3745816"/>
              <a:gd name="connsiteY54-654" fmla="*/ 1842544 h 3316502"/>
              <a:gd name="connsiteX55-655" fmla="*/ 2650831 w 3745816"/>
              <a:gd name="connsiteY55-656" fmla="*/ 2518108 h 3316502"/>
              <a:gd name="connsiteX56-657" fmla="*/ 2193630 w 3745816"/>
              <a:gd name="connsiteY56-658" fmla="*/ 2531756 h 3316502"/>
              <a:gd name="connsiteX57-659" fmla="*/ 1941147 w 3745816"/>
              <a:gd name="connsiteY57-660" fmla="*/ 2211033 h 3316502"/>
              <a:gd name="connsiteX58-661" fmla="*/ 1872908 w 3745816"/>
              <a:gd name="connsiteY58-662" fmla="*/ 2313392 h 3316502"/>
              <a:gd name="connsiteX59-663" fmla="*/ 1804669 w 3745816"/>
              <a:gd name="connsiteY59-664" fmla="*/ 2211033 h 3316502"/>
              <a:gd name="connsiteX60-665" fmla="*/ 1552186 w 3745816"/>
              <a:gd name="connsiteY60-666" fmla="*/ 2531756 h 3316502"/>
              <a:gd name="connsiteX61-667" fmla="*/ 1094985 w 3745816"/>
              <a:gd name="connsiteY61-668" fmla="*/ 2518108 h 3316502"/>
              <a:gd name="connsiteX62-669" fmla="*/ 897093 w 3745816"/>
              <a:gd name="connsiteY62-670" fmla="*/ 1842544 h 3316502"/>
              <a:gd name="connsiteX63-671" fmla="*/ 590018 w 3745816"/>
              <a:gd name="connsiteY63-672" fmla="*/ 1596884 h 3316502"/>
              <a:gd name="connsiteX64-673" fmla="*/ 555899 w 3745816"/>
              <a:gd name="connsiteY64-674" fmla="*/ 1317105 h 3316502"/>
              <a:gd name="connsiteX65-675" fmla="*/ 380265 w 3745816"/>
              <a:gd name="connsiteY65-676" fmla="*/ 1173717 h 3316502"/>
              <a:gd name="connsiteX66-677" fmla="*/ 289767 w 3745816"/>
              <a:gd name="connsiteY66-678" fmla="*/ 1006142 h 3316502"/>
              <a:gd name="connsiteX67-679" fmla="*/ 125994 w 3745816"/>
              <a:gd name="connsiteY67-680" fmla="*/ 921320 h 3316502"/>
              <a:gd name="connsiteX68-681" fmla="*/ 665081 w 3745816"/>
              <a:gd name="connsiteY68-682" fmla="*/ 96 h 331650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 ang="0">
                <a:pos x="connsiteX48-97" y="connsiteY48-98"/>
              </a:cxn>
              <a:cxn ang="0">
                <a:pos x="connsiteX49-99" y="connsiteY49-100"/>
              </a:cxn>
              <a:cxn ang="0">
                <a:pos x="connsiteX50-101" y="connsiteY50-102"/>
              </a:cxn>
              <a:cxn ang="0">
                <a:pos x="connsiteX51-103" y="connsiteY51-104"/>
              </a:cxn>
              <a:cxn ang="0">
                <a:pos x="connsiteX52-105" y="connsiteY52-106"/>
              </a:cxn>
              <a:cxn ang="0">
                <a:pos x="connsiteX53-107" y="connsiteY53-108"/>
              </a:cxn>
              <a:cxn ang="0">
                <a:pos x="connsiteX54-109" y="connsiteY54-110"/>
              </a:cxn>
              <a:cxn ang="0">
                <a:pos x="connsiteX55-111" y="connsiteY55-112"/>
              </a:cxn>
              <a:cxn ang="0">
                <a:pos x="connsiteX56-113" y="connsiteY56-114"/>
              </a:cxn>
              <a:cxn ang="0">
                <a:pos x="connsiteX57-115" y="connsiteY57-116"/>
              </a:cxn>
              <a:cxn ang="0">
                <a:pos x="connsiteX58-117" y="connsiteY58-118"/>
              </a:cxn>
              <a:cxn ang="0">
                <a:pos x="connsiteX59-119" y="connsiteY59-120"/>
              </a:cxn>
              <a:cxn ang="0">
                <a:pos x="connsiteX60-121" y="connsiteY60-122"/>
              </a:cxn>
              <a:cxn ang="0">
                <a:pos x="connsiteX61-123" y="connsiteY61-124"/>
              </a:cxn>
              <a:cxn ang="0">
                <a:pos x="connsiteX62-125" y="connsiteY62-126"/>
              </a:cxn>
              <a:cxn ang="0">
                <a:pos x="connsiteX63-127" y="connsiteY63-128"/>
              </a:cxn>
              <a:cxn ang="0">
                <a:pos x="connsiteX64-129" y="connsiteY64-130"/>
              </a:cxn>
              <a:cxn ang="0">
                <a:pos x="connsiteX65-131" y="connsiteY65-132"/>
              </a:cxn>
              <a:cxn ang="0">
                <a:pos x="connsiteX66-133" y="connsiteY66-134"/>
              </a:cxn>
              <a:cxn ang="0">
                <a:pos x="connsiteX67-135" y="connsiteY67-136"/>
              </a:cxn>
              <a:cxn ang="0">
                <a:pos x="connsiteX68-681" y="connsiteY68-682"/>
              </a:cxn>
            </a:cxnLst>
            <a:rect l="l" t="t" r="r" b="b"/>
            <a:pathLst>
              <a:path w="3745816" h="3316502">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7" name="Rounded Rectangle 31"/>
          <p:cNvSpPr>
            <a:spLocks noChangeAspect="1"/>
          </p:cNvSpPr>
          <p:nvPr/>
        </p:nvSpPr>
        <p:spPr>
          <a:xfrm>
            <a:off x="2760323" y="3730032"/>
            <a:ext cx="372634" cy="529812"/>
          </a:xfrm>
          <a:custGeom>
            <a:avLst/>
            <a:gdLst/>
            <a:ahLst/>
            <a:cxnLst/>
            <a:rect l="l" t="t" r="r" b="b"/>
            <a:pathLst>
              <a:path w="2273269" h="3232141">
                <a:moveTo>
                  <a:pt x="1301358" y="1224998"/>
                </a:moveTo>
                <a:cubicBezTo>
                  <a:pt x="1288512" y="1224739"/>
                  <a:pt x="1275404" y="1226994"/>
                  <a:pt x="1262722" y="1232060"/>
                </a:cubicBezTo>
                <a:cubicBezTo>
                  <a:pt x="1224020" y="1247517"/>
                  <a:pt x="1200469" y="1284678"/>
                  <a:pt x="1200858" y="1323955"/>
                </a:cubicBezTo>
                <a:lnTo>
                  <a:pt x="1068969" y="1816173"/>
                </a:lnTo>
                <a:lnTo>
                  <a:pt x="975827" y="1468563"/>
                </a:lnTo>
                <a:cubicBezTo>
                  <a:pt x="965224" y="1428990"/>
                  <a:pt x="932065" y="1401484"/>
                  <a:pt x="893889" y="1396168"/>
                </a:cubicBezTo>
                <a:cubicBezTo>
                  <a:pt x="887581" y="1395290"/>
                  <a:pt x="881136" y="1395017"/>
                  <a:pt x="874749" y="1397368"/>
                </a:cubicBezTo>
                <a:lnTo>
                  <a:pt x="873048" y="1397069"/>
                </a:lnTo>
                <a:cubicBezTo>
                  <a:pt x="871822" y="1397102"/>
                  <a:pt x="870599" y="1397158"/>
                  <a:pt x="869409" y="1397702"/>
                </a:cubicBezTo>
                <a:lnTo>
                  <a:pt x="854690" y="1398625"/>
                </a:lnTo>
                <a:cubicBezTo>
                  <a:pt x="852870" y="1399112"/>
                  <a:pt x="851076" y="1399648"/>
                  <a:pt x="849610" y="1401148"/>
                </a:cubicBezTo>
                <a:cubicBezTo>
                  <a:pt x="820426" y="1408603"/>
                  <a:pt x="795399" y="1429720"/>
                  <a:pt x="783580" y="1459921"/>
                </a:cubicBezTo>
                <a:lnTo>
                  <a:pt x="576552" y="1988920"/>
                </a:lnTo>
                <a:lnTo>
                  <a:pt x="360960" y="1988920"/>
                </a:lnTo>
                <a:cubicBezTo>
                  <a:pt x="306335" y="1988920"/>
                  <a:pt x="262052" y="2033203"/>
                  <a:pt x="262052" y="2087828"/>
                </a:cubicBezTo>
                <a:cubicBezTo>
                  <a:pt x="262052" y="2142453"/>
                  <a:pt x="306335" y="2186736"/>
                  <a:pt x="360960" y="2186736"/>
                </a:cubicBezTo>
                <a:lnTo>
                  <a:pt x="624414" y="2186736"/>
                </a:lnTo>
                <a:cubicBezTo>
                  <a:pt x="655679" y="2194749"/>
                  <a:pt x="687884" y="2184847"/>
                  <a:pt x="710155" y="2162843"/>
                </a:cubicBezTo>
                <a:cubicBezTo>
                  <a:pt x="728043" y="2149675"/>
                  <a:pt x="740236" y="2129868"/>
                  <a:pt x="742804" y="2106901"/>
                </a:cubicBezTo>
                <a:lnTo>
                  <a:pt x="861090" y="1804659"/>
                </a:lnTo>
                <a:lnTo>
                  <a:pt x="967256" y="2200878"/>
                </a:lnTo>
                <a:cubicBezTo>
                  <a:pt x="956121" y="2251327"/>
                  <a:pt x="986997" y="2301788"/>
                  <a:pt x="1037612" y="2315350"/>
                </a:cubicBezTo>
                <a:cubicBezTo>
                  <a:pt x="1044252" y="2317129"/>
                  <a:pt x="1050915" y="2318189"/>
                  <a:pt x="1057633" y="2316605"/>
                </a:cubicBezTo>
                <a:cubicBezTo>
                  <a:pt x="1061264" y="2317900"/>
                  <a:pt x="1065062" y="2318350"/>
                  <a:pt x="1068971" y="2317315"/>
                </a:cubicBezTo>
                <a:cubicBezTo>
                  <a:pt x="1072878" y="2318349"/>
                  <a:pt x="1076674" y="2317900"/>
                  <a:pt x="1080303" y="2316605"/>
                </a:cubicBezTo>
                <a:lnTo>
                  <a:pt x="1100326" y="2315350"/>
                </a:lnTo>
                <a:cubicBezTo>
                  <a:pt x="1150941" y="2301788"/>
                  <a:pt x="1181817" y="2251327"/>
                  <a:pt x="1170682" y="2200878"/>
                </a:cubicBezTo>
                <a:lnTo>
                  <a:pt x="1320238" y="1642726"/>
                </a:lnTo>
                <a:lnTo>
                  <a:pt x="1513977" y="2127797"/>
                </a:lnTo>
                <a:cubicBezTo>
                  <a:pt x="1531567" y="2171838"/>
                  <a:pt x="1577262" y="2196260"/>
                  <a:pt x="1621871" y="2186737"/>
                </a:cubicBezTo>
                <a:lnTo>
                  <a:pt x="1878495" y="2186737"/>
                </a:lnTo>
                <a:cubicBezTo>
                  <a:pt x="1933120" y="2186737"/>
                  <a:pt x="1977403" y="2142454"/>
                  <a:pt x="1977403" y="2087829"/>
                </a:cubicBezTo>
                <a:cubicBezTo>
                  <a:pt x="1977403" y="2033204"/>
                  <a:pt x="1933120" y="1988921"/>
                  <a:pt x="1878495" y="1988921"/>
                </a:cubicBezTo>
                <a:lnTo>
                  <a:pt x="1671520" y="1988921"/>
                </a:lnTo>
                <a:lnTo>
                  <a:pt x="1391261" y="1287226"/>
                </a:lnTo>
                <a:cubicBezTo>
                  <a:pt x="1376065" y="1249180"/>
                  <a:pt x="1339894" y="1225775"/>
                  <a:pt x="1301358" y="1224998"/>
                </a:cubicBezTo>
                <a:close/>
                <a:moveTo>
                  <a:pt x="335892" y="524745"/>
                </a:moveTo>
                <a:lnTo>
                  <a:pt x="1937377" y="524745"/>
                </a:lnTo>
                <a:cubicBezTo>
                  <a:pt x="1996486" y="524745"/>
                  <a:pt x="2044403" y="572662"/>
                  <a:pt x="2044403" y="631771"/>
                </a:cubicBezTo>
                <a:lnTo>
                  <a:pt x="2044403" y="2898384"/>
                </a:lnTo>
                <a:cubicBezTo>
                  <a:pt x="2044403" y="2957493"/>
                  <a:pt x="1996486" y="3005410"/>
                  <a:pt x="1937377" y="3005410"/>
                </a:cubicBezTo>
                <a:lnTo>
                  <a:pt x="335892" y="3005410"/>
                </a:lnTo>
                <a:cubicBezTo>
                  <a:pt x="276783" y="3005410"/>
                  <a:pt x="228866" y="2957493"/>
                  <a:pt x="228866" y="2898384"/>
                </a:cubicBezTo>
                <a:lnTo>
                  <a:pt x="228866" y="631771"/>
                </a:lnTo>
                <a:cubicBezTo>
                  <a:pt x="228866" y="572662"/>
                  <a:pt x="276783" y="524745"/>
                  <a:pt x="335892" y="524745"/>
                </a:cubicBezTo>
                <a:close/>
                <a:moveTo>
                  <a:pt x="245659" y="437009"/>
                </a:moveTo>
                <a:cubicBezTo>
                  <a:pt x="179890" y="437009"/>
                  <a:pt x="126573" y="490326"/>
                  <a:pt x="126573" y="556095"/>
                </a:cubicBezTo>
                <a:lnTo>
                  <a:pt x="126573" y="2974061"/>
                </a:lnTo>
                <a:cubicBezTo>
                  <a:pt x="126573" y="3039830"/>
                  <a:pt x="179890" y="3093147"/>
                  <a:pt x="245659" y="3093147"/>
                </a:cubicBezTo>
                <a:lnTo>
                  <a:pt x="2027611" y="3093147"/>
                </a:lnTo>
                <a:cubicBezTo>
                  <a:pt x="2093380" y="3093147"/>
                  <a:pt x="2146697" y="3039830"/>
                  <a:pt x="2146697" y="2974061"/>
                </a:cubicBezTo>
                <a:lnTo>
                  <a:pt x="2146697" y="556095"/>
                </a:lnTo>
                <a:cubicBezTo>
                  <a:pt x="2146697" y="490326"/>
                  <a:pt x="2093380" y="437009"/>
                  <a:pt x="2027611" y="437009"/>
                </a:cubicBezTo>
                <a:close/>
                <a:moveTo>
                  <a:pt x="974181" y="0"/>
                </a:moveTo>
                <a:lnTo>
                  <a:pt x="1299087" y="0"/>
                </a:lnTo>
                <a:cubicBezTo>
                  <a:pt x="1327680" y="0"/>
                  <a:pt x="1350860" y="23180"/>
                  <a:pt x="1350860" y="51773"/>
                </a:cubicBezTo>
                <a:lnTo>
                  <a:pt x="1350860" y="155306"/>
                </a:lnTo>
                <a:lnTo>
                  <a:pt x="1381614" y="155306"/>
                </a:lnTo>
                <a:cubicBezTo>
                  <a:pt x="1410207" y="155306"/>
                  <a:pt x="1433387" y="178486"/>
                  <a:pt x="1433387" y="207079"/>
                </a:cubicBezTo>
                <a:lnTo>
                  <a:pt x="1433387" y="298015"/>
                </a:lnTo>
                <a:lnTo>
                  <a:pt x="2081269" y="298015"/>
                </a:lnTo>
                <a:cubicBezTo>
                  <a:pt x="2187308" y="298015"/>
                  <a:pt x="2273269" y="383976"/>
                  <a:pt x="2273269" y="490015"/>
                </a:cubicBezTo>
                <a:lnTo>
                  <a:pt x="2273269" y="3040141"/>
                </a:lnTo>
                <a:cubicBezTo>
                  <a:pt x="2273269" y="3146180"/>
                  <a:pt x="2187308" y="3232141"/>
                  <a:pt x="2081269" y="3232141"/>
                </a:cubicBezTo>
                <a:lnTo>
                  <a:pt x="192000" y="3232141"/>
                </a:lnTo>
                <a:cubicBezTo>
                  <a:pt x="85961" y="3232141"/>
                  <a:pt x="0" y="3146180"/>
                  <a:pt x="0" y="3040141"/>
                </a:cubicBezTo>
                <a:lnTo>
                  <a:pt x="0" y="490015"/>
                </a:lnTo>
                <a:cubicBezTo>
                  <a:pt x="0" y="383976"/>
                  <a:pt x="85961" y="298015"/>
                  <a:pt x="192000" y="298015"/>
                </a:cubicBezTo>
                <a:lnTo>
                  <a:pt x="839881" y="298015"/>
                </a:lnTo>
                <a:lnTo>
                  <a:pt x="839881" y="207079"/>
                </a:lnTo>
                <a:cubicBezTo>
                  <a:pt x="839881" y="178486"/>
                  <a:pt x="863061" y="155306"/>
                  <a:pt x="891654" y="155306"/>
                </a:cubicBezTo>
                <a:lnTo>
                  <a:pt x="922408" y="155306"/>
                </a:lnTo>
                <a:lnTo>
                  <a:pt x="922408" y="51773"/>
                </a:lnTo>
                <a:cubicBezTo>
                  <a:pt x="922408" y="23180"/>
                  <a:pt x="945588" y="0"/>
                  <a:pt x="97418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8" name="Oval 47"/>
          <p:cNvSpPr>
            <a:spLocks noChangeAspect="1"/>
          </p:cNvSpPr>
          <p:nvPr/>
        </p:nvSpPr>
        <p:spPr>
          <a:xfrm>
            <a:off x="9308687" y="2588127"/>
            <a:ext cx="529812" cy="529812"/>
          </a:xfrm>
          <a:custGeom>
            <a:avLst/>
            <a:gdLst/>
            <a:ahLst/>
            <a:cxnLst/>
            <a:rect l="l" t="t" r="r" b="b"/>
            <a:pathLst>
              <a:path w="3240000" h="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9" name="Oval 50"/>
          <p:cNvSpPr>
            <a:spLocks noChangeAspect="1"/>
          </p:cNvSpPr>
          <p:nvPr/>
        </p:nvSpPr>
        <p:spPr>
          <a:xfrm>
            <a:off x="3559075" y="3730032"/>
            <a:ext cx="469094" cy="529812"/>
          </a:xfrm>
          <a:custGeom>
            <a:avLst/>
            <a:gdLst/>
            <a:ahLst/>
            <a:cxnLst/>
            <a:rect l="l" t="t" r="r" b="b"/>
            <a:pathLst>
              <a:path w="2868687" h="3240000">
                <a:moveTo>
                  <a:pt x="1433799" y="2290728"/>
                </a:moveTo>
                <a:cubicBezTo>
                  <a:pt x="1317650" y="2346839"/>
                  <a:pt x="1203301" y="2394700"/>
                  <a:pt x="1093028" y="2434329"/>
                </a:cubicBezTo>
                <a:cubicBezTo>
                  <a:pt x="1167481" y="2812207"/>
                  <a:pt x="1292592" y="3060000"/>
                  <a:pt x="1434343" y="3060000"/>
                </a:cubicBezTo>
                <a:cubicBezTo>
                  <a:pt x="1576138" y="3060000"/>
                  <a:pt x="1701284" y="2812053"/>
                  <a:pt x="1774025" y="2433735"/>
                </a:cubicBezTo>
                <a:cubicBezTo>
                  <a:pt x="1663854" y="2394452"/>
                  <a:pt x="1549823" y="2346469"/>
                  <a:pt x="1433799" y="2290728"/>
                </a:cubicBezTo>
                <a:close/>
                <a:moveTo>
                  <a:pt x="1824954" y="2078037"/>
                </a:moveTo>
                <a:cubicBezTo>
                  <a:pt x="1794480" y="2097450"/>
                  <a:pt x="1763147" y="2116057"/>
                  <a:pt x="1731343" y="2134419"/>
                </a:cubicBezTo>
                <a:lnTo>
                  <a:pt x="1635415" y="2187161"/>
                </a:lnTo>
                <a:cubicBezTo>
                  <a:pt x="1691788" y="2215044"/>
                  <a:pt x="1747931" y="2239109"/>
                  <a:pt x="1803378" y="2259350"/>
                </a:cubicBezTo>
                <a:cubicBezTo>
                  <a:pt x="1812120" y="2201101"/>
                  <a:pt x="1819148" y="2140526"/>
                  <a:pt x="1824954" y="2078037"/>
                </a:cubicBezTo>
                <a:close/>
                <a:moveTo>
                  <a:pt x="1042306" y="2077178"/>
                </a:moveTo>
                <a:cubicBezTo>
                  <a:pt x="1047949" y="2140175"/>
                  <a:pt x="1055328" y="2201182"/>
                  <a:pt x="1063873" y="2259905"/>
                </a:cubicBezTo>
                <a:cubicBezTo>
                  <a:pt x="1119365" y="2238275"/>
                  <a:pt x="1176217" y="2214355"/>
                  <a:pt x="1233887" y="2187801"/>
                </a:cubicBezTo>
                <a:cubicBezTo>
                  <a:pt x="1201538" y="2170955"/>
                  <a:pt x="1169452" y="2152957"/>
                  <a:pt x="1137343" y="2134419"/>
                </a:cubicBezTo>
                <a:close/>
                <a:moveTo>
                  <a:pt x="559768" y="1732679"/>
                </a:moveTo>
                <a:cubicBezTo>
                  <a:pt x="268524" y="1984850"/>
                  <a:pt x="116369" y="2217202"/>
                  <a:pt x="187266" y="2340000"/>
                </a:cubicBezTo>
                <a:cubicBezTo>
                  <a:pt x="258144" y="2462764"/>
                  <a:pt x="535307" y="2447213"/>
                  <a:pt x="899736" y="2322555"/>
                </a:cubicBezTo>
                <a:cubicBezTo>
                  <a:pt x="878937" y="2207297"/>
                  <a:pt x="863223" y="2084405"/>
                  <a:pt x="853746" y="1955834"/>
                </a:cubicBezTo>
                <a:cubicBezTo>
                  <a:pt x="747454" y="1883220"/>
                  <a:pt x="648878" y="1808453"/>
                  <a:pt x="559768" y="1732679"/>
                </a:cubicBezTo>
                <a:close/>
                <a:moveTo>
                  <a:pt x="2309048" y="1730507"/>
                </a:moveTo>
                <a:cubicBezTo>
                  <a:pt x="2220666" y="1807660"/>
                  <a:pt x="2121792" y="1882664"/>
                  <a:pt x="2015235" y="1955625"/>
                </a:cubicBezTo>
                <a:cubicBezTo>
                  <a:pt x="2005364" y="2084180"/>
                  <a:pt x="1989894" y="2207119"/>
                  <a:pt x="1967330" y="2322070"/>
                </a:cubicBezTo>
                <a:lnTo>
                  <a:pt x="2081685" y="2358048"/>
                </a:lnTo>
                <a:cubicBezTo>
                  <a:pt x="2116015" y="2320492"/>
                  <a:pt x="2165526" y="2297468"/>
                  <a:pt x="2220415" y="2297468"/>
                </a:cubicBezTo>
                <a:cubicBezTo>
                  <a:pt x="2302230" y="2297468"/>
                  <a:pt x="2372097" y="2348622"/>
                  <a:pt x="2399287" y="2420880"/>
                </a:cubicBezTo>
                <a:cubicBezTo>
                  <a:pt x="2542053" y="2432945"/>
                  <a:pt x="2642630" y="2407186"/>
                  <a:pt x="2681420" y="2340000"/>
                </a:cubicBezTo>
                <a:cubicBezTo>
                  <a:pt x="2752393" y="2217071"/>
                  <a:pt x="2599836" y="1984353"/>
                  <a:pt x="2309048" y="1730507"/>
                </a:cubicBezTo>
                <a:close/>
                <a:moveTo>
                  <a:pt x="2026056" y="1510554"/>
                </a:moveTo>
                <a:cubicBezTo>
                  <a:pt x="2027893" y="1546708"/>
                  <a:pt x="2028343" y="1583211"/>
                  <a:pt x="2028343" y="1620000"/>
                </a:cubicBezTo>
                <a:lnTo>
                  <a:pt x="2024251" y="1730716"/>
                </a:lnTo>
                <a:lnTo>
                  <a:pt x="2173722" y="1619092"/>
                </a:lnTo>
                <a:cubicBezTo>
                  <a:pt x="2127526" y="1582190"/>
                  <a:pt x="2078507" y="1545517"/>
                  <a:pt x="2026056" y="1510554"/>
                </a:cubicBezTo>
                <a:close/>
                <a:moveTo>
                  <a:pt x="844436" y="1509285"/>
                </a:moveTo>
                <a:lnTo>
                  <a:pt x="694964" y="1620908"/>
                </a:lnTo>
                <a:cubicBezTo>
                  <a:pt x="741160" y="1657811"/>
                  <a:pt x="790179" y="1694484"/>
                  <a:pt x="842630" y="1729447"/>
                </a:cubicBezTo>
                <a:cubicBezTo>
                  <a:pt x="840793" y="1693293"/>
                  <a:pt x="840343" y="1656790"/>
                  <a:pt x="840343" y="1620000"/>
                </a:cubicBezTo>
                <a:close/>
                <a:moveTo>
                  <a:pt x="1434343" y="1361184"/>
                </a:moveTo>
                <a:cubicBezTo>
                  <a:pt x="1573534" y="1361184"/>
                  <a:pt x="1686371" y="1474021"/>
                  <a:pt x="1686371" y="1613212"/>
                </a:cubicBezTo>
                <a:cubicBezTo>
                  <a:pt x="1686371" y="1752403"/>
                  <a:pt x="1573534" y="1865240"/>
                  <a:pt x="1434343" y="1865240"/>
                </a:cubicBezTo>
                <a:cubicBezTo>
                  <a:pt x="1295152" y="1865240"/>
                  <a:pt x="1182315" y="1752403"/>
                  <a:pt x="1182315" y="1613212"/>
                </a:cubicBezTo>
                <a:cubicBezTo>
                  <a:pt x="1182315" y="1474021"/>
                  <a:pt x="1295152" y="1361184"/>
                  <a:pt x="1434343" y="1361184"/>
                </a:cubicBezTo>
                <a:close/>
                <a:moveTo>
                  <a:pt x="1433770" y="1149513"/>
                </a:moveTo>
                <a:cubicBezTo>
                  <a:pt x="1365445" y="1183896"/>
                  <a:pt x="1296585" y="1221489"/>
                  <a:pt x="1227343" y="1261466"/>
                </a:cubicBezTo>
                <a:lnTo>
                  <a:pt x="1027157" y="1384911"/>
                </a:lnTo>
                <a:cubicBezTo>
                  <a:pt x="1022222" y="1461370"/>
                  <a:pt x="1020343" y="1539922"/>
                  <a:pt x="1020343" y="1620000"/>
                </a:cubicBezTo>
                <a:lnTo>
                  <a:pt x="1028287" y="1855786"/>
                </a:lnTo>
                <a:cubicBezTo>
                  <a:pt x="1091680" y="1898065"/>
                  <a:pt x="1158394" y="1938727"/>
                  <a:pt x="1227343" y="1978535"/>
                </a:cubicBezTo>
                <a:lnTo>
                  <a:pt x="1434916" y="2090488"/>
                </a:lnTo>
                <a:cubicBezTo>
                  <a:pt x="1503241" y="2056105"/>
                  <a:pt x="1572101" y="2018511"/>
                  <a:pt x="1641343" y="1978535"/>
                </a:cubicBezTo>
                <a:lnTo>
                  <a:pt x="1841530" y="1855090"/>
                </a:lnTo>
                <a:cubicBezTo>
                  <a:pt x="1846464" y="1778631"/>
                  <a:pt x="1848343" y="1700079"/>
                  <a:pt x="1848343" y="1620000"/>
                </a:cubicBezTo>
                <a:lnTo>
                  <a:pt x="1840399" y="1384214"/>
                </a:lnTo>
                <a:cubicBezTo>
                  <a:pt x="1777006" y="1341936"/>
                  <a:pt x="1710293" y="1301274"/>
                  <a:pt x="1641343" y="1261466"/>
                </a:cubicBezTo>
                <a:close/>
                <a:moveTo>
                  <a:pt x="1065308" y="980650"/>
                </a:moveTo>
                <a:cubicBezTo>
                  <a:pt x="1056566" y="1038899"/>
                  <a:pt x="1049538" y="1099475"/>
                  <a:pt x="1043732" y="1161964"/>
                </a:cubicBezTo>
                <a:cubicBezTo>
                  <a:pt x="1074206" y="1142551"/>
                  <a:pt x="1105539" y="1123943"/>
                  <a:pt x="1137343" y="1105581"/>
                </a:cubicBezTo>
                <a:lnTo>
                  <a:pt x="1233271" y="1052839"/>
                </a:lnTo>
                <a:cubicBezTo>
                  <a:pt x="1176898" y="1024957"/>
                  <a:pt x="1120756" y="1000892"/>
                  <a:pt x="1065308" y="980650"/>
                </a:cubicBezTo>
                <a:close/>
                <a:moveTo>
                  <a:pt x="1804814" y="980095"/>
                </a:moveTo>
                <a:cubicBezTo>
                  <a:pt x="1749321" y="1001726"/>
                  <a:pt x="1692469" y="1025646"/>
                  <a:pt x="1634800" y="1052200"/>
                </a:cubicBezTo>
                <a:cubicBezTo>
                  <a:pt x="1667149" y="1069046"/>
                  <a:pt x="1699234" y="1087043"/>
                  <a:pt x="1731343" y="1105581"/>
                </a:cubicBezTo>
                <a:lnTo>
                  <a:pt x="1826380" y="1162822"/>
                </a:lnTo>
                <a:cubicBezTo>
                  <a:pt x="1820738" y="1099825"/>
                  <a:pt x="1813359" y="1038819"/>
                  <a:pt x="1804814" y="980095"/>
                </a:cubicBezTo>
                <a:close/>
                <a:moveTo>
                  <a:pt x="2432236" y="816002"/>
                </a:moveTo>
                <a:cubicBezTo>
                  <a:pt x="2308930" y="820546"/>
                  <a:pt x="2149627" y="855445"/>
                  <a:pt x="1968950" y="917446"/>
                </a:cubicBezTo>
                <a:cubicBezTo>
                  <a:pt x="1989749" y="1032703"/>
                  <a:pt x="2005463" y="1155596"/>
                  <a:pt x="2014941" y="1284167"/>
                </a:cubicBezTo>
                <a:cubicBezTo>
                  <a:pt x="2121232" y="1356780"/>
                  <a:pt x="2219808" y="1431548"/>
                  <a:pt x="2308918" y="1507322"/>
                </a:cubicBezTo>
                <a:cubicBezTo>
                  <a:pt x="2600162" y="1255150"/>
                  <a:pt x="2752317" y="1022798"/>
                  <a:pt x="2681420" y="900000"/>
                </a:cubicBezTo>
                <a:cubicBezTo>
                  <a:pt x="2645694" y="838121"/>
                  <a:pt x="2557557" y="811383"/>
                  <a:pt x="2432236" y="816002"/>
                </a:cubicBezTo>
                <a:close/>
                <a:moveTo>
                  <a:pt x="436450" y="816001"/>
                </a:moveTo>
                <a:cubicBezTo>
                  <a:pt x="311129" y="811383"/>
                  <a:pt x="222992" y="838121"/>
                  <a:pt x="187266" y="900000"/>
                </a:cubicBezTo>
                <a:cubicBezTo>
                  <a:pt x="158404" y="949991"/>
                  <a:pt x="166508" y="1018139"/>
                  <a:pt x="206887" y="1097970"/>
                </a:cubicBezTo>
                <a:cubicBezTo>
                  <a:pt x="213842" y="1096217"/>
                  <a:pt x="221021" y="1095812"/>
                  <a:pt x="228294" y="1095812"/>
                </a:cubicBezTo>
                <a:cubicBezTo>
                  <a:pt x="334372" y="1095812"/>
                  <a:pt x="420366" y="1181806"/>
                  <a:pt x="420366" y="1287884"/>
                </a:cubicBezTo>
                <a:cubicBezTo>
                  <a:pt x="420366" y="1314219"/>
                  <a:pt x="415066" y="1339317"/>
                  <a:pt x="405427" y="1362148"/>
                </a:cubicBezTo>
                <a:cubicBezTo>
                  <a:pt x="450585" y="1410442"/>
                  <a:pt x="502437" y="1459559"/>
                  <a:pt x="559639" y="1509493"/>
                </a:cubicBezTo>
                <a:cubicBezTo>
                  <a:pt x="648020" y="1432341"/>
                  <a:pt x="746894" y="1357336"/>
                  <a:pt x="853451" y="1284376"/>
                </a:cubicBezTo>
                <a:cubicBezTo>
                  <a:pt x="863322" y="1155820"/>
                  <a:pt x="878792" y="1032881"/>
                  <a:pt x="901357" y="917930"/>
                </a:cubicBezTo>
                <a:cubicBezTo>
                  <a:pt x="719999" y="855651"/>
                  <a:pt x="560119" y="820559"/>
                  <a:pt x="436450" y="816001"/>
                </a:cubicBezTo>
                <a:close/>
                <a:moveTo>
                  <a:pt x="1434343" y="180000"/>
                </a:moveTo>
                <a:cubicBezTo>
                  <a:pt x="1292548" y="180000"/>
                  <a:pt x="1167402" y="427948"/>
                  <a:pt x="1094661" y="806265"/>
                </a:cubicBezTo>
                <a:cubicBezTo>
                  <a:pt x="1204832" y="845548"/>
                  <a:pt x="1318864" y="893532"/>
                  <a:pt x="1434887" y="949272"/>
                </a:cubicBezTo>
                <a:cubicBezTo>
                  <a:pt x="1551037" y="893162"/>
                  <a:pt x="1665385" y="845301"/>
                  <a:pt x="1775658" y="805671"/>
                </a:cubicBezTo>
                <a:cubicBezTo>
                  <a:pt x="1751860" y="684885"/>
                  <a:pt x="1722886" y="577390"/>
                  <a:pt x="1688823" y="487405"/>
                </a:cubicBezTo>
                <a:cubicBezTo>
                  <a:pt x="1688009" y="487647"/>
                  <a:pt x="1687191" y="487652"/>
                  <a:pt x="1686371" y="487652"/>
                </a:cubicBezTo>
                <a:cubicBezTo>
                  <a:pt x="1580293" y="487652"/>
                  <a:pt x="1494299" y="401658"/>
                  <a:pt x="1494299" y="295580"/>
                </a:cubicBezTo>
                <a:cubicBezTo>
                  <a:pt x="1494299" y="264819"/>
                  <a:pt x="1501530" y="235747"/>
                  <a:pt x="1516122" y="210837"/>
                </a:cubicBezTo>
                <a:cubicBezTo>
                  <a:pt x="1490583" y="189985"/>
                  <a:pt x="1462798" y="180000"/>
                  <a:pt x="1434343" y="180000"/>
                </a:cubicBezTo>
                <a:close/>
                <a:moveTo>
                  <a:pt x="1434343" y="0"/>
                </a:moveTo>
                <a:cubicBezTo>
                  <a:pt x="1509303" y="0"/>
                  <a:pt x="1581019" y="37868"/>
                  <a:pt x="1646062" y="107907"/>
                </a:cubicBezTo>
                <a:cubicBezTo>
                  <a:pt x="1659037" y="104972"/>
                  <a:pt x="1672533" y="103508"/>
                  <a:pt x="1686371" y="103508"/>
                </a:cubicBezTo>
                <a:cubicBezTo>
                  <a:pt x="1792449" y="103508"/>
                  <a:pt x="1878443" y="189502"/>
                  <a:pt x="1878443" y="295580"/>
                </a:cubicBezTo>
                <a:cubicBezTo>
                  <a:pt x="1878443" y="342831"/>
                  <a:pt x="1861381" y="386097"/>
                  <a:pt x="1831228" y="417985"/>
                </a:cubicBezTo>
                <a:cubicBezTo>
                  <a:pt x="1871860" y="515668"/>
                  <a:pt x="1906636" y="628220"/>
                  <a:pt x="1935357" y="752219"/>
                </a:cubicBezTo>
                <a:cubicBezTo>
                  <a:pt x="2379384" y="616814"/>
                  <a:pt x="2731816" y="627289"/>
                  <a:pt x="2837304" y="810000"/>
                </a:cubicBezTo>
                <a:cubicBezTo>
                  <a:pt x="2942793" y="992711"/>
                  <a:pt x="2775650" y="1303161"/>
                  <a:pt x="2436521" y="1620139"/>
                </a:cubicBezTo>
                <a:cubicBezTo>
                  <a:pt x="2775698" y="1936928"/>
                  <a:pt x="2942777" y="2247316"/>
                  <a:pt x="2837304" y="2430000"/>
                </a:cubicBezTo>
                <a:cubicBezTo>
                  <a:pt x="2771439" y="2544083"/>
                  <a:pt x="2609300" y="2591017"/>
                  <a:pt x="2388706" y="2577188"/>
                </a:cubicBezTo>
                <a:cubicBezTo>
                  <a:pt x="2358753" y="2639691"/>
                  <a:pt x="2294480" y="2681612"/>
                  <a:pt x="2220415" y="2681612"/>
                </a:cubicBezTo>
                <a:cubicBezTo>
                  <a:pt x="2122541" y="2681612"/>
                  <a:pt x="2041764" y="2608405"/>
                  <a:pt x="2030773" y="2513644"/>
                </a:cubicBezTo>
                <a:cubicBezTo>
                  <a:pt x="1999304" y="2506661"/>
                  <a:pt x="1967635" y="2497623"/>
                  <a:pt x="1935485" y="2487821"/>
                </a:cubicBezTo>
                <a:cubicBezTo>
                  <a:pt x="1830610" y="2940018"/>
                  <a:pt x="1645322" y="3240000"/>
                  <a:pt x="1434343" y="3240000"/>
                </a:cubicBezTo>
                <a:cubicBezTo>
                  <a:pt x="1223366" y="3240000"/>
                  <a:pt x="1038079" y="2940023"/>
                  <a:pt x="933330" y="2487781"/>
                </a:cubicBezTo>
                <a:cubicBezTo>
                  <a:pt x="489302" y="2623186"/>
                  <a:pt x="136870" y="2612712"/>
                  <a:pt x="31382" y="2430000"/>
                </a:cubicBezTo>
                <a:cubicBezTo>
                  <a:pt x="-74106" y="2247290"/>
                  <a:pt x="93037" y="1936840"/>
                  <a:pt x="432165" y="1619862"/>
                </a:cubicBezTo>
                <a:cubicBezTo>
                  <a:pt x="378689" y="1569916"/>
                  <a:pt x="329491" y="1520128"/>
                  <a:pt x="285801" y="1470219"/>
                </a:cubicBezTo>
                <a:cubicBezTo>
                  <a:pt x="267844" y="1476857"/>
                  <a:pt x="248431" y="1479956"/>
                  <a:pt x="228294" y="1479956"/>
                </a:cubicBezTo>
                <a:cubicBezTo>
                  <a:pt x="122216" y="1479956"/>
                  <a:pt x="36222" y="1393962"/>
                  <a:pt x="36222" y="1287884"/>
                </a:cubicBezTo>
                <a:cubicBezTo>
                  <a:pt x="36222" y="1246866"/>
                  <a:pt x="49080" y="1208850"/>
                  <a:pt x="73868" y="1179672"/>
                </a:cubicBezTo>
                <a:cubicBezTo>
                  <a:pt x="-4733" y="1033688"/>
                  <a:pt x="-23287" y="904690"/>
                  <a:pt x="31382" y="810000"/>
                </a:cubicBezTo>
                <a:cubicBezTo>
                  <a:pt x="136860" y="627306"/>
                  <a:pt x="489234" y="616816"/>
                  <a:pt x="933201" y="752179"/>
                </a:cubicBezTo>
                <a:cubicBezTo>
                  <a:pt x="1038076" y="299982"/>
                  <a:pt x="1223365" y="0"/>
                  <a:pt x="143434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0" name="Heart 17"/>
          <p:cNvSpPr/>
          <p:nvPr/>
        </p:nvSpPr>
        <p:spPr>
          <a:xfrm>
            <a:off x="6097257" y="3747522"/>
            <a:ext cx="501299" cy="491506"/>
          </a:xfrm>
          <a:custGeom>
            <a:avLst/>
            <a:gdLst/>
            <a:ahLst/>
            <a:cxnLst/>
            <a:rect l="l" t="t" r="r" b="b"/>
            <a:pathLst>
              <a:path w="3263621" h="3199863">
                <a:moveTo>
                  <a:pt x="1896188" y="786599"/>
                </a:moveTo>
                <a:cubicBezTo>
                  <a:pt x="1878938" y="786251"/>
                  <a:pt x="1861335" y="789280"/>
                  <a:pt x="1844305" y="796082"/>
                </a:cubicBezTo>
                <a:cubicBezTo>
                  <a:pt x="1792333" y="816839"/>
                  <a:pt x="1760707" y="866742"/>
                  <a:pt x="1761231" y="919486"/>
                </a:cubicBezTo>
                <a:lnTo>
                  <a:pt x="1573886" y="1618665"/>
                </a:lnTo>
                <a:lnTo>
                  <a:pt x="1438574" y="1113672"/>
                </a:lnTo>
                <a:cubicBezTo>
                  <a:pt x="1424335" y="1060531"/>
                  <a:pt x="1379808" y="1023594"/>
                  <a:pt x="1328543" y="1016456"/>
                </a:cubicBezTo>
                <a:cubicBezTo>
                  <a:pt x="1320071" y="1015276"/>
                  <a:pt x="1311415" y="1014911"/>
                  <a:pt x="1302836" y="1018067"/>
                </a:cubicBezTo>
                <a:lnTo>
                  <a:pt x="1300556" y="1017667"/>
                </a:lnTo>
                <a:cubicBezTo>
                  <a:pt x="1298914" y="1017711"/>
                  <a:pt x="1297275" y="1017786"/>
                  <a:pt x="1295680" y="1018515"/>
                </a:cubicBezTo>
                <a:lnTo>
                  <a:pt x="1275904" y="1019755"/>
                </a:lnTo>
                <a:cubicBezTo>
                  <a:pt x="1273459" y="1020410"/>
                  <a:pt x="1271049" y="1021129"/>
                  <a:pt x="1269080" y="1023145"/>
                </a:cubicBezTo>
                <a:cubicBezTo>
                  <a:pt x="1229892" y="1033156"/>
                  <a:pt x="1196286" y="1061513"/>
                  <a:pt x="1180414" y="1102068"/>
                </a:cubicBezTo>
                <a:lnTo>
                  <a:pt x="902406" y="1812437"/>
                </a:lnTo>
                <a:lnTo>
                  <a:pt x="612897" y="1812437"/>
                </a:lnTo>
                <a:cubicBezTo>
                  <a:pt x="539543" y="1812437"/>
                  <a:pt x="480078" y="1871902"/>
                  <a:pt x="480078" y="1945256"/>
                </a:cubicBezTo>
                <a:cubicBezTo>
                  <a:pt x="480078" y="2018610"/>
                  <a:pt x="539543" y="2078075"/>
                  <a:pt x="612897" y="2078075"/>
                </a:cubicBezTo>
                <a:lnTo>
                  <a:pt x="966673" y="2078075"/>
                </a:lnTo>
                <a:cubicBezTo>
                  <a:pt x="1008666" y="2088839"/>
                  <a:pt x="1051924" y="2075535"/>
                  <a:pt x="1081835" y="2045978"/>
                </a:cubicBezTo>
                <a:cubicBezTo>
                  <a:pt x="1105846" y="2028294"/>
                  <a:pt x="1122213" y="2001701"/>
                  <a:pt x="1125659" y="1970866"/>
                </a:cubicBezTo>
                <a:lnTo>
                  <a:pt x="1284498" y="1565001"/>
                </a:lnTo>
                <a:lnTo>
                  <a:pt x="1443089" y="2156868"/>
                </a:lnTo>
                <a:cubicBezTo>
                  <a:pt x="1455914" y="2204733"/>
                  <a:pt x="1493311" y="2239452"/>
                  <a:pt x="1538593" y="2249086"/>
                </a:cubicBezTo>
                <a:lnTo>
                  <a:pt x="1542015" y="2250785"/>
                </a:lnTo>
                <a:cubicBezTo>
                  <a:pt x="1542604" y="2250943"/>
                  <a:pt x="1543193" y="2251097"/>
                  <a:pt x="1543870" y="2250902"/>
                </a:cubicBezTo>
                <a:cubicBezTo>
                  <a:pt x="1553422" y="2254514"/>
                  <a:pt x="1563610" y="2255524"/>
                  <a:pt x="1573886" y="2252783"/>
                </a:cubicBezTo>
                <a:cubicBezTo>
                  <a:pt x="1584162" y="2255524"/>
                  <a:pt x="1594351" y="2254515"/>
                  <a:pt x="1603903" y="2250901"/>
                </a:cubicBezTo>
                <a:lnTo>
                  <a:pt x="1605758" y="2250785"/>
                </a:lnTo>
                <a:cubicBezTo>
                  <a:pt x="1606974" y="2250459"/>
                  <a:pt x="1608181" y="2250118"/>
                  <a:pt x="1609178" y="2249086"/>
                </a:cubicBezTo>
                <a:cubicBezTo>
                  <a:pt x="1654461" y="2239453"/>
                  <a:pt x="1691859" y="2204734"/>
                  <a:pt x="1704684" y="2156868"/>
                </a:cubicBezTo>
                <a:lnTo>
                  <a:pt x="1921541" y="1347547"/>
                </a:lnTo>
                <a:lnTo>
                  <a:pt x="2181705" y="1998928"/>
                </a:lnTo>
                <a:cubicBezTo>
                  <a:pt x="2205326" y="2058070"/>
                  <a:pt x="2266689" y="2090865"/>
                  <a:pt x="2326593" y="2078075"/>
                </a:cubicBezTo>
                <a:lnTo>
                  <a:pt x="2671200" y="2078075"/>
                </a:lnTo>
                <a:cubicBezTo>
                  <a:pt x="2744554" y="2078075"/>
                  <a:pt x="2804019" y="2018610"/>
                  <a:pt x="2804019" y="1945256"/>
                </a:cubicBezTo>
                <a:cubicBezTo>
                  <a:pt x="2804019" y="1871902"/>
                  <a:pt x="2744554" y="1812437"/>
                  <a:pt x="2671200" y="1812437"/>
                </a:cubicBezTo>
                <a:lnTo>
                  <a:pt x="2393261" y="1812437"/>
                </a:lnTo>
                <a:lnTo>
                  <a:pt x="2016914" y="870162"/>
                </a:lnTo>
                <a:cubicBezTo>
                  <a:pt x="1996508" y="819071"/>
                  <a:pt x="1947937" y="787642"/>
                  <a:pt x="1896188" y="786599"/>
                </a:cubicBezTo>
                <a:close/>
                <a:moveTo>
                  <a:pt x="773454" y="106"/>
                </a:moveTo>
                <a:cubicBezTo>
                  <a:pt x="1097282" y="5742"/>
                  <a:pt x="1441967" y="238301"/>
                  <a:pt x="1631811" y="769863"/>
                </a:cubicBezTo>
                <a:cubicBezTo>
                  <a:pt x="2306811" y="-1120137"/>
                  <a:pt x="4939311" y="769863"/>
                  <a:pt x="1631811" y="3199863"/>
                </a:cubicBezTo>
                <a:cubicBezTo>
                  <a:pt x="-745455" y="1453301"/>
                  <a:pt x="-54107" y="-14297"/>
                  <a:pt x="773454" y="106"/>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1" name="Rounded Rectangle 25"/>
          <p:cNvSpPr/>
          <p:nvPr/>
        </p:nvSpPr>
        <p:spPr>
          <a:xfrm>
            <a:off x="5232761" y="3785223"/>
            <a:ext cx="497670" cy="419433"/>
          </a:xfrm>
          <a:custGeom>
            <a:avLst/>
            <a:gdLst/>
            <a:ahLst/>
            <a:cxnLst/>
            <a:rect l="l" t="t" r="r" b="b"/>
            <a:pathLst>
              <a:path w="3240000" h="2730652">
                <a:moveTo>
                  <a:pt x="1452811" y="1541940"/>
                </a:moveTo>
                <a:lnTo>
                  <a:pt x="1452811" y="1831951"/>
                </a:lnTo>
                <a:lnTo>
                  <a:pt x="1162800" y="1831951"/>
                </a:lnTo>
                <a:lnTo>
                  <a:pt x="1162800" y="2166329"/>
                </a:lnTo>
                <a:lnTo>
                  <a:pt x="1452811" y="2166329"/>
                </a:lnTo>
                <a:lnTo>
                  <a:pt x="1452811" y="2456340"/>
                </a:lnTo>
                <a:lnTo>
                  <a:pt x="1787189" y="2456340"/>
                </a:lnTo>
                <a:lnTo>
                  <a:pt x="1787189" y="2166329"/>
                </a:lnTo>
                <a:lnTo>
                  <a:pt x="2077200" y="2166329"/>
                </a:lnTo>
                <a:lnTo>
                  <a:pt x="2077200" y="1831951"/>
                </a:lnTo>
                <a:lnTo>
                  <a:pt x="1787189" y="1831951"/>
                </a:lnTo>
                <a:lnTo>
                  <a:pt x="1787189" y="1541940"/>
                </a:lnTo>
                <a:close/>
                <a:moveTo>
                  <a:pt x="0" y="1278453"/>
                </a:moveTo>
                <a:lnTo>
                  <a:pt x="3240000" y="1278453"/>
                </a:lnTo>
                <a:lnTo>
                  <a:pt x="3240000" y="2376509"/>
                </a:lnTo>
                <a:cubicBezTo>
                  <a:pt x="3240000" y="2572097"/>
                  <a:pt x="3081445" y="2730652"/>
                  <a:pt x="2885857" y="2730652"/>
                </a:cubicBezTo>
                <a:lnTo>
                  <a:pt x="354143" y="2730652"/>
                </a:lnTo>
                <a:cubicBezTo>
                  <a:pt x="158555" y="2730652"/>
                  <a:pt x="0" y="2572097"/>
                  <a:pt x="0" y="2376509"/>
                </a:cubicBezTo>
                <a:close/>
                <a:moveTo>
                  <a:pt x="1001150" y="200505"/>
                </a:moveTo>
                <a:cubicBezTo>
                  <a:pt x="933045" y="200505"/>
                  <a:pt x="877834" y="255715"/>
                  <a:pt x="877834" y="323821"/>
                </a:cubicBezTo>
                <a:lnTo>
                  <a:pt x="877834" y="605836"/>
                </a:lnTo>
                <a:lnTo>
                  <a:pt x="2362163" y="605836"/>
                </a:lnTo>
                <a:lnTo>
                  <a:pt x="2362163" y="323821"/>
                </a:lnTo>
                <a:cubicBezTo>
                  <a:pt x="2362163" y="255715"/>
                  <a:pt x="2306952" y="200505"/>
                  <a:pt x="2238846" y="200505"/>
                </a:cubicBezTo>
                <a:close/>
                <a:moveTo>
                  <a:pt x="843301" y="0"/>
                </a:moveTo>
                <a:lnTo>
                  <a:pt x="2396696" y="0"/>
                </a:lnTo>
                <a:cubicBezTo>
                  <a:pt x="2488075" y="0"/>
                  <a:pt x="2562152" y="74077"/>
                  <a:pt x="2562152" y="165456"/>
                </a:cubicBezTo>
                <a:lnTo>
                  <a:pt x="2562152" y="605836"/>
                </a:lnTo>
                <a:lnTo>
                  <a:pt x="2885857" y="605836"/>
                </a:lnTo>
                <a:cubicBezTo>
                  <a:pt x="3081445" y="605836"/>
                  <a:pt x="3240000" y="764391"/>
                  <a:pt x="3240000" y="959979"/>
                </a:cubicBezTo>
                <a:lnTo>
                  <a:pt x="3240000" y="1134437"/>
                </a:lnTo>
                <a:lnTo>
                  <a:pt x="0" y="1134437"/>
                </a:lnTo>
                <a:lnTo>
                  <a:pt x="0" y="959979"/>
                </a:lnTo>
                <a:cubicBezTo>
                  <a:pt x="0" y="764391"/>
                  <a:pt x="158555" y="605836"/>
                  <a:pt x="354143" y="605836"/>
                </a:cubicBezTo>
                <a:lnTo>
                  <a:pt x="677845" y="605836"/>
                </a:lnTo>
                <a:lnTo>
                  <a:pt x="677845" y="165456"/>
                </a:lnTo>
                <a:cubicBezTo>
                  <a:pt x="677845" y="74077"/>
                  <a:pt x="751923" y="0"/>
                  <a:pt x="84330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2" name="Chord 32"/>
          <p:cNvSpPr/>
          <p:nvPr/>
        </p:nvSpPr>
        <p:spPr>
          <a:xfrm>
            <a:off x="4382771" y="3748286"/>
            <a:ext cx="497670" cy="493305"/>
          </a:xfrm>
          <a:custGeom>
            <a:avLst/>
            <a:gdLst/>
            <a:ahLst/>
            <a:cxnLst/>
            <a:rect l="l" t="t" r="r" b="b"/>
            <a:pathLst>
              <a:path w="3240000" h="3211580">
                <a:moveTo>
                  <a:pt x="991906" y="2959580"/>
                </a:moveTo>
                <a:lnTo>
                  <a:pt x="2193254" y="2959580"/>
                </a:lnTo>
                <a:cubicBezTo>
                  <a:pt x="2215674" y="2959580"/>
                  <a:pt x="2233849" y="2977755"/>
                  <a:pt x="2233849" y="3000175"/>
                </a:cubicBezTo>
                <a:lnTo>
                  <a:pt x="2233849" y="3170985"/>
                </a:lnTo>
                <a:cubicBezTo>
                  <a:pt x="2233849" y="3193405"/>
                  <a:pt x="2215674" y="3211580"/>
                  <a:pt x="2193254" y="3211580"/>
                </a:cubicBezTo>
                <a:lnTo>
                  <a:pt x="991906" y="3211580"/>
                </a:lnTo>
                <a:cubicBezTo>
                  <a:pt x="969486" y="3211580"/>
                  <a:pt x="951311" y="3193405"/>
                  <a:pt x="951311" y="3170985"/>
                </a:cubicBezTo>
                <a:lnTo>
                  <a:pt x="951311" y="3000175"/>
                </a:lnTo>
                <a:cubicBezTo>
                  <a:pt x="951311" y="2977755"/>
                  <a:pt x="969486" y="2959580"/>
                  <a:pt x="991906" y="2959580"/>
                </a:cubicBezTo>
                <a:close/>
                <a:moveTo>
                  <a:pt x="1439043" y="1763796"/>
                </a:moveTo>
                <a:lnTo>
                  <a:pt x="1439043" y="2067459"/>
                </a:lnTo>
                <a:lnTo>
                  <a:pt x="1135380" y="2067459"/>
                </a:lnTo>
                <a:lnTo>
                  <a:pt x="1135380" y="2374533"/>
                </a:lnTo>
                <a:lnTo>
                  <a:pt x="1439043" y="2374533"/>
                </a:lnTo>
                <a:lnTo>
                  <a:pt x="1439043" y="2678196"/>
                </a:lnTo>
                <a:lnTo>
                  <a:pt x="1746117" y="2678196"/>
                </a:lnTo>
                <a:lnTo>
                  <a:pt x="1746117" y="2374533"/>
                </a:lnTo>
                <a:lnTo>
                  <a:pt x="2049780" y="2374533"/>
                </a:lnTo>
                <a:lnTo>
                  <a:pt x="2049780" y="2067459"/>
                </a:lnTo>
                <a:lnTo>
                  <a:pt x="1746117" y="2067459"/>
                </a:lnTo>
                <a:lnTo>
                  <a:pt x="1746117" y="1763796"/>
                </a:lnTo>
                <a:close/>
                <a:moveTo>
                  <a:pt x="128358" y="1541040"/>
                </a:moveTo>
                <a:lnTo>
                  <a:pt x="3056915" y="1550917"/>
                </a:lnTo>
                <a:cubicBezTo>
                  <a:pt x="3061111" y="2078028"/>
                  <a:pt x="2781683" y="2566719"/>
                  <a:pt x="2325284" y="2830467"/>
                </a:cubicBezTo>
                <a:lnTo>
                  <a:pt x="2182018" y="2900953"/>
                </a:lnTo>
                <a:lnTo>
                  <a:pt x="1002135" y="2900953"/>
                </a:lnTo>
                <a:cubicBezTo>
                  <a:pt x="950374" y="2879821"/>
                  <a:pt x="900231" y="2854191"/>
                  <a:pt x="851341" y="2825496"/>
                </a:cubicBezTo>
                <a:cubicBezTo>
                  <a:pt x="396732" y="2558675"/>
                  <a:pt x="120607" y="2068110"/>
                  <a:pt x="128358" y="1541040"/>
                </a:cubicBezTo>
                <a:close/>
                <a:moveTo>
                  <a:pt x="61067" y="1230414"/>
                </a:moveTo>
                <a:lnTo>
                  <a:pt x="3178933" y="1230414"/>
                </a:lnTo>
                <a:cubicBezTo>
                  <a:pt x="3212659" y="1230414"/>
                  <a:pt x="3240000" y="1257755"/>
                  <a:pt x="3240000" y="1291481"/>
                </a:cubicBezTo>
                <a:lnTo>
                  <a:pt x="3240000" y="1421347"/>
                </a:lnTo>
                <a:cubicBezTo>
                  <a:pt x="3240000" y="1455073"/>
                  <a:pt x="3212659" y="1482414"/>
                  <a:pt x="3178933" y="1482414"/>
                </a:cubicBezTo>
                <a:lnTo>
                  <a:pt x="61067" y="1482414"/>
                </a:lnTo>
                <a:cubicBezTo>
                  <a:pt x="27341" y="1482414"/>
                  <a:pt x="0" y="1455073"/>
                  <a:pt x="0" y="1421347"/>
                </a:cubicBezTo>
                <a:lnTo>
                  <a:pt x="0" y="1291481"/>
                </a:lnTo>
                <a:cubicBezTo>
                  <a:pt x="0" y="1257755"/>
                  <a:pt x="27341" y="1230414"/>
                  <a:pt x="61067" y="1230414"/>
                </a:cubicBezTo>
                <a:close/>
                <a:moveTo>
                  <a:pt x="2481726" y="315922"/>
                </a:moveTo>
                <a:lnTo>
                  <a:pt x="2862412" y="696608"/>
                </a:lnTo>
                <a:lnTo>
                  <a:pt x="2420437" y="1138584"/>
                </a:lnTo>
                <a:lnTo>
                  <a:pt x="1659064" y="1138584"/>
                </a:lnTo>
                <a:close/>
                <a:moveTo>
                  <a:pt x="2730827" y="0"/>
                </a:moveTo>
                <a:cubicBezTo>
                  <a:pt x="2765703" y="0"/>
                  <a:pt x="2800581" y="13305"/>
                  <a:pt x="2827191" y="39915"/>
                </a:cubicBezTo>
                <a:lnTo>
                  <a:pt x="3143636" y="356360"/>
                </a:lnTo>
                <a:cubicBezTo>
                  <a:pt x="3196857" y="409581"/>
                  <a:pt x="3196857" y="495868"/>
                  <a:pt x="3143636" y="549088"/>
                </a:cubicBezTo>
                <a:lnTo>
                  <a:pt x="3082882" y="609843"/>
                </a:lnTo>
                <a:cubicBezTo>
                  <a:pt x="3029661" y="663063"/>
                  <a:pt x="2943375" y="663064"/>
                  <a:pt x="2890155" y="609843"/>
                </a:cubicBezTo>
                <a:lnTo>
                  <a:pt x="2573708" y="293397"/>
                </a:lnTo>
                <a:cubicBezTo>
                  <a:pt x="2520488" y="240176"/>
                  <a:pt x="2520488" y="153889"/>
                  <a:pt x="2573708" y="100669"/>
                </a:cubicBezTo>
                <a:lnTo>
                  <a:pt x="2634463" y="39914"/>
                </a:lnTo>
                <a:cubicBezTo>
                  <a:pt x="2661073" y="13305"/>
                  <a:pt x="2695950" y="0"/>
                  <a:pt x="273082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3" name="Rounded Rectangle 40"/>
          <p:cNvSpPr/>
          <p:nvPr/>
        </p:nvSpPr>
        <p:spPr>
          <a:xfrm rot="2942052">
            <a:off x="6889772" y="3748868"/>
            <a:ext cx="462604" cy="492140"/>
          </a:xfrm>
          <a:custGeom>
            <a:avLst/>
            <a:gdLst/>
            <a:ahLst/>
            <a:cxnLst/>
            <a:rect l="l" t="t" r="r" b="b"/>
            <a:pathLst>
              <a:path w="3011706" h="3204001">
                <a:moveTo>
                  <a:pt x="2432249" y="1011942"/>
                </a:moveTo>
                <a:cubicBezTo>
                  <a:pt x="2423608" y="1019482"/>
                  <a:pt x="2416303" y="1028841"/>
                  <a:pt x="2410966" y="1039800"/>
                </a:cubicBezTo>
                <a:lnTo>
                  <a:pt x="1969837" y="1945620"/>
                </a:lnTo>
                <a:cubicBezTo>
                  <a:pt x="1948488" y="1989457"/>
                  <a:pt x="1966719" y="2042300"/>
                  <a:pt x="2010556" y="2063648"/>
                </a:cubicBezTo>
                <a:cubicBezTo>
                  <a:pt x="2054392" y="2084996"/>
                  <a:pt x="2107235" y="2066766"/>
                  <a:pt x="2128583" y="2022929"/>
                </a:cubicBezTo>
                <a:lnTo>
                  <a:pt x="2569712" y="1117109"/>
                </a:lnTo>
                <a:cubicBezTo>
                  <a:pt x="2591061" y="1073271"/>
                  <a:pt x="2572830" y="1020430"/>
                  <a:pt x="2528993" y="999081"/>
                </a:cubicBezTo>
                <a:cubicBezTo>
                  <a:pt x="2496115" y="983070"/>
                  <a:pt x="2458172" y="989322"/>
                  <a:pt x="2432249" y="1011942"/>
                </a:cubicBezTo>
                <a:close/>
                <a:moveTo>
                  <a:pt x="1709549" y="1044955"/>
                </a:moveTo>
                <a:cubicBezTo>
                  <a:pt x="1978186" y="735551"/>
                  <a:pt x="2446780" y="702502"/>
                  <a:pt x="2756184" y="971139"/>
                </a:cubicBezTo>
                <a:cubicBezTo>
                  <a:pt x="3065588" y="1239776"/>
                  <a:pt x="3098636" y="1708370"/>
                  <a:pt x="2830000" y="2017774"/>
                </a:cubicBezTo>
                <a:cubicBezTo>
                  <a:pt x="2561363" y="2327178"/>
                  <a:pt x="2092769" y="2360227"/>
                  <a:pt x="1783365" y="2091590"/>
                </a:cubicBezTo>
                <a:cubicBezTo>
                  <a:pt x="1473960" y="1822953"/>
                  <a:pt x="1440912" y="1354359"/>
                  <a:pt x="1709549" y="1044955"/>
                </a:cubicBezTo>
                <a:close/>
                <a:moveTo>
                  <a:pt x="208197" y="1872243"/>
                </a:moveTo>
                <a:cubicBezTo>
                  <a:pt x="195168" y="1885273"/>
                  <a:pt x="187109" y="1903273"/>
                  <a:pt x="187109" y="1923155"/>
                </a:cubicBezTo>
                <a:lnTo>
                  <a:pt x="187109" y="2715155"/>
                </a:lnTo>
                <a:cubicBezTo>
                  <a:pt x="187109" y="2754920"/>
                  <a:pt x="219344" y="2787155"/>
                  <a:pt x="259109" y="2787155"/>
                </a:cubicBezTo>
                <a:cubicBezTo>
                  <a:pt x="298874" y="2787155"/>
                  <a:pt x="331109" y="2754920"/>
                  <a:pt x="331109" y="2715155"/>
                </a:cubicBezTo>
                <a:lnTo>
                  <a:pt x="331109" y="1923155"/>
                </a:lnTo>
                <a:cubicBezTo>
                  <a:pt x="331109" y="1883390"/>
                  <a:pt x="298874" y="1851155"/>
                  <a:pt x="259109" y="1851155"/>
                </a:cubicBezTo>
                <a:cubicBezTo>
                  <a:pt x="239226" y="1851156"/>
                  <a:pt x="221226" y="1859214"/>
                  <a:pt x="208197" y="1872243"/>
                </a:cubicBezTo>
                <a:close/>
                <a:moveTo>
                  <a:pt x="0" y="1625202"/>
                </a:moveTo>
                <a:cubicBezTo>
                  <a:pt x="418057" y="1737228"/>
                  <a:pt x="858998" y="1737384"/>
                  <a:pt x="1277606" y="1625336"/>
                </a:cubicBezTo>
                <a:cubicBezTo>
                  <a:pt x="1277605" y="1938624"/>
                  <a:pt x="1277605" y="2251911"/>
                  <a:pt x="1277605" y="2565198"/>
                </a:cubicBezTo>
                <a:cubicBezTo>
                  <a:pt x="1277605" y="2917999"/>
                  <a:pt x="991603" y="3204001"/>
                  <a:pt x="638802" y="3204001"/>
                </a:cubicBezTo>
                <a:lnTo>
                  <a:pt x="638803" y="3204000"/>
                </a:lnTo>
                <a:cubicBezTo>
                  <a:pt x="286002" y="3204000"/>
                  <a:pt x="0" y="2917999"/>
                  <a:pt x="0" y="2565197"/>
                </a:cubicBezTo>
                <a:close/>
                <a:moveTo>
                  <a:pt x="208197" y="459897"/>
                </a:moveTo>
                <a:cubicBezTo>
                  <a:pt x="195167" y="472926"/>
                  <a:pt x="187109" y="490926"/>
                  <a:pt x="187109" y="510808"/>
                </a:cubicBezTo>
                <a:lnTo>
                  <a:pt x="187109" y="1302808"/>
                </a:lnTo>
                <a:cubicBezTo>
                  <a:pt x="187109" y="1342573"/>
                  <a:pt x="219344" y="1374808"/>
                  <a:pt x="259109" y="1374808"/>
                </a:cubicBezTo>
                <a:cubicBezTo>
                  <a:pt x="298874" y="1374808"/>
                  <a:pt x="331109" y="1342573"/>
                  <a:pt x="331109" y="1302808"/>
                </a:cubicBezTo>
                <a:lnTo>
                  <a:pt x="331109" y="510808"/>
                </a:lnTo>
                <a:cubicBezTo>
                  <a:pt x="331109" y="471043"/>
                  <a:pt x="298874" y="438808"/>
                  <a:pt x="259109" y="438808"/>
                </a:cubicBezTo>
                <a:cubicBezTo>
                  <a:pt x="239226" y="438808"/>
                  <a:pt x="221226" y="446867"/>
                  <a:pt x="208197" y="459897"/>
                </a:cubicBezTo>
                <a:close/>
                <a:moveTo>
                  <a:pt x="187101" y="187101"/>
                </a:moveTo>
                <a:cubicBezTo>
                  <a:pt x="302701" y="71501"/>
                  <a:pt x="462402" y="0"/>
                  <a:pt x="638803" y="0"/>
                </a:cubicBezTo>
                <a:cubicBezTo>
                  <a:pt x="991604" y="0"/>
                  <a:pt x="1277606" y="286002"/>
                  <a:pt x="1277606" y="638803"/>
                </a:cubicBezTo>
                <a:lnTo>
                  <a:pt x="1277606" y="1497764"/>
                </a:lnTo>
                <a:cubicBezTo>
                  <a:pt x="859958" y="1616355"/>
                  <a:pt x="417375" y="1616210"/>
                  <a:pt x="0" y="1498771"/>
                </a:cubicBezTo>
                <a:lnTo>
                  <a:pt x="0" y="638803"/>
                </a:lnTo>
                <a:cubicBezTo>
                  <a:pt x="0" y="462403"/>
                  <a:pt x="71500" y="302702"/>
                  <a:pt x="187101" y="18710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4" name="Rounded Rectangle 7"/>
          <p:cNvSpPr>
            <a:spLocks noChangeAspect="1"/>
          </p:cNvSpPr>
          <p:nvPr/>
        </p:nvSpPr>
        <p:spPr>
          <a:xfrm rot="18924894" flipH="1">
            <a:off x="4550329" y="4781014"/>
            <a:ext cx="162556" cy="635774"/>
          </a:xfrm>
          <a:custGeom>
            <a:avLst/>
            <a:gdLst/>
            <a:ahLst/>
            <a:cxnLst/>
            <a:rect l="l" t="t" r="r" b="b"/>
            <a:pathLst>
              <a:path w="1081111" h="4228323">
                <a:moveTo>
                  <a:pt x="335224" y="1867922"/>
                </a:moveTo>
                <a:cubicBezTo>
                  <a:pt x="355105" y="1839562"/>
                  <a:pt x="441066" y="1818228"/>
                  <a:pt x="544096" y="1818228"/>
                </a:cubicBezTo>
                <a:cubicBezTo>
                  <a:pt x="661845" y="1818228"/>
                  <a:pt x="757300" y="1846093"/>
                  <a:pt x="757300" y="1880465"/>
                </a:cubicBezTo>
                <a:lnTo>
                  <a:pt x="754850" y="1887560"/>
                </a:lnTo>
                <a:lnTo>
                  <a:pt x="757869" y="1887560"/>
                </a:lnTo>
                <a:lnTo>
                  <a:pt x="757869" y="2839818"/>
                </a:lnTo>
                <a:cubicBezTo>
                  <a:pt x="757869" y="2972331"/>
                  <a:pt x="662287" y="3079754"/>
                  <a:pt x="544381" y="3079754"/>
                </a:cubicBezTo>
                <a:cubicBezTo>
                  <a:pt x="426475" y="3079754"/>
                  <a:pt x="330892" y="2972330"/>
                  <a:pt x="330892" y="2839818"/>
                </a:cubicBezTo>
                <a:cubicBezTo>
                  <a:pt x="330892" y="2522399"/>
                  <a:pt x="330893" y="2204979"/>
                  <a:pt x="330893" y="1887560"/>
                </a:cubicBezTo>
                <a:lnTo>
                  <a:pt x="333343" y="1887560"/>
                </a:lnTo>
                <a:cubicBezTo>
                  <a:pt x="331423" y="1885549"/>
                  <a:pt x="330893" y="1883025"/>
                  <a:pt x="330893" y="1880465"/>
                </a:cubicBezTo>
                <a:cubicBezTo>
                  <a:pt x="330893" y="1876168"/>
                  <a:pt x="332384" y="1871973"/>
                  <a:pt x="335224" y="1867922"/>
                </a:cubicBezTo>
                <a:close/>
                <a:moveTo>
                  <a:pt x="40017" y="122059"/>
                </a:moveTo>
                <a:cubicBezTo>
                  <a:pt x="33211" y="132011"/>
                  <a:pt x="29637" y="142314"/>
                  <a:pt x="29637" y="152868"/>
                </a:cubicBezTo>
                <a:cubicBezTo>
                  <a:pt x="29637" y="201406"/>
                  <a:pt x="105246" y="244661"/>
                  <a:pt x="223474" y="271871"/>
                </a:cubicBezTo>
                <a:lnTo>
                  <a:pt x="259635" y="468058"/>
                </a:lnTo>
                <a:cubicBezTo>
                  <a:pt x="103865" y="495856"/>
                  <a:pt x="0" y="547115"/>
                  <a:pt x="0" y="605632"/>
                </a:cubicBezTo>
                <a:cubicBezTo>
                  <a:pt x="0" y="658669"/>
                  <a:pt x="85325" y="705745"/>
                  <a:pt x="217400" y="734580"/>
                </a:cubicBezTo>
                <a:lnTo>
                  <a:pt x="217063" y="737117"/>
                </a:lnTo>
                <a:lnTo>
                  <a:pt x="217063" y="2943282"/>
                </a:lnTo>
                <a:cubicBezTo>
                  <a:pt x="217063" y="3039089"/>
                  <a:pt x="294931" y="3121078"/>
                  <a:pt x="405721" y="3153265"/>
                </a:cubicBezTo>
                <a:cubicBezTo>
                  <a:pt x="400324" y="3160310"/>
                  <a:pt x="397646" y="3168520"/>
                  <a:pt x="397646" y="3177204"/>
                </a:cubicBezTo>
                <a:lnTo>
                  <a:pt x="397646" y="3194256"/>
                </a:lnTo>
                <a:cubicBezTo>
                  <a:pt x="397646" y="3224314"/>
                  <a:pt x="429716" y="3248680"/>
                  <a:pt x="469276" y="3248680"/>
                </a:cubicBezTo>
                <a:lnTo>
                  <a:pt x="496274" y="3248680"/>
                </a:lnTo>
                <a:cubicBezTo>
                  <a:pt x="503831" y="3569617"/>
                  <a:pt x="518631" y="3867052"/>
                  <a:pt x="514761" y="4228323"/>
                </a:cubicBezTo>
                <a:lnTo>
                  <a:pt x="577573" y="4091802"/>
                </a:lnTo>
                <a:cubicBezTo>
                  <a:pt x="580481" y="3794896"/>
                  <a:pt x="583388" y="3537508"/>
                  <a:pt x="586278" y="3248680"/>
                </a:cubicBezTo>
                <a:lnTo>
                  <a:pt x="611834" y="3248680"/>
                </a:lnTo>
                <a:cubicBezTo>
                  <a:pt x="651395" y="3248680"/>
                  <a:pt x="683465" y="3224314"/>
                  <a:pt x="683465" y="3194256"/>
                </a:cubicBezTo>
                <a:lnTo>
                  <a:pt x="683465" y="3177205"/>
                </a:lnTo>
                <a:cubicBezTo>
                  <a:pt x="683465" y="3168518"/>
                  <a:pt x="680787" y="3160307"/>
                  <a:pt x="675388" y="3153262"/>
                </a:cubicBezTo>
                <a:cubicBezTo>
                  <a:pt x="786180" y="3121079"/>
                  <a:pt x="864048" y="3039089"/>
                  <a:pt x="864048" y="2943282"/>
                </a:cubicBezTo>
                <a:lnTo>
                  <a:pt x="864048" y="737117"/>
                </a:lnTo>
                <a:cubicBezTo>
                  <a:pt x="864048" y="736269"/>
                  <a:pt x="864042" y="735422"/>
                  <a:pt x="863712" y="734579"/>
                </a:cubicBezTo>
                <a:cubicBezTo>
                  <a:pt x="995786" y="705744"/>
                  <a:pt x="1081111" y="658669"/>
                  <a:pt x="1081111" y="605632"/>
                </a:cubicBezTo>
                <a:cubicBezTo>
                  <a:pt x="1081111" y="547115"/>
                  <a:pt x="977246" y="495856"/>
                  <a:pt x="821477" y="468058"/>
                </a:cubicBezTo>
                <a:lnTo>
                  <a:pt x="857637" y="271871"/>
                </a:lnTo>
                <a:cubicBezTo>
                  <a:pt x="975865" y="244661"/>
                  <a:pt x="1051474" y="201406"/>
                  <a:pt x="1051474" y="152868"/>
                </a:cubicBezTo>
                <a:cubicBezTo>
                  <a:pt x="1051474" y="68441"/>
                  <a:pt x="822728" y="0"/>
                  <a:pt x="540555" y="0"/>
                </a:cubicBezTo>
                <a:cubicBezTo>
                  <a:pt x="293654" y="0"/>
                  <a:pt x="87658" y="52400"/>
                  <a:pt x="40017" y="12205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85" name="Rounded Rectangle 17"/>
          <p:cNvSpPr>
            <a:spLocks noChangeAspect="1"/>
          </p:cNvSpPr>
          <p:nvPr/>
        </p:nvSpPr>
        <p:spPr>
          <a:xfrm>
            <a:off x="9407099" y="3730032"/>
            <a:ext cx="332990" cy="529812"/>
          </a:xfrm>
          <a:custGeom>
            <a:avLst/>
            <a:gdLst/>
            <a:ahLst/>
            <a:cxnLst/>
            <a:rect l="l" t="t" r="r" b="b"/>
            <a:pathLst>
              <a:path w="2016224" h="3207971">
                <a:moveTo>
                  <a:pt x="854575" y="1382799"/>
                </a:moveTo>
                <a:lnTo>
                  <a:pt x="854575" y="1686462"/>
                </a:lnTo>
                <a:lnTo>
                  <a:pt x="550912" y="1686462"/>
                </a:lnTo>
                <a:lnTo>
                  <a:pt x="550912" y="1993536"/>
                </a:lnTo>
                <a:lnTo>
                  <a:pt x="854575" y="1993536"/>
                </a:lnTo>
                <a:lnTo>
                  <a:pt x="854575" y="2297199"/>
                </a:lnTo>
                <a:lnTo>
                  <a:pt x="1161649" y="2297199"/>
                </a:lnTo>
                <a:lnTo>
                  <a:pt x="1161649" y="1993536"/>
                </a:lnTo>
                <a:lnTo>
                  <a:pt x="1465312" y="1993536"/>
                </a:lnTo>
                <a:lnTo>
                  <a:pt x="1465312" y="1686462"/>
                </a:lnTo>
                <a:lnTo>
                  <a:pt x="1161649" y="1686462"/>
                </a:lnTo>
                <a:lnTo>
                  <a:pt x="1161649" y="1382799"/>
                </a:lnTo>
                <a:close/>
                <a:moveTo>
                  <a:pt x="397285" y="941591"/>
                </a:moveTo>
                <a:lnTo>
                  <a:pt x="1618940" y="941591"/>
                </a:lnTo>
                <a:lnTo>
                  <a:pt x="1618940" y="2738407"/>
                </a:lnTo>
                <a:lnTo>
                  <a:pt x="397285" y="2738407"/>
                </a:lnTo>
                <a:close/>
                <a:moveTo>
                  <a:pt x="305673" y="849979"/>
                </a:moveTo>
                <a:lnTo>
                  <a:pt x="305673" y="2830019"/>
                </a:lnTo>
                <a:lnTo>
                  <a:pt x="1710552" y="2830019"/>
                </a:lnTo>
                <a:lnTo>
                  <a:pt x="1710552" y="849979"/>
                </a:lnTo>
                <a:close/>
                <a:moveTo>
                  <a:pt x="240515" y="472027"/>
                </a:moveTo>
                <a:lnTo>
                  <a:pt x="1775709" y="472027"/>
                </a:lnTo>
                <a:cubicBezTo>
                  <a:pt x="1908542" y="472027"/>
                  <a:pt x="2016224" y="579709"/>
                  <a:pt x="2016224" y="712542"/>
                </a:cubicBezTo>
                <a:lnTo>
                  <a:pt x="2016224" y="2967456"/>
                </a:lnTo>
                <a:cubicBezTo>
                  <a:pt x="2016224" y="3100289"/>
                  <a:pt x="1908542" y="3207971"/>
                  <a:pt x="1775709" y="3207971"/>
                </a:cubicBezTo>
                <a:lnTo>
                  <a:pt x="240515" y="3207971"/>
                </a:lnTo>
                <a:cubicBezTo>
                  <a:pt x="107682" y="3207971"/>
                  <a:pt x="0" y="3100289"/>
                  <a:pt x="0" y="2967456"/>
                </a:cubicBezTo>
                <a:lnTo>
                  <a:pt x="0" y="712542"/>
                </a:lnTo>
                <a:cubicBezTo>
                  <a:pt x="0" y="579709"/>
                  <a:pt x="107682" y="472027"/>
                  <a:pt x="240515" y="472027"/>
                </a:cubicBezTo>
                <a:close/>
                <a:moveTo>
                  <a:pt x="515787" y="0"/>
                </a:moveTo>
                <a:lnTo>
                  <a:pt x="1500437" y="0"/>
                </a:lnTo>
                <a:cubicBezTo>
                  <a:pt x="1541893" y="0"/>
                  <a:pt x="1575500" y="33607"/>
                  <a:pt x="1575500" y="75063"/>
                </a:cubicBezTo>
                <a:lnTo>
                  <a:pt x="1575500" y="367990"/>
                </a:lnTo>
                <a:lnTo>
                  <a:pt x="440724" y="367990"/>
                </a:lnTo>
                <a:lnTo>
                  <a:pt x="440724" y="75063"/>
                </a:lnTo>
                <a:cubicBezTo>
                  <a:pt x="440724" y="33607"/>
                  <a:pt x="474331" y="0"/>
                  <a:pt x="5157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6" name="Oval 21"/>
          <p:cNvSpPr>
            <a:spLocks noChangeAspect="1"/>
          </p:cNvSpPr>
          <p:nvPr/>
        </p:nvSpPr>
        <p:spPr>
          <a:xfrm>
            <a:off x="7689434" y="3730032"/>
            <a:ext cx="529812" cy="529812"/>
          </a:xfrm>
          <a:custGeom>
            <a:avLst/>
            <a:gdLst/>
            <a:ahLst/>
            <a:cxnLst/>
            <a:rect l="l" t="t" r="r" b="b"/>
            <a:pathLst>
              <a:path w="3240000" h="3240000">
                <a:moveTo>
                  <a:pt x="1799999" y="306000"/>
                </a:moveTo>
                <a:lnTo>
                  <a:pt x="1440000" y="306000"/>
                </a:lnTo>
                <a:lnTo>
                  <a:pt x="1440000" y="1308231"/>
                </a:lnTo>
                <a:lnTo>
                  <a:pt x="572043" y="807116"/>
                </a:lnTo>
                <a:lnTo>
                  <a:pt x="392043" y="1118885"/>
                </a:lnTo>
                <a:lnTo>
                  <a:pt x="1260000" y="1620000"/>
                </a:lnTo>
                <a:lnTo>
                  <a:pt x="392043" y="2121116"/>
                </a:lnTo>
                <a:lnTo>
                  <a:pt x="572043" y="2432885"/>
                </a:lnTo>
                <a:lnTo>
                  <a:pt x="1440000" y="1931769"/>
                </a:lnTo>
                <a:lnTo>
                  <a:pt x="1440000" y="2934000"/>
                </a:lnTo>
                <a:lnTo>
                  <a:pt x="1800000" y="2934000"/>
                </a:lnTo>
                <a:lnTo>
                  <a:pt x="1800000" y="1931769"/>
                </a:lnTo>
                <a:lnTo>
                  <a:pt x="2667957" y="2432884"/>
                </a:lnTo>
                <a:lnTo>
                  <a:pt x="2847957" y="2121116"/>
                </a:lnTo>
                <a:lnTo>
                  <a:pt x="1980000" y="1620000"/>
                </a:lnTo>
                <a:lnTo>
                  <a:pt x="2847958" y="1118885"/>
                </a:lnTo>
                <a:lnTo>
                  <a:pt x="2667957" y="807116"/>
                </a:lnTo>
                <a:lnTo>
                  <a:pt x="1800000" y="1308231"/>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7" name="Oval 25"/>
          <p:cNvSpPr>
            <a:spLocks noChangeAspect="1"/>
          </p:cNvSpPr>
          <p:nvPr/>
        </p:nvSpPr>
        <p:spPr>
          <a:xfrm>
            <a:off x="8528503" y="3730032"/>
            <a:ext cx="529090" cy="529812"/>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8" name="Block Arc 20"/>
          <p:cNvSpPr>
            <a:spLocks noChangeAspect="1"/>
          </p:cNvSpPr>
          <p:nvPr/>
        </p:nvSpPr>
        <p:spPr>
          <a:xfrm rot="10800000">
            <a:off x="3549314" y="4833994"/>
            <a:ext cx="488619" cy="529812"/>
          </a:xfrm>
          <a:custGeom>
            <a:avLst/>
            <a:gdLst/>
            <a:ahLst/>
            <a:cxnLst/>
            <a:rect l="l" t="t" r="r" b="b"/>
            <a:pathLst>
              <a:path w="2958558" h="3207983">
                <a:moveTo>
                  <a:pt x="376920" y="2960896"/>
                </a:moveTo>
                <a:cubicBezTo>
                  <a:pt x="266613" y="2960896"/>
                  <a:pt x="177192" y="2871475"/>
                  <a:pt x="177192" y="2761168"/>
                </a:cubicBezTo>
                <a:cubicBezTo>
                  <a:pt x="177192" y="2650861"/>
                  <a:pt x="266613" y="2561440"/>
                  <a:pt x="376920" y="2561440"/>
                </a:cubicBezTo>
                <a:cubicBezTo>
                  <a:pt x="487227" y="2561440"/>
                  <a:pt x="576648" y="2650861"/>
                  <a:pt x="576648" y="2761168"/>
                </a:cubicBezTo>
                <a:cubicBezTo>
                  <a:pt x="576648" y="2871475"/>
                  <a:pt x="487227" y="2960896"/>
                  <a:pt x="376920" y="2960896"/>
                </a:cubicBezTo>
                <a:close/>
                <a:moveTo>
                  <a:pt x="376921" y="3072323"/>
                </a:moveTo>
                <a:cubicBezTo>
                  <a:pt x="539434" y="3072323"/>
                  <a:pt x="671176" y="2940581"/>
                  <a:pt x="671176" y="2778068"/>
                </a:cubicBezTo>
                <a:cubicBezTo>
                  <a:pt x="671176" y="2615555"/>
                  <a:pt x="539434" y="2483813"/>
                  <a:pt x="376921" y="2483813"/>
                </a:cubicBezTo>
                <a:cubicBezTo>
                  <a:pt x="214408" y="2483813"/>
                  <a:pt x="82666" y="2615555"/>
                  <a:pt x="82666" y="2778068"/>
                </a:cubicBezTo>
                <a:cubicBezTo>
                  <a:pt x="82666" y="2940581"/>
                  <a:pt x="214408" y="3072323"/>
                  <a:pt x="376921" y="3072323"/>
                </a:cubicBezTo>
                <a:close/>
                <a:moveTo>
                  <a:pt x="2379939" y="3207575"/>
                </a:moveTo>
                <a:cubicBezTo>
                  <a:pt x="2342159" y="3210380"/>
                  <a:pt x="2303308" y="3198772"/>
                  <a:pt x="2272342" y="3172087"/>
                </a:cubicBezTo>
                <a:cubicBezTo>
                  <a:pt x="2210411" y="3118717"/>
                  <a:pt x="2203469" y="3025247"/>
                  <a:pt x="2256839" y="2963315"/>
                </a:cubicBezTo>
                <a:cubicBezTo>
                  <a:pt x="2292137" y="2922355"/>
                  <a:pt x="2344975" y="2905450"/>
                  <a:pt x="2394194" y="2916618"/>
                </a:cubicBezTo>
                <a:lnTo>
                  <a:pt x="2482323" y="2842744"/>
                </a:lnTo>
                <a:lnTo>
                  <a:pt x="2486558" y="2847797"/>
                </a:lnTo>
                <a:cubicBezTo>
                  <a:pt x="2638916" y="2767056"/>
                  <a:pt x="2628462" y="2744879"/>
                  <a:pt x="2689889" y="2690172"/>
                </a:cubicBezTo>
                <a:cubicBezTo>
                  <a:pt x="2722819" y="2655246"/>
                  <a:pt x="2732363" y="2657367"/>
                  <a:pt x="2726376" y="2568558"/>
                </a:cubicBezTo>
                <a:lnTo>
                  <a:pt x="2730335" y="2568172"/>
                </a:lnTo>
                <a:lnTo>
                  <a:pt x="2726098" y="2568172"/>
                </a:lnTo>
                <a:lnTo>
                  <a:pt x="2726098" y="2140027"/>
                </a:lnTo>
                <a:lnTo>
                  <a:pt x="2686068" y="2140105"/>
                </a:lnTo>
                <a:cubicBezTo>
                  <a:pt x="2685662" y="1932305"/>
                  <a:pt x="2574529" y="1740506"/>
                  <a:pt x="2394530" y="1636956"/>
                </a:cubicBezTo>
                <a:cubicBezTo>
                  <a:pt x="2214320" y="1533284"/>
                  <a:pt x="1992511" y="1533845"/>
                  <a:pt x="1812826" y="1638426"/>
                </a:cubicBezTo>
                <a:cubicBezTo>
                  <a:pt x="1633353" y="1742884"/>
                  <a:pt x="1523189" y="1935240"/>
                  <a:pt x="1523830" y="2143038"/>
                </a:cubicBezTo>
                <a:lnTo>
                  <a:pt x="1483625" y="2143162"/>
                </a:lnTo>
                <a:lnTo>
                  <a:pt x="1483625" y="2568172"/>
                </a:lnTo>
                <a:lnTo>
                  <a:pt x="1479388" y="2568172"/>
                </a:lnTo>
                <a:lnTo>
                  <a:pt x="1483347" y="2568558"/>
                </a:lnTo>
                <a:cubicBezTo>
                  <a:pt x="1477359" y="2657367"/>
                  <a:pt x="1486903" y="2655246"/>
                  <a:pt x="1519833" y="2690172"/>
                </a:cubicBezTo>
                <a:cubicBezTo>
                  <a:pt x="1581261" y="2744879"/>
                  <a:pt x="1570806" y="2767057"/>
                  <a:pt x="1723166" y="2847797"/>
                </a:cubicBezTo>
                <a:lnTo>
                  <a:pt x="1727402" y="2842744"/>
                </a:lnTo>
                <a:lnTo>
                  <a:pt x="1815530" y="2916618"/>
                </a:lnTo>
                <a:cubicBezTo>
                  <a:pt x="1864749" y="2905450"/>
                  <a:pt x="1917587" y="2922356"/>
                  <a:pt x="1952884" y="2963315"/>
                </a:cubicBezTo>
                <a:cubicBezTo>
                  <a:pt x="2006254" y="3025247"/>
                  <a:pt x="1999313" y="3118717"/>
                  <a:pt x="1937381" y="3172087"/>
                </a:cubicBezTo>
                <a:cubicBezTo>
                  <a:pt x="1906416" y="3198772"/>
                  <a:pt x="1867565" y="3210380"/>
                  <a:pt x="1829785" y="3207575"/>
                </a:cubicBezTo>
                <a:cubicBezTo>
                  <a:pt x="1792004" y="3204769"/>
                  <a:pt x="1755294" y="3187551"/>
                  <a:pt x="1728609" y="3156586"/>
                </a:cubicBezTo>
                <a:cubicBezTo>
                  <a:pt x="1704170" y="3128225"/>
                  <a:pt x="1692377" y="3093251"/>
                  <a:pt x="1694258" y="3058558"/>
                </a:cubicBezTo>
                <a:lnTo>
                  <a:pt x="1607474" y="2985811"/>
                </a:lnTo>
                <a:lnTo>
                  <a:pt x="1609754" y="2983092"/>
                </a:lnTo>
                <a:cubicBezTo>
                  <a:pt x="1505378" y="2914609"/>
                  <a:pt x="1454899" y="2874388"/>
                  <a:pt x="1372959" y="2808609"/>
                </a:cubicBezTo>
                <a:cubicBezTo>
                  <a:pt x="1301402" y="2768123"/>
                  <a:pt x="1295976" y="2652344"/>
                  <a:pt x="1300245" y="2568172"/>
                </a:cubicBezTo>
                <a:lnTo>
                  <a:pt x="1296941" y="2568172"/>
                </a:lnTo>
                <a:lnTo>
                  <a:pt x="1296941" y="2143739"/>
                </a:lnTo>
                <a:lnTo>
                  <a:pt x="1251342" y="2143880"/>
                </a:lnTo>
                <a:cubicBezTo>
                  <a:pt x="1250400" y="1838694"/>
                  <a:pt x="1412261" y="1556194"/>
                  <a:pt x="1675942" y="1402813"/>
                </a:cubicBezTo>
                <a:cubicBezTo>
                  <a:pt x="1778114" y="1343381"/>
                  <a:pt x="1889554" y="1306836"/>
                  <a:pt x="2003205" y="1293823"/>
                </a:cubicBezTo>
                <a:lnTo>
                  <a:pt x="2003205" y="878785"/>
                </a:lnTo>
                <a:lnTo>
                  <a:pt x="1998176" y="878621"/>
                </a:lnTo>
                <a:cubicBezTo>
                  <a:pt x="2009560" y="630102"/>
                  <a:pt x="1847671" y="398939"/>
                  <a:pt x="1584243" y="287563"/>
                </a:cubicBezTo>
                <a:cubicBezTo>
                  <a:pt x="1373323" y="198386"/>
                  <a:pt x="1125012" y="198092"/>
                  <a:pt x="913796" y="286769"/>
                </a:cubicBezTo>
                <a:cubicBezTo>
                  <a:pt x="650203" y="397436"/>
                  <a:pt x="487575" y="627955"/>
                  <a:pt x="497878" y="876315"/>
                </a:cubicBezTo>
                <a:lnTo>
                  <a:pt x="492947" y="876461"/>
                </a:lnTo>
                <a:lnTo>
                  <a:pt x="492947" y="2424958"/>
                </a:lnTo>
                <a:cubicBezTo>
                  <a:pt x="646520" y="2471832"/>
                  <a:pt x="757382" y="2615059"/>
                  <a:pt x="757382" y="2784179"/>
                </a:cubicBezTo>
                <a:cubicBezTo>
                  <a:pt x="757382" y="2993324"/>
                  <a:pt x="587836" y="3162870"/>
                  <a:pt x="378691" y="3162870"/>
                </a:cubicBezTo>
                <a:cubicBezTo>
                  <a:pt x="169546" y="3162870"/>
                  <a:pt x="0" y="2993324"/>
                  <a:pt x="0" y="2784179"/>
                </a:cubicBezTo>
                <a:cubicBezTo>
                  <a:pt x="0" y="2610447"/>
                  <a:pt x="116991" y="2464039"/>
                  <a:pt x="276947" y="2421074"/>
                </a:cubicBezTo>
                <a:lnTo>
                  <a:pt x="276947" y="783746"/>
                </a:lnTo>
                <a:lnTo>
                  <a:pt x="281758" y="783746"/>
                </a:lnTo>
                <a:cubicBezTo>
                  <a:pt x="307533" y="493124"/>
                  <a:pt x="502412" y="231983"/>
                  <a:pt x="801266" y="95774"/>
                </a:cubicBezTo>
                <a:cubicBezTo>
                  <a:pt x="1082323" y="-32324"/>
                  <a:pt x="1416727" y="-31901"/>
                  <a:pt x="1697364" y="96907"/>
                </a:cubicBezTo>
                <a:cubicBezTo>
                  <a:pt x="1994951" y="233494"/>
                  <a:pt x="2188714" y="494056"/>
                  <a:pt x="2214549" y="783746"/>
                </a:cubicBezTo>
                <a:lnTo>
                  <a:pt x="2219205" y="783746"/>
                </a:lnTo>
                <a:lnTo>
                  <a:pt x="2219205" y="1295162"/>
                </a:lnTo>
                <a:cubicBezTo>
                  <a:pt x="2327099" y="1309357"/>
                  <a:pt x="2432799" y="1344641"/>
                  <a:pt x="2530224" y="1400656"/>
                </a:cubicBezTo>
                <a:cubicBezTo>
                  <a:pt x="2794677" y="1552703"/>
                  <a:pt x="2957961" y="1834385"/>
                  <a:pt x="2958558" y="2139573"/>
                </a:cubicBezTo>
                <a:lnTo>
                  <a:pt x="2912782" y="2139663"/>
                </a:lnTo>
                <a:lnTo>
                  <a:pt x="2912782" y="2568172"/>
                </a:lnTo>
                <a:lnTo>
                  <a:pt x="2909478" y="2568172"/>
                </a:lnTo>
                <a:cubicBezTo>
                  <a:pt x="2913747" y="2652344"/>
                  <a:pt x="2908320" y="2768123"/>
                  <a:pt x="2836763" y="2808609"/>
                </a:cubicBezTo>
                <a:cubicBezTo>
                  <a:pt x="2754824" y="2874388"/>
                  <a:pt x="2704345" y="2914609"/>
                  <a:pt x="2599970" y="2983091"/>
                </a:cubicBezTo>
                <a:lnTo>
                  <a:pt x="2602250" y="2985811"/>
                </a:lnTo>
                <a:lnTo>
                  <a:pt x="2515466" y="3058559"/>
                </a:lnTo>
                <a:cubicBezTo>
                  <a:pt x="2517346" y="3093252"/>
                  <a:pt x="2505554" y="3128225"/>
                  <a:pt x="2481114" y="3156586"/>
                </a:cubicBezTo>
                <a:cubicBezTo>
                  <a:pt x="2454429" y="3187551"/>
                  <a:pt x="2417719" y="3204769"/>
                  <a:pt x="2379939" y="320757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89" name="Block Arc 11"/>
          <p:cNvSpPr/>
          <p:nvPr/>
        </p:nvSpPr>
        <p:spPr>
          <a:xfrm rot="10800000">
            <a:off x="6961022" y="4818338"/>
            <a:ext cx="320105" cy="52085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90" name="Rectangle 21"/>
          <p:cNvSpPr/>
          <p:nvPr/>
        </p:nvSpPr>
        <p:spPr>
          <a:xfrm>
            <a:off x="5228649" y="4957202"/>
            <a:ext cx="505898" cy="283399"/>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1" name="Round Same Side Corner Rectangle 8"/>
          <p:cNvSpPr/>
          <p:nvPr/>
        </p:nvSpPr>
        <p:spPr>
          <a:xfrm>
            <a:off x="9312373" y="4859116"/>
            <a:ext cx="522441" cy="523242"/>
          </a:xfrm>
          <a:custGeom>
            <a:avLst/>
            <a:gdLst/>
            <a:ahLst/>
            <a:cxnLst/>
            <a:rect l="l" t="t" r="r" b="b"/>
            <a:pathLst>
              <a:path w="3197597" h="3202496">
                <a:moveTo>
                  <a:pt x="601421" y="1611393"/>
                </a:moveTo>
                <a:lnTo>
                  <a:pt x="2596176" y="1611393"/>
                </a:lnTo>
                <a:cubicBezTo>
                  <a:pt x="2928331" y="1611393"/>
                  <a:pt x="3197594" y="1880656"/>
                  <a:pt x="3197594" y="2212811"/>
                </a:cubicBezTo>
                <a:lnTo>
                  <a:pt x="3197594" y="2776360"/>
                </a:lnTo>
                <a:lnTo>
                  <a:pt x="3197597" y="2776360"/>
                </a:lnTo>
                <a:lnTo>
                  <a:pt x="3197597" y="2914824"/>
                </a:lnTo>
                <a:lnTo>
                  <a:pt x="3197198" y="2914824"/>
                </a:lnTo>
                <a:lnTo>
                  <a:pt x="3197198" y="3202496"/>
                </a:lnTo>
                <a:lnTo>
                  <a:pt x="398" y="3202496"/>
                </a:lnTo>
                <a:lnTo>
                  <a:pt x="398" y="2914824"/>
                </a:lnTo>
                <a:lnTo>
                  <a:pt x="0" y="2914824"/>
                </a:lnTo>
                <a:lnTo>
                  <a:pt x="0" y="2212811"/>
                </a:lnTo>
                <a:cubicBezTo>
                  <a:pt x="0" y="1880656"/>
                  <a:pt x="269266" y="1611393"/>
                  <a:pt x="601421" y="1611393"/>
                </a:cubicBezTo>
                <a:close/>
                <a:moveTo>
                  <a:pt x="1598801" y="0"/>
                </a:moveTo>
                <a:cubicBezTo>
                  <a:pt x="1998649" y="0"/>
                  <a:pt x="2322791" y="324142"/>
                  <a:pt x="2322791" y="723993"/>
                </a:cubicBezTo>
                <a:cubicBezTo>
                  <a:pt x="2322791" y="1123843"/>
                  <a:pt x="1998649" y="1447985"/>
                  <a:pt x="1598801" y="1447985"/>
                </a:cubicBezTo>
                <a:cubicBezTo>
                  <a:pt x="1198951" y="1447985"/>
                  <a:pt x="874809" y="1123843"/>
                  <a:pt x="874809" y="723993"/>
                </a:cubicBezTo>
                <a:cubicBezTo>
                  <a:pt x="874809" y="324142"/>
                  <a:pt x="1198951" y="0"/>
                  <a:pt x="159880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2" name="Rounded Rectangle 51"/>
          <p:cNvSpPr/>
          <p:nvPr/>
        </p:nvSpPr>
        <p:spPr>
          <a:xfrm rot="16200000" flipH="1">
            <a:off x="7693449" y="5787252"/>
            <a:ext cx="541566" cy="510026"/>
          </a:xfrm>
          <a:custGeom>
            <a:avLst/>
            <a:gdLst/>
            <a:ahLst/>
            <a:cxnLst/>
            <a:rect l="l" t="t" r="r" b="b"/>
            <a:pathLst>
              <a:path w="2928608" h="2758049">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tx1"/>
              </a:solidFill>
            </a:endParaRPr>
          </a:p>
        </p:txBody>
      </p:sp>
      <p:sp>
        <p:nvSpPr>
          <p:cNvPr id="93" name="Isosceles Triangle 5"/>
          <p:cNvSpPr>
            <a:spLocks noChangeAspect="1"/>
          </p:cNvSpPr>
          <p:nvPr/>
        </p:nvSpPr>
        <p:spPr>
          <a:xfrm>
            <a:off x="6145796" y="4897011"/>
            <a:ext cx="404220" cy="403783"/>
          </a:xfrm>
          <a:custGeom>
            <a:avLst/>
            <a:gdLst/>
            <a:ahLst/>
            <a:cxnLst/>
            <a:rect l="l" t="t" r="r" b="b"/>
            <a:pathLst>
              <a:path w="3229104" h="3225610">
                <a:moveTo>
                  <a:pt x="2311104" y="907633"/>
                </a:moveTo>
                <a:lnTo>
                  <a:pt x="3229104" y="907633"/>
                </a:lnTo>
                <a:lnTo>
                  <a:pt x="1769979" y="3097491"/>
                </a:lnTo>
                <a:close/>
                <a:moveTo>
                  <a:pt x="823" y="907633"/>
                </a:moveTo>
                <a:lnTo>
                  <a:pt x="918823" y="907633"/>
                </a:lnTo>
                <a:lnTo>
                  <a:pt x="1498048" y="3135591"/>
                </a:lnTo>
                <a:close/>
                <a:moveTo>
                  <a:pt x="1036980" y="907632"/>
                </a:moveTo>
                <a:lnTo>
                  <a:pt x="2192122" y="907632"/>
                </a:lnTo>
                <a:lnTo>
                  <a:pt x="1614551" y="3225610"/>
                </a:lnTo>
                <a:close/>
                <a:moveTo>
                  <a:pt x="2769693" y="0"/>
                </a:moveTo>
                <a:lnTo>
                  <a:pt x="3229104" y="792088"/>
                </a:lnTo>
                <a:lnTo>
                  <a:pt x="2310282" y="792088"/>
                </a:lnTo>
                <a:close/>
                <a:moveTo>
                  <a:pt x="1732713" y="0"/>
                </a:moveTo>
                <a:lnTo>
                  <a:pt x="2651535" y="0"/>
                </a:lnTo>
                <a:lnTo>
                  <a:pt x="2192124" y="792088"/>
                </a:lnTo>
                <a:close/>
                <a:moveTo>
                  <a:pt x="1614553" y="0"/>
                </a:moveTo>
                <a:lnTo>
                  <a:pt x="2073964" y="792088"/>
                </a:lnTo>
                <a:lnTo>
                  <a:pt x="1155142" y="792088"/>
                </a:lnTo>
                <a:close/>
                <a:moveTo>
                  <a:pt x="577571" y="0"/>
                </a:moveTo>
                <a:lnTo>
                  <a:pt x="1496393" y="0"/>
                </a:lnTo>
                <a:lnTo>
                  <a:pt x="1036982" y="792088"/>
                </a:lnTo>
                <a:close/>
                <a:moveTo>
                  <a:pt x="459411" y="0"/>
                </a:moveTo>
                <a:lnTo>
                  <a:pt x="918822" y="792088"/>
                </a:lnTo>
                <a:lnTo>
                  <a:pt x="0" y="79208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4" name="Trapezoid 22"/>
          <p:cNvSpPr>
            <a:spLocks noChangeAspect="1"/>
          </p:cNvSpPr>
          <p:nvPr/>
        </p:nvSpPr>
        <p:spPr>
          <a:xfrm>
            <a:off x="7689434" y="4964139"/>
            <a:ext cx="529812" cy="269525"/>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5" name="Rounded Rectangle 20"/>
          <p:cNvSpPr>
            <a:spLocks noChangeAspect="1"/>
          </p:cNvSpPr>
          <p:nvPr/>
        </p:nvSpPr>
        <p:spPr>
          <a:xfrm rot="2160000">
            <a:off x="8547535" y="4833994"/>
            <a:ext cx="491028" cy="529812"/>
          </a:xfrm>
          <a:custGeom>
            <a:avLst/>
            <a:gdLst/>
            <a:ahLst/>
            <a:cxnLst/>
            <a:rect l="l" t="t" r="r" b="b"/>
            <a:pathLst>
              <a:path w="2735240" h="2951283">
                <a:moveTo>
                  <a:pt x="945240" y="943134"/>
                </a:moveTo>
                <a:cubicBezTo>
                  <a:pt x="504657" y="1263236"/>
                  <a:pt x="406988" y="1879894"/>
                  <a:pt x="727090" y="2320477"/>
                </a:cubicBezTo>
                <a:cubicBezTo>
                  <a:pt x="1047193" y="2761060"/>
                  <a:pt x="1663850" y="2858729"/>
                  <a:pt x="2104434" y="2538627"/>
                </a:cubicBezTo>
                <a:cubicBezTo>
                  <a:pt x="2545017" y="2218524"/>
                  <a:pt x="2642686" y="1601867"/>
                  <a:pt x="2322584" y="1161283"/>
                </a:cubicBezTo>
                <a:cubicBezTo>
                  <a:pt x="2003839" y="722570"/>
                  <a:pt x="1391052" y="623866"/>
                  <a:pt x="951049" y="939346"/>
                </a:cubicBezTo>
                <a:lnTo>
                  <a:pt x="1557721" y="1618250"/>
                </a:lnTo>
                <a:cubicBezTo>
                  <a:pt x="1596798" y="1621348"/>
                  <a:pt x="1633874" y="1641400"/>
                  <a:pt x="1658719" y="1675596"/>
                </a:cubicBezTo>
                <a:cubicBezTo>
                  <a:pt x="1705470" y="1739944"/>
                  <a:pt x="1691206" y="1830007"/>
                  <a:pt x="1626858" y="1876758"/>
                </a:cubicBezTo>
                <a:cubicBezTo>
                  <a:pt x="1562511" y="1923509"/>
                  <a:pt x="1472448" y="1909245"/>
                  <a:pt x="1425696" y="1844897"/>
                </a:cubicBezTo>
                <a:cubicBezTo>
                  <a:pt x="1398776" y="1807844"/>
                  <a:pt x="1392087" y="1762265"/>
                  <a:pt x="1405709" y="1721944"/>
                </a:cubicBezTo>
                <a:lnTo>
                  <a:pt x="950242" y="939871"/>
                </a:lnTo>
                <a:cubicBezTo>
                  <a:pt x="948462" y="940800"/>
                  <a:pt x="946850" y="941964"/>
                  <a:pt x="945240" y="943134"/>
                </a:cubicBezTo>
                <a:close/>
                <a:moveTo>
                  <a:pt x="390013" y="178929"/>
                </a:moveTo>
                <a:cubicBezTo>
                  <a:pt x="223423" y="299964"/>
                  <a:pt x="186493" y="533130"/>
                  <a:pt x="307528" y="699721"/>
                </a:cubicBezTo>
                <a:cubicBezTo>
                  <a:pt x="392822" y="817118"/>
                  <a:pt x="533802" y="870124"/>
                  <a:pt x="667672" y="847235"/>
                </a:cubicBezTo>
                <a:lnTo>
                  <a:pt x="556452" y="694153"/>
                </a:lnTo>
                <a:lnTo>
                  <a:pt x="528500" y="714461"/>
                </a:lnTo>
                <a:cubicBezTo>
                  <a:pt x="498835" y="736014"/>
                  <a:pt x="457314" y="729437"/>
                  <a:pt x="435761" y="699772"/>
                </a:cubicBezTo>
                <a:lnTo>
                  <a:pt x="341779" y="570418"/>
                </a:lnTo>
                <a:cubicBezTo>
                  <a:pt x="320226" y="540753"/>
                  <a:pt x="326803" y="499231"/>
                  <a:pt x="356468" y="477679"/>
                </a:cubicBezTo>
                <a:lnTo>
                  <a:pt x="684509" y="239343"/>
                </a:lnTo>
                <a:cubicBezTo>
                  <a:pt x="714174" y="217790"/>
                  <a:pt x="755695" y="224366"/>
                  <a:pt x="777248" y="254031"/>
                </a:cubicBezTo>
                <a:lnTo>
                  <a:pt x="871230" y="383386"/>
                </a:lnTo>
                <a:cubicBezTo>
                  <a:pt x="892782" y="413051"/>
                  <a:pt x="886206" y="454572"/>
                  <a:pt x="856541" y="476125"/>
                </a:cubicBezTo>
                <a:lnTo>
                  <a:pt x="828590" y="496433"/>
                </a:lnTo>
                <a:lnTo>
                  <a:pt x="939810" y="649514"/>
                </a:lnTo>
                <a:cubicBezTo>
                  <a:pt x="1002947" y="529270"/>
                  <a:pt x="996100" y="378811"/>
                  <a:pt x="910806" y="261414"/>
                </a:cubicBezTo>
                <a:cubicBezTo>
                  <a:pt x="789771" y="94824"/>
                  <a:pt x="556604" y="57894"/>
                  <a:pt x="390013" y="178929"/>
                </a:cubicBezTo>
                <a:close/>
                <a:moveTo>
                  <a:pt x="326716" y="91807"/>
                </a:moveTo>
                <a:cubicBezTo>
                  <a:pt x="541423" y="-64186"/>
                  <a:pt x="841934" y="-16590"/>
                  <a:pt x="997927" y="198117"/>
                </a:cubicBezTo>
                <a:cubicBezTo>
                  <a:pt x="1090326" y="325293"/>
                  <a:pt x="1111296" y="482575"/>
                  <a:pt x="1067359" y="621566"/>
                </a:cubicBezTo>
                <a:cubicBezTo>
                  <a:pt x="1125087" y="596400"/>
                  <a:pt x="1184605" y="577365"/>
                  <a:pt x="1244892" y="563339"/>
                </a:cubicBezTo>
                <a:lnTo>
                  <a:pt x="1244892" y="425809"/>
                </a:lnTo>
                <a:lnTo>
                  <a:pt x="1238396" y="425809"/>
                </a:lnTo>
                <a:cubicBezTo>
                  <a:pt x="1203300" y="425809"/>
                  <a:pt x="1174849" y="397358"/>
                  <a:pt x="1174849" y="362262"/>
                </a:cubicBezTo>
                <a:lnTo>
                  <a:pt x="1174849" y="209229"/>
                </a:lnTo>
                <a:cubicBezTo>
                  <a:pt x="1174849" y="191681"/>
                  <a:pt x="1181962" y="175794"/>
                  <a:pt x="1193462" y="164294"/>
                </a:cubicBezTo>
                <a:cubicBezTo>
                  <a:pt x="1204961" y="152795"/>
                  <a:pt x="1220848" y="145682"/>
                  <a:pt x="1238396" y="145682"/>
                </a:cubicBezTo>
                <a:lnTo>
                  <a:pt x="1484804" y="145682"/>
                </a:lnTo>
                <a:cubicBezTo>
                  <a:pt x="1519900" y="145682"/>
                  <a:pt x="1548351" y="174133"/>
                  <a:pt x="1548351" y="209229"/>
                </a:cubicBezTo>
                <a:lnTo>
                  <a:pt x="1548351" y="362262"/>
                </a:lnTo>
                <a:cubicBezTo>
                  <a:pt x="1548351" y="397358"/>
                  <a:pt x="1519900" y="425809"/>
                  <a:pt x="1484804" y="425809"/>
                </a:cubicBezTo>
                <a:lnTo>
                  <a:pt x="1478305" y="425809"/>
                </a:lnTo>
                <a:lnTo>
                  <a:pt x="1478305" y="531522"/>
                </a:lnTo>
                <a:cubicBezTo>
                  <a:pt x="1867969" y="516696"/>
                  <a:pt x="2257580" y="690299"/>
                  <a:pt x="2504004" y="1029474"/>
                </a:cubicBezTo>
                <a:cubicBezTo>
                  <a:pt x="2896903" y="1570253"/>
                  <a:pt x="2777023" y="2327148"/>
                  <a:pt x="2236244" y="2720047"/>
                </a:cubicBezTo>
                <a:cubicBezTo>
                  <a:pt x="1695464" y="3112946"/>
                  <a:pt x="938569" y="2993066"/>
                  <a:pt x="545670" y="2452287"/>
                </a:cubicBezTo>
                <a:cubicBezTo>
                  <a:pt x="302842" y="2118063"/>
                  <a:pt x="255883" y="1701289"/>
                  <a:pt x="383624" y="1339097"/>
                </a:cubicBezTo>
                <a:lnTo>
                  <a:pt x="271337" y="1301981"/>
                </a:lnTo>
                <a:lnTo>
                  <a:pt x="269200" y="1308446"/>
                </a:lnTo>
                <a:cubicBezTo>
                  <a:pt x="258184" y="1341768"/>
                  <a:pt x="222242" y="1359852"/>
                  <a:pt x="188919" y="1348836"/>
                </a:cubicBezTo>
                <a:lnTo>
                  <a:pt x="43619" y="1300805"/>
                </a:lnTo>
                <a:cubicBezTo>
                  <a:pt x="10297" y="1289790"/>
                  <a:pt x="-7787" y="1253847"/>
                  <a:pt x="3228" y="1220525"/>
                </a:cubicBezTo>
                <a:lnTo>
                  <a:pt x="80565" y="986568"/>
                </a:lnTo>
                <a:cubicBezTo>
                  <a:pt x="86073" y="969906"/>
                  <a:pt x="97812" y="957056"/>
                  <a:pt x="112340" y="949746"/>
                </a:cubicBezTo>
                <a:cubicBezTo>
                  <a:pt x="126869" y="942436"/>
                  <a:pt x="144185" y="940669"/>
                  <a:pt x="160847" y="946177"/>
                </a:cubicBezTo>
                <a:lnTo>
                  <a:pt x="306147" y="994208"/>
                </a:lnTo>
                <a:cubicBezTo>
                  <a:pt x="339468" y="1005223"/>
                  <a:pt x="357552" y="1041166"/>
                  <a:pt x="346537" y="1074488"/>
                </a:cubicBezTo>
                <a:lnTo>
                  <a:pt x="344596" y="1080361"/>
                </a:lnTo>
                <a:lnTo>
                  <a:pt x="482601" y="1125980"/>
                </a:lnTo>
                <a:cubicBezTo>
                  <a:pt x="516519" y="1067404"/>
                  <a:pt x="556040" y="1011588"/>
                  <a:pt x="601675" y="959905"/>
                </a:cubicBezTo>
                <a:cubicBezTo>
                  <a:pt x="455910" y="958740"/>
                  <a:pt x="312806" y="890195"/>
                  <a:pt x="220407" y="763018"/>
                </a:cubicBezTo>
                <a:cubicBezTo>
                  <a:pt x="64413" y="548311"/>
                  <a:pt x="112009" y="247801"/>
                  <a:pt x="326716" y="9180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6" name="Trapezoid 28"/>
          <p:cNvSpPr>
            <a:spLocks noChangeAspect="1"/>
          </p:cNvSpPr>
          <p:nvPr/>
        </p:nvSpPr>
        <p:spPr>
          <a:xfrm>
            <a:off x="2728053" y="4833994"/>
            <a:ext cx="437175" cy="529812"/>
          </a:xfrm>
          <a:custGeom>
            <a:avLst/>
            <a:gdLst/>
            <a:ahLst/>
            <a:cxnLst/>
            <a:rect l="l" t="t" r="r" b="b"/>
            <a:pathLst>
              <a:path w="2664297" h="3228846">
                <a:moveTo>
                  <a:pt x="2006233" y="1910002"/>
                </a:moveTo>
                <a:cubicBezTo>
                  <a:pt x="2195393" y="2270441"/>
                  <a:pt x="2396463" y="2592453"/>
                  <a:pt x="2218318" y="2693318"/>
                </a:cubicBezTo>
                <a:cubicBezTo>
                  <a:pt x="1760490" y="2959655"/>
                  <a:pt x="875097" y="3011972"/>
                  <a:pt x="413381" y="2693318"/>
                </a:cubicBezTo>
                <a:cubicBezTo>
                  <a:pt x="278026" y="2578660"/>
                  <a:pt x="448417" y="2270210"/>
                  <a:pt x="622358" y="1918652"/>
                </a:cubicBezTo>
                <a:close/>
                <a:moveTo>
                  <a:pt x="998355" y="318176"/>
                </a:moveTo>
                <a:lnTo>
                  <a:pt x="1054483" y="938365"/>
                </a:lnTo>
                <a:cubicBezTo>
                  <a:pt x="1073419" y="1202005"/>
                  <a:pt x="-94533" y="2544942"/>
                  <a:pt x="263185" y="2803859"/>
                </a:cubicBezTo>
                <a:cubicBezTo>
                  <a:pt x="799752" y="3120272"/>
                  <a:pt x="1828684" y="3068324"/>
                  <a:pt x="2360732" y="2803859"/>
                </a:cubicBezTo>
                <a:cubicBezTo>
                  <a:pt x="2817826" y="2582721"/>
                  <a:pt x="1567592" y="1249230"/>
                  <a:pt x="1559424" y="938364"/>
                </a:cubicBezTo>
                <a:lnTo>
                  <a:pt x="1635785" y="320808"/>
                </a:lnTo>
                <a:lnTo>
                  <a:pt x="1616510" y="323841"/>
                </a:lnTo>
                <a:cubicBezTo>
                  <a:pt x="1541035" y="362546"/>
                  <a:pt x="1432716" y="386340"/>
                  <a:pt x="1312455" y="386340"/>
                </a:cubicBezTo>
                <a:cubicBezTo>
                  <a:pt x="1186664" y="386340"/>
                  <a:pt x="1073940" y="360308"/>
                  <a:pt x="998355" y="318176"/>
                </a:cubicBezTo>
                <a:close/>
                <a:moveTo>
                  <a:pt x="1312455" y="60748"/>
                </a:moveTo>
                <a:cubicBezTo>
                  <a:pt x="1155275" y="60748"/>
                  <a:pt x="1027857" y="120035"/>
                  <a:pt x="1027857" y="193171"/>
                </a:cubicBezTo>
                <a:cubicBezTo>
                  <a:pt x="1027857" y="266307"/>
                  <a:pt x="1155275" y="325594"/>
                  <a:pt x="1312455" y="325594"/>
                </a:cubicBezTo>
                <a:cubicBezTo>
                  <a:pt x="1469634" y="325594"/>
                  <a:pt x="1597052" y="266307"/>
                  <a:pt x="1597052" y="193171"/>
                </a:cubicBezTo>
                <a:cubicBezTo>
                  <a:pt x="1597052" y="120035"/>
                  <a:pt x="1469634" y="60748"/>
                  <a:pt x="1312455" y="60748"/>
                </a:cubicBezTo>
                <a:close/>
                <a:moveTo>
                  <a:pt x="1312455" y="0"/>
                </a:moveTo>
                <a:cubicBezTo>
                  <a:pt x="1537130" y="0"/>
                  <a:pt x="1720121" y="83046"/>
                  <a:pt x="1726235" y="186847"/>
                </a:cubicBezTo>
                <a:cubicBezTo>
                  <a:pt x="1726742" y="186524"/>
                  <a:pt x="1727174" y="186120"/>
                  <a:pt x="1727606" y="185717"/>
                </a:cubicBezTo>
                <a:lnTo>
                  <a:pt x="1727102" y="190850"/>
                </a:lnTo>
                <a:cubicBezTo>
                  <a:pt x="1727595" y="191614"/>
                  <a:pt x="1727605" y="192391"/>
                  <a:pt x="1727605" y="193170"/>
                </a:cubicBezTo>
                <a:lnTo>
                  <a:pt x="1726271" y="199326"/>
                </a:lnTo>
                <a:lnTo>
                  <a:pt x="1655630" y="919826"/>
                </a:lnTo>
                <a:cubicBezTo>
                  <a:pt x="1665213" y="1268678"/>
                  <a:pt x="3079202" y="2735754"/>
                  <a:pt x="2542920" y="2983914"/>
                </a:cubicBezTo>
                <a:cubicBezTo>
                  <a:pt x="1918698" y="3280693"/>
                  <a:pt x="711513" y="3338989"/>
                  <a:pt x="81991" y="2983914"/>
                </a:cubicBezTo>
                <a:cubicBezTo>
                  <a:pt x="-337699" y="2693358"/>
                  <a:pt x="991496" y="1215684"/>
                  <a:pt x="969280" y="919828"/>
                </a:cubicBezTo>
                <a:lnTo>
                  <a:pt x="898640" y="199335"/>
                </a:lnTo>
                <a:cubicBezTo>
                  <a:pt x="897375" y="197339"/>
                  <a:pt x="897304" y="195258"/>
                  <a:pt x="897304" y="193170"/>
                </a:cubicBezTo>
                <a:lnTo>
                  <a:pt x="897808" y="190847"/>
                </a:lnTo>
                <a:lnTo>
                  <a:pt x="897305" y="185717"/>
                </a:lnTo>
                <a:lnTo>
                  <a:pt x="898687" y="186789"/>
                </a:lnTo>
                <a:cubicBezTo>
                  <a:pt x="904857" y="83015"/>
                  <a:pt x="1087821" y="0"/>
                  <a:pt x="1312455"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97" name="Rounded Rectangle 2"/>
          <p:cNvSpPr/>
          <p:nvPr/>
        </p:nvSpPr>
        <p:spPr>
          <a:xfrm>
            <a:off x="3533989" y="5793782"/>
            <a:ext cx="519265" cy="519265"/>
          </a:xfrm>
          <a:custGeom>
            <a:avLst/>
            <a:gdLst>
              <a:gd name="connsiteX0" fmla="*/ 1979373 w 3960440"/>
              <a:gd name="connsiteY0" fmla="*/ 472350 h 3960000"/>
              <a:gd name="connsiteX1" fmla="*/ 813783 w 3960440"/>
              <a:gd name="connsiteY1" fmla="*/ 1434034 h 3960000"/>
              <a:gd name="connsiteX2" fmla="*/ 1171732 w 3960440"/>
              <a:gd name="connsiteY2" fmla="*/ 2285845 h 3960000"/>
              <a:gd name="connsiteX3" fmla="*/ 1338560 w 3960440"/>
              <a:gd name="connsiteY3" fmla="*/ 1981614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1" fmla="*/ 1979373 w 3960440"/>
              <a:gd name="connsiteY0-2" fmla="*/ 472350 h 3960000"/>
              <a:gd name="connsiteX1-3" fmla="*/ 813783 w 3960440"/>
              <a:gd name="connsiteY1-4" fmla="*/ 1434034 h 3960000"/>
              <a:gd name="connsiteX2-5" fmla="*/ 1171732 w 3960440"/>
              <a:gd name="connsiteY2-6" fmla="*/ 2285845 h 3960000"/>
              <a:gd name="connsiteX3-7" fmla="*/ 1296382 w 3960440"/>
              <a:gd name="connsiteY3-8" fmla="*/ 1907811 h 3960000"/>
              <a:gd name="connsiteX4-9" fmla="*/ 1182276 w 3960440"/>
              <a:gd name="connsiteY4-10" fmla="*/ 1442314 h 3960000"/>
              <a:gd name="connsiteX5-11" fmla="*/ 2217373 w 3960440"/>
              <a:gd name="connsiteY5-12" fmla="*/ 796414 h 3960000"/>
              <a:gd name="connsiteX6-13" fmla="*/ 2730780 w 3960440"/>
              <a:gd name="connsiteY6-14" fmla="*/ 1554106 h 3960000"/>
              <a:gd name="connsiteX7-15" fmla="*/ 2424394 w 3960440"/>
              <a:gd name="connsiteY7-16" fmla="*/ 2278672 h 3960000"/>
              <a:gd name="connsiteX8-17" fmla="*/ 1910984 w 3960440"/>
              <a:gd name="connsiteY8-18" fmla="*/ 2071653 h 3960000"/>
              <a:gd name="connsiteX9-19" fmla="*/ 2072459 w 3960440"/>
              <a:gd name="connsiteY9-20" fmla="*/ 1512703 h 3960000"/>
              <a:gd name="connsiteX10-21" fmla="*/ 1873721 w 3960440"/>
              <a:gd name="connsiteY10-22" fmla="*/ 1156628 h 3960000"/>
              <a:gd name="connsiteX11-23" fmla="*/ 1525929 w 3960440"/>
              <a:gd name="connsiteY11-24" fmla="*/ 1392629 h 3960000"/>
              <a:gd name="connsiteX12-25" fmla="*/ 1521788 w 3960440"/>
              <a:gd name="connsiteY12-26" fmla="*/ 1897758 h 3960000"/>
              <a:gd name="connsiteX13-27" fmla="*/ 1339611 w 3960440"/>
              <a:gd name="connsiteY13-28" fmla="*/ 3487664 h 3960000"/>
              <a:gd name="connsiteX14-29" fmla="*/ 1803335 w 3960440"/>
              <a:gd name="connsiteY14-30" fmla="*/ 2485692 h 3960000"/>
              <a:gd name="connsiteX15-31" fmla="*/ 2283619 w 3960440"/>
              <a:gd name="connsiteY15-32" fmla="*/ 2688571 h 3960000"/>
              <a:gd name="connsiteX16-33" fmla="*/ 3144820 w 3960440"/>
              <a:gd name="connsiteY16-34" fmla="*/ 1595509 h 3960000"/>
              <a:gd name="connsiteX17-35" fmla="*/ 2134565 w 3960440"/>
              <a:gd name="connsiteY17-36" fmla="*/ 477605 h 3960000"/>
              <a:gd name="connsiteX18-37" fmla="*/ 1979373 w 3960440"/>
              <a:gd name="connsiteY18-38" fmla="*/ 472350 h 3960000"/>
              <a:gd name="connsiteX19-39" fmla="*/ 436907 w 3960440"/>
              <a:gd name="connsiteY19-40" fmla="*/ 0 h 3960000"/>
              <a:gd name="connsiteX20-41" fmla="*/ 3523533 w 3960440"/>
              <a:gd name="connsiteY20-42" fmla="*/ 0 h 3960000"/>
              <a:gd name="connsiteX21-43" fmla="*/ 3960440 w 3960440"/>
              <a:gd name="connsiteY21-44" fmla="*/ 436907 h 3960000"/>
              <a:gd name="connsiteX22-45" fmla="*/ 3960440 w 3960440"/>
              <a:gd name="connsiteY22-46" fmla="*/ 3523093 h 3960000"/>
              <a:gd name="connsiteX23-47" fmla="*/ 3523533 w 3960440"/>
              <a:gd name="connsiteY23-48" fmla="*/ 3960000 h 3960000"/>
              <a:gd name="connsiteX24-49" fmla="*/ 436907 w 3960440"/>
              <a:gd name="connsiteY24-50" fmla="*/ 3960000 h 3960000"/>
              <a:gd name="connsiteX25-51" fmla="*/ 0 w 3960440"/>
              <a:gd name="connsiteY25-52" fmla="*/ 3523093 h 3960000"/>
              <a:gd name="connsiteX26-53" fmla="*/ 0 w 3960440"/>
              <a:gd name="connsiteY26-54" fmla="*/ 436907 h 3960000"/>
              <a:gd name="connsiteX27-55" fmla="*/ 436907 w 3960440"/>
              <a:gd name="connsiteY27-56" fmla="*/ 0 h 3960000"/>
              <a:gd name="connsiteX0-57" fmla="*/ 1979373 w 3960440"/>
              <a:gd name="connsiteY0-58" fmla="*/ 472350 h 3960000"/>
              <a:gd name="connsiteX1-59" fmla="*/ 813783 w 3960440"/>
              <a:gd name="connsiteY1-60" fmla="*/ 1434034 h 3960000"/>
              <a:gd name="connsiteX2-61" fmla="*/ 1119009 w 3960440"/>
              <a:gd name="connsiteY2-62" fmla="*/ 2222584 h 3960000"/>
              <a:gd name="connsiteX3-63" fmla="*/ 1296382 w 3960440"/>
              <a:gd name="connsiteY3-64" fmla="*/ 1907811 h 3960000"/>
              <a:gd name="connsiteX4-65" fmla="*/ 1182276 w 3960440"/>
              <a:gd name="connsiteY4-66" fmla="*/ 1442314 h 3960000"/>
              <a:gd name="connsiteX5-67" fmla="*/ 2217373 w 3960440"/>
              <a:gd name="connsiteY5-68" fmla="*/ 796414 h 3960000"/>
              <a:gd name="connsiteX6-69" fmla="*/ 2730780 w 3960440"/>
              <a:gd name="connsiteY6-70" fmla="*/ 1554106 h 3960000"/>
              <a:gd name="connsiteX7-71" fmla="*/ 2424394 w 3960440"/>
              <a:gd name="connsiteY7-72" fmla="*/ 2278672 h 3960000"/>
              <a:gd name="connsiteX8-73" fmla="*/ 1910984 w 3960440"/>
              <a:gd name="connsiteY8-74" fmla="*/ 2071653 h 3960000"/>
              <a:gd name="connsiteX9-75" fmla="*/ 2072459 w 3960440"/>
              <a:gd name="connsiteY9-76" fmla="*/ 1512703 h 3960000"/>
              <a:gd name="connsiteX10-77" fmla="*/ 1873721 w 3960440"/>
              <a:gd name="connsiteY10-78" fmla="*/ 1156628 h 3960000"/>
              <a:gd name="connsiteX11-79" fmla="*/ 1525929 w 3960440"/>
              <a:gd name="connsiteY11-80" fmla="*/ 1392629 h 3960000"/>
              <a:gd name="connsiteX12-81" fmla="*/ 1521788 w 3960440"/>
              <a:gd name="connsiteY12-82" fmla="*/ 1897758 h 3960000"/>
              <a:gd name="connsiteX13-83" fmla="*/ 1339611 w 3960440"/>
              <a:gd name="connsiteY13-84" fmla="*/ 3487664 h 3960000"/>
              <a:gd name="connsiteX14-85" fmla="*/ 1803335 w 3960440"/>
              <a:gd name="connsiteY14-86" fmla="*/ 2485692 h 3960000"/>
              <a:gd name="connsiteX15-87" fmla="*/ 2283619 w 3960440"/>
              <a:gd name="connsiteY15-88" fmla="*/ 2688571 h 3960000"/>
              <a:gd name="connsiteX16-89" fmla="*/ 3144820 w 3960440"/>
              <a:gd name="connsiteY16-90" fmla="*/ 1595509 h 3960000"/>
              <a:gd name="connsiteX17-91" fmla="*/ 2134565 w 3960440"/>
              <a:gd name="connsiteY17-92" fmla="*/ 477605 h 3960000"/>
              <a:gd name="connsiteX18-93" fmla="*/ 1979373 w 3960440"/>
              <a:gd name="connsiteY18-94" fmla="*/ 472350 h 3960000"/>
              <a:gd name="connsiteX19-95" fmla="*/ 436907 w 3960440"/>
              <a:gd name="connsiteY19-96" fmla="*/ 0 h 3960000"/>
              <a:gd name="connsiteX20-97" fmla="*/ 3523533 w 3960440"/>
              <a:gd name="connsiteY20-98" fmla="*/ 0 h 3960000"/>
              <a:gd name="connsiteX21-99" fmla="*/ 3960440 w 3960440"/>
              <a:gd name="connsiteY21-100" fmla="*/ 436907 h 3960000"/>
              <a:gd name="connsiteX22-101" fmla="*/ 3960440 w 3960440"/>
              <a:gd name="connsiteY22-102" fmla="*/ 3523093 h 3960000"/>
              <a:gd name="connsiteX23-103" fmla="*/ 3523533 w 3960440"/>
              <a:gd name="connsiteY23-104" fmla="*/ 3960000 h 3960000"/>
              <a:gd name="connsiteX24-105" fmla="*/ 436907 w 3960440"/>
              <a:gd name="connsiteY24-106" fmla="*/ 3960000 h 3960000"/>
              <a:gd name="connsiteX25-107" fmla="*/ 0 w 3960440"/>
              <a:gd name="connsiteY25-108" fmla="*/ 3523093 h 3960000"/>
              <a:gd name="connsiteX26-109" fmla="*/ 0 w 3960440"/>
              <a:gd name="connsiteY26-110" fmla="*/ 436907 h 3960000"/>
              <a:gd name="connsiteX27-111" fmla="*/ 436907 w 3960440"/>
              <a:gd name="connsiteY27-112" fmla="*/ 0 h 3960000"/>
              <a:gd name="connsiteX0-113" fmla="*/ 1979373 w 3960440"/>
              <a:gd name="connsiteY0-114" fmla="*/ 472350 h 3960000"/>
              <a:gd name="connsiteX1-115" fmla="*/ 813783 w 3960440"/>
              <a:gd name="connsiteY1-116" fmla="*/ 1434034 h 3960000"/>
              <a:gd name="connsiteX2-117" fmla="*/ 1119009 w 3960440"/>
              <a:gd name="connsiteY2-118" fmla="*/ 2222584 h 3960000"/>
              <a:gd name="connsiteX3-119" fmla="*/ 1296382 w 3960440"/>
              <a:gd name="connsiteY3-120" fmla="*/ 1907811 h 3960000"/>
              <a:gd name="connsiteX4-121" fmla="*/ 1182276 w 3960440"/>
              <a:gd name="connsiteY4-122" fmla="*/ 1442314 h 3960000"/>
              <a:gd name="connsiteX5-123" fmla="*/ 2217373 w 3960440"/>
              <a:gd name="connsiteY5-124" fmla="*/ 796414 h 3960000"/>
              <a:gd name="connsiteX6-125" fmla="*/ 2730780 w 3960440"/>
              <a:gd name="connsiteY6-126" fmla="*/ 1554106 h 3960000"/>
              <a:gd name="connsiteX7-127" fmla="*/ 2424394 w 3960440"/>
              <a:gd name="connsiteY7-128" fmla="*/ 2278672 h 3960000"/>
              <a:gd name="connsiteX8-129" fmla="*/ 1910984 w 3960440"/>
              <a:gd name="connsiteY8-130" fmla="*/ 2071653 h 3960000"/>
              <a:gd name="connsiteX9-131" fmla="*/ 2072459 w 3960440"/>
              <a:gd name="connsiteY9-132" fmla="*/ 1512703 h 3960000"/>
              <a:gd name="connsiteX10-133" fmla="*/ 1873721 w 3960440"/>
              <a:gd name="connsiteY10-134" fmla="*/ 1156628 h 3960000"/>
              <a:gd name="connsiteX11-135" fmla="*/ 1525929 w 3960440"/>
              <a:gd name="connsiteY11-136" fmla="*/ 1392629 h 3960000"/>
              <a:gd name="connsiteX12-137" fmla="*/ 1521788 w 3960440"/>
              <a:gd name="connsiteY12-138" fmla="*/ 1897758 h 3960000"/>
              <a:gd name="connsiteX13-139" fmla="*/ 1339611 w 3960440"/>
              <a:gd name="connsiteY13-140" fmla="*/ 3487664 h 3960000"/>
              <a:gd name="connsiteX14-141" fmla="*/ 1803335 w 3960440"/>
              <a:gd name="connsiteY14-142" fmla="*/ 2485692 h 3960000"/>
              <a:gd name="connsiteX15-143" fmla="*/ 2283619 w 3960440"/>
              <a:gd name="connsiteY15-144" fmla="*/ 2688571 h 3960000"/>
              <a:gd name="connsiteX16-145" fmla="*/ 3144820 w 3960440"/>
              <a:gd name="connsiteY16-146" fmla="*/ 1595509 h 3960000"/>
              <a:gd name="connsiteX17-147" fmla="*/ 2134565 w 3960440"/>
              <a:gd name="connsiteY17-148" fmla="*/ 477605 h 3960000"/>
              <a:gd name="connsiteX18-149" fmla="*/ 1979373 w 3960440"/>
              <a:gd name="connsiteY18-150" fmla="*/ 472350 h 3960000"/>
              <a:gd name="connsiteX19-151" fmla="*/ 436907 w 3960440"/>
              <a:gd name="connsiteY19-152" fmla="*/ 0 h 3960000"/>
              <a:gd name="connsiteX20-153" fmla="*/ 3523533 w 3960440"/>
              <a:gd name="connsiteY20-154" fmla="*/ 0 h 3960000"/>
              <a:gd name="connsiteX21-155" fmla="*/ 3960440 w 3960440"/>
              <a:gd name="connsiteY21-156" fmla="*/ 436907 h 3960000"/>
              <a:gd name="connsiteX22-157" fmla="*/ 3960440 w 3960440"/>
              <a:gd name="connsiteY22-158" fmla="*/ 3523093 h 3960000"/>
              <a:gd name="connsiteX23-159" fmla="*/ 3523533 w 3960440"/>
              <a:gd name="connsiteY23-160" fmla="*/ 3960000 h 3960000"/>
              <a:gd name="connsiteX24-161" fmla="*/ 436907 w 3960440"/>
              <a:gd name="connsiteY24-162" fmla="*/ 3960000 h 3960000"/>
              <a:gd name="connsiteX25-163" fmla="*/ 0 w 3960440"/>
              <a:gd name="connsiteY25-164" fmla="*/ 3523093 h 3960000"/>
              <a:gd name="connsiteX26-165" fmla="*/ 0 w 3960440"/>
              <a:gd name="connsiteY26-166" fmla="*/ 436907 h 3960000"/>
              <a:gd name="connsiteX27-167" fmla="*/ 436907 w 3960440"/>
              <a:gd name="connsiteY27-168" fmla="*/ 0 h 3960000"/>
              <a:gd name="connsiteX0-169" fmla="*/ 1979373 w 3960440"/>
              <a:gd name="connsiteY0-170" fmla="*/ 472350 h 3960000"/>
              <a:gd name="connsiteX1-171" fmla="*/ 813783 w 3960440"/>
              <a:gd name="connsiteY1-172" fmla="*/ 1434034 h 3960000"/>
              <a:gd name="connsiteX2-173" fmla="*/ 1119009 w 3960440"/>
              <a:gd name="connsiteY2-174" fmla="*/ 2222584 h 3960000"/>
              <a:gd name="connsiteX3-175" fmla="*/ 1296382 w 3960440"/>
              <a:gd name="connsiteY3-176" fmla="*/ 1907811 h 3960000"/>
              <a:gd name="connsiteX4-177" fmla="*/ 1182276 w 3960440"/>
              <a:gd name="connsiteY4-178" fmla="*/ 1442314 h 3960000"/>
              <a:gd name="connsiteX5-179" fmla="*/ 2217373 w 3960440"/>
              <a:gd name="connsiteY5-180" fmla="*/ 796414 h 3960000"/>
              <a:gd name="connsiteX6-181" fmla="*/ 2730780 w 3960440"/>
              <a:gd name="connsiteY6-182" fmla="*/ 1554106 h 3960000"/>
              <a:gd name="connsiteX7-183" fmla="*/ 2424394 w 3960440"/>
              <a:gd name="connsiteY7-184" fmla="*/ 2278672 h 3960000"/>
              <a:gd name="connsiteX8-185" fmla="*/ 1910984 w 3960440"/>
              <a:gd name="connsiteY8-186" fmla="*/ 2071653 h 3960000"/>
              <a:gd name="connsiteX9-187" fmla="*/ 2072459 w 3960440"/>
              <a:gd name="connsiteY9-188" fmla="*/ 1512703 h 3960000"/>
              <a:gd name="connsiteX10-189" fmla="*/ 1873721 w 3960440"/>
              <a:gd name="connsiteY10-190" fmla="*/ 1156628 h 3960000"/>
              <a:gd name="connsiteX11-191" fmla="*/ 1525929 w 3960440"/>
              <a:gd name="connsiteY11-192" fmla="*/ 1392629 h 3960000"/>
              <a:gd name="connsiteX12-193" fmla="*/ 1521788 w 3960440"/>
              <a:gd name="connsiteY12-194" fmla="*/ 1897758 h 3960000"/>
              <a:gd name="connsiteX13-195" fmla="*/ 1339611 w 3960440"/>
              <a:gd name="connsiteY13-196" fmla="*/ 3487664 h 3960000"/>
              <a:gd name="connsiteX14-197" fmla="*/ 1803335 w 3960440"/>
              <a:gd name="connsiteY14-198" fmla="*/ 2485692 h 3960000"/>
              <a:gd name="connsiteX15-199" fmla="*/ 2283619 w 3960440"/>
              <a:gd name="connsiteY15-200" fmla="*/ 2688571 h 3960000"/>
              <a:gd name="connsiteX16-201" fmla="*/ 3144820 w 3960440"/>
              <a:gd name="connsiteY16-202" fmla="*/ 1595509 h 3960000"/>
              <a:gd name="connsiteX17-203" fmla="*/ 2134565 w 3960440"/>
              <a:gd name="connsiteY17-204" fmla="*/ 477605 h 3960000"/>
              <a:gd name="connsiteX18-205" fmla="*/ 1979373 w 3960440"/>
              <a:gd name="connsiteY18-206" fmla="*/ 472350 h 3960000"/>
              <a:gd name="connsiteX19-207" fmla="*/ 436907 w 3960440"/>
              <a:gd name="connsiteY19-208" fmla="*/ 0 h 3960000"/>
              <a:gd name="connsiteX20-209" fmla="*/ 3523533 w 3960440"/>
              <a:gd name="connsiteY20-210" fmla="*/ 0 h 3960000"/>
              <a:gd name="connsiteX21-211" fmla="*/ 3960440 w 3960440"/>
              <a:gd name="connsiteY21-212" fmla="*/ 436907 h 3960000"/>
              <a:gd name="connsiteX22-213" fmla="*/ 3960440 w 3960440"/>
              <a:gd name="connsiteY22-214" fmla="*/ 3523093 h 3960000"/>
              <a:gd name="connsiteX23-215" fmla="*/ 3523533 w 3960440"/>
              <a:gd name="connsiteY23-216" fmla="*/ 3960000 h 3960000"/>
              <a:gd name="connsiteX24-217" fmla="*/ 436907 w 3960440"/>
              <a:gd name="connsiteY24-218" fmla="*/ 3960000 h 3960000"/>
              <a:gd name="connsiteX25-219" fmla="*/ 0 w 3960440"/>
              <a:gd name="connsiteY25-220" fmla="*/ 3523093 h 3960000"/>
              <a:gd name="connsiteX26-221" fmla="*/ 0 w 3960440"/>
              <a:gd name="connsiteY26-222" fmla="*/ 436907 h 3960000"/>
              <a:gd name="connsiteX27-223" fmla="*/ 436907 w 3960440"/>
              <a:gd name="connsiteY27-224" fmla="*/ 0 h 3960000"/>
              <a:gd name="connsiteX0-225" fmla="*/ 1979373 w 3960440"/>
              <a:gd name="connsiteY0-226" fmla="*/ 472350 h 3960000"/>
              <a:gd name="connsiteX1-227" fmla="*/ 813783 w 3960440"/>
              <a:gd name="connsiteY1-228" fmla="*/ 1434034 h 3960000"/>
              <a:gd name="connsiteX2-229" fmla="*/ 1119009 w 3960440"/>
              <a:gd name="connsiteY2-230" fmla="*/ 2222584 h 3960000"/>
              <a:gd name="connsiteX3-231" fmla="*/ 1296382 w 3960440"/>
              <a:gd name="connsiteY3-232" fmla="*/ 1907811 h 3960000"/>
              <a:gd name="connsiteX4-233" fmla="*/ 1182276 w 3960440"/>
              <a:gd name="connsiteY4-234" fmla="*/ 1442314 h 3960000"/>
              <a:gd name="connsiteX5-235" fmla="*/ 2217373 w 3960440"/>
              <a:gd name="connsiteY5-236" fmla="*/ 796414 h 3960000"/>
              <a:gd name="connsiteX6-237" fmla="*/ 2730780 w 3960440"/>
              <a:gd name="connsiteY6-238" fmla="*/ 1554106 h 3960000"/>
              <a:gd name="connsiteX7-239" fmla="*/ 2424394 w 3960440"/>
              <a:gd name="connsiteY7-240" fmla="*/ 2278672 h 3960000"/>
              <a:gd name="connsiteX8-241" fmla="*/ 1910984 w 3960440"/>
              <a:gd name="connsiteY8-242" fmla="*/ 2071653 h 3960000"/>
              <a:gd name="connsiteX9-243" fmla="*/ 2072459 w 3960440"/>
              <a:gd name="connsiteY9-244" fmla="*/ 1512703 h 3960000"/>
              <a:gd name="connsiteX10-245" fmla="*/ 1873721 w 3960440"/>
              <a:gd name="connsiteY10-246" fmla="*/ 1156628 h 3960000"/>
              <a:gd name="connsiteX11-247" fmla="*/ 1525929 w 3960440"/>
              <a:gd name="connsiteY11-248" fmla="*/ 1392629 h 3960000"/>
              <a:gd name="connsiteX12-249" fmla="*/ 1521788 w 3960440"/>
              <a:gd name="connsiteY12-250" fmla="*/ 1897758 h 3960000"/>
              <a:gd name="connsiteX13-251" fmla="*/ 1339611 w 3960440"/>
              <a:gd name="connsiteY13-252" fmla="*/ 3487664 h 3960000"/>
              <a:gd name="connsiteX14-253" fmla="*/ 1803335 w 3960440"/>
              <a:gd name="connsiteY14-254" fmla="*/ 2485692 h 3960000"/>
              <a:gd name="connsiteX15-255" fmla="*/ 2283619 w 3960440"/>
              <a:gd name="connsiteY15-256" fmla="*/ 2688571 h 3960000"/>
              <a:gd name="connsiteX16-257" fmla="*/ 3144820 w 3960440"/>
              <a:gd name="connsiteY16-258" fmla="*/ 1595509 h 3960000"/>
              <a:gd name="connsiteX17-259" fmla="*/ 2134565 w 3960440"/>
              <a:gd name="connsiteY17-260" fmla="*/ 477605 h 3960000"/>
              <a:gd name="connsiteX18-261" fmla="*/ 1979373 w 3960440"/>
              <a:gd name="connsiteY18-262" fmla="*/ 472350 h 3960000"/>
              <a:gd name="connsiteX19-263" fmla="*/ 436907 w 3960440"/>
              <a:gd name="connsiteY19-264" fmla="*/ 0 h 3960000"/>
              <a:gd name="connsiteX20-265" fmla="*/ 3523533 w 3960440"/>
              <a:gd name="connsiteY20-266" fmla="*/ 0 h 3960000"/>
              <a:gd name="connsiteX21-267" fmla="*/ 3960440 w 3960440"/>
              <a:gd name="connsiteY21-268" fmla="*/ 436907 h 3960000"/>
              <a:gd name="connsiteX22-269" fmla="*/ 3960440 w 3960440"/>
              <a:gd name="connsiteY22-270" fmla="*/ 3523093 h 3960000"/>
              <a:gd name="connsiteX23-271" fmla="*/ 3523533 w 3960440"/>
              <a:gd name="connsiteY23-272" fmla="*/ 3960000 h 3960000"/>
              <a:gd name="connsiteX24-273" fmla="*/ 436907 w 3960440"/>
              <a:gd name="connsiteY24-274" fmla="*/ 3960000 h 3960000"/>
              <a:gd name="connsiteX25-275" fmla="*/ 0 w 3960440"/>
              <a:gd name="connsiteY25-276" fmla="*/ 3523093 h 3960000"/>
              <a:gd name="connsiteX26-277" fmla="*/ 0 w 3960440"/>
              <a:gd name="connsiteY26-278" fmla="*/ 436907 h 3960000"/>
              <a:gd name="connsiteX27-279" fmla="*/ 436907 w 3960440"/>
              <a:gd name="connsiteY27-280" fmla="*/ 0 h 3960000"/>
              <a:gd name="connsiteX0-281" fmla="*/ 1979373 w 3960440"/>
              <a:gd name="connsiteY0-282" fmla="*/ 472350 h 3960000"/>
              <a:gd name="connsiteX1-283" fmla="*/ 813783 w 3960440"/>
              <a:gd name="connsiteY1-284" fmla="*/ 1434034 h 3960000"/>
              <a:gd name="connsiteX2-285" fmla="*/ 1119009 w 3960440"/>
              <a:gd name="connsiteY2-286" fmla="*/ 2222584 h 3960000"/>
              <a:gd name="connsiteX3-287" fmla="*/ 1296382 w 3960440"/>
              <a:gd name="connsiteY3-288" fmla="*/ 1907811 h 3960000"/>
              <a:gd name="connsiteX4-289" fmla="*/ 1182276 w 3960440"/>
              <a:gd name="connsiteY4-290" fmla="*/ 1442314 h 3960000"/>
              <a:gd name="connsiteX5-291" fmla="*/ 2217373 w 3960440"/>
              <a:gd name="connsiteY5-292" fmla="*/ 838586 h 3960000"/>
              <a:gd name="connsiteX6-293" fmla="*/ 2730780 w 3960440"/>
              <a:gd name="connsiteY6-294" fmla="*/ 1554106 h 3960000"/>
              <a:gd name="connsiteX7-295" fmla="*/ 2424394 w 3960440"/>
              <a:gd name="connsiteY7-296" fmla="*/ 2278672 h 3960000"/>
              <a:gd name="connsiteX8-297" fmla="*/ 1910984 w 3960440"/>
              <a:gd name="connsiteY8-298" fmla="*/ 2071653 h 3960000"/>
              <a:gd name="connsiteX9-299" fmla="*/ 2072459 w 3960440"/>
              <a:gd name="connsiteY9-300" fmla="*/ 1512703 h 3960000"/>
              <a:gd name="connsiteX10-301" fmla="*/ 1873721 w 3960440"/>
              <a:gd name="connsiteY10-302" fmla="*/ 1156628 h 3960000"/>
              <a:gd name="connsiteX11-303" fmla="*/ 1525929 w 3960440"/>
              <a:gd name="connsiteY11-304" fmla="*/ 1392629 h 3960000"/>
              <a:gd name="connsiteX12-305" fmla="*/ 1521788 w 3960440"/>
              <a:gd name="connsiteY12-306" fmla="*/ 1897758 h 3960000"/>
              <a:gd name="connsiteX13-307" fmla="*/ 1339611 w 3960440"/>
              <a:gd name="connsiteY13-308" fmla="*/ 3487664 h 3960000"/>
              <a:gd name="connsiteX14-309" fmla="*/ 1803335 w 3960440"/>
              <a:gd name="connsiteY14-310" fmla="*/ 2485692 h 3960000"/>
              <a:gd name="connsiteX15-311" fmla="*/ 2283619 w 3960440"/>
              <a:gd name="connsiteY15-312" fmla="*/ 2688571 h 3960000"/>
              <a:gd name="connsiteX16-313" fmla="*/ 3144820 w 3960440"/>
              <a:gd name="connsiteY16-314" fmla="*/ 1595509 h 3960000"/>
              <a:gd name="connsiteX17-315" fmla="*/ 2134565 w 3960440"/>
              <a:gd name="connsiteY17-316" fmla="*/ 477605 h 3960000"/>
              <a:gd name="connsiteX18-317" fmla="*/ 1979373 w 3960440"/>
              <a:gd name="connsiteY18-318" fmla="*/ 472350 h 3960000"/>
              <a:gd name="connsiteX19-319" fmla="*/ 436907 w 3960440"/>
              <a:gd name="connsiteY19-320" fmla="*/ 0 h 3960000"/>
              <a:gd name="connsiteX20-321" fmla="*/ 3523533 w 3960440"/>
              <a:gd name="connsiteY20-322" fmla="*/ 0 h 3960000"/>
              <a:gd name="connsiteX21-323" fmla="*/ 3960440 w 3960440"/>
              <a:gd name="connsiteY21-324" fmla="*/ 436907 h 3960000"/>
              <a:gd name="connsiteX22-325" fmla="*/ 3960440 w 3960440"/>
              <a:gd name="connsiteY22-326" fmla="*/ 3523093 h 3960000"/>
              <a:gd name="connsiteX23-327" fmla="*/ 3523533 w 3960440"/>
              <a:gd name="connsiteY23-328" fmla="*/ 3960000 h 3960000"/>
              <a:gd name="connsiteX24-329" fmla="*/ 436907 w 3960440"/>
              <a:gd name="connsiteY24-330" fmla="*/ 3960000 h 3960000"/>
              <a:gd name="connsiteX25-331" fmla="*/ 0 w 3960440"/>
              <a:gd name="connsiteY25-332" fmla="*/ 3523093 h 3960000"/>
              <a:gd name="connsiteX26-333" fmla="*/ 0 w 3960440"/>
              <a:gd name="connsiteY26-334" fmla="*/ 436907 h 3960000"/>
              <a:gd name="connsiteX27-335" fmla="*/ 436907 w 3960440"/>
              <a:gd name="connsiteY27-336" fmla="*/ 0 h 3960000"/>
              <a:gd name="connsiteX0-337" fmla="*/ 1979373 w 3960440"/>
              <a:gd name="connsiteY0-338" fmla="*/ 472350 h 3960000"/>
              <a:gd name="connsiteX1-339" fmla="*/ 813783 w 3960440"/>
              <a:gd name="connsiteY1-340" fmla="*/ 1434034 h 3960000"/>
              <a:gd name="connsiteX2-341" fmla="*/ 1119009 w 3960440"/>
              <a:gd name="connsiteY2-342" fmla="*/ 2222584 h 3960000"/>
              <a:gd name="connsiteX3-343" fmla="*/ 1296382 w 3960440"/>
              <a:gd name="connsiteY3-344" fmla="*/ 1907811 h 3960000"/>
              <a:gd name="connsiteX4-345" fmla="*/ 1234998 w 3960440"/>
              <a:gd name="connsiteY4-346" fmla="*/ 1431771 h 3960000"/>
              <a:gd name="connsiteX5-347" fmla="*/ 2217373 w 3960440"/>
              <a:gd name="connsiteY5-348" fmla="*/ 838586 h 3960000"/>
              <a:gd name="connsiteX6-349" fmla="*/ 2730780 w 3960440"/>
              <a:gd name="connsiteY6-350" fmla="*/ 1554106 h 3960000"/>
              <a:gd name="connsiteX7-351" fmla="*/ 2424394 w 3960440"/>
              <a:gd name="connsiteY7-352" fmla="*/ 2278672 h 3960000"/>
              <a:gd name="connsiteX8-353" fmla="*/ 1910984 w 3960440"/>
              <a:gd name="connsiteY8-354" fmla="*/ 2071653 h 3960000"/>
              <a:gd name="connsiteX9-355" fmla="*/ 2072459 w 3960440"/>
              <a:gd name="connsiteY9-356" fmla="*/ 1512703 h 3960000"/>
              <a:gd name="connsiteX10-357" fmla="*/ 1873721 w 3960440"/>
              <a:gd name="connsiteY10-358" fmla="*/ 1156628 h 3960000"/>
              <a:gd name="connsiteX11-359" fmla="*/ 1525929 w 3960440"/>
              <a:gd name="connsiteY11-360" fmla="*/ 1392629 h 3960000"/>
              <a:gd name="connsiteX12-361" fmla="*/ 1521788 w 3960440"/>
              <a:gd name="connsiteY12-362" fmla="*/ 1897758 h 3960000"/>
              <a:gd name="connsiteX13-363" fmla="*/ 1339611 w 3960440"/>
              <a:gd name="connsiteY13-364" fmla="*/ 3487664 h 3960000"/>
              <a:gd name="connsiteX14-365" fmla="*/ 1803335 w 3960440"/>
              <a:gd name="connsiteY14-366" fmla="*/ 2485692 h 3960000"/>
              <a:gd name="connsiteX15-367" fmla="*/ 2283619 w 3960440"/>
              <a:gd name="connsiteY15-368" fmla="*/ 2688571 h 3960000"/>
              <a:gd name="connsiteX16-369" fmla="*/ 3144820 w 3960440"/>
              <a:gd name="connsiteY16-370" fmla="*/ 1595509 h 3960000"/>
              <a:gd name="connsiteX17-371" fmla="*/ 2134565 w 3960440"/>
              <a:gd name="connsiteY17-372" fmla="*/ 477605 h 3960000"/>
              <a:gd name="connsiteX18-373" fmla="*/ 1979373 w 3960440"/>
              <a:gd name="connsiteY18-374" fmla="*/ 472350 h 3960000"/>
              <a:gd name="connsiteX19-375" fmla="*/ 436907 w 3960440"/>
              <a:gd name="connsiteY19-376" fmla="*/ 0 h 3960000"/>
              <a:gd name="connsiteX20-377" fmla="*/ 3523533 w 3960440"/>
              <a:gd name="connsiteY20-378" fmla="*/ 0 h 3960000"/>
              <a:gd name="connsiteX21-379" fmla="*/ 3960440 w 3960440"/>
              <a:gd name="connsiteY21-380" fmla="*/ 436907 h 3960000"/>
              <a:gd name="connsiteX22-381" fmla="*/ 3960440 w 3960440"/>
              <a:gd name="connsiteY22-382" fmla="*/ 3523093 h 3960000"/>
              <a:gd name="connsiteX23-383" fmla="*/ 3523533 w 3960440"/>
              <a:gd name="connsiteY23-384" fmla="*/ 3960000 h 3960000"/>
              <a:gd name="connsiteX24-385" fmla="*/ 436907 w 3960440"/>
              <a:gd name="connsiteY24-386" fmla="*/ 3960000 h 3960000"/>
              <a:gd name="connsiteX25-387" fmla="*/ 0 w 3960440"/>
              <a:gd name="connsiteY25-388" fmla="*/ 3523093 h 3960000"/>
              <a:gd name="connsiteX26-389" fmla="*/ 0 w 3960440"/>
              <a:gd name="connsiteY26-390" fmla="*/ 436907 h 3960000"/>
              <a:gd name="connsiteX27-391" fmla="*/ 436907 w 3960440"/>
              <a:gd name="connsiteY27-392" fmla="*/ 0 h 3960000"/>
              <a:gd name="connsiteX0-393" fmla="*/ 1979373 w 3960440"/>
              <a:gd name="connsiteY0-394" fmla="*/ 472350 h 3960000"/>
              <a:gd name="connsiteX1-395" fmla="*/ 813783 w 3960440"/>
              <a:gd name="connsiteY1-396" fmla="*/ 1434034 h 3960000"/>
              <a:gd name="connsiteX2-397" fmla="*/ 1119009 w 3960440"/>
              <a:gd name="connsiteY2-398" fmla="*/ 2222584 h 3960000"/>
              <a:gd name="connsiteX3-399" fmla="*/ 1296382 w 3960440"/>
              <a:gd name="connsiteY3-400" fmla="*/ 1907811 h 3960000"/>
              <a:gd name="connsiteX4-401" fmla="*/ 1234998 w 3960440"/>
              <a:gd name="connsiteY4-402" fmla="*/ 1431771 h 3960000"/>
              <a:gd name="connsiteX5-403" fmla="*/ 2217373 w 3960440"/>
              <a:gd name="connsiteY5-404" fmla="*/ 838586 h 3960000"/>
              <a:gd name="connsiteX6-405" fmla="*/ 2730780 w 3960440"/>
              <a:gd name="connsiteY6-406" fmla="*/ 1554106 h 3960000"/>
              <a:gd name="connsiteX7-407" fmla="*/ 2424394 w 3960440"/>
              <a:gd name="connsiteY7-408" fmla="*/ 2278672 h 3960000"/>
              <a:gd name="connsiteX8-409" fmla="*/ 1910984 w 3960440"/>
              <a:gd name="connsiteY8-410" fmla="*/ 2071653 h 3960000"/>
              <a:gd name="connsiteX9-411" fmla="*/ 2072459 w 3960440"/>
              <a:gd name="connsiteY9-412" fmla="*/ 1512703 h 3960000"/>
              <a:gd name="connsiteX10-413" fmla="*/ 1915898 w 3960440"/>
              <a:gd name="connsiteY10-414" fmla="*/ 1219889 h 3960000"/>
              <a:gd name="connsiteX11-415" fmla="*/ 1525929 w 3960440"/>
              <a:gd name="connsiteY11-416" fmla="*/ 1392629 h 3960000"/>
              <a:gd name="connsiteX12-417" fmla="*/ 1521788 w 3960440"/>
              <a:gd name="connsiteY12-418" fmla="*/ 1897758 h 3960000"/>
              <a:gd name="connsiteX13-419" fmla="*/ 1339611 w 3960440"/>
              <a:gd name="connsiteY13-420" fmla="*/ 3487664 h 3960000"/>
              <a:gd name="connsiteX14-421" fmla="*/ 1803335 w 3960440"/>
              <a:gd name="connsiteY14-422" fmla="*/ 2485692 h 3960000"/>
              <a:gd name="connsiteX15-423" fmla="*/ 2283619 w 3960440"/>
              <a:gd name="connsiteY15-424" fmla="*/ 2688571 h 3960000"/>
              <a:gd name="connsiteX16-425" fmla="*/ 3144820 w 3960440"/>
              <a:gd name="connsiteY16-426" fmla="*/ 1595509 h 3960000"/>
              <a:gd name="connsiteX17-427" fmla="*/ 2134565 w 3960440"/>
              <a:gd name="connsiteY17-428" fmla="*/ 477605 h 3960000"/>
              <a:gd name="connsiteX18-429" fmla="*/ 1979373 w 3960440"/>
              <a:gd name="connsiteY18-430" fmla="*/ 472350 h 3960000"/>
              <a:gd name="connsiteX19-431" fmla="*/ 436907 w 3960440"/>
              <a:gd name="connsiteY19-432" fmla="*/ 0 h 3960000"/>
              <a:gd name="connsiteX20-433" fmla="*/ 3523533 w 3960440"/>
              <a:gd name="connsiteY20-434" fmla="*/ 0 h 3960000"/>
              <a:gd name="connsiteX21-435" fmla="*/ 3960440 w 3960440"/>
              <a:gd name="connsiteY21-436" fmla="*/ 436907 h 3960000"/>
              <a:gd name="connsiteX22-437" fmla="*/ 3960440 w 3960440"/>
              <a:gd name="connsiteY22-438" fmla="*/ 3523093 h 3960000"/>
              <a:gd name="connsiteX23-439" fmla="*/ 3523533 w 3960440"/>
              <a:gd name="connsiteY23-440" fmla="*/ 3960000 h 3960000"/>
              <a:gd name="connsiteX24-441" fmla="*/ 436907 w 3960440"/>
              <a:gd name="connsiteY24-442" fmla="*/ 3960000 h 3960000"/>
              <a:gd name="connsiteX25-443" fmla="*/ 0 w 3960440"/>
              <a:gd name="connsiteY25-444" fmla="*/ 3523093 h 3960000"/>
              <a:gd name="connsiteX26-445" fmla="*/ 0 w 3960440"/>
              <a:gd name="connsiteY26-446" fmla="*/ 436907 h 3960000"/>
              <a:gd name="connsiteX27-447" fmla="*/ 436907 w 3960440"/>
              <a:gd name="connsiteY27-448" fmla="*/ 0 h 3960000"/>
              <a:gd name="connsiteX0-449" fmla="*/ 1979373 w 3960440"/>
              <a:gd name="connsiteY0-450" fmla="*/ 472350 h 3960000"/>
              <a:gd name="connsiteX1-451" fmla="*/ 813783 w 3960440"/>
              <a:gd name="connsiteY1-452" fmla="*/ 1434034 h 3960000"/>
              <a:gd name="connsiteX2-453" fmla="*/ 1119009 w 3960440"/>
              <a:gd name="connsiteY2-454" fmla="*/ 2222584 h 3960000"/>
              <a:gd name="connsiteX3-455" fmla="*/ 1296382 w 3960440"/>
              <a:gd name="connsiteY3-456" fmla="*/ 1907811 h 3960000"/>
              <a:gd name="connsiteX4-457" fmla="*/ 1234998 w 3960440"/>
              <a:gd name="connsiteY4-458" fmla="*/ 1431771 h 3960000"/>
              <a:gd name="connsiteX5-459" fmla="*/ 2217373 w 3960440"/>
              <a:gd name="connsiteY5-460" fmla="*/ 838586 h 3960000"/>
              <a:gd name="connsiteX6-461" fmla="*/ 2730780 w 3960440"/>
              <a:gd name="connsiteY6-462" fmla="*/ 1554106 h 3960000"/>
              <a:gd name="connsiteX7-463" fmla="*/ 2424394 w 3960440"/>
              <a:gd name="connsiteY7-464" fmla="*/ 2278672 h 3960000"/>
              <a:gd name="connsiteX8-465" fmla="*/ 1910984 w 3960440"/>
              <a:gd name="connsiteY8-466" fmla="*/ 2071653 h 3960000"/>
              <a:gd name="connsiteX9-467" fmla="*/ 2072459 w 3960440"/>
              <a:gd name="connsiteY9-468" fmla="*/ 1512703 h 3960000"/>
              <a:gd name="connsiteX10-469" fmla="*/ 1915898 w 3960440"/>
              <a:gd name="connsiteY10-470" fmla="*/ 1219889 h 3960000"/>
              <a:gd name="connsiteX11-471" fmla="*/ 1589196 w 3960440"/>
              <a:gd name="connsiteY11-472" fmla="*/ 1434803 h 3960000"/>
              <a:gd name="connsiteX12-473" fmla="*/ 1521788 w 3960440"/>
              <a:gd name="connsiteY12-474" fmla="*/ 1897758 h 3960000"/>
              <a:gd name="connsiteX13-475" fmla="*/ 1339611 w 3960440"/>
              <a:gd name="connsiteY13-476" fmla="*/ 3487664 h 3960000"/>
              <a:gd name="connsiteX14-477" fmla="*/ 1803335 w 3960440"/>
              <a:gd name="connsiteY14-478" fmla="*/ 2485692 h 3960000"/>
              <a:gd name="connsiteX15-479" fmla="*/ 2283619 w 3960440"/>
              <a:gd name="connsiteY15-480" fmla="*/ 2688571 h 3960000"/>
              <a:gd name="connsiteX16-481" fmla="*/ 3144820 w 3960440"/>
              <a:gd name="connsiteY16-482" fmla="*/ 1595509 h 3960000"/>
              <a:gd name="connsiteX17-483" fmla="*/ 2134565 w 3960440"/>
              <a:gd name="connsiteY17-484" fmla="*/ 477605 h 3960000"/>
              <a:gd name="connsiteX18-485" fmla="*/ 1979373 w 3960440"/>
              <a:gd name="connsiteY18-486" fmla="*/ 472350 h 3960000"/>
              <a:gd name="connsiteX19-487" fmla="*/ 436907 w 3960440"/>
              <a:gd name="connsiteY19-488" fmla="*/ 0 h 3960000"/>
              <a:gd name="connsiteX20-489" fmla="*/ 3523533 w 3960440"/>
              <a:gd name="connsiteY20-490" fmla="*/ 0 h 3960000"/>
              <a:gd name="connsiteX21-491" fmla="*/ 3960440 w 3960440"/>
              <a:gd name="connsiteY21-492" fmla="*/ 436907 h 3960000"/>
              <a:gd name="connsiteX22-493" fmla="*/ 3960440 w 3960440"/>
              <a:gd name="connsiteY22-494" fmla="*/ 3523093 h 3960000"/>
              <a:gd name="connsiteX23-495" fmla="*/ 3523533 w 3960440"/>
              <a:gd name="connsiteY23-496" fmla="*/ 3960000 h 3960000"/>
              <a:gd name="connsiteX24-497" fmla="*/ 436907 w 3960440"/>
              <a:gd name="connsiteY24-498" fmla="*/ 3960000 h 3960000"/>
              <a:gd name="connsiteX25-499" fmla="*/ 0 w 3960440"/>
              <a:gd name="connsiteY25-500" fmla="*/ 3523093 h 3960000"/>
              <a:gd name="connsiteX26-501" fmla="*/ 0 w 3960440"/>
              <a:gd name="connsiteY26-502" fmla="*/ 436907 h 3960000"/>
              <a:gd name="connsiteX27-503" fmla="*/ 436907 w 3960440"/>
              <a:gd name="connsiteY27-504" fmla="*/ 0 h 3960000"/>
              <a:gd name="connsiteX0-505" fmla="*/ 1979373 w 3960440"/>
              <a:gd name="connsiteY0-506" fmla="*/ 472350 h 3960000"/>
              <a:gd name="connsiteX1-507" fmla="*/ 813783 w 3960440"/>
              <a:gd name="connsiteY1-508" fmla="*/ 1434034 h 3960000"/>
              <a:gd name="connsiteX2-509" fmla="*/ 1119009 w 3960440"/>
              <a:gd name="connsiteY2-510" fmla="*/ 2222584 h 3960000"/>
              <a:gd name="connsiteX3-511" fmla="*/ 1296382 w 3960440"/>
              <a:gd name="connsiteY3-512" fmla="*/ 1907811 h 3960000"/>
              <a:gd name="connsiteX4-513" fmla="*/ 1234998 w 3960440"/>
              <a:gd name="connsiteY4-514" fmla="*/ 1431771 h 3960000"/>
              <a:gd name="connsiteX5-515" fmla="*/ 2217373 w 3960440"/>
              <a:gd name="connsiteY5-516" fmla="*/ 838586 h 3960000"/>
              <a:gd name="connsiteX6-517" fmla="*/ 2730780 w 3960440"/>
              <a:gd name="connsiteY6-518" fmla="*/ 1554106 h 3960000"/>
              <a:gd name="connsiteX7-519" fmla="*/ 2424394 w 3960440"/>
              <a:gd name="connsiteY7-520" fmla="*/ 2278672 h 3960000"/>
              <a:gd name="connsiteX8-521" fmla="*/ 1910984 w 3960440"/>
              <a:gd name="connsiteY8-522" fmla="*/ 2071653 h 3960000"/>
              <a:gd name="connsiteX9-523" fmla="*/ 2072459 w 3960440"/>
              <a:gd name="connsiteY9-524" fmla="*/ 1512703 h 3960000"/>
              <a:gd name="connsiteX10-525" fmla="*/ 1915898 w 3960440"/>
              <a:gd name="connsiteY10-526" fmla="*/ 1219889 h 3960000"/>
              <a:gd name="connsiteX11-527" fmla="*/ 1589196 w 3960440"/>
              <a:gd name="connsiteY11-528" fmla="*/ 1434803 h 3960000"/>
              <a:gd name="connsiteX12-529" fmla="*/ 1574511 w 3960440"/>
              <a:gd name="connsiteY12-530" fmla="*/ 1939931 h 3960000"/>
              <a:gd name="connsiteX13-531" fmla="*/ 1339611 w 3960440"/>
              <a:gd name="connsiteY13-532" fmla="*/ 3487664 h 3960000"/>
              <a:gd name="connsiteX14-533" fmla="*/ 1803335 w 3960440"/>
              <a:gd name="connsiteY14-534" fmla="*/ 2485692 h 3960000"/>
              <a:gd name="connsiteX15-535" fmla="*/ 2283619 w 3960440"/>
              <a:gd name="connsiteY15-536" fmla="*/ 2688571 h 3960000"/>
              <a:gd name="connsiteX16-537" fmla="*/ 3144820 w 3960440"/>
              <a:gd name="connsiteY16-538" fmla="*/ 1595509 h 3960000"/>
              <a:gd name="connsiteX17-539" fmla="*/ 2134565 w 3960440"/>
              <a:gd name="connsiteY17-540" fmla="*/ 477605 h 3960000"/>
              <a:gd name="connsiteX18-541" fmla="*/ 1979373 w 3960440"/>
              <a:gd name="connsiteY18-542" fmla="*/ 472350 h 3960000"/>
              <a:gd name="connsiteX19-543" fmla="*/ 436907 w 3960440"/>
              <a:gd name="connsiteY19-544" fmla="*/ 0 h 3960000"/>
              <a:gd name="connsiteX20-545" fmla="*/ 3523533 w 3960440"/>
              <a:gd name="connsiteY20-546" fmla="*/ 0 h 3960000"/>
              <a:gd name="connsiteX21-547" fmla="*/ 3960440 w 3960440"/>
              <a:gd name="connsiteY21-548" fmla="*/ 436907 h 3960000"/>
              <a:gd name="connsiteX22-549" fmla="*/ 3960440 w 3960440"/>
              <a:gd name="connsiteY22-550" fmla="*/ 3523093 h 3960000"/>
              <a:gd name="connsiteX23-551" fmla="*/ 3523533 w 3960440"/>
              <a:gd name="connsiteY23-552" fmla="*/ 3960000 h 3960000"/>
              <a:gd name="connsiteX24-553" fmla="*/ 436907 w 3960440"/>
              <a:gd name="connsiteY24-554" fmla="*/ 3960000 h 3960000"/>
              <a:gd name="connsiteX25-555" fmla="*/ 0 w 3960440"/>
              <a:gd name="connsiteY25-556" fmla="*/ 3523093 h 3960000"/>
              <a:gd name="connsiteX26-557" fmla="*/ 0 w 3960440"/>
              <a:gd name="connsiteY26-558" fmla="*/ 436907 h 3960000"/>
              <a:gd name="connsiteX27-559" fmla="*/ 436907 w 3960440"/>
              <a:gd name="connsiteY27-560" fmla="*/ 0 h 3960000"/>
              <a:gd name="connsiteX0-561" fmla="*/ 1979373 w 3960440"/>
              <a:gd name="connsiteY0-562" fmla="*/ 472350 h 3960000"/>
              <a:gd name="connsiteX1-563" fmla="*/ 813783 w 3960440"/>
              <a:gd name="connsiteY1-564" fmla="*/ 1434034 h 3960000"/>
              <a:gd name="connsiteX2-565" fmla="*/ 1119009 w 3960440"/>
              <a:gd name="connsiteY2-566" fmla="*/ 2222584 h 3960000"/>
              <a:gd name="connsiteX3-567" fmla="*/ 1296382 w 3960440"/>
              <a:gd name="connsiteY3-568" fmla="*/ 1907811 h 3960000"/>
              <a:gd name="connsiteX4-569" fmla="*/ 1234998 w 3960440"/>
              <a:gd name="connsiteY4-570" fmla="*/ 1431771 h 3960000"/>
              <a:gd name="connsiteX5-571" fmla="*/ 2217373 w 3960440"/>
              <a:gd name="connsiteY5-572" fmla="*/ 838586 h 3960000"/>
              <a:gd name="connsiteX6-573" fmla="*/ 2730780 w 3960440"/>
              <a:gd name="connsiteY6-574" fmla="*/ 1554106 h 3960000"/>
              <a:gd name="connsiteX7-575" fmla="*/ 2424394 w 3960440"/>
              <a:gd name="connsiteY7-576" fmla="*/ 2278672 h 3960000"/>
              <a:gd name="connsiteX8-577" fmla="*/ 1910984 w 3960440"/>
              <a:gd name="connsiteY8-578" fmla="*/ 2071653 h 3960000"/>
              <a:gd name="connsiteX9-579" fmla="*/ 2072459 w 3960440"/>
              <a:gd name="connsiteY9-580" fmla="*/ 1512703 h 3960000"/>
              <a:gd name="connsiteX10-581" fmla="*/ 1915898 w 3960440"/>
              <a:gd name="connsiteY10-582" fmla="*/ 1219889 h 3960000"/>
              <a:gd name="connsiteX11-583" fmla="*/ 1589196 w 3960440"/>
              <a:gd name="connsiteY11-584" fmla="*/ 1434803 h 3960000"/>
              <a:gd name="connsiteX12-585" fmla="*/ 1574511 w 3960440"/>
              <a:gd name="connsiteY12-586" fmla="*/ 1939931 h 3960000"/>
              <a:gd name="connsiteX13-587" fmla="*/ 1339611 w 3960440"/>
              <a:gd name="connsiteY13-588" fmla="*/ 3487664 h 3960000"/>
              <a:gd name="connsiteX14-589" fmla="*/ 1866603 w 3960440"/>
              <a:gd name="connsiteY14-590" fmla="*/ 2506778 h 3960000"/>
              <a:gd name="connsiteX15-591" fmla="*/ 2283619 w 3960440"/>
              <a:gd name="connsiteY15-592" fmla="*/ 2688571 h 3960000"/>
              <a:gd name="connsiteX16-593" fmla="*/ 3144820 w 3960440"/>
              <a:gd name="connsiteY16-594" fmla="*/ 1595509 h 3960000"/>
              <a:gd name="connsiteX17-595" fmla="*/ 2134565 w 3960440"/>
              <a:gd name="connsiteY17-596" fmla="*/ 477605 h 3960000"/>
              <a:gd name="connsiteX18-597" fmla="*/ 1979373 w 3960440"/>
              <a:gd name="connsiteY18-598" fmla="*/ 472350 h 3960000"/>
              <a:gd name="connsiteX19-599" fmla="*/ 436907 w 3960440"/>
              <a:gd name="connsiteY19-600" fmla="*/ 0 h 3960000"/>
              <a:gd name="connsiteX20-601" fmla="*/ 3523533 w 3960440"/>
              <a:gd name="connsiteY20-602" fmla="*/ 0 h 3960000"/>
              <a:gd name="connsiteX21-603" fmla="*/ 3960440 w 3960440"/>
              <a:gd name="connsiteY21-604" fmla="*/ 436907 h 3960000"/>
              <a:gd name="connsiteX22-605" fmla="*/ 3960440 w 3960440"/>
              <a:gd name="connsiteY22-606" fmla="*/ 3523093 h 3960000"/>
              <a:gd name="connsiteX23-607" fmla="*/ 3523533 w 3960440"/>
              <a:gd name="connsiteY23-608" fmla="*/ 3960000 h 3960000"/>
              <a:gd name="connsiteX24-609" fmla="*/ 436907 w 3960440"/>
              <a:gd name="connsiteY24-610" fmla="*/ 3960000 h 3960000"/>
              <a:gd name="connsiteX25-611" fmla="*/ 0 w 3960440"/>
              <a:gd name="connsiteY25-612" fmla="*/ 3523093 h 3960000"/>
              <a:gd name="connsiteX26-613" fmla="*/ 0 w 3960440"/>
              <a:gd name="connsiteY26-614" fmla="*/ 436907 h 3960000"/>
              <a:gd name="connsiteX27-615" fmla="*/ 436907 w 3960440"/>
              <a:gd name="connsiteY27-616" fmla="*/ 0 h 3960000"/>
              <a:gd name="connsiteX0-617" fmla="*/ 1979373 w 3960440"/>
              <a:gd name="connsiteY0-618" fmla="*/ 472350 h 3960000"/>
              <a:gd name="connsiteX1-619" fmla="*/ 813783 w 3960440"/>
              <a:gd name="connsiteY1-620" fmla="*/ 1434034 h 3960000"/>
              <a:gd name="connsiteX2-621" fmla="*/ 1119009 w 3960440"/>
              <a:gd name="connsiteY2-622" fmla="*/ 2222584 h 3960000"/>
              <a:gd name="connsiteX3-623" fmla="*/ 1296382 w 3960440"/>
              <a:gd name="connsiteY3-624" fmla="*/ 1907811 h 3960000"/>
              <a:gd name="connsiteX4-625" fmla="*/ 1234998 w 3960440"/>
              <a:gd name="connsiteY4-626" fmla="*/ 1431771 h 3960000"/>
              <a:gd name="connsiteX5-627" fmla="*/ 2217373 w 3960440"/>
              <a:gd name="connsiteY5-628" fmla="*/ 838586 h 3960000"/>
              <a:gd name="connsiteX6-629" fmla="*/ 2730780 w 3960440"/>
              <a:gd name="connsiteY6-630" fmla="*/ 1554106 h 3960000"/>
              <a:gd name="connsiteX7-631" fmla="*/ 2424394 w 3960440"/>
              <a:gd name="connsiteY7-632" fmla="*/ 2278672 h 3960000"/>
              <a:gd name="connsiteX8-633" fmla="*/ 1995341 w 3960440"/>
              <a:gd name="connsiteY8-634" fmla="*/ 2082197 h 3960000"/>
              <a:gd name="connsiteX9-635" fmla="*/ 2072459 w 3960440"/>
              <a:gd name="connsiteY9-636" fmla="*/ 1512703 h 3960000"/>
              <a:gd name="connsiteX10-637" fmla="*/ 1915898 w 3960440"/>
              <a:gd name="connsiteY10-638" fmla="*/ 1219889 h 3960000"/>
              <a:gd name="connsiteX11-639" fmla="*/ 1589196 w 3960440"/>
              <a:gd name="connsiteY11-640" fmla="*/ 1434803 h 3960000"/>
              <a:gd name="connsiteX12-641" fmla="*/ 1574511 w 3960440"/>
              <a:gd name="connsiteY12-642" fmla="*/ 1939931 h 3960000"/>
              <a:gd name="connsiteX13-643" fmla="*/ 1339611 w 3960440"/>
              <a:gd name="connsiteY13-644" fmla="*/ 3487664 h 3960000"/>
              <a:gd name="connsiteX14-645" fmla="*/ 1866603 w 3960440"/>
              <a:gd name="connsiteY14-646" fmla="*/ 2506778 h 3960000"/>
              <a:gd name="connsiteX15-647" fmla="*/ 2283619 w 3960440"/>
              <a:gd name="connsiteY15-648" fmla="*/ 2688571 h 3960000"/>
              <a:gd name="connsiteX16-649" fmla="*/ 3144820 w 3960440"/>
              <a:gd name="connsiteY16-650" fmla="*/ 1595509 h 3960000"/>
              <a:gd name="connsiteX17-651" fmla="*/ 2134565 w 3960440"/>
              <a:gd name="connsiteY17-652" fmla="*/ 477605 h 3960000"/>
              <a:gd name="connsiteX18-653" fmla="*/ 1979373 w 3960440"/>
              <a:gd name="connsiteY18-654" fmla="*/ 472350 h 3960000"/>
              <a:gd name="connsiteX19-655" fmla="*/ 436907 w 3960440"/>
              <a:gd name="connsiteY19-656" fmla="*/ 0 h 3960000"/>
              <a:gd name="connsiteX20-657" fmla="*/ 3523533 w 3960440"/>
              <a:gd name="connsiteY20-658" fmla="*/ 0 h 3960000"/>
              <a:gd name="connsiteX21-659" fmla="*/ 3960440 w 3960440"/>
              <a:gd name="connsiteY21-660" fmla="*/ 436907 h 3960000"/>
              <a:gd name="connsiteX22-661" fmla="*/ 3960440 w 3960440"/>
              <a:gd name="connsiteY22-662" fmla="*/ 3523093 h 3960000"/>
              <a:gd name="connsiteX23-663" fmla="*/ 3523533 w 3960440"/>
              <a:gd name="connsiteY23-664" fmla="*/ 3960000 h 3960000"/>
              <a:gd name="connsiteX24-665" fmla="*/ 436907 w 3960440"/>
              <a:gd name="connsiteY24-666" fmla="*/ 3960000 h 3960000"/>
              <a:gd name="connsiteX25-667" fmla="*/ 0 w 3960440"/>
              <a:gd name="connsiteY25-668" fmla="*/ 3523093 h 3960000"/>
              <a:gd name="connsiteX26-669" fmla="*/ 0 w 3960440"/>
              <a:gd name="connsiteY26-670" fmla="*/ 436907 h 3960000"/>
              <a:gd name="connsiteX27-671" fmla="*/ 436907 w 3960440"/>
              <a:gd name="connsiteY27-672" fmla="*/ 0 h 3960000"/>
              <a:gd name="connsiteX0-673" fmla="*/ 1979373 w 3960440"/>
              <a:gd name="connsiteY0-674" fmla="*/ 472350 h 3960000"/>
              <a:gd name="connsiteX1-675" fmla="*/ 813783 w 3960440"/>
              <a:gd name="connsiteY1-676" fmla="*/ 1434034 h 3960000"/>
              <a:gd name="connsiteX2-677" fmla="*/ 1119009 w 3960440"/>
              <a:gd name="connsiteY2-678" fmla="*/ 2222584 h 3960000"/>
              <a:gd name="connsiteX3-679" fmla="*/ 1296382 w 3960440"/>
              <a:gd name="connsiteY3-680" fmla="*/ 1907811 h 3960000"/>
              <a:gd name="connsiteX4-681" fmla="*/ 1234998 w 3960440"/>
              <a:gd name="connsiteY4-682" fmla="*/ 1431771 h 3960000"/>
              <a:gd name="connsiteX5-683" fmla="*/ 2217373 w 3960440"/>
              <a:gd name="connsiteY5-684" fmla="*/ 838586 h 3960000"/>
              <a:gd name="connsiteX6-685" fmla="*/ 2730780 w 3960440"/>
              <a:gd name="connsiteY6-686" fmla="*/ 1554106 h 3960000"/>
              <a:gd name="connsiteX7-687" fmla="*/ 2424394 w 3960440"/>
              <a:gd name="connsiteY7-688" fmla="*/ 2278672 h 3960000"/>
              <a:gd name="connsiteX8-689" fmla="*/ 1995341 w 3960440"/>
              <a:gd name="connsiteY8-690" fmla="*/ 2082197 h 3960000"/>
              <a:gd name="connsiteX9-691" fmla="*/ 2135727 w 3960440"/>
              <a:gd name="connsiteY9-692" fmla="*/ 1554876 h 3960000"/>
              <a:gd name="connsiteX10-693" fmla="*/ 1915898 w 3960440"/>
              <a:gd name="connsiteY10-694" fmla="*/ 1219889 h 3960000"/>
              <a:gd name="connsiteX11-695" fmla="*/ 1589196 w 3960440"/>
              <a:gd name="connsiteY11-696" fmla="*/ 1434803 h 3960000"/>
              <a:gd name="connsiteX12-697" fmla="*/ 1574511 w 3960440"/>
              <a:gd name="connsiteY12-698" fmla="*/ 1939931 h 3960000"/>
              <a:gd name="connsiteX13-699" fmla="*/ 1339611 w 3960440"/>
              <a:gd name="connsiteY13-700" fmla="*/ 3487664 h 3960000"/>
              <a:gd name="connsiteX14-701" fmla="*/ 1866603 w 3960440"/>
              <a:gd name="connsiteY14-702" fmla="*/ 2506778 h 3960000"/>
              <a:gd name="connsiteX15-703" fmla="*/ 2283619 w 3960440"/>
              <a:gd name="connsiteY15-704" fmla="*/ 2688571 h 3960000"/>
              <a:gd name="connsiteX16-705" fmla="*/ 3144820 w 3960440"/>
              <a:gd name="connsiteY16-706" fmla="*/ 1595509 h 3960000"/>
              <a:gd name="connsiteX17-707" fmla="*/ 2134565 w 3960440"/>
              <a:gd name="connsiteY17-708" fmla="*/ 477605 h 3960000"/>
              <a:gd name="connsiteX18-709" fmla="*/ 1979373 w 3960440"/>
              <a:gd name="connsiteY18-710" fmla="*/ 472350 h 3960000"/>
              <a:gd name="connsiteX19-711" fmla="*/ 436907 w 3960440"/>
              <a:gd name="connsiteY19-712" fmla="*/ 0 h 3960000"/>
              <a:gd name="connsiteX20-713" fmla="*/ 3523533 w 3960440"/>
              <a:gd name="connsiteY20-714" fmla="*/ 0 h 3960000"/>
              <a:gd name="connsiteX21-715" fmla="*/ 3960440 w 3960440"/>
              <a:gd name="connsiteY21-716" fmla="*/ 436907 h 3960000"/>
              <a:gd name="connsiteX22-717" fmla="*/ 3960440 w 3960440"/>
              <a:gd name="connsiteY22-718" fmla="*/ 3523093 h 3960000"/>
              <a:gd name="connsiteX23-719" fmla="*/ 3523533 w 3960440"/>
              <a:gd name="connsiteY23-720" fmla="*/ 3960000 h 3960000"/>
              <a:gd name="connsiteX24-721" fmla="*/ 436907 w 3960440"/>
              <a:gd name="connsiteY24-722" fmla="*/ 3960000 h 3960000"/>
              <a:gd name="connsiteX25-723" fmla="*/ 0 w 3960440"/>
              <a:gd name="connsiteY25-724" fmla="*/ 3523093 h 3960000"/>
              <a:gd name="connsiteX26-725" fmla="*/ 0 w 3960440"/>
              <a:gd name="connsiteY26-726" fmla="*/ 436907 h 3960000"/>
              <a:gd name="connsiteX27-727" fmla="*/ 436907 w 3960440"/>
              <a:gd name="connsiteY27-728" fmla="*/ 0 h 3960000"/>
              <a:gd name="connsiteX0-729" fmla="*/ 1979373 w 3960440"/>
              <a:gd name="connsiteY0-730" fmla="*/ 472350 h 3960000"/>
              <a:gd name="connsiteX1-731" fmla="*/ 813783 w 3960440"/>
              <a:gd name="connsiteY1-732" fmla="*/ 1434034 h 3960000"/>
              <a:gd name="connsiteX2-733" fmla="*/ 1119009 w 3960440"/>
              <a:gd name="connsiteY2-734" fmla="*/ 2222584 h 3960000"/>
              <a:gd name="connsiteX3-735" fmla="*/ 1296382 w 3960440"/>
              <a:gd name="connsiteY3-736" fmla="*/ 1907811 h 3960000"/>
              <a:gd name="connsiteX4-737" fmla="*/ 1234998 w 3960440"/>
              <a:gd name="connsiteY4-738" fmla="*/ 1431771 h 3960000"/>
              <a:gd name="connsiteX5-739" fmla="*/ 2217373 w 3960440"/>
              <a:gd name="connsiteY5-740" fmla="*/ 891303 h 3960000"/>
              <a:gd name="connsiteX6-741" fmla="*/ 2730780 w 3960440"/>
              <a:gd name="connsiteY6-742" fmla="*/ 1554106 h 3960000"/>
              <a:gd name="connsiteX7-743" fmla="*/ 2424394 w 3960440"/>
              <a:gd name="connsiteY7-744" fmla="*/ 2278672 h 3960000"/>
              <a:gd name="connsiteX8-745" fmla="*/ 1995341 w 3960440"/>
              <a:gd name="connsiteY8-746" fmla="*/ 2082197 h 3960000"/>
              <a:gd name="connsiteX9-747" fmla="*/ 2135727 w 3960440"/>
              <a:gd name="connsiteY9-748" fmla="*/ 1554876 h 3960000"/>
              <a:gd name="connsiteX10-749" fmla="*/ 1915898 w 3960440"/>
              <a:gd name="connsiteY10-750" fmla="*/ 1219889 h 3960000"/>
              <a:gd name="connsiteX11-751" fmla="*/ 1589196 w 3960440"/>
              <a:gd name="connsiteY11-752" fmla="*/ 1434803 h 3960000"/>
              <a:gd name="connsiteX12-753" fmla="*/ 1574511 w 3960440"/>
              <a:gd name="connsiteY12-754" fmla="*/ 1939931 h 3960000"/>
              <a:gd name="connsiteX13-755" fmla="*/ 1339611 w 3960440"/>
              <a:gd name="connsiteY13-756" fmla="*/ 3487664 h 3960000"/>
              <a:gd name="connsiteX14-757" fmla="*/ 1866603 w 3960440"/>
              <a:gd name="connsiteY14-758" fmla="*/ 2506778 h 3960000"/>
              <a:gd name="connsiteX15-759" fmla="*/ 2283619 w 3960440"/>
              <a:gd name="connsiteY15-760" fmla="*/ 2688571 h 3960000"/>
              <a:gd name="connsiteX16-761" fmla="*/ 3144820 w 3960440"/>
              <a:gd name="connsiteY16-762" fmla="*/ 1595509 h 3960000"/>
              <a:gd name="connsiteX17-763" fmla="*/ 2134565 w 3960440"/>
              <a:gd name="connsiteY17-764" fmla="*/ 477605 h 3960000"/>
              <a:gd name="connsiteX18-765" fmla="*/ 1979373 w 3960440"/>
              <a:gd name="connsiteY18-766" fmla="*/ 472350 h 3960000"/>
              <a:gd name="connsiteX19-767" fmla="*/ 436907 w 3960440"/>
              <a:gd name="connsiteY19-768" fmla="*/ 0 h 3960000"/>
              <a:gd name="connsiteX20-769" fmla="*/ 3523533 w 3960440"/>
              <a:gd name="connsiteY20-770" fmla="*/ 0 h 3960000"/>
              <a:gd name="connsiteX21-771" fmla="*/ 3960440 w 3960440"/>
              <a:gd name="connsiteY21-772" fmla="*/ 436907 h 3960000"/>
              <a:gd name="connsiteX22-773" fmla="*/ 3960440 w 3960440"/>
              <a:gd name="connsiteY22-774" fmla="*/ 3523093 h 3960000"/>
              <a:gd name="connsiteX23-775" fmla="*/ 3523533 w 3960440"/>
              <a:gd name="connsiteY23-776" fmla="*/ 3960000 h 3960000"/>
              <a:gd name="connsiteX24-777" fmla="*/ 436907 w 3960440"/>
              <a:gd name="connsiteY24-778" fmla="*/ 3960000 h 3960000"/>
              <a:gd name="connsiteX25-779" fmla="*/ 0 w 3960440"/>
              <a:gd name="connsiteY25-780" fmla="*/ 3523093 h 3960000"/>
              <a:gd name="connsiteX26-781" fmla="*/ 0 w 3960440"/>
              <a:gd name="connsiteY26-782" fmla="*/ 436907 h 3960000"/>
              <a:gd name="connsiteX27-783" fmla="*/ 436907 w 3960440"/>
              <a:gd name="connsiteY27-784" fmla="*/ 0 h 3960000"/>
              <a:gd name="connsiteX0-785" fmla="*/ 1979373 w 3960440"/>
              <a:gd name="connsiteY0-786" fmla="*/ 472350 h 3960000"/>
              <a:gd name="connsiteX1-787" fmla="*/ 813783 w 3960440"/>
              <a:gd name="connsiteY1-788" fmla="*/ 1434034 h 3960000"/>
              <a:gd name="connsiteX2-789" fmla="*/ 1119009 w 3960440"/>
              <a:gd name="connsiteY2-790" fmla="*/ 2222584 h 3960000"/>
              <a:gd name="connsiteX3-791" fmla="*/ 1296382 w 3960440"/>
              <a:gd name="connsiteY3-792" fmla="*/ 1907811 h 3960000"/>
              <a:gd name="connsiteX4-793" fmla="*/ 1234998 w 3960440"/>
              <a:gd name="connsiteY4-794" fmla="*/ 1431771 h 3960000"/>
              <a:gd name="connsiteX5-795" fmla="*/ 2217373 w 3960440"/>
              <a:gd name="connsiteY5-796" fmla="*/ 891303 h 3960000"/>
              <a:gd name="connsiteX6-797" fmla="*/ 2783502 w 3960440"/>
              <a:gd name="connsiteY6-798" fmla="*/ 1606823 h 3960000"/>
              <a:gd name="connsiteX7-799" fmla="*/ 2424394 w 3960440"/>
              <a:gd name="connsiteY7-800" fmla="*/ 2278672 h 3960000"/>
              <a:gd name="connsiteX8-801" fmla="*/ 1995341 w 3960440"/>
              <a:gd name="connsiteY8-802" fmla="*/ 2082197 h 3960000"/>
              <a:gd name="connsiteX9-803" fmla="*/ 2135727 w 3960440"/>
              <a:gd name="connsiteY9-804" fmla="*/ 1554876 h 3960000"/>
              <a:gd name="connsiteX10-805" fmla="*/ 1915898 w 3960440"/>
              <a:gd name="connsiteY10-806" fmla="*/ 1219889 h 3960000"/>
              <a:gd name="connsiteX11-807" fmla="*/ 1589196 w 3960440"/>
              <a:gd name="connsiteY11-808" fmla="*/ 1434803 h 3960000"/>
              <a:gd name="connsiteX12-809" fmla="*/ 1574511 w 3960440"/>
              <a:gd name="connsiteY12-810" fmla="*/ 1939931 h 3960000"/>
              <a:gd name="connsiteX13-811" fmla="*/ 1339611 w 3960440"/>
              <a:gd name="connsiteY13-812" fmla="*/ 3487664 h 3960000"/>
              <a:gd name="connsiteX14-813" fmla="*/ 1866603 w 3960440"/>
              <a:gd name="connsiteY14-814" fmla="*/ 2506778 h 3960000"/>
              <a:gd name="connsiteX15-815" fmla="*/ 2283619 w 3960440"/>
              <a:gd name="connsiteY15-816" fmla="*/ 2688571 h 3960000"/>
              <a:gd name="connsiteX16-817" fmla="*/ 3144820 w 3960440"/>
              <a:gd name="connsiteY16-818" fmla="*/ 1595509 h 3960000"/>
              <a:gd name="connsiteX17-819" fmla="*/ 2134565 w 3960440"/>
              <a:gd name="connsiteY17-820" fmla="*/ 477605 h 3960000"/>
              <a:gd name="connsiteX18-821" fmla="*/ 1979373 w 3960440"/>
              <a:gd name="connsiteY18-822" fmla="*/ 472350 h 3960000"/>
              <a:gd name="connsiteX19-823" fmla="*/ 436907 w 3960440"/>
              <a:gd name="connsiteY19-824" fmla="*/ 0 h 3960000"/>
              <a:gd name="connsiteX20-825" fmla="*/ 3523533 w 3960440"/>
              <a:gd name="connsiteY20-826" fmla="*/ 0 h 3960000"/>
              <a:gd name="connsiteX21-827" fmla="*/ 3960440 w 3960440"/>
              <a:gd name="connsiteY21-828" fmla="*/ 436907 h 3960000"/>
              <a:gd name="connsiteX22-829" fmla="*/ 3960440 w 3960440"/>
              <a:gd name="connsiteY22-830" fmla="*/ 3523093 h 3960000"/>
              <a:gd name="connsiteX23-831" fmla="*/ 3523533 w 3960440"/>
              <a:gd name="connsiteY23-832" fmla="*/ 3960000 h 3960000"/>
              <a:gd name="connsiteX24-833" fmla="*/ 436907 w 3960440"/>
              <a:gd name="connsiteY24-834" fmla="*/ 3960000 h 3960000"/>
              <a:gd name="connsiteX25-835" fmla="*/ 0 w 3960440"/>
              <a:gd name="connsiteY25-836" fmla="*/ 3523093 h 3960000"/>
              <a:gd name="connsiteX26-837" fmla="*/ 0 w 3960440"/>
              <a:gd name="connsiteY26-838" fmla="*/ 436907 h 3960000"/>
              <a:gd name="connsiteX27-839" fmla="*/ 436907 w 3960440"/>
              <a:gd name="connsiteY27-840" fmla="*/ 0 h 3960000"/>
              <a:gd name="connsiteX0-841" fmla="*/ 1979373 w 3960440"/>
              <a:gd name="connsiteY0-842" fmla="*/ 472350 h 3960000"/>
              <a:gd name="connsiteX1-843" fmla="*/ 813783 w 3960440"/>
              <a:gd name="connsiteY1-844" fmla="*/ 1434034 h 3960000"/>
              <a:gd name="connsiteX2-845" fmla="*/ 1119009 w 3960440"/>
              <a:gd name="connsiteY2-846" fmla="*/ 2222584 h 3960000"/>
              <a:gd name="connsiteX3-847" fmla="*/ 1296382 w 3960440"/>
              <a:gd name="connsiteY3-848" fmla="*/ 1907811 h 3960000"/>
              <a:gd name="connsiteX4-849" fmla="*/ 1234998 w 3960440"/>
              <a:gd name="connsiteY4-850" fmla="*/ 1431771 h 3960000"/>
              <a:gd name="connsiteX5-851" fmla="*/ 2217373 w 3960440"/>
              <a:gd name="connsiteY5-852" fmla="*/ 891303 h 3960000"/>
              <a:gd name="connsiteX6-853" fmla="*/ 2783502 w 3960440"/>
              <a:gd name="connsiteY6-854" fmla="*/ 1606823 h 3960000"/>
              <a:gd name="connsiteX7-855" fmla="*/ 2456028 w 3960440"/>
              <a:gd name="connsiteY7-856" fmla="*/ 2225955 h 3960000"/>
              <a:gd name="connsiteX8-857" fmla="*/ 1995341 w 3960440"/>
              <a:gd name="connsiteY8-858" fmla="*/ 2082197 h 3960000"/>
              <a:gd name="connsiteX9-859" fmla="*/ 2135727 w 3960440"/>
              <a:gd name="connsiteY9-860" fmla="*/ 1554876 h 3960000"/>
              <a:gd name="connsiteX10-861" fmla="*/ 1915898 w 3960440"/>
              <a:gd name="connsiteY10-862" fmla="*/ 1219889 h 3960000"/>
              <a:gd name="connsiteX11-863" fmla="*/ 1589196 w 3960440"/>
              <a:gd name="connsiteY11-864" fmla="*/ 1434803 h 3960000"/>
              <a:gd name="connsiteX12-865" fmla="*/ 1574511 w 3960440"/>
              <a:gd name="connsiteY12-866" fmla="*/ 1939931 h 3960000"/>
              <a:gd name="connsiteX13-867" fmla="*/ 1339611 w 3960440"/>
              <a:gd name="connsiteY13-868" fmla="*/ 3487664 h 3960000"/>
              <a:gd name="connsiteX14-869" fmla="*/ 1866603 w 3960440"/>
              <a:gd name="connsiteY14-870" fmla="*/ 2506778 h 3960000"/>
              <a:gd name="connsiteX15-871" fmla="*/ 2283619 w 3960440"/>
              <a:gd name="connsiteY15-872" fmla="*/ 2688571 h 3960000"/>
              <a:gd name="connsiteX16-873" fmla="*/ 3144820 w 3960440"/>
              <a:gd name="connsiteY16-874" fmla="*/ 1595509 h 3960000"/>
              <a:gd name="connsiteX17-875" fmla="*/ 2134565 w 3960440"/>
              <a:gd name="connsiteY17-876" fmla="*/ 477605 h 3960000"/>
              <a:gd name="connsiteX18-877" fmla="*/ 1979373 w 3960440"/>
              <a:gd name="connsiteY18-878" fmla="*/ 472350 h 3960000"/>
              <a:gd name="connsiteX19-879" fmla="*/ 436907 w 3960440"/>
              <a:gd name="connsiteY19-880" fmla="*/ 0 h 3960000"/>
              <a:gd name="connsiteX20-881" fmla="*/ 3523533 w 3960440"/>
              <a:gd name="connsiteY20-882" fmla="*/ 0 h 3960000"/>
              <a:gd name="connsiteX21-883" fmla="*/ 3960440 w 3960440"/>
              <a:gd name="connsiteY21-884" fmla="*/ 436907 h 3960000"/>
              <a:gd name="connsiteX22-885" fmla="*/ 3960440 w 3960440"/>
              <a:gd name="connsiteY22-886" fmla="*/ 3523093 h 3960000"/>
              <a:gd name="connsiteX23-887" fmla="*/ 3523533 w 3960440"/>
              <a:gd name="connsiteY23-888" fmla="*/ 3960000 h 3960000"/>
              <a:gd name="connsiteX24-889" fmla="*/ 436907 w 3960440"/>
              <a:gd name="connsiteY24-890" fmla="*/ 3960000 h 3960000"/>
              <a:gd name="connsiteX25-891" fmla="*/ 0 w 3960440"/>
              <a:gd name="connsiteY25-892" fmla="*/ 3523093 h 3960000"/>
              <a:gd name="connsiteX26-893" fmla="*/ 0 w 3960440"/>
              <a:gd name="connsiteY26-894" fmla="*/ 436907 h 3960000"/>
              <a:gd name="connsiteX27-895" fmla="*/ 436907 w 3960440"/>
              <a:gd name="connsiteY27-896" fmla="*/ 0 h 3960000"/>
              <a:gd name="connsiteX0-897" fmla="*/ 1979373 w 3960440"/>
              <a:gd name="connsiteY0-898" fmla="*/ 472350 h 3960000"/>
              <a:gd name="connsiteX1-899" fmla="*/ 813783 w 3960440"/>
              <a:gd name="connsiteY1-900" fmla="*/ 1434034 h 3960000"/>
              <a:gd name="connsiteX2-901" fmla="*/ 1119009 w 3960440"/>
              <a:gd name="connsiteY2-902" fmla="*/ 2222584 h 3960000"/>
              <a:gd name="connsiteX3-903" fmla="*/ 1296382 w 3960440"/>
              <a:gd name="connsiteY3-904" fmla="*/ 1907811 h 3960000"/>
              <a:gd name="connsiteX4-905" fmla="*/ 1234998 w 3960440"/>
              <a:gd name="connsiteY4-906" fmla="*/ 1431771 h 3960000"/>
              <a:gd name="connsiteX5-907" fmla="*/ 2217373 w 3960440"/>
              <a:gd name="connsiteY5-908" fmla="*/ 891303 h 3960000"/>
              <a:gd name="connsiteX6-909" fmla="*/ 2783502 w 3960440"/>
              <a:gd name="connsiteY6-910" fmla="*/ 1606823 h 3960000"/>
              <a:gd name="connsiteX7-911" fmla="*/ 2456028 w 3960440"/>
              <a:gd name="connsiteY7-912" fmla="*/ 2225955 h 3960000"/>
              <a:gd name="connsiteX8-913" fmla="*/ 2026974 w 3960440"/>
              <a:gd name="connsiteY8-914" fmla="*/ 2018938 h 3960000"/>
              <a:gd name="connsiteX9-915" fmla="*/ 2135727 w 3960440"/>
              <a:gd name="connsiteY9-916" fmla="*/ 1554876 h 3960000"/>
              <a:gd name="connsiteX10-917" fmla="*/ 1915898 w 3960440"/>
              <a:gd name="connsiteY10-918" fmla="*/ 1219889 h 3960000"/>
              <a:gd name="connsiteX11-919" fmla="*/ 1589196 w 3960440"/>
              <a:gd name="connsiteY11-920" fmla="*/ 1434803 h 3960000"/>
              <a:gd name="connsiteX12-921" fmla="*/ 1574511 w 3960440"/>
              <a:gd name="connsiteY12-922" fmla="*/ 1939931 h 3960000"/>
              <a:gd name="connsiteX13-923" fmla="*/ 1339611 w 3960440"/>
              <a:gd name="connsiteY13-924" fmla="*/ 3487664 h 3960000"/>
              <a:gd name="connsiteX14-925" fmla="*/ 1866603 w 3960440"/>
              <a:gd name="connsiteY14-926" fmla="*/ 2506778 h 3960000"/>
              <a:gd name="connsiteX15-927" fmla="*/ 2283619 w 3960440"/>
              <a:gd name="connsiteY15-928" fmla="*/ 2688571 h 3960000"/>
              <a:gd name="connsiteX16-929" fmla="*/ 3144820 w 3960440"/>
              <a:gd name="connsiteY16-930" fmla="*/ 1595509 h 3960000"/>
              <a:gd name="connsiteX17-931" fmla="*/ 2134565 w 3960440"/>
              <a:gd name="connsiteY17-932" fmla="*/ 477605 h 3960000"/>
              <a:gd name="connsiteX18-933" fmla="*/ 1979373 w 3960440"/>
              <a:gd name="connsiteY18-934" fmla="*/ 472350 h 3960000"/>
              <a:gd name="connsiteX19-935" fmla="*/ 436907 w 3960440"/>
              <a:gd name="connsiteY19-936" fmla="*/ 0 h 3960000"/>
              <a:gd name="connsiteX20-937" fmla="*/ 3523533 w 3960440"/>
              <a:gd name="connsiteY20-938" fmla="*/ 0 h 3960000"/>
              <a:gd name="connsiteX21-939" fmla="*/ 3960440 w 3960440"/>
              <a:gd name="connsiteY21-940" fmla="*/ 436907 h 3960000"/>
              <a:gd name="connsiteX22-941" fmla="*/ 3960440 w 3960440"/>
              <a:gd name="connsiteY22-942" fmla="*/ 3523093 h 3960000"/>
              <a:gd name="connsiteX23-943" fmla="*/ 3523533 w 3960440"/>
              <a:gd name="connsiteY23-944" fmla="*/ 3960000 h 3960000"/>
              <a:gd name="connsiteX24-945" fmla="*/ 436907 w 3960440"/>
              <a:gd name="connsiteY24-946" fmla="*/ 3960000 h 3960000"/>
              <a:gd name="connsiteX25-947" fmla="*/ 0 w 3960440"/>
              <a:gd name="connsiteY25-948" fmla="*/ 3523093 h 3960000"/>
              <a:gd name="connsiteX26-949" fmla="*/ 0 w 3960440"/>
              <a:gd name="connsiteY26-950" fmla="*/ 436907 h 3960000"/>
              <a:gd name="connsiteX27-951" fmla="*/ 436907 w 3960440"/>
              <a:gd name="connsiteY27-952" fmla="*/ 0 h 3960000"/>
              <a:gd name="connsiteX0-953" fmla="*/ 1979373 w 3960440"/>
              <a:gd name="connsiteY0-954" fmla="*/ 472350 h 3960000"/>
              <a:gd name="connsiteX1-955" fmla="*/ 813783 w 3960440"/>
              <a:gd name="connsiteY1-956" fmla="*/ 1434034 h 3960000"/>
              <a:gd name="connsiteX2-957" fmla="*/ 1119009 w 3960440"/>
              <a:gd name="connsiteY2-958" fmla="*/ 2222584 h 3960000"/>
              <a:gd name="connsiteX3-959" fmla="*/ 1296382 w 3960440"/>
              <a:gd name="connsiteY3-960" fmla="*/ 1907811 h 3960000"/>
              <a:gd name="connsiteX4-961" fmla="*/ 1234998 w 3960440"/>
              <a:gd name="connsiteY4-962" fmla="*/ 1431771 h 3960000"/>
              <a:gd name="connsiteX5-963" fmla="*/ 2217373 w 3960440"/>
              <a:gd name="connsiteY5-964" fmla="*/ 891303 h 3960000"/>
              <a:gd name="connsiteX6-965" fmla="*/ 2783502 w 3960440"/>
              <a:gd name="connsiteY6-966" fmla="*/ 1606823 h 3960000"/>
              <a:gd name="connsiteX7-967" fmla="*/ 2456028 w 3960440"/>
              <a:gd name="connsiteY7-968" fmla="*/ 2225955 h 3960000"/>
              <a:gd name="connsiteX8-969" fmla="*/ 2026974 w 3960440"/>
              <a:gd name="connsiteY8-970" fmla="*/ 2018938 h 3960000"/>
              <a:gd name="connsiteX9-971" fmla="*/ 2135727 w 3960440"/>
              <a:gd name="connsiteY9-972" fmla="*/ 1554876 h 3960000"/>
              <a:gd name="connsiteX10-973" fmla="*/ 1915898 w 3960440"/>
              <a:gd name="connsiteY10-974" fmla="*/ 1219889 h 3960000"/>
              <a:gd name="connsiteX11-975" fmla="*/ 1589196 w 3960440"/>
              <a:gd name="connsiteY11-976" fmla="*/ 1434803 h 3960000"/>
              <a:gd name="connsiteX12-977" fmla="*/ 1574511 w 3960440"/>
              <a:gd name="connsiteY12-978" fmla="*/ 1939931 h 3960000"/>
              <a:gd name="connsiteX13-979" fmla="*/ 1339611 w 3960440"/>
              <a:gd name="connsiteY13-980" fmla="*/ 3487664 h 3960000"/>
              <a:gd name="connsiteX14-981" fmla="*/ 1887692 w 3960440"/>
              <a:gd name="connsiteY14-982" fmla="*/ 2422431 h 3960000"/>
              <a:gd name="connsiteX15-983" fmla="*/ 2283619 w 3960440"/>
              <a:gd name="connsiteY15-984" fmla="*/ 2688571 h 3960000"/>
              <a:gd name="connsiteX16-985" fmla="*/ 3144820 w 3960440"/>
              <a:gd name="connsiteY16-986" fmla="*/ 1595509 h 3960000"/>
              <a:gd name="connsiteX17-987" fmla="*/ 2134565 w 3960440"/>
              <a:gd name="connsiteY17-988" fmla="*/ 477605 h 3960000"/>
              <a:gd name="connsiteX18-989" fmla="*/ 1979373 w 3960440"/>
              <a:gd name="connsiteY18-990" fmla="*/ 472350 h 3960000"/>
              <a:gd name="connsiteX19-991" fmla="*/ 436907 w 3960440"/>
              <a:gd name="connsiteY19-992" fmla="*/ 0 h 3960000"/>
              <a:gd name="connsiteX20-993" fmla="*/ 3523533 w 3960440"/>
              <a:gd name="connsiteY20-994" fmla="*/ 0 h 3960000"/>
              <a:gd name="connsiteX21-995" fmla="*/ 3960440 w 3960440"/>
              <a:gd name="connsiteY21-996" fmla="*/ 436907 h 3960000"/>
              <a:gd name="connsiteX22-997" fmla="*/ 3960440 w 3960440"/>
              <a:gd name="connsiteY22-998" fmla="*/ 3523093 h 3960000"/>
              <a:gd name="connsiteX23-999" fmla="*/ 3523533 w 3960440"/>
              <a:gd name="connsiteY23-1000" fmla="*/ 3960000 h 3960000"/>
              <a:gd name="connsiteX24-1001" fmla="*/ 436907 w 3960440"/>
              <a:gd name="connsiteY24-1002" fmla="*/ 3960000 h 3960000"/>
              <a:gd name="connsiteX25-1003" fmla="*/ 0 w 3960440"/>
              <a:gd name="connsiteY25-1004" fmla="*/ 3523093 h 3960000"/>
              <a:gd name="connsiteX26-1005" fmla="*/ 0 w 3960440"/>
              <a:gd name="connsiteY26-1006" fmla="*/ 436907 h 3960000"/>
              <a:gd name="connsiteX27-1007" fmla="*/ 436907 w 3960440"/>
              <a:gd name="connsiteY27-1008" fmla="*/ 0 h 3960000"/>
              <a:gd name="connsiteX0-1009" fmla="*/ 1979373 w 3960440"/>
              <a:gd name="connsiteY0-1010" fmla="*/ 472350 h 3960000"/>
              <a:gd name="connsiteX1-1011" fmla="*/ 813783 w 3960440"/>
              <a:gd name="connsiteY1-1012" fmla="*/ 1434034 h 3960000"/>
              <a:gd name="connsiteX2-1013" fmla="*/ 1119009 w 3960440"/>
              <a:gd name="connsiteY2-1014" fmla="*/ 2222584 h 3960000"/>
              <a:gd name="connsiteX3-1015" fmla="*/ 1296382 w 3960440"/>
              <a:gd name="connsiteY3-1016" fmla="*/ 1907811 h 3960000"/>
              <a:gd name="connsiteX4-1017" fmla="*/ 1234998 w 3960440"/>
              <a:gd name="connsiteY4-1018" fmla="*/ 1431771 h 3960000"/>
              <a:gd name="connsiteX5-1019" fmla="*/ 2217373 w 3960440"/>
              <a:gd name="connsiteY5-1020" fmla="*/ 891303 h 3960000"/>
              <a:gd name="connsiteX6-1021" fmla="*/ 2783502 w 3960440"/>
              <a:gd name="connsiteY6-1022" fmla="*/ 1606823 h 3960000"/>
              <a:gd name="connsiteX7-1023" fmla="*/ 2456028 w 3960440"/>
              <a:gd name="connsiteY7-1024" fmla="*/ 2225955 h 3960000"/>
              <a:gd name="connsiteX8-1025" fmla="*/ 2026974 w 3960440"/>
              <a:gd name="connsiteY8-1026" fmla="*/ 2018938 h 3960000"/>
              <a:gd name="connsiteX9-1027" fmla="*/ 2135727 w 3960440"/>
              <a:gd name="connsiteY9-1028" fmla="*/ 1554876 h 3960000"/>
              <a:gd name="connsiteX10-1029" fmla="*/ 1915898 w 3960440"/>
              <a:gd name="connsiteY10-1030" fmla="*/ 1219889 h 3960000"/>
              <a:gd name="connsiteX11-1031" fmla="*/ 1589196 w 3960440"/>
              <a:gd name="connsiteY11-1032" fmla="*/ 1434803 h 3960000"/>
              <a:gd name="connsiteX12-1033" fmla="*/ 1574511 w 3960440"/>
              <a:gd name="connsiteY12-1034" fmla="*/ 1939931 h 3960000"/>
              <a:gd name="connsiteX13-1035" fmla="*/ 1339611 w 3960440"/>
              <a:gd name="connsiteY13-1036" fmla="*/ 3487664 h 3960000"/>
              <a:gd name="connsiteX14-1037" fmla="*/ 1887692 w 3960440"/>
              <a:gd name="connsiteY14-1038" fmla="*/ 2422431 h 3960000"/>
              <a:gd name="connsiteX15-1039" fmla="*/ 2336342 w 3960440"/>
              <a:gd name="connsiteY15-1040" fmla="*/ 2720202 h 3960000"/>
              <a:gd name="connsiteX16-1041" fmla="*/ 3144820 w 3960440"/>
              <a:gd name="connsiteY16-1042" fmla="*/ 1595509 h 3960000"/>
              <a:gd name="connsiteX17-1043" fmla="*/ 2134565 w 3960440"/>
              <a:gd name="connsiteY17-1044" fmla="*/ 477605 h 3960000"/>
              <a:gd name="connsiteX18-1045" fmla="*/ 1979373 w 3960440"/>
              <a:gd name="connsiteY18-1046" fmla="*/ 472350 h 3960000"/>
              <a:gd name="connsiteX19-1047" fmla="*/ 436907 w 3960440"/>
              <a:gd name="connsiteY19-1048" fmla="*/ 0 h 3960000"/>
              <a:gd name="connsiteX20-1049" fmla="*/ 3523533 w 3960440"/>
              <a:gd name="connsiteY20-1050" fmla="*/ 0 h 3960000"/>
              <a:gd name="connsiteX21-1051" fmla="*/ 3960440 w 3960440"/>
              <a:gd name="connsiteY21-1052" fmla="*/ 436907 h 3960000"/>
              <a:gd name="connsiteX22-1053" fmla="*/ 3960440 w 3960440"/>
              <a:gd name="connsiteY22-1054" fmla="*/ 3523093 h 3960000"/>
              <a:gd name="connsiteX23-1055" fmla="*/ 3523533 w 3960440"/>
              <a:gd name="connsiteY23-1056" fmla="*/ 3960000 h 3960000"/>
              <a:gd name="connsiteX24-1057" fmla="*/ 436907 w 3960440"/>
              <a:gd name="connsiteY24-1058" fmla="*/ 3960000 h 3960000"/>
              <a:gd name="connsiteX25-1059" fmla="*/ 0 w 3960440"/>
              <a:gd name="connsiteY25-1060" fmla="*/ 3523093 h 3960000"/>
              <a:gd name="connsiteX26-1061" fmla="*/ 0 w 3960440"/>
              <a:gd name="connsiteY26-1062" fmla="*/ 436907 h 3960000"/>
              <a:gd name="connsiteX27-1063" fmla="*/ 436907 w 3960440"/>
              <a:gd name="connsiteY27-1064" fmla="*/ 0 h 3960000"/>
              <a:gd name="connsiteX0-1065" fmla="*/ 1979373 w 3960440"/>
              <a:gd name="connsiteY0-1066" fmla="*/ 472350 h 3960000"/>
              <a:gd name="connsiteX1-1067" fmla="*/ 813783 w 3960440"/>
              <a:gd name="connsiteY1-1068" fmla="*/ 1434034 h 3960000"/>
              <a:gd name="connsiteX2-1069" fmla="*/ 1119009 w 3960440"/>
              <a:gd name="connsiteY2-1070" fmla="*/ 2222584 h 3960000"/>
              <a:gd name="connsiteX3-1071" fmla="*/ 1296382 w 3960440"/>
              <a:gd name="connsiteY3-1072" fmla="*/ 1907811 h 3960000"/>
              <a:gd name="connsiteX4-1073" fmla="*/ 1234998 w 3960440"/>
              <a:gd name="connsiteY4-1074" fmla="*/ 1431771 h 3960000"/>
              <a:gd name="connsiteX5-1075" fmla="*/ 2217373 w 3960440"/>
              <a:gd name="connsiteY5-1076" fmla="*/ 891303 h 3960000"/>
              <a:gd name="connsiteX6-1077" fmla="*/ 2783502 w 3960440"/>
              <a:gd name="connsiteY6-1078" fmla="*/ 1606823 h 3960000"/>
              <a:gd name="connsiteX7-1079" fmla="*/ 2456028 w 3960440"/>
              <a:gd name="connsiteY7-1080" fmla="*/ 2225955 h 3960000"/>
              <a:gd name="connsiteX8-1081" fmla="*/ 2026974 w 3960440"/>
              <a:gd name="connsiteY8-1082" fmla="*/ 2018938 h 3960000"/>
              <a:gd name="connsiteX9-1083" fmla="*/ 2135727 w 3960440"/>
              <a:gd name="connsiteY9-1084" fmla="*/ 1554876 h 3960000"/>
              <a:gd name="connsiteX10-1085" fmla="*/ 1915898 w 3960440"/>
              <a:gd name="connsiteY10-1086" fmla="*/ 1219889 h 3960000"/>
              <a:gd name="connsiteX11-1087" fmla="*/ 1589196 w 3960440"/>
              <a:gd name="connsiteY11-1088" fmla="*/ 1434803 h 3960000"/>
              <a:gd name="connsiteX12-1089" fmla="*/ 1574511 w 3960440"/>
              <a:gd name="connsiteY12-1090" fmla="*/ 1939931 h 3960000"/>
              <a:gd name="connsiteX13-1091" fmla="*/ 1339611 w 3960440"/>
              <a:gd name="connsiteY13-1092" fmla="*/ 3487664 h 3960000"/>
              <a:gd name="connsiteX14-1093" fmla="*/ 1887692 w 3960440"/>
              <a:gd name="connsiteY14-1094" fmla="*/ 2422431 h 3960000"/>
              <a:gd name="connsiteX15-1095" fmla="*/ 2336342 w 3960440"/>
              <a:gd name="connsiteY15-1096" fmla="*/ 2720202 h 3960000"/>
              <a:gd name="connsiteX16-1097" fmla="*/ 3176454 w 3960440"/>
              <a:gd name="connsiteY16-1098" fmla="*/ 1627140 h 3960000"/>
              <a:gd name="connsiteX17-1099" fmla="*/ 2134565 w 3960440"/>
              <a:gd name="connsiteY17-1100" fmla="*/ 477605 h 3960000"/>
              <a:gd name="connsiteX18-1101" fmla="*/ 1979373 w 3960440"/>
              <a:gd name="connsiteY18-1102" fmla="*/ 472350 h 3960000"/>
              <a:gd name="connsiteX19-1103" fmla="*/ 436907 w 3960440"/>
              <a:gd name="connsiteY19-1104" fmla="*/ 0 h 3960000"/>
              <a:gd name="connsiteX20-1105" fmla="*/ 3523533 w 3960440"/>
              <a:gd name="connsiteY20-1106" fmla="*/ 0 h 3960000"/>
              <a:gd name="connsiteX21-1107" fmla="*/ 3960440 w 3960440"/>
              <a:gd name="connsiteY21-1108" fmla="*/ 436907 h 3960000"/>
              <a:gd name="connsiteX22-1109" fmla="*/ 3960440 w 3960440"/>
              <a:gd name="connsiteY22-1110" fmla="*/ 3523093 h 3960000"/>
              <a:gd name="connsiteX23-1111" fmla="*/ 3523533 w 3960440"/>
              <a:gd name="connsiteY23-1112" fmla="*/ 3960000 h 3960000"/>
              <a:gd name="connsiteX24-1113" fmla="*/ 436907 w 3960440"/>
              <a:gd name="connsiteY24-1114" fmla="*/ 3960000 h 3960000"/>
              <a:gd name="connsiteX25-1115" fmla="*/ 0 w 3960440"/>
              <a:gd name="connsiteY25-1116" fmla="*/ 3523093 h 3960000"/>
              <a:gd name="connsiteX26-1117" fmla="*/ 0 w 3960440"/>
              <a:gd name="connsiteY26-1118" fmla="*/ 436907 h 3960000"/>
              <a:gd name="connsiteX27-1119" fmla="*/ 436907 w 3960440"/>
              <a:gd name="connsiteY27-1120" fmla="*/ 0 h 3960000"/>
              <a:gd name="connsiteX0-1121" fmla="*/ 1979373 w 3960440"/>
              <a:gd name="connsiteY0-1122" fmla="*/ 472350 h 3960000"/>
              <a:gd name="connsiteX1-1123" fmla="*/ 813783 w 3960440"/>
              <a:gd name="connsiteY1-1124" fmla="*/ 1434034 h 3960000"/>
              <a:gd name="connsiteX2-1125" fmla="*/ 1119009 w 3960440"/>
              <a:gd name="connsiteY2-1126" fmla="*/ 2222584 h 3960000"/>
              <a:gd name="connsiteX3-1127" fmla="*/ 1296382 w 3960440"/>
              <a:gd name="connsiteY3-1128" fmla="*/ 1907811 h 3960000"/>
              <a:gd name="connsiteX4-1129" fmla="*/ 1234998 w 3960440"/>
              <a:gd name="connsiteY4-1130" fmla="*/ 1431771 h 3960000"/>
              <a:gd name="connsiteX5-1131" fmla="*/ 2217373 w 3960440"/>
              <a:gd name="connsiteY5-1132" fmla="*/ 891303 h 3960000"/>
              <a:gd name="connsiteX6-1133" fmla="*/ 2783502 w 3960440"/>
              <a:gd name="connsiteY6-1134" fmla="*/ 1606823 h 3960000"/>
              <a:gd name="connsiteX7-1135" fmla="*/ 2456028 w 3960440"/>
              <a:gd name="connsiteY7-1136" fmla="*/ 2225955 h 3960000"/>
              <a:gd name="connsiteX8-1137" fmla="*/ 2026974 w 3960440"/>
              <a:gd name="connsiteY8-1138" fmla="*/ 2018938 h 3960000"/>
              <a:gd name="connsiteX9-1139" fmla="*/ 2135727 w 3960440"/>
              <a:gd name="connsiteY9-1140" fmla="*/ 1554876 h 3960000"/>
              <a:gd name="connsiteX10-1141" fmla="*/ 1915898 w 3960440"/>
              <a:gd name="connsiteY10-1142" fmla="*/ 1219889 h 3960000"/>
              <a:gd name="connsiteX11-1143" fmla="*/ 1589196 w 3960440"/>
              <a:gd name="connsiteY11-1144" fmla="*/ 1434803 h 3960000"/>
              <a:gd name="connsiteX12-1145" fmla="*/ 1574511 w 3960440"/>
              <a:gd name="connsiteY12-1146" fmla="*/ 1939931 h 3960000"/>
              <a:gd name="connsiteX13-1147" fmla="*/ 1339611 w 3960440"/>
              <a:gd name="connsiteY13-1148" fmla="*/ 3487664 h 3960000"/>
              <a:gd name="connsiteX14-1149" fmla="*/ 1887692 w 3960440"/>
              <a:gd name="connsiteY14-1150" fmla="*/ 2422431 h 3960000"/>
              <a:gd name="connsiteX15-1151" fmla="*/ 2336342 w 3960440"/>
              <a:gd name="connsiteY15-1152" fmla="*/ 2720202 h 3960000"/>
              <a:gd name="connsiteX16-1153" fmla="*/ 3176454 w 3960440"/>
              <a:gd name="connsiteY16-1154" fmla="*/ 1627140 h 3960000"/>
              <a:gd name="connsiteX17-1155" fmla="*/ 2134565 w 3960440"/>
              <a:gd name="connsiteY17-1156" fmla="*/ 477605 h 3960000"/>
              <a:gd name="connsiteX18-1157" fmla="*/ 1979373 w 3960440"/>
              <a:gd name="connsiteY18-1158" fmla="*/ 472350 h 3960000"/>
              <a:gd name="connsiteX19-1159" fmla="*/ 436907 w 3960440"/>
              <a:gd name="connsiteY19-1160" fmla="*/ 0 h 3960000"/>
              <a:gd name="connsiteX20-1161" fmla="*/ 3523533 w 3960440"/>
              <a:gd name="connsiteY20-1162" fmla="*/ 0 h 3960000"/>
              <a:gd name="connsiteX21-1163" fmla="*/ 3960440 w 3960440"/>
              <a:gd name="connsiteY21-1164" fmla="*/ 436907 h 3960000"/>
              <a:gd name="connsiteX22-1165" fmla="*/ 3960440 w 3960440"/>
              <a:gd name="connsiteY22-1166" fmla="*/ 3523093 h 3960000"/>
              <a:gd name="connsiteX23-1167" fmla="*/ 3523533 w 3960440"/>
              <a:gd name="connsiteY23-1168" fmla="*/ 3960000 h 3960000"/>
              <a:gd name="connsiteX24-1169" fmla="*/ 436907 w 3960440"/>
              <a:gd name="connsiteY24-1170" fmla="*/ 3960000 h 3960000"/>
              <a:gd name="connsiteX25-1171" fmla="*/ 0 w 3960440"/>
              <a:gd name="connsiteY25-1172" fmla="*/ 3523093 h 3960000"/>
              <a:gd name="connsiteX26-1173" fmla="*/ 0 w 3960440"/>
              <a:gd name="connsiteY26-1174" fmla="*/ 436907 h 3960000"/>
              <a:gd name="connsiteX27-1175" fmla="*/ 436907 w 3960440"/>
              <a:gd name="connsiteY27-1176" fmla="*/ 0 h 3960000"/>
              <a:gd name="connsiteX0-1177" fmla="*/ 1979373 w 3960440"/>
              <a:gd name="connsiteY0-1178" fmla="*/ 472350 h 3960000"/>
              <a:gd name="connsiteX1-1179" fmla="*/ 813783 w 3960440"/>
              <a:gd name="connsiteY1-1180" fmla="*/ 1434034 h 3960000"/>
              <a:gd name="connsiteX2-1181" fmla="*/ 1119009 w 3960440"/>
              <a:gd name="connsiteY2-1182" fmla="*/ 2222584 h 3960000"/>
              <a:gd name="connsiteX3-1183" fmla="*/ 1296382 w 3960440"/>
              <a:gd name="connsiteY3-1184" fmla="*/ 1907811 h 3960000"/>
              <a:gd name="connsiteX4-1185" fmla="*/ 1234998 w 3960440"/>
              <a:gd name="connsiteY4-1186" fmla="*/ 1431771 h 3960000"/>
              <a:gd name="connsiteX5-1187" fmla="*/ 2217373 w 3960440"/>
              <a:gd name="connsiteY5-1188" fmla="*/ 891303 h 3960000"/>
              <a:gd name="connsiteX6-1189" fmla="*/ 2783502 w 3960440"/>
              <a:gd name="connsiteY6-1190" fmla="*/ 1606823 h 3960000"/>
              <a:gd name="connsiteX7-1191" fmla="*/ 2456028 w 3960440"/>
              <a:gd name="connsiteY7-1192" fmla="*/ 2225955 h 3960000"/>
              <a:gd name="connsiteX8-1193" fmla="*/ 2026974 w 3960440"/>
              <a:gd name="connsiteY8-1194" fmla="*/ 2018938 h 3960000"/>
              <a:gd name="connsiteX9-1195" fmla="*/ 2135727 w 3960440"/>
              <a:gd name="connsiteY9-1196" fmla="*/ 1554876 h 3960000"/>
              <a:gd name="connsiteX10-1197" fmla="*/ 1915898 w 3960440"/>
              <a:gd name="connsiteY10-1198" fmla="*/ 1219889 h 3960000"/>
              <a:gd name="connsiteX11-1199" fmla="*/ 1589196 w 3960440"/>
              <a:gd name="connsiteY11-1200" fmla="*/ 1434803 h 3960000"/>
              <a:gd name="connsiteX12-1201" fmla="*/ 1574511 w 3960440"/>
              <a:gd name="connsiteY12-1202" fmla="*/ 1939931 h 3960000"/>
              <a:gd name="connsiteX13-1203" fmla="*/ 1339611 w 3960440"/>
              <a:gd name="connsiteY13-1204" fmla="*/ 3487664 h 3960000"/>
              <a:gd name="connsiteX14-1205" fmla="*/ 1887692 w 3960440"/>
              <a:gd name="connsiteY14-1206" fmla="*/ 2422431 h 3960000"/>
              <a:gd name="connsiteX15-1207" fmla="*/ 2336342 w 3960440"/>
              <a:gd name="connsiteY15-1208" fmla="*/ 2720202 h 3960000"/>
              <a:gd name="connsiteX16-1209" fmla="*/ 3176454 w 3960440"/>
              <a:gd name="connsiteY16-1210" fmla="*/ 1627140 h 3960000"/>
              <a:gd name="connsiteX17-1211" fmla="*/ 2134565 w 3960440"/>
              <a:gd name="connsiteY17-1212" fmla="*/ 477605 h 3960000"/>
              <a:gd name="connsiteX18-1213" fmla="*/ 1979373 w 3960440"/>
              <a:gd name="connsiteY18-1214" fmla="*/ 472350 h 3960000"/>
              <a:gd name="connsiteX19-1215" fmla="*/ 436907 w 3960440"/>
              <a:gd name="connsiteY19-1216" fmla="*/ 0 h 3960000"/>
              <a:gd name="connsiteX20-1217" fmla="*/ 3523533 w 3960440"/>
              <a:gd name="connsiteY20-1218" fmla="*/ 0 h 3960000"/>
              <a:gd name="connsiteX21-1219" fmla="*/ 3960440 w 3960440"/>
              <a:gd name="connsiteY21-1220" fmla="*/ 436907 h 3960000"/>
              <a:gd name="connsiteX22-1221" fmla="*/ 3960440 w 3960440"/>
              <a:gd name="connsiteY22-1222" fmla="*/ 3523093 h 3960000"/>
              <a:gd name="connsiteX23-1223" fmla="*/ 3523533 w 3960440"/>
              <a:gd name="connsiteY23-1224" fmla="*/ 3960000 h 3960000"/>
              <a:gd name="connsiteX24-1225" fmla="*/ 436907 w 3960440"/>
              <a:gd name="connsiteY24-1226" fmla="*/ 3960000 h 3960000"/>
              <a:gd name="connsiteX25-1227" fmla="*/ 0 w 3960440"/>
              <a:gd name="connsiteY25-1228" fmla="*/ 3523093 h 3960000"/>
              <a:gd name="connsiteX26-1229" fmla="*/ 0 w 3960440"/>
              <a:gd name="connsiteY26-1230" fmla="*/ 436907 h 3960000"/>
              <a:gd name="connsiteX27-1231" fmla="*/ 436907 w 3960440"/>
              <a:gd name="connsiteY27-1232" fmla="*/ 0 h 3960000"/>
              <a:gd name="connsiteX0-1233" fmla="*/ 1979373 w 3960440"/>
              <a:gd name="connsiteY0-1234" fmla="*/ 472350 h 3960000"/>
              <a:gd name="connsiteX1-1235" fmla="*/ 813783 w 3960440"/>
              <a:gd name="connsiteY1-1236" fmla="*/ 1434034 h 3960000"/>
              <a:gd name="connsiteX2-1237" fmla="*/ 1119009 w 3960440"/>
              <a:gd name="connsiteY2-1238" fmla="*/ 2222584 h 3960000"/>
              <a:gd name="connsiteX3-1239" fmla="*/ 1296382 w 3960440"/>
              <a:gd name="connsiteY3-1240" fmla="*/ 1907811 h 3960000"/>
              <a:gd name="connsiteX4-1241" fmla="*/ 1234998 w 3960440"/>
              <a:gd name="connsiteY4-1242" fmla="*/ 1431771 h 3960000"/>
              <a:gd name="connsiteX5-1243" fmla="*/ 2217373 w 3960440"/>
              <a:gd name="connsiteY5-1244" fmla="*/ 891303 h 3960000"/>
              <a:gd name="connsiteX6-1245" fmla="*/ 2783502 w 3960440"/>
              <a:gd name="connsiteY6-1246" fmla="*/ 1606823 h 3960000"/>
              <a:gd name="connsiteX7-1247" fmla="*/ 2456028 w 3960440"/>
              <a:gd name="connsiteY7-1248" fmla="*/ 2225955 h 3960000"/>
              <a:gd name="connsiteX8-1249" fmla="*/ 2026974 w 3960440"/>
              <a:gd name="connsiteY8-1250" fmla="*/ 2018938 h 3960000"/>
              <a:gd name="connsiteX9-1251" fmla="*/ 2135727 w 3960440"/>
              <a:gd name="connsiteY9-1252" fmla="*/ 1554876 h 3960000"/>
              <a:gd name="connsiteX10-1253" fmla="*/ 1915898 w 3960440"/>
              <a:gd name="connsiteY10-1254" fmla="*/ 1219889 h 3960000"/>
              <a:gd name="connsiteX11-1255" fmla="*/ 1589196 w 3960440"/>
              <a:gd name="connsiteY11-1256" fmla="*/ 1434803 h 3960000"/>
              <a:gd name="connsiteX12-1257" fmla="*/ 1574511 w 3960440"/>
              <a:gd name="connsiteY12-1258" fmla="*/ 1939931 h 3960000"/>
              <a:gd name="connsiteX13-1259" fmla="*/ 1339611 w 3960440"/>
              <a:gd name="connsiteY13-1260" fmla="*/ 3487664 h 3960000"/>
              <a:gd name="connsiteX14-1261" fmla="*/ 1887692 w 3960440"/>
              <a:gd name="connsiteY14-1262" fmla="*/ 2422431 h 3960000"/>
              <a:gd name="connsiteX15-1263" fmla="*/ 2336342 w 3960440"/>
              <a:gd name="connsiteY15-1264" fmla="*/ 2720202 h 3960000"/>
              <a:gd name="connsiteX16-1265" fmla="*/ 3176454 w 3960440"/>
              <a:gd name="connsiteY16-1266" fmla="*/ 1627140 h 3960000"/>
              <a:gd name="connsiteX17-1267" fmla="*/ 2134565 w 3960440"/>
              <a:gd name="connsiteY17-1268" fmla="*/ 477605 h 3960000"/>
              <a:gd name="connsiteX18-1269" fmla="*/ 1979373 w 3960440"/>
              <a:gd name="connsiteY18-1270" fmla="*/ 472350 h 3960000"/>
              <a:gd name="connsiteX19-1271" fmla="*/ 436907 w 3960440"/>
              <a:gd name="connsiteY19-1272" fmla="*/ 0 h 3960000"/>
              <a:gd name="connsiteX20-1273" fmla="*/ 3523533 w 3960440"/>
              <a:gd name="connsiteY20-1274" fmla="*/ 0 h 3960000"/>
              <a:gd name="connsiteX21-1275" fmla="*/ 3960440 w 3960440"/>
              <a:gd name="connsiteY21-1276" fmla="*/ 436907 h 3960000"/>
              <a:gd name="connsiteX22-1277" fmla="*/ 3960440 w 3960440"/>
              <a:gd name="connsiteY22-1278" fmla="*/ 3523093 h 3960000"/>
              <a:gd name="connsiteX23-1279" fmla="*/ 3523533 w 3960440"/>
              <a:gd name="connsiteY23-1280" fmla="*/ 3960000 h 3960000"/>
              <a:gd name="connsiteX24-1281" fmla="*/ 436907 w 3960440"/>
              <a:gd name="connsiteY24-1282" fmla="*/ 3960000 h 3960000"/>
              <a:gd name="connsiteX25-1283" fmla="*/ 0 w 3960440"/>
              <a:gd name="connsiteY25-1284" fmla="*/ 3523093 h 3960000"/>
              <a:gd name="connsiteX26-1285" fmla="*/ 0 w 3960440"/>
              <a:gd name="connsiteY26-1286" fmla="*/ 436907 h 3960000"/>
              <a:gd name="connsiteX27-1287" fmla="*/ 436907 w 3960440"/>
              <a:gd name="connsiteY27-1288" fmla="*/ 0 h 3960000"/>
              <a:gd name="connsiteX0-1289" fmla="*/ 1979373 w 3960440"/>
              <a:gd name="connsiteY0-1290" fmla="*/ 472350 h 3960000"/>
              <a:gd name="connsiteX1-1291" fmla="*/ 813783 w 3960440"/>
              <a:gd name="connsiteY1-1292" fmla="*/ 1434034 h 3960000"/>
              <a:gd name="connsiteX2-1293" fmla="*/ 1119009 w 3960440"/>
              <a:gd name="connsiteY2-1294" fmla="*/ 2222584 h 3960000"/>
              <a:gd name="connsiteX3-1295" fmla="*/ 1296382 w 3960440"/>
              <a:gd name="connsiteY3-1296" fmla="*/ 1907811 h 3960000"/>
              <a:gd name="connsiteX4-1297" fmla="*/ 1234998 w 3960440"/>
              <a:gd name="connsiteY4-1298" fmla="*/ 1431771 h 3960000"/>
              <a:gd name="connsiteX5-1299" fmla="*/ 2217373 w 3960440"/>
              <a:gd name="connsiteY5-1300" fmla="*/ 891303 h 3960000"/>
              <a:gd name="connsiteX6-1301" fmla="*/ 2783502 w 3960440"/>
              <a:gd name="connsiteY6-1302" fmla="*/ 1606823 h 3960000"/>
              <a:gd name="connsiteX7-1303" fmla="*/ 2456028 w 3960440"/>
              <a:gd name="connsiteY7-1304" fmla="*/ 2225955 h 3960000"/>
              <a:gd name="connsiteX8-1305" fmla="*/ 2026974 w 3960440"/>
              <a:gd name="connsiteY8-1306" fmla="*/ 2018938 h 3960000"/>
              <a:gd name="connsiteX9-1307" fmla="*/ 2135727 w 3960440"/>
              <a:gd name="connsiteY9-1308" fmla="*/ 1554876 h 3960000"/>
              <a:gd name="connsiteX10-1309" fmla="*/ 1915898 w 3960440"/>
              <a:gd name="connsiteY10-1310" fmla="*/ 1219889 h 3960000"/>
              <a:gd name="connsiteX11-1311" fmla="*/ 1589196 w 3960440"/>
              <a:gd name="connsiteY11-1312" fmla="*/ 1434803 h 3960000"/>
              <a:gd name="connsiteX12-1313" fmla="*/ 1574511 w 3960440"/>
              <a:gd name="connsiteY12-1314" fmla="*/ 1939931 h 3960000"/>
              <a:gd name="connsiteX13-1315" fmla="*/ 1339611 w 3960440"/>
              <a:gd name="connsiteY13-1316" fmla="*/ 3487664 h 3960000"/>
              <a:gd name="connsiteX14-1317" fmla="*/ 1887692 w 3960440"/>
              <a:gd name="connsiteY14-1318" fmla="*/ 2422431 h 3960000"/>
              <a:gd name="connsiteX15-1319" fmla="*/ 2336342 w 3960440"/>
              <a:gd name="connsiteY15-1320" fmla="*/ 2720202 h 3960000"/>
              <a:gd name="connsiteX16-1321" fmla="*/ 3176454 w 3960440"/>
              <a:gd name="connsiteY16-1322" fmla="*/ 1627140 h 3960000"/>
              <a:gd name="connsiteX17-1323" fmla="*/ 1979373 w 3960440"/>
              <a:gd name="connsiteY17-1324" fmla="*/ 472350 h 3960000"/>
              <a:gd name="connsiteX18-1325" fmla="*/ 436907 w 3960440"/>
              <a:gd name="connsiteY18-1326" fmla="*/ 0 h 3960000"/>
              <a:gd name="connsiteX19-1327" fmla="*/ 3523533 w 3960440"/>
              <a:gd name="connsiteY19-1328" fmla="*/ 0 h 3960000"/>
              <a:gd name="connsiteX20-1329" fmla="*/ 3960440 w 3960440"/>
              <a:gd name="connsiteY20-1330" fmla="*/ 436907 h 3960000"/>
              <a:gd name="connsiteX21-1331" fmla="*/ 3960440 w 3960440"/>
              <a:gd name="connsiteY21-1332" fmla="*/ 3523093 h 3960000"/>
              <a:gd name="connsiteX22-1333" fmla="*/ 3523533 w 3960440"/>
              <a:gd name="connsiteY22-1334" fmla="*/ 3960000 h 3960000"/>
              <a:gd name="connsiteX23-1335" fmla="*/ 436907 w 3960440"/>
              <a:gd name="connsiteY23-1336" fmla="*/ 3960000 h 3960000"/>
              <a:gd name="connsiteX24-1337" fmla="*/ 0 w 3960440"/>
              <a:gd name="connsiteY24-1338" fmla="*/ 3523093 h 3960000"/>
              <a:gd name="connsiteX25-1339" fmla="*/ 0 w 3960440"/>
              <a:gd name="connsiteY25-1340" fmla="*/ 436907 h 3960000"/>
              <a:gd name="connsiteX26-1341" fmla="*/ 436907 w 3960440"/>
              <a:gd name="connsiteY26-1342" fmla="*/ 0 h 3960000"/>
              <a:gd name="connsiteX0-1343" fmla="*/ 1979373 w 3960440"/>
              <a:gd name="connsiteY0-1344" fmla="*/ 472350 h 3960000"/>
              <a:gd name="connsiteX1-1345" fmla="*/ 813783 w 3960440"/>
              <a:gd name="connsiteY1-1346" fmla="*/ 1434034 h 3960000"/>
              <a:gd name="connsiteX2-1347" fmla="*/ 1119009 w 3960440"/>
              <a:gd name="connsiteY2-1348" fmla="*/ 2222584 h 3960000"/>
              <a:gd name="connsiteX3-1349" fmla="*/ 1296382 w 3960440"/>
              <a:gd name="connsiteY3-1350" fmla="*/ 1907811 h 3960000"/>
              <a:gd name="connsiteX4-1351" fmla="*/ 1234998 w 3960440"/>
              <a:gd name="connsiteY4-1352" fmla="*/ 1431771 h 3960000"/>
              <a:gd name="connsiteX5-1353" fmla="*/ 2217373 w 3960440"/>
              <a:gd name="connsiteY5-1354" fmla="*/ 891303 h 3960000"/>
              <a:gd name="connsiteX6-1355" fmla="*/ 2783502 w 3960440"/>
              <a:gd name="connsiteY6-1356" fmla="*/ 1606823 h 3960000"/>
              <a:gd name="connsiteX7-1357" fmla="*/ 2456028 w 3960440"/>
              <a:gd name="connsiteY7-1358" fmla="*/ 2225955 h 3960000"/>
              <a:gd name="connsiteX8-1359" fmla="*/ 2026974 w 3960440"/>
              <a:gd name="connsiteY8-1360" fmla="*/ 2018938 h 3960000"/>
              <a:gd name="connsiteX9-1361" fmla="*/ 2135727 w 3960440"/>
              <a:gd name="connsiteY9-1362" fmla="*/ 1554876 h 3960000"/>
              <a:gd name="connsiteX10-1363" fmla="*/ 1915898 w 3960440"/>
              <a:gd name="connsiteY10-1364" fmla="*/ 1219889 h 3960000"/>
              <a:gd name="connsiteX11-1365" fmla="*/ 1589196 w 3960440"/>
              <a:gd name="connsiteY11-1366" fmla="*/ 1434803 h 3960000"/>
              <a:gd name="connsiteX12-1367" fmla="*/ 1574511 w 3960440"/>
              <a:gd name="connsiteY12-1368" fmla="*/ 1939931 h 3960000"/>
              <a:gd name="connsiteX13-1369" fmla="*/ 1339611 w 3960440"/>
              <a:gd name="connsiteY13-1370" fmla="*/ 3487664 h 3960000"/>
              <a:gd name="connsiteX14-1371" fmla="*/ 1887692 w 3960440"/>
              <a:gd name="connsiteY14-1372" fmla="*/ 2422431 h 3960000"/>
              <a:gd name="connsiteX15-1373" fmla="*/ 2336342 w 3960440"/>
              <a:gd name="connsiteY15-1374" fmla="*/ 2720202 h 3960000"/>
              <a:gd name="connsiteX16-1375" fmla="*/ 3176454 w 3960440"/>
              <a:gd name="connsiteY16-1376" fmla="*/ 1627140 h 3960000"/>
              <a:gd name="connsiteX17-1377" fmla="*/ 1979373 w 3960440"/>
              <a:gd name="connsiteY17-1378" fmla="*/ 472350 h 3960000"/>
              <a:gd name="connsiteX18-1379" fmla="*/ 436907 w 3960440"/>
              <a:gd name="connsiteY18-1380" fmla="*/ 0 h 3960000"/>
              <a:gd name="connsiteX19-1381" fmla="*/ 3523533 w 3960440"/>
              <a:gd name="connsiteY19-1382" fmla="*/ 0 h 3960000"/>
              <a:gd name="connsiteX20-1383" fmla="*/ 3960440 w 3960440"/>
              <a:gd name="connsiteY20-1384" fmla="*/ 436907 h 3960000"/>
              <a:gd name="connsiteX21-1385" fmla="*/ 3960440 w 3960440"/>
              <a:gd name="connsiteY21-1386" fmla="*/ 3523093 h 3960000"/>
              <a:gd name="connsiteX22-1387" fmla="*/ 3523533 w 3960440"/>
              <a:gd name="connsiteY22-1388" fmla="*/ 3960000 h 3960000"/>
              <a:gd name="connsiteX23-1389" fmla="*/ 436907 w 3960440"/>
              <a:gd name="connsiteY23-1390" fmla="*/ 3960000 h 3960000"/>
              <a:gd name="connsiteX24-1391" fmla="*/ 0 w 3960440"/>
              <a:gd name="connsiteY24-1392" fmla="*/ 3523093 h 3960000"/>
              <a:gd name="connsiteX25-1393" fmla="*/ 0 w 3960440"/>
              <a:gd name="connsiteY25-1394" fmla="*/ 436907 h 3960000"/>
              <a:gd name="connsiteX26-1395" fmla="*/ 436907 w 3960440"/>
              <a:gd name="connsiteY26-1396" fmla="*/ 0 h 3960000"/>
              <a:gd name="connsiteX0-1397" fmla="*/ 1979373 w 3960440"/>
              <a:gd name="connsiteY0-1398" fmla="*/ 472350 h 3960000"/>
              <a:gd name="connsiteX1-1399" fmla="*/ 813783 w 3960440"/>
              <a:gd name="connsiteY1-1400" fmla="*/ 1434034 h 3960000"/>
              <a:gd name="connsiteX2-1401" fmla="*/ 1119009 w 3960440"/>
              <a:gd name="connsiteY2-1402" fmla="*/ 2222584 h 3960000"/>
              <a:gd name="connsiteX3-1403" fmla="*/ 1296382 w 3960440"/>
              <a:gd name="connsiteY3-1404" fmla="*/ 1907811 h 3960000"/>
              <a:gd name="connsiteX4-1405" fmla="*/ 1234998 w 3960440"/>
              <a:gd name="connsiteY4-1406" fmla="*/ 1431771 h 3960000"/>
              <a:gd name="connsiteX5-1407" fmla="*/ 2217373 w 3960440"/>
              <a:gd name="connsiteY5-1408" fmla="*/ 891303 h 3960000"/>
              <a:gd name="connsiteX6-1409" fmla="*/ 2783502 w 3960440"/>
              <a:gd name="connsiteY6-1410" fmla="*/ 1606823 h 3960000"/>
              <a:gd name="connsiteX7-1411" fmla="*/ 2456028 w 3960440"/>
              <a:gd name="connsiteY7-1412" fmla="*/ 2225955 h 3960000"/>
              <a:gd name="connsiteX8-1413" fmla="*/ 2026974 w 3960440"/>
              <a:gd name="connsiteY8-1414" fmla="*/ 2018938 h 3960000"/>
              <a:gd name="connsiteX9-1415" fmla="*/ 2135727 w 3960440"/>
              <a:gd name="connsiteY9-1416" fmla="*/ 1554876 h 3960000"/>
              <a:gd name="connsiteX10-1417" fmla="*/ 1915898 w 3960440"/>
              <a:gd name="connsiteY10-1418" fmla="*/ 1219889 h 3960000"/>
              <a:gd name="connsiteX11-1419" fmla="*/ 1589196 w 3960440"/>
              <a:gd name="connsiteY11-1420" fmla="*/ 1434803 h 3960000"/>
              <a:gd name="connsiteX12-1421" fmla="*/ 1574511 w 3960440"/>
              <a:gd name="connsiteY12-1422" fmla="*/ 1939931 h 3960000"/>
              <a:gd name="connsiteX13-1423" fmla="*/ 1339611 w 3960440"/>
              <a:gd name="connsiteY13-1424" fmla="*/ 3487664 h 3960000"/>
              <a:gd name="connsiteX14-1425" fmla="*/ 1887692 w 3960440"/>
              <a:gd name="connsiteY14-1426" fmla="*/ 2422431 h 3960000"/>
              <a:gd name="connsiteX15-1427" fmla="*/ 2336342 w 3960440"/>
              <a:gd name="connsiteY15-1428" fmla="*/ 2720202 h 3960000"/>
              <a:gd name="connsiteX16-1429" fmla="*/ 3176454 w 3960440"/>
              <a:gd name="connsiteY16-1430" fmla="*/ 1627140 h 3960000"/>
              <a:gd name="connsiteX17-1431" fmla="*/ 1979373 w 3960440"/>
              <a:gd name="connsiteY17-1432" fmla="*/ 472350 h 3960000"/>
              <a:gd name="connsiteX18-1433" fmla="*/ 436907 w 3960440"/>
              <a:gd name="connsiteY18-1434" fmla="*/ 0 h 3960000"/>
              <a:gd name="connsiteX19-1435" fmla="*/ 3523533 w 3960440"/>
              <a:gd name="connsiteY19-1436" fmla="*/ 0 h 3960000"/>
              <a:gd name="connsiteX20-1437" fmla="*/ 3960440 w 3960440"/>
              <a:gd name="connsiteY20-1438" fmla="*/ 436907 h 3960000"/>
              <a:gd name="connsiteX21-1439" fmla="*/ 3960440 w 3960440"/>
              <a:gd name="connsiteY21-1440" fmla="*/ 3523093 h 3960000"/>
              <a:gd name="connsiteX22-1441" fmla="*/ 3523533 w 3960440"/>
              <a:gd name="connsiteY22-1442" fmla="*/ 3960000 h 3960000"/>
              <a:gd name="connsiteX23-1443" fmla="*/ 436907 w 3960440"/>
              <a:gd name="connsiteY23-1444" fmla="*/ 3960000 h 3960000"/>
              <a:gd name="connsiteX24-1445" fmla="*/ 0 w 3960440"/>
              <a:gd name="connsiteY24-1446" fmla="*/ 3523093 h 3960000"/>
              <a:gd name="connsiteX25-1447" fmla="*/ 0 w 3960440"/>
              <a:gd name="connsiteY25-1448" fmla="*/ 436907 h 3960000"/>
              <a:gd name="connsiteX26-1449" fmla="*/ 436907 w 3960440"/>
              <a:gd name="connsiteY26-1450" fmla="*/ 0 h 3960000"/>
              <a:gd name="connsiteX0-1451" fmla="*/ 1979373 w 3960440"/>
              <a:gd name="connsiteY0-1452" fmla="*/ 472350 h 3960000"/>
              <a:gd name="connsiteX1-1453" fmla="*/ 813783 w 3960440"/>
              <a:gd name="connsiteY1-1454" fmla="*/ 1434034 h 3960000"/>
              <a:gd name="connsiteX2-1455" fmla="*/ 1119009 w 3960440"/>
              <a:gd name="connsiteY2-1456" fmla="*/ 2222584 h 3960000"/>
              <a:gd name="connsiteX3-1457" fmla="*/ 1328015 w 3960440"/>
              <a:gd name="connsiteY3-1458" fmla="*/ 1812920 h 3960000"/>
              <a:gd name="connsiteX4-1459" fmla="*/ 1234998 w 3960440"/>
              <a:gd name="connsiteY4-1460" fmla="*/ 1431771 h 3960000"/>
              <a:gd name="connsiteX5-1461" fmla="*/ 2217373 w 3960440"/>
              <a:gd name="connsiteY5-1462" fmla="*/ 891303 h 3960000"/>
              <a:gd name="connsiteX6-1463" fmla="*/ 2783502 w 3960440"/>
              <a:gd name="connsiteY6-1464" fmla="*/ 1606823 h 3960000"/>
              <a:gd name="connsiteX7-1465" fmla="*/ 2456028 w 3960440"/>
              <a:gd name="connsiteY7-1466" fmla="*/ 2225955 h 3960000"/>
              <a:gd name="connsiteX8-1467" fmla="*/ 2026974 w 3960440"/>
              <a:gd name="connsiteY8-1468" fmla="*/ 2018938 h 3960000"/>
              <a:gd name="connsiteX9-1469" fmla="*/ 2135727 w 3960440"/>
              <a:gd name="connsiteY9-1470" fmla="*/ 1554876 h 3960000"/>
              <a:gd name="connsiteX10-1471" fmla="*/ 1915898 w 3960440"/>
              <a:gd name="connsiteY10-1472" fmla="*/ 1219889 h 3960000"/>
              <a:gd name="connsiteX11-1473" fmla="*/ 1589196 w 3960440"/>
              <a:gd name="connsiteY11-1474" fmla="*/ 1434803 h 3960000"/>
              <a:gd name="connsiteX12-1475" fmla="*/ 1574511 w 3960440"/>
              <a:gd name="connsiteY12-1476" fmla="*/ 1939931 h 3960000"/>
              <a:gd name="connsiteX13-1477" fmla="*/ 1339611 w 3960440"/>
              <a:gd name="connsiteY13-1478" fmla="*/ 3487664 h 3960000"/>
              <a:gd name="connsiteX14-1479" fmla="*/ 1887692 w 3960440"/>
              <a:gd name="connsiteY14-1480" fmla="*/ 2422431 h 3960000"/>
              <a:gd name="connsiteX15-1481" fmla="*/ 2336342 w 3960440"/>
              <a:gd name="connsiteY15-1482" fmla="*/ 2720202 h 3960000"/>
              <a:gd name="connsiteX16-1483" fmla="*/ 3176454 w 3960440"/>
              <a:gd name="connsiteY16-1484" fmla="*/ 1627140 h 3960000"/>
              <a:gd name="connsiteX17-1485" fmla="*/ 1979373 w 3960440"/>
              <a:gd name="connsiteY17-1486" fmla="*/ 472350 h 3960000"/>
              <a:gd name="connsiteX18-1487" fmla="*/ 436907 w 3960440"/>
              <a:gd name="connsiteY18-1488" fmla="*/ 0 h 3960000"/>
              <a:gd name="connsiteX19-1489" fmla="*/ 3523533 w 3960440"/>
              <a:gd name="connsiteY19-1490" fmla="*/ 0 h 3960000"/>
              <a:gd name="connsiteX20-1491" fmla="*/ 3960440 w 3960440"/>
              <a:gd name="connsiteY20-1492" fmla="*/ 436907 h 3960000"/>
              <a:gd name="connsiteX21-1493" fmla="*/ 3960440 w 3960440"/>
              <a:gd name="connsiteY21-1494" fmla="*/ 3523093 h 3960000"/>
              <a:gd name="connsiteX22-1495" fmla="*/ 3523533 w 3960440"/>
              <a:gd name="connsiteY22-1496" fmla="*/ 3960000 h 3960000"/>
              <a:gd name="connsiteX23-1497" fmla="*/ 436907 w 3960440"/>
              <a:gd name="connsiteY23-1498" fmla="*/ 3960000 h 3960000"/>
              <a:gd name="connsiteX24-1499" fmla="*/ 0 w 3960440"/>
              <a:gd name="connsiteY24-1500" fmla="*/ 3523093 h 3960000"/>
              <a:gd name="connsiteX25-1501" fmla="*/ 0 w 3960440"/>
              <a:gd name="connsiteY25-1502" fmla="*/ 436907 h 3960000"/>
              <a:gd name="connsiteX26-1503" fmla="*/ 436907 w 3960440"/>
              <a:gd name="connsiteY26-1504" fmla="*/ 0 h 3960000"/>
              <a:gd name="connsiteX0-1505" fmla="*/ 1979373 w 3960440"/>
              <a:gd name="connsiteY0-1506" fmla="*/ 472350 h 3960000"/>
              <a:gd name="connsiteX1-1507" fmla="*/ 813783 w 3960440"/>
              <a:gd name="connsiteY1-1508" fmla="*/ 1434034 h 3960000"/>
              <a:gd name="connsiteX2-1509" fmla="*/ 1119009 w 3960440"/>
              <a:gd name="connsiteY2-1510" fmla="*/ 2222584 h 3960000"/>
              <a:gd name="connsiteX3-1511" fmla="*/ 1328015 w 3960440"/>
              <a:gd name="connsiteY3-1512" fmla="*/ 1812920 h 3960000"/>
              <a:gd name="connsiteX4-1513" fmla="*/ 1234998 w 3960440"/>
              <a:gd name="connsiteY4-1514" fmla="*/ 1431771 h 3960000"/>
              <a:gd name="connsiteX5-1515" fmla="*/ 2217373 w 3960440"/>
              <a:gd name="connsiteY5-1516" fmla="*/ 891303 h 3960000"/>
              <a:gd name="connsiteX6-1517" fmla="*/ 2783502 w 3960440"/>
              <a:gd name="connsiteY6-1518" fmla="*/ 1606823 h 3960000"/>
              <a:gd name="connsiteX7-1519" fmla="*/ 2456028 w 3960440"/>
              <a:gd name="connsiteY7-1520" fmla="*/ 2225955 h 3960000"/>
              <a:gd name="connsiteX8-1521" fmla="*/ 2026974 w 3960440"/>
              <a:gd name="connsiteY8-1522" fmla="*/ 2018938 h 3960000"/>
              <a:gd name="connsiteX9-1523" fmla="*/ 2135727 w 3960440"/>
              <a:gd name="connsiteY9-1524" fmla="*/ 1554876 h 3960000"/>
              <a:gd name="connsiteX10-1525" fmla="*/ 1915898 w 3960440"/>
              <a:gd name="connsiteY10-1526" fmla="*/ 1219889 h 3960000"/>
              <a:gd name="connsiteX11-1527" fmla="*/ 1589196 w 3960440"/>
              <a:gd name="connsiteY11-1528" fmla="*/ 1434803 h 3960000"/>
              <a:gd name="connsiteX12-1529" fmla="*/ 1574511 w 3960440"/>
              <a:gd name="connsiteY12-1530" fmla="*/ 1939931 h 3960000"/>
              <a:gd name="connsiteX13-1531" fmla="*/ 1339611 w 3960440"/>
              <a:gd name="connsiteY13-1532" fmla="*/ 3487664 h 3960000"/>
              <a:gd name="connsiteX14-1533" fmla="*/ 1887692 w 3960440"/>
              <a:gd name="connsiteY14-1534" fmla="*/ 2422431 h 3960000"/>
              <a:gd name="connsiteX15-1535" fmla="*/ 2336342 w 3960440"/>
              <a:gd name="connsiteY15-1536" fmla="*/ 2720202 h 3960000"/>
              <a:gd name="connsiteX16-1537" fmla="*/ 3176454 w 3960440"/>
              <a:gd name="connsiteY16-1538" fmla="*/ 1627140 h 3960000"/>
              <a:gd name="connsiteX17-1539" fmla="*/ 1979373 w 3960440"/>
              <a:gd name="connsiteY17-1540" fmla="*/ 472350 h 3960000"/>
              <a:gd name="connsiteX18-1541" fmla="*/ 436907 w 3960440"/>
              <a:gd name="connsiteY18-1542" fmla="*/ 0 h 3960000"/>
              <a:gd name="connsiteX19-1543" fmla="*/ 3523533 w 3960440"/>
              <a:gd name="connsiteY19-1544" fmla="*/ 0 h 3960000"/>
              <a:gd name="connsiteX20-1545" fmla="*/ 3960440 w 3960440"/>
              <a:gd name="connsiteY20-1546" fmla="*/ 436907 h 3960000"/>
              <a:gd name="connsiteX21-1547" fmla="*/ 3960440 w 3960440"/>
              <a:gd name="connsiteY21-1548" fmla="*/ 3523093 h 3960000"/>
              <a:gd name="connsiteX22-1549" fmla="*/ 3523533 w 3960440"/>
              <a:gd name="connsiteY22-1550" fmla="*/ 3960000 h 3960000"/>
              <a:gd name="connsiteX23-1551" fmla="*/ 436907 w 3960440"/>
              <a:gd name="connsiteY23-1552" fmla="*/ 3960000 h 3960000"/>
              <a:gd name="connsiteX24-1553" fmla="*/ 0 w 3960440"/>
              <a:gd name="connsiteY24-1554" fmla="*/ 3523093 h 3960000"/>
              <a:gd name="connsiteX25-1555" fmla="*/ 0 w 3960440"/>
              <a:gd name="connsiteY25-1556" fmla="*/ 436907 h 3960000"/>
              <a:gd name="connsiteX26-1557" fmla="*/ 436907 w 3960440"/>
              <a:gd name="connsiteY26-1558" fmla="*/ 0 h 39600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tx1"/>
              </a:solidFill>
            </a:endParaRPr>
          </a:p>
        </p:txBody>
      </p:sp>
      <p:sp>
        <p:nvSpPr>
          <p:cNvPr id="98" name="Rounded Rectangle 8"/>
          <p:cNvSpPr/>
          <p:nvPr/>
        </p:nvSpPr>
        <p:spPr>
          <a:xfrm>
            <a:off x="2686980" y="5793782"/>
            <a:ext cx="519323" cy="519265"/>
          </a:xfrm>
          <a:custGeom>
            <a:avLst/>
            <a:gdLst>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688485 w 3888432"/>
              <a:gd name="connsiteY5" fmla="*/ 147563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2688485 w 3888432"/>
              <a:gd name="connsiteY17" fmla="*/ 1475633 h 3960440"/>
              <a:gd name="connsiteX18" fmla="*/ 878058 w 3888432"/>
              <a:gd name="connsiteY18" fmla="*/ 648072 h 3960440"/>
              <a:gd name="connsiteX19" fmla="*/ 554477 w 3888432"/>
              <a:gd name="connsiteY19" fmla="*/ 971653 h 3960440"/>
              <a:gd name="connsiteX20" fmla="*/ 878058 w 3888432"/>
              <a:gd name="connsiteY20" fmla="*/ 1295234 h 3960440"/>
              <a:gd name="connsiteX21" fmla="*/ 1201639 w 3888432"/>
              <a:gd name="connsiteY21" fmla="*/ 971653 h 3960440"/>
              <a:gd name="connsiteX22" fmla="*/ 878058 w 3888432"/>
              <a:gd name="connsiteY22" fmla="*/ 648072 h 3960440"/>
              <a:gd name="connsiteX23" fmla="*/ 333511 w 3888432"/>
              <a:gd name="connsiteY23" fmla="*/ 0 h 3960440"/>
              <a:gd name="connsiteX24" fmla="*/ 3554921 w 3888432"/>
              <a:gd name="connsiteY24" fmla="*/ 0 h 3960440"/>
              <a:gd name="connsiteX25" fmla="*/ 3888432 w 3888432"/>
              <a:gd name="connsiteY25" fmla="*/ 333511 h 3960440"/>
              <a:gd name="connsiteX26" fmla="*/ 3888432 w 3888432"/>
              <a:gd name="connsiteY26" fmla="*/ 3626929 h 3960440"/>
              <a:gd name="connsiteX27" fmla="*/ 3554921 w 3888432"/>
              <a:gd name="connsiteY27" fmla="*/ 3960440 h 3960440"/>
              <a:gd name="connsiteX28" fmla="*/ 333511 w 3888432"/>
              <a:gd name="connsiteY28" fmla="*/ 3960440 h 3960440"/>
              <a:gd name="connsiteX29" fmla="*/ 0 w 3888432"/>
              <a:gd name="connsiteY29" fmla="*/ 3626929 h 3960440"/>
              <a:gd name="connsiteX30" fmla="*/ 0 w 3888432"/>
              <a:gd name="connsiteY30" fmla="*/ 333511 h 3960440"/>
              <a:gd name="connsiteX31" fmla="*/ 333511 w 3888432"/>
              <a:gd name="connsiteY31" fmla="*/ 0 h 3960440"/>
              <a:gd name="connsiteX0-1" fmla="*/ 554477 w 3888432"/>
              <a:gd name="connsiteY0-2" fmla="*/ 1512168 h 3960440"/>
              <a:gd name="connsiteX1-3" fmla="*/ 554477 w 3888432"/>
              <a:gd name="connsiteY1-4" fmla="*/ 3312368 h 3960440"/>
              <a:gd name="connsiteX2-5" fmla="*/ 1201638 w 3888432"/>
              <a:gd name="connsiteY2-6" fmla="*/ 3312368 h 3960440"/>
              <a:gd name="connsiteX3-7" fmla="*/ 1201638 w 3888432"/>
              <a:gd name="connsiteY3-8" fmla="*/ 1512168 h 3960440"/>
              <a:gd name="connsiteX4-9" fmla="*/ 554477 w 3888432"/>
              <a:gd name="connsiteY4-10" fmla="*/ 1512168 h 3960440"/>
              <a:gd name="connsiteX5-11" fmla="*/ 2840340 w 3888432"/>
              <a:gd name="connsiteY5-12" fmla="*/ 1479943 h 3960440"/>
              <a:gd name="connsiteX6-13" fmla="*/ 2136833 w 3888432"/>
              <a:gd name="connsiteY6-14" fmla="*/ 1785510 h 3960440"/>
              <a:gd name="connsiteX7-15" fmla="*/ 2136833 w 3888432"/>
              <a:gd name="connsiteY7-16" fmla="*/ 1510185 h 3960440"/>
              <a:gd name="connsiteX8-17" fmla="*/ 1489672 w 3888432"/>
              <a:gd name="connsiteY8-18" fmla="*/ 1510185 h 3960440"/>
              <a:gd name="connsiteX9-19" fmla="*/ 1489672 w 3888432"/>
              <a:gd name="connsiteY9-20" fmla="*/ 3310385 h 3960440"/>
              <a:gd name="connsiteX10-21" fmla="*/ 2136833 w 3888432"/>
              <a:gd name="connsiteY10-22" fmla="*/ 3310385 h 3960440"/>
              <a:gd name="connsiteX11-23" fmla="*/ 2136833 w 3888432"/>
              <a:gd name="connsiteY11-24" fmla="*/ 2084121 h 3960440"/>
              <a:gd name="connsiteX12-25" fmla="*/ 2673919 w 3888432"/>
              <a:gd name="connsiteY12-26" fmla="*/ 2138897 h 3960440"/>
              <a:gd name="connsiteX13-27" fmla="*/ 2679688 w 3888432"/>
              <a:gd name="connsiteY13-28" fmla="*/ 3312366 h 3960440"/>
              <a:gd name="connsiteX14-29" fmla="*/ 3326849 w 3888432"/>
              <a:gd name="connsiteY14-30" fmla="*/ 3312366 h 3960440"/>
              <a:gd name="connsiteX15-31" fmla="*/ 3333768 w 3888432"/>
              <a:gd name="connsiteY15-32" fmla="*/ 2128613 h 3960440"/>
              <a:gd name="connsiteX16-33" fmla="*/ 2840340 w 3888432"/>
              <a:gd name="connsiteY16-34" fmla="*/ 1479943 h 3960440"/>
              <a:gd name="connsiteX17-35" fmla="*/ 878058 w 3888432"/>
              <a:gd name="connsiteY17-36" fmla="*/ 648072 h 3960440"/>
              <a:gd name="connsiteX18-37" fmla="*/ 554477 w 3888432"/>
              <a:gd name="connsiteY18-38" fmla="*/ 971653 h 3960440"/>
              <a:gd name="connsiteX19-39" fmla="*/ 878058 w 3888432"/>
              <a:gd name="connsiteY19-40" fmla="*/ 1295234 h 3960440"/>
              <a:gd name="connsiteX20-41" fmla="*/ 1201639 w 3888432"/>
              <a:gd name="connsiteY20-42" fmla="*/ 971653 h 3960440"/>
              <a:gd name="connsiteX21-43" fmla="*/ 878058 w 3888432"/>
              <a:gd name="connsiteY21-44" fmla="*/ 648072 h 3960440"/>
              <a:gd name="connsiteX22-45" fmla="*/ 333511 w 3888432"/>
              <a:gd name="connsiteY22-46" fmla="*/ 0 h 3960440"/>
              <a:gd name="connsiteX23-47" fmla="*/ 3554921 w 3888432"/>
              <a:gd name="connsiteY23-48" fmla="*/ 0 h 3960440"/>
              <a:gd name="connsiteX24-49" fmla="*/ 3888432 w 3888432"/>
              <a:gd name="connsiteY24-50" fmla="*/ 333511 h 3960440"/>
              <a:gd name="connsiteX25-51" fmla="*/ 3888432 w 3888432"/>
              <a:gd name="connsiteY25-52" fmla="*/ 3626929 h 3960440"/>
              <a:gd name="connsiteX26-53" fmla="*/ 3554921 w 3888432"/>
              <a:gd name="connsiteY26-54" fmla="*/ 3960440 h 3960440"/>
              <a:gd name="connsiteX27-55" fmla="*/ 333511 w 3888432"/>
              <a:gd name="connsiteY27-56" fmla="*/ 3960440 h 3960440"/>
              <a:gd name="connsiteX28-57" fmla="*/ 0 w 3888432"/>
              <a:gd name="connsiteY28-58" fmla="*/ 3626929 h 3960440"/>
              <a:gd name="connsiteX29-59" fmla="*/ 0 w 3888432"/>
              <a:gd name="connsiteY29-60" fmla="*/ 333511 h 3960440"/>
              <a:gd name="connsiteX30-61" fmla="*/ 333511 w 3888432"/>
              <a:gd name="connsiteY30-62" fmla="*/ 0 h 3960440"/>
              <a:gd name="connsiteX0-63" fmla="*/ 554477 w 3888432"/>
              <a:gd name="connsiteY0-64" fmla="*/ 1512168 h 3960440"/>
              <a:gd name="connsiteX1-65" fmla="*/ 554477 w 3888432"/>
              <a:gd name="connsiteY1-66" fmla="*/ 3312368 h 3960440"/>
              <a:gd name="connsiteX2-67" fmla="*/ 1201638 w 3888432"/>
              <a:gd name="connsiteY2-68" fmla="*/ 3312368 h 3960440"/>
              <a:gd name="connsiteX3-69" fmla="*/ 1201638 w 3888432"/>
              <a:gd name="connsiteY3-70" fmla="*/ 1512168 h 3960440"/>
              <a:gd name="connsiteX4-71" fmla="*/ 554477 w 3888432"/>
              <a:gd name="connsiteY4-72" fmla="*/ 1512168 h 3960440"/>
              <a:gd name="connsiteX5-73" fmla="*/ 2840340 w 3888432"/>
              <a:gd name="connsiteY5-74" fmla="*/ 1479943 h 3960440"/>
              <a:gd name="connsiteX6-75" fmla="*/ 2136833 w 3888432"/>
              <a:gd name="connsiteY6-76" fmla="*/ 1785510 h 3960440"/>
              <a:gd name="connsiteX7-77" fmla="*/ 2136833 w 3888432"/>
              <a:gd name="connsiteY7-78" fmla="*/ 1510185 h 3960440"/>
              <a:gd name="connsiteX8-79" fmla="*/ 1489672 w 3888432"/>
              <a:gd name="connsiteY8-80" fmla="*/ 1510185 h 3960440"/>
              <a:gd name="connsiteX9-81" fmla="*/ 1489672 w 3888432"/>
              <a:gd name="connsiteY9-82" fmla="*/ 3310385 h 3960440"/>
              <a:gd name="connsiteX10-83" fmla="*/ 2136833 w 3888432"/>
              <a:gd name="connsiteY10-84" fmla="*/ 3310385 h 3960440"/>
              <a:gd name="connsiteX11-85" fmla="*/ 2136833 w 3888432"/>
              <a:gd name="connsiteY11-86" fmla="*/ 2084121 h 3960440"/>
              <a:gd name="connsiteX12-87" fmla="*/ 2673919 w 3888432"/>
              <a:gd name="connsiteY12-88" fmla="*/ 2138897 h 3960440"/>
              <a:gd name="connsiteX13-89" fmla="*/ 2679688 w 3888432"/>
              <a:gd name="connsiteY13-90" fmla="*/ 3312366 h 3960440"/>
              <a:gd name="connsiteX14-91" fmla="*/ 3326849 w 3888432"/>
              <a:gd name="connsiteY14-92" fmla="*/ 3312366 h 3960440"/>
              <a:gd name="connsiteX15-93" fmla="*/ 3333768 w 3888432"/>
              <a:gd name="connsiteY15-94" fmla="*/ 2128613 h 3960440"/>
              <a:gd name="connsiteX16-95" fmla="*/ 2840340 w 3888432"/>
              <a:gd name="connsiteY16-96" fmla="*/ 1479943 h 3960440"/>
              <a:gd name="connsiteX17-97" fmla="*/ 878058 w 3888432"/>
              <a:gd name="connsiteY17-98" fmla="*/ 648072 h 3960440"/>
              <a:gd name="connsiteX18-99" fmla="*/ 554477 w 3888432"/>
              <a:gd name="connsiteY18-100" fmla="*/ 971653 h 3960440"/>
              <a:gd name="connsiteX19-101" fmla="*/ 878058 w 3888432"/>
              <a:gd name="connsiteY19-102" fmla="*/ 1295234 h 3960440"/>
              <a:gd name="connsiteX20-103" fmla="*/ 1201639 w 3888432"/>
              <a:gd name="connsiteY20-104" fmla="*/ 971653 h 3960440"/>
              <a:gd name="connsiteX21-105" fmla="*/ 878058 w 3888432"/>
              <a:gd name="connsiteY21-106" fmla="*/ 648072 h 3960440"/>
              <a:gd name="connsiteX22-107" fmla="*/ 333511 w 3888432"/>
              <a:gd name="connsiteY22-108" fmla="*/ 0 h 3960440"/>
              <a:gd name="connsiteX23-109" fmla="*/ 3554921 w 3888432"/>
              <a:gd name="connsiteY23-110" fmla="*/ 0 h 3960440"/>
              <a:gd name="connsiteX24-111" fmla="*/ 3888432 w 3888432"/>
              <a:gd name="connsiteY24-112" fmla="*/ 333511 h 3960440"/>
              <a:gd name="connsiteX25-113" fmla="*/ 3888432 w 3888432"/>
              <a:gd name="connsiteY25-114" fmla="*/ 3626929 h 3960440"/>
              <a:gd name="connsiteX26-115" fmla="*/ 3554921 w 3888432"/>
              <a:gd name="connsiteY26-116" fmla="*/ 3960440 h 3960440"/>
              <a:gd name="connsiteX27-117" fmla="*/ 333511 w 3888432"/>
              <a:gd name="connsiteY27-118" fmla="*/ 3960440 h 3960440"/>
              <a:gd name="connsiteX28-119" fmla="*/ 0 w 3888432"/>
              <a:gd name="connsiteY28-120" fmla="*/ 3626929 h 3960440"/>
              <a:gd name="connsiteX29-121" fmla="*/ 0 w 3888432"/>
              <a:gd name="connsiteY29-122" fmla="*/ 333511 h 3960440"/>
              <a:gd name="connsiteX30-123" fmla="*/ 333511 w 3888432"/>
              <a:gd name="connsiteY30-124" fmla="*/ 0 h 3960440"/>
              <a:gd name="connsiteX0-125" fmla="*/ 554477 w 3888432"/>
              <a:gd name="connsiteY0-126" fmla="*/ 1512168 h 3960440"/>
              <a:gd name="connsiteX1-127" fmla="*/ 554477 w 3888432"/>
              <a:gd name="connsiteY1-128" fmla="*/ 3312368 h 3960440"/>
              <a:gd name="connsiteX2-129" fmla="*/ 1201638 w 3888432"/>
              <a:gd name="connsiteY2-130" fmla="*/ 3312368 h 3960440"/>
              <a:gd name="connsiteX3-131" fmla="*/ 1201638 w 3888432"/>
              <a:gd name="connsiteY3-132" fmla="*/ 1512168 h 3960440"/>
              <a:gd name="connsiteX4-133" fmla="*/ 554477 w 3888432"/>
              <a:gd name="connsiteY4-134" fmla="*/ 1512168 h 3960440"/>
              <a:gd name="connsiteX5-135" fmla="*/ 2840340 w 3888432"/>
              <a:gd name="connsiteY5-136" fmla="*/ 1479943 h 3960440"/>
              <a:gd name="connsiteX6-137" fmla="*/ 2136833 w 3888432"/>
              <a:gd name="connsiteY6-138" fmla="*/ 1785510 h 3960440"/>
              <a:gd name="connsiteX7-139" fmla="*/ 2136833 w 3888432"/>
              <a:gd name="connsiteY7-140" fmla="*/ 1510185 h 3960440"/>
              <a:gd name="connsiteX8-141" fmla="*/ 1489672 w 3888432"/>
              <a:gd name="connsiteY8-142" fmla="*/ 1510185 h 3960440"/>
              <a:gd name="connsiteX9-143" fmla="*/ 1489672 w 3888432"/>
              <a:gd name="connsiteY9-144" fmla="*/ 3310385 h 3960440"/>
              <a:gd name="connsiteX10-145" fmla="*/ 2136833 w 3888432"/>
              <a:gd name="connsiteY10-146" fmla="*/ 3310385 h 3960440"/>
              <a:gd name="connsiteX11-147" fmla="*/ 2136833 w 3888432"/>
              <a:gd name="connsiteY11-148" fmla="*/ 2084121 h 3960440"/>
              <a:gd name="connsiteX12-149" fmla="*/ 2673919 w 3888432"/>
              <a:gd name="connsiteY12-150" fmla="*/ 2138897 h 3960440"/>
              <a:gd name="connsiteX13-151" fmla="*/ 2679688 w 3888432"/>
              <a:gd name="connsiteY13-152" fmla="*/ 3312366 h 3960440"/>
              <a:gd name="connsiteX14-153" fmla="*/ 3326849 w 3888432"/>
              <a:gd name="connsiteY14-154" fmla="*/ 3312366 h 3960440"/>
              <a:gd name="connsiteX15-155" fmla="*/ 3333768 w 3888432"/>
              <a:gd name="connsiteY15-156" fmla="*/ 2128613 h 3960440"/>
              <a:gd name="connsiteX16-157" fmla="*/ 2840340 w 3888432"/>
              <a:gd name="connsiteY16-158" fmla="*/ 1479943 h 3960440"/>
              <a:gd name="connsiteX17-159" fmla="*/ 878058 w 3888432"/>
              <a:gd name="connsiteY17-160" fmla="*/ 648072 h 3960440"/>
              <a:gd name="connsiteX18-161" fmla="*/ 554477 w 3888432"/>
              <a:gd name="connsiteY18-162" fmla="*/ 971653 h 3960440"/>
              <a:gd name="connsiteX19-163" fmla="*/ 878058 w 3888432"/>
              <a:gd name="connsiteY19-164" fmla="*/ 1295234 h 3960440"/>
              <a:gd name="connsiteX20-165" fmla="*/ 1201639 w 3888432"/>
              <a:gd name="connsiteY20-166" fmla="*/ 971653 h 3960440"/>
              <a:gd name="connsiteX21-167" fmla="*/ 878058 w 3888432"/>
              <a:gd name="connsiteY21-168" fmla="*/ 648072 h 3960440"/>
              <a:gd name="connsiteX22-169" fmla="*/ 333511 w 3888432"/>
              <a:gd name="connsiteY22-170" fmla="*/ 0 h 3960440"/>
              <a:gd name="connsiteX23-171" fmla="*/ 3554921 w 3888432"/>
              <a:gd name="connsiteY23-172" fmla="*/ 0 h 3960440"/>
              <a:gd name="connsiteX24-173" fmla="*/ 3888432 w 3888432"/>
              <a:gd name="connsiteY24-174" fmla="*/ 333511 h 3960440"/>
              <a:gd name="connsiteX25-175" fmla="*/ 3888432 w 3888432"/>
              <a:gd name="connsiteY25-176" fmla="*/ 3626929 h 3960440"/>
              <a:gd name="connsiteX26-177" fmla="*/ 3554921 w 3888432"/>
              <a:gd name="connsiteY26-178" fmla="*/ 3960440 h 3960440"/>
              <a:gd name="connsiteX27-179" fmla="*/ 333511 w 3888432"/>
              <a:gd name="connsiteY27-180" fmla="*/ 3960440 h 3960440"/>
              <a:gd name="connsiteX28-181" fmla="*/ 0 w 3888432"/>
              <a:gd name="connsiteY28-182" fmla="*/ 3626929 h 3960440"/>
              <a:gd name="connsiteX29-183" fmla="*/ 0 w 3888432"/>
              <a:gd name="connsiteY29-184" fmla="*/ 333511 h 3960440"/>
              <a:gd name="connsiteX30-185" fmla="*/ 333511 w 3888432"/>
              <a:gd name="connsiteY30-186" fmla="*/ 0 h 3960440"/>
              <a:gd name="connsiteX0-187" fmla="*/ 554477 w 3888432"/>
              <a:gd name="connsiteY0-188" fmla="*/ 1512168 h 3960440"/>
              <a:gd name="connsiteX1-189" fmla="*/ 554477 w 3888432"/>
              <a:gd name="connsiteY1-190" fmla="*/ 3312368 h 3960440"/>
              <a:gd name="connsiteX2-191" fmla="*/ 1201638 w 3888432"/>
              <a:gd name="connsiteY2-192" fmla="*/ 3312368 h 3960440"/>
              <a:gd name="connsiteX3-193" fmla="*/ 1201638 w 3888432"/>
              <a:gd name="connsiteY3-194" fmla="*/ 1512168 h 3960440"/>
              <a:gd name="connsiteX4-195" fmla="*/ 554477 w 3888432"/>
              <a:gd name="connsiteY4-196" fmla="*/ 1512168 h 3960440"/>
              <a:gd name="connsiteX5-197" fmla="*/ 2840340 w 3888432"/>
              <a:gd name="connsiteY5-198" fmla="*/ 1479943 h 3960440"/>
              <a:gd name="connsiteX6-199" fmla="*/ 2136833 w 3888432"/>
              <a:gd name="connsiteY6-200" fmla="*/ 1785510 h 3960440"/>
              <a:gd name="connsiteX7-201" fmla="*/ 2136833 w 3888432"/>
              <a:gd name="connsiteY7-202" fmla="*/ 1510185 h 3960440"/>
              <a:gd name="connsiteX8-203" fmla="*/ 1489672 w 3888432"/>
              <a:gd name="connsiteY8-204" fmla="*/ 1510185 h 3960440"/>
              <a:gd name="connsiteX9-205" fmla="*/ 1489672 w 3888432"/>
              <a:gd name="connsiteY9-206" fmla="*/ 3310385 h 3960440"/>
              <a:gd name="connsiteX10-207" fmla="*/ 2136833 w 3888432"/>
              <a:gd name="connsiteY10-208" fmla="*/ 3310385 h 3960440"/>
              <a:gd name="connsiteX11-209" fmla="*/ 2136833 w 3888432"/>
              <a:gd name="connsiteY11-210" fmla="*/ 2084121 h 3960440"/>
              <a:gd name="connsiteX12-211" fmla="*/ 2673919 w 3888432"/>
              <a:gd name="connsiteY12-212" fmla="*/ 2138897 h 3960440"/>
              <a:gd name="connsiteX13-213" fmla="*/ 2679688 w 3888432"/>
              <a:gd name="connsiteY13-214" fmla="*/ 3312366 h 3960440"/>
              <a:gd name="connsiteX14-215" fmla="*/ 3326849 w 3888432"/>
              <a:gd name="connsiteY14-216" fmla="*/ 3312366 h 3960440"/>
              <a:gd name="connsiteX15-217" fmla="*/ 3333768 w 3888432"/>
              <a:gd name="connsiteY15-218" fmla="*/ 2128613 h 3960440"/>
              <a:gd name="connsiteX16-219" fmla="*/ 2840340 w 3888432"/>
              <a:gd name="connsiteY16-220" fmla="*/ 1479943 h 3960440"/>
              <a:gd name="connsiteX17-221" fmla="*/ 878058 w 3888432"/>
              <a:gd name="connsiteY17-222" fmla="*/ 648072 h 3960440"/>
              <a:gd name="connsiteX18-223" fmla="*/ 554477 w 3888432"/>
              <a:gd name="connsiteY18-224" fmla="*/ 971653 h 3960440"/>
              <a:gd name="connsiteX19-225" fmla="*/ 878058 w 3888432"/>
              <a:gd name="connsiteY19-226" fmla="*/ 1295234 h 3960440"/>
              <a:gd name="connsiteX20-227" fmla="*/ 1201639 w 3888432"/>
              <a:gd name="connsiteY20-228" fmla="*/ 971653 h 3960440"/>
              <a:gd name="connsiteX21-229" fmla="*/ 878058 w 3888432"/>
              <a:gd name="connsiteY21-230" fmla="*/ 648072 h 3960440"/>
              <a:gd name="connsiteX22-231" fmla="*/ 333511 w 3888432"/>
              <a:gd name="connsiteY22-232" fmla="*/ 0 h 3960440"/>
              <a:gd name="connsiteX23-233" fmla="*/ 3554921 w 3888432"/>
              <a:gd name="connsiteY23-234" fmla="*/ 0 h 3960440"/>
              <a:gd name="connsiteX24-235" fmla="*/ 3888432 w 3888432"/>
              <a:gd name="connsiteY24-236" fmla="*/ 333511 h 3960440"/>
              <a:gd name="connsiteX25-237" fmla="*/ 3888432 w 3888432"/>
              <a:gd name="connsiteY25-238" fmla="*/ 3626929 h 3960440"/>
              <a:gd name="connsiteX26-239" fmla="*/ 3554921 w 3888432"/>
              <a:gd name="connsiteY26-240" fmla="*/ 3960440 h 3960440"/>
              <a:gd name="connsiteX27-241" fmla="*/ 333511 w 3888432"/>
              <a:gd name="connsiteY27-242" fmla="*/ 3960440 h 3960440"/>
              <a:gd name="connsiteX28-243" fmla="*/ 0 w 3888432"/>
              <a:gd name="connsiteY28-244" fmla="*/ 3626929 h 3960440"/>
              <a:gd name="connsiteX29-245" fmla="*/ 0 w 3888432"/>
              <a:gd name="connsiteY29-246" fmla="*/ 333511 h 3960440"/>
              <a:gd name="connsiteX30-247" fmla="*/ 333511 w 3888432"/>
              <a:gd name="connsiteY30-248" fmla="*/ 0 h 3960440"/>
              <a:gd name="connsiteX0-249" fmla="*/ 554477 w 3888432"/>
              <a:gd name="connsiteY0-250" fmla="*/ 1512168 h 3960440"/>
              <a:gd name="connsiteX1-251" fmla="*/ 554477 w 3888432"/>
              <a:gd name="connsiteY1-252" fmla="*/ 3312368 h 3960440"/>
              <a:gd name="connsiteX2-253" fmla="*/ 1201638 w 3888432"/>
              <a:gd name="connsiteY2-254" fmla="*/ 3312368 h 3960440"/>
              <a:gd name="connsiteX3-255" fmla="*/ 1201638 w 3888432"/>
              <a:gd name="connsiteY3-256" fmla="*/ 1512168 h 3960440"/>
              <a:gd name="connsiteX4-257" fmla="*/ 554477 w 3888432"/>
              <a:gd name="connsiteY4-258" fmla="*/ 1512168 h 3960440"/>
              <a:gd name="connsiteX5-259" fmla="*/ 2840340 w 3888432"/>
              <a:gd name="connsiteY5-260" fmla="*/ 1479943 h 3960440"/>
              <a:gd name="connsiteX6-261" fmla="*/ 2136833 w 3888432"/>
              <a:gd name="connsiteY6-262" fmla="*/ 1785510 h 3960440"/>
              <a:gd name="connsiteX7-263" fmla="*/ 2136833 w 3888432"/>
              <a:gd name="connsiteY7-264" fmla="*/ 1510185 h 3960440"/>
              <a:gd name="connsiteX8-265" fmla="*/ 1489672 w 3888432"/>
              <a:gd name="connsiteY8-266" fmla="*/ 1510185 h 3960440"/>
              <a:gd name="connsiteX9-267" fmla="*/ 1489672 w 3888432"/>
              <a:gd name="connsiteY9-268" fmla="*/ 3310385 h 3960440"/>
              <a:gd name="connsiteX10-269" fmla="*/ 2136833 w 3888432"/>
              <a:gd name="connsiteY10-270" fmla="*/ 3310385 h 3960440"/>
              <a:gd name="connsiteX11-271" fmla="*/ 2136833 w 3888432"/>
              <a:gd name="connsiteY11-272" fmla="*/ 2084121 h 3960440"/>
              <a:gd name="connsiteX12-273" fmla="*/ 2673919 w 3888432"/>
              <a:gd name="connsiteY12-274" fmla="*/ 2138897 h 3960440"/>
              <a:gd name="connsiteX13-275" fmla="*/ 2679688 w 3888432"/>
              <a:gd name="connsiteY13-276" fmla="*/ 3312366 h 3960440"/>
              <a:gd name="connsiteX14-277" fmla="*/ 3326849 w 3888432"/>
              <a:gd name="connsiteY14-278" fmla="*/ 3312366 h 3960440"/>
              <a:gd name="connsiteX15-279" fmla="*/ 3333768 w 3888432"/>
              <a:gd name="connsiteY15-280" fmla="*/ 2128613 h 3960440"/>
              <a:gd name="connsiteX16-281" fmla="*/ 2840340 w 3888432"/>
              <a:gd name="connsiteY16-282" fmla="*/ 1479943 h 3960440"/>
              <a:gd name="connsiteX17-283" fmla="*/ 878058 w 3888432"/>
              <a:gd name="connsiteY17-284" fmla="*/ 648072 h 3960440"/>
              <a:gd name="connsiteX18-285" fmla="*/ 554477 w 3888432"/>
              <a:gd name="connsiteY18-286" fmla="*/ 971653 h 3960440"/>
              <a:gd name="connsiteX19-287" fmla="*/ 878058 w 3888432"/>
              <a:gd name="connsiteY19-288" fmla="*/ 1295234 h 3960440"/>
              <a:gd name="connsiteX20-289" fmla="*/ 1201639 w 3888432"/>
              <a:gd name="connsiteY20-290" fmla="*/ 971653 h 3960440"/>
              <a:gd name="connsiteX21-291" fmla="*/ 878058 w 3888432"/>
              <a:gd name="connsiteY21-292" fmla="*/ 648072 h 3960440"/>
              <a:gd name="connsiteX22-293" fmla="*/ 333511 w 3888432"/>
              <a:gd name="connsiteY22-294" fmla="*/ 0 h 3960440"/>
              <a:gd name="connsiteX23-295" fmla="*/ 3554921 w 3888432"/>
              <a:gd name="connsiteY23-296" fmla="*/ 0 h 3960440"/>
              <a:gd name="connsiteX24-297" fmla="*/ 3888432 w 3888432"/>
              <a:gd name="connsiteY24-298" fmla="*/ 333511 h 3960440"/>
              <a:gd name="connsiteX25-299" fmla="*/ 3888432 w 3888432"/>
              <a:gd name="connsiteY25-300" fmla="*/ 3626929 h 3960440"/>
              <a:gd name="connsiteX26-301" fmla="*/ 3554921 w 3888432"/>
              <a:gd name="connsiteY26-302" fmla="*/ 3960440 h 3960440"/>
              <a:gd name="connsiteX27-303" fmla="*/ 333511 w 3888432"/>
              <a:gd name="connsiteY27-304" fmla="*/ 3960440 h 3960440"/>
              <a:gd name="connsiteX28-305" fmla="*/ 0 w 3888432"/>
              <a:gd name="connsiteY28-306" fmla="*/ 3626929 h 3960440"/>
              <a:gd name="connsiteX29-307" fmla="*/ 0 w 3888432"/>
              <a:gd name="connsiteY29-308" fmla="*/ 333511 h 3960440"/>
              <a:gd name="connsiteX30-309" fmla="*/ 333511 w 3888432"/>
              <a:gd name="connsiteY30-310" fmla="*/ 0 h 3960440"/>
              <a:gd name="connsiteX0-311" fmla="*/ 554477 w 3888432"/>
              <a:gd name="connsiteY0-312" fmla="*/ 1512168 h 3960440"/>
              <a:gd name="connsiteX1-313" fmla="*/ 554477 w 3888432"/>
              <a:gd name="connsiteY1-314" fmla="*/ 3312368 h 3960440"/>
              <a:gd name="connsiteX2-315" fmla="*/ 1201638 w 3888432"/>
              <a:gd name="connsiteY2-316" fmla="*/ 3312368 h 3960440"/>
              <a:gd name="connsiteX3-317" fmla="*/ 1201638 w 3888432"/>
              <a:gd name="connsiteY3-318" fmla="*/ 1512168 h 3960440"/>
              <a:gd name="connsiteX4-319" fmla="*/ 554477 w 3888432"/>
              <a:gd name="connsiteY4-320" fmla="*/ 1512168 h 3960440"/>
              <a:gd name="connsiteX5-321" fmla="*/ 2840340 w 3888432"/>
              <a:gd name="connsiteY5-322" fmla="*/ 1479943 h 3960440"/>
              <a:gd name="connsiteX6-323" fmla="*/ 2136833 w 3888432"/>
              <a:gd name="connsiteY6-324" fmla="*/ 1785510 h 3960440"/>
              <a:gd name="connsiteX7-325" fmla="*/ 2136833 w 3888432"/>
              <a:gd name="connsiteY7-326" fmla="*/ 1510185 h 3960440"/>
              <a:gd name="connsiteX8-327" fmla="*/ 1489672 w 3888432"/>
              <a:gd name="connsiteY8-328" fmla="*/ 1510185 h 3960440"/>
              <a:gd name="connsiteX9-329" fmla="*/ 1489672 w 3888432"/>
              <a:gd name="connsiteY9-330" fmla="*/ 3310385 h 3960440"/>
              <a:gd name="connsiteX10-331" fmla="*/ 2136833 w 3888432"/>
              <a:gd name="connsiteY10-332" fmla="*/ 3310385 h 3960440"/>
              <a:gd name="connsiteX11-333" fmla="*/ 2147184 w 3888432"/>
              <a:gd name="connsiteY11-334" fmla="*/ 2155564 h 3960440"/>
              <a:gd name="connsiteX12-335" fmla="*/ 2673919 w 3888432"/>
              <a:gd name="connsiteY12-336" fmla="*/ 2138897 h 3960440"/>
              <a:gd name="connsiteX13-337" fmla="*/ 2679688 w 3888432"/>
              <a:gd name="connsiteY13-338" fmla="*/ 3312366 h 3960440"/>
              <a:gd name="connsiteX14-339" fmla="*/ 3326849 w 3888432"/>
              <a:gd name="connsiteY14-340" fmla="*/ 3312366 h 3960440"/>
              <a:gd name="connsiteX15-341" fmla="*/ 3333768 w 3888432"/>
              <a:gd name="connsiteY15-342" fmla="*/ 2128613 h 3960440"/>
              <a:gd name="connsiteX16-343" fmla="*/ 2840340 w 3888432"/>
              <a:gd name="connsiteY16-344" fmla="*/ 1479943 h 3960440"/>
              <a:gd name="connsiteX17-345" fmla="*/ 878058 w 3888432"/>
              <a:gd name="connsiteY17-346" fmla="*/ 648072 h 3960440"/>
              <a:gd name="connsiteX18-347" fmla="*/ 554477 w 3888432"/>
              <a:gd name="connsiteY18-348" fmla="*/ 971653 h 3960440"/>
              <a:gd name="connsiteX19-349" fmla="*/ 878058 w 3888432"/>
              <a:gd name="connsiteY19-350" fmla="*/ 1295234 h 3960440"/>
              <a:gd name="connsiteX20-351" fmla="*/ 1201639 w 3888432"/>
              <a:gd name="connsiteY20-352" fmla="*/ 971653 h 3960440"/>
              <a:gd name="connsiteX21-353" fmla="*/ 878058 w 3888432"/>
              <a:gd name="connsiteY21-354" fmla="*/ 648072 h 3960440"/>
              <a:gd name="connsiteX22-355" fmla="*/ 333511 w 3888432"/>
              <a:gd name="connsiteY22-356" fmla="*/ 0 h 3960440"/>
              <a:gd name="connsiteX23-357" fmla="*/ 3554921 w 3888432"/>
              <a:gd name="connsiteY23-358" fmla="*/ 0 h 3960440"/>
              <a:gd name="connsiteX24-359" fmla="*/ 3888432 w 3888432"/>
              <a:gd name="connsiteY24-360" fmla="*/ 333511 h 3960440"/>
              <a:gd name="connsiteX25-361" fmla="*/ 3888432 w 3888432"/>
              <a:gd name="connsiteY25-362" fmla="*/ 3626929 h 3960440"/>
              <a:gd name="connsiteX26-363" fmla="*/ 3554921 w 3888432"/>
              <a:gd name="connsiteY26-364" fmla="*/ 3960440 h 3960440"/>
              <a:gd name="connsiteX27-365" fmla="*/ 333511 w 3888432"/>
              <a:gd name="connsiteY27-366" fmla="*/ 3960440 h 3960440"/>
              <a:gd name="connsiteX28-367" fmla="*/ 0 w 3888432"/>
              <a:gd name="connsiteY28-368" fmla="*/ 3626929 h 3960440"/>
              <a:gd name="connsiteX29-369" fmla="*/ 0 w 3888432"/>
              <a:gd name="connsiteY29-370" fmla="*/ 333511 h 3960440"/>
              <a:gd name="connsiteX30-371" fmla="*/ 333511 w 3888432"/>
              <a:gd name="connsiteY30-372" fmla="*/ 0 h 3960440"/>
              <a:gd name="connsiteX0-373" fmla="*/ 554477 w 3888432"/>
              <a:gd name="connsiteY0-374" fmla="*/ 1512168 h 3960440"/>
              <a:gd name="connsiteX1-375" fmla="*/ 554477 w 3888432"/>
              <a:gd name="connsiteY1-376" fmla="*/ 3312368 h 3960440"/>
              <a:gd name="connsiteX2-377" fmla="*/ 1201638 w 3888432"/>
              <a:gd name="connsiteY2-378" fmla="*/ 3312368 h 3960440"/>
              <a:gd name="connsiteX3-379" fmla="*/ 1201638 w 3888432"/>
              <a:gd name="connsiteY3-380" fmla="*/ 1512168 h 3960440"/>
              <a:gd name="connsiteX4-381" fmla="*/ 554477 w 3888432"/>
              <a:gd name="connsiteY4-382" fmla="*/ 1512168 h 3960440"/>
              <a:gd name="connsiteX5-383" fmla="*/ 2840340 w 3888432"/>
              <a:gd name="connsiteY5-384" fmla="*/ 1479943 h 3960440"/>
              <a:gd name="connsiteX6-385" fmla="*/ 2136833 w 3888432"/>
              <a:gd name="connsiteY6-386" fmla="*/ 1785510 h 3960440"/>
              <a:gd name="connsiteX7-387" fmla="*/ 2136833 w 3888432"/>
              <a:gd name="connsiteY7-388" fmla="*/ 1510185 h 3960440"/>
              <a:gd name="connsiteX8-389" fmla="*/ 1489672 w 3888432"/>
              <a:gd name="connsiteY8-390" fmla="*/ 1510185 h 3960440"/>
              <a:gd name="connsiteX9-391" fmla="*/ 1489672 w 3888432"/>
              <a:gd name="connsiteY9-392" fmla="*/ 3310385 h 3960440"/>
              <a:gd name="connsiteX10-393" fmla="*/ 2136833 w 3888432"/>
              <a:gd name="connsiteY10-394" fmla="*/ 3310385 h 3960440"/>
              <a:gd name="connsiteX11-395" fmla="*/ 2147184 w 3888432"/>
              <a:gd name="connsiteY11-396" fmla="*/ 2155564 h 3960440"/>
              <a:gd name="connsiteX12-397" fmla="*/ 2673919 w 3888432"/>
              <a:gd name="connsiteY12-398" fmla="*/ 2138897 h 3960440"/>
              <a:gd name="connsiteX13-399" fmla="*/ 2679688 w 3888432"/>
              <a:gd name="connsiteY13-400" fmla="*/ 3312366 h 3960440"/>
              <a:gd name="connsiteX14-401" fmla="*/ 3326849 w 3888432"/>
              <a:gd name="connsiteY14-402" fmla="*/ 3312366 h 3960440"/>
              <a:gd name="connsiteX15-403" fmla="*/ 3333768 w 3888432"/>
              <a:gd name="connsiteY15-404" fmla="*/ 2128613 h 3960440"/>
              <a:gd name="connsiteX16-405" fmla="*/ 2840340 w 3888432"/>
              <a:gd name="connsiteY16-406" fmla="*/ 1479943 h 3960440"/>
              <a:gd name="connsiteX17-407" fmla="*/ 878058 w 3888432"/>
              <a:gd name="connsiteY17-408" fmla="*/ 648072 h 3960440"/>
              <a:gd name="connsiteX18-409" fmla="*/ 554477 w 3888432"/>
              <a:gd name="connsiteY18-410" fmla="*/ 971653 h 3960440"/>
              <a:gd name="connsiteX19-411" fmla="*/ 878058 w 3888432"/>
              <a:gd name="connsiteY19-412" fmla="*/ 1295234 h 3960440"/>
              <a:gd name="connsiteX20-413" fmla="*/ 1201639 w 3888432"/>
              <a:gd name="connsiteY20-414" fmla="*/ 971653 h 3960440"/>
              <a:gd name="connsiteX21-415" fmla="*/ 878058 w 3888432"/>
              <a:gd name="connsiteY21-416" fmla="*/ 648072 h 3960440"/>
              <a:gd name="connsiteX22-417" fmla="*/ 333511 w 3888432"/>
              <a:gd name="connsiteY22-418" fmla="*/ 0 h 3960440"/>
              <a:gd name="connsiteX23-419" fmla="*/ 3554921 w 3888432"/>
              <a:gd name="connsiteY23-420" fmla="*/ 0 h 3960440"/>
              <a:gd name="connsiteX24-421" fmla="*/ 3888432 w 3888432"/>
              <a:gd name="connsiteY24-422" fmla="*/ 333511 h 3960440"/>
              <a:gd name="connsiteX25-423" fmla="*/ 3888432 w 3888432"/>
              <a:gd name="connsiteY25-424" fmla="*/ 3626929 h 3960440"/>
              <a:gd name="connsiteX26-425" fmla="*/ 3554921 w 3888432"/>
              <a:gd name="connsiteY26-426" fmla="*/ 3960440 h 3960440"/>
              <a:gd name="connsiteX27-427" fmla="*/ 333511 w 3888432"/>
              <a:gd name="connsiteY27-428" fmla="*/ 3960440 h 3960440"/>
              <a:gd name="connsiteX28-429" fmla="*/ 0 w 3888432"/>
              <a:gd name="connsiteY28-430" fmla="*/ 3626929 h 3960440"/>
              <a:gd name="connsiteX29-431" fmla="*/ 0 w 3888432"/>
              <a:gd name="connsiteY29-432" fmla="*/ 333511 h 3960440"/>
              <a:gd name="connsiteX30-433" fmla="*/ 333511 w 3888432"/>
              <a:gd name="connsiteY30-434" fmla="*/ 0 h 3960440"/>
              <a:gd name="connsiteX0-435" fmla="*/ 554477 w 3888432"/>
              <a:gd name="connsiteY0-436" fmla="*/ 1512168 h 3960440"/>
              <a:gd name="connsiteX1-437" fmla="*/ 554477 w 3888432"/>
              <a:gd name="connsiteY1-438" fmla="*/ 3312368 h 3960440"/>
              <a:gd name="connsiteX2-439" fmla="*/ 1201638 w 3888432"/>
              <a:gd name="connsiteY2-440" fmla="*/ 3312368 h 3960440"/>
              <a:gd name="connsiteX3-441" fmla="*/ 1201638 w 3888432"/>
              <a:gd name="connsiteY3-442" fmla="*/ 1512168 h 3960440"/>
              <a:gd name="connsiteX4-443" fmla="*/ 554477 w 3888432"/>
              <a:gd name="connsiteY4-444" fmla="*/ 1512168 h 3960440"/>
              <a:gd name="connsiteX5-445" fmla="*/ 2840340 w 3888432"/>
              <a:gd name="connsiteY5-446" fmla="*/ 1479943 h 3960440"/>
              <a:gd name="connsiteX6-447" fmla="*/ 2136833 w 3888432"/>
              <a:gd name="connsiteY6-448" fmla="*/ 1785510 h 3960440"/>
              <a:gd name="connsiteX7-449" fmla="*/ 2136833 w 3888432"/>
              <a:gd name="connsiteY7-450" fmla="*/ 1510185 h 3960440"/>
              <a:gd name="connsiteX8-451" fmla="*/ 1489672 w 3888432"/>
              <a:gd name="connsiteY8-452" fmla="*/ 1510185 h 3960440"/>
              <a:gd name="connsiteX9-453" fmla="*/ 1489672 w 3888432"/>
              <a:gd name="connsiteY9-454" fmla="*/ 3310385 h 3960440"/>
              <a:gd name="connsiteX10-455" fmla="*/ 2136833 w 3888432"/>
              <a:gd name="connsiteY10-456" fmla="*/ 3310385 h 3960440"/>
              <a:gd name="connsiteX11-457" fmla="*/ 2147184 w 3888432"/>
              <a:gd name="connsiteY11-458" fmla="*/ 2155564 h 3960440"/>
              <a:gd name="connsiteX12-459" fmla="*/ 2673919 w 3888432"/>
              <a:gd name="connsiteY12-460" fmla="*/ 2138897 h 3960440"/>
              <a:gd name="connsiteX13-461" fmla="*/ 2679688 w 3888432"/>
              <a:gd name="connsiteY13-462" fmla="*/ 3312366 h 3960440"/>
              <a:gd name="connsiteX14-463" fmla="*/ 3326849 w 3888432"/>
              <a:gd name="connsiteY14-464" fmla="*/ 3312366 h 3960440"/>
              <a:gd name="connsiteX15-465" fmla="*/ 3333768 w 3888432"/>
              <a:gd name="connsiteY15-466" fmla="*/ 2128613 h 3960440"/>
              <a:gd name="connsiteX16-467" fmla="*/ 2840340 w 3888432"/>
              <a:gd name="connsiteY16-468" fmla="*/ 1479943 h 3960440"/>
              <a:gd name="connsiteX17-469" fmla="*/ 878058 w 3888432"/>
              <a:gd name="connsiteY17-470" fmla="*/ 648072 h 3960440"/>
              <a:gd name="connsiteX18-471" fmla="*/ 554477 w 3888432"/>
              <a:gd name="connsiteY18-472" fmla="*/ 971653 h 3960440"/>
              <a:gd name="connsiteX19-473" fmla="*/ 878058 w 3888432"/>
              <a:gd name="connsiteY19-474" fmla="*/ 1295234 h 3960440"/>
              <a:gd name="connsiteX20-475" fmla="*/ 1201639 w 3888432"/>
              <a:gd name="connsiteY20-476" fmla="*/ 971653 h 3960440"/>
              <a:gd name="connsiteX21-477" fmla="*/ 878058 w 3888432"/>
              <a:gd name="connsiteY21-478" fmla="*/ 648072 h 3960440"/>
              <a:gd name="connsiteX22-479" fmla="*/ 333511 w 3888432"/>
              <a:gd name="connsiteY22-480" fmla="*/ 0 h 3960440"/>
              <a:gd name="connsiteX23-481" fmla="*/ 3554921 w 3888432"/>
              <a:gd name="connsiteY23-482" fmla="*/ 0 h 3960440"/>
              <a:gd name="connsiteX24-483" fmla="*/ 3888432 w 3888432"/>
              <a:gd name="connsiteY24-484" fmla="*/ 333511 h 3960440"/>
              <a:gd name="connsiteX25-485" fmla="*/ 3888432 w 3888432"/>
              <a:gd name="connsiteY25-486" fmla="*/ 3626929 h 3960440"/>
              <a:gd name="connsiteX26-487" fmla="*/ 3554921 w 3888432"/>
              <a:gd name="connsiteY26-488" fmla="*/ 3960440 h 3960440"/>
              <a:gd name="connsiteX27-489" fmla="*/ 333511 w 3888432"/>
              <a:gd name="connsiteY27-490" fmla="*/ 3960440 h 3960440"/>
              <a:gd name="connsiteX28-491" fmla="*/ 0 w 3888432"/>
              <a:gd name="connsiteY28-492" fmla="*/ 3626929 h 3960440"/>
              <a:gd name="connsiteX29-493" fmla="*/ 0 w 3888432"/>
              <a:gd name="connsiteY29-494" fmla="*/ 333511 h 3960440"/>
              <a:gd name="connsiteX30-495" fmla="*/ 333511 w 3888432"/>
              <a:gd name="connsiteY30-496" fmla="*/ 0 h 396044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Lst>
            <a:rect l="l" t="t" r="r" b="b"/>
            <a:pathLst>
              <a:path w="3888432" h="3960440">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tx1"/>
              </a:solidFill>
            </a:endParaRPr>
          </a:p>
        </p:txBody>
      </p:sp>
      <p:sp>
        <p:nvSpPr>
          <p:cNvPr id="99" name="Rounded Rectangle 2"/>
          <p:cNvSpPr/>
          <p:nvPr/>
        </p:nvSpPr>
        <p:spPr>
          <a:xfrm>
            <a:off x="5221965" y="5793782"/>
            <a:ext cx="519265" cy="519265"/>
          </a:xfrm>
          <a:custGeom>
            <a:avLst/>
            <a:gdLst>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155131 w 3960000"/>
              <a:gd name="connsiteY16" fmla="*/ 1419365 h 3960000"/>
              <a:gd name="connsiteX17" fmla="*/ 3207849 w 3960000"/>
              <a:gd name="connsiteY17" fmla="*/ 1493166 h 3960000"/>
              <a:gd name="connsiteX18" fmla="*/ 3407333 w 3960000"/>
              <a:gd name="connsiteY18" fmla="*/ 1117847 h 3960000"/>
              <a:gd name="connsiteX19" fmla="*/ 3108461 w 3960000"/>
              <a:gd name="connsiteY19" fmla="*/ 1185086 h 3960000"/>
              <a:gd name="connsiteX20" fmla="*/ 3334650 w 3960000"/>
              <a:gd name="connsiteY20" fmla="*/ 883134 h 3960000"/>
              <a:gd name="connsiteX21" fmla="*/ 2995677 w 3960000"/>
              <a:gd name="connsiteY21" fmla="*/ 1008938 h 3960000"/>
              <a:gd name="connsiteX22" fmla="*/ 2538382 w 3960000"/>
              <a:gd name="connsiteY22" fmla="*/ 802616 h 3960000"/>
              <a:gd name="connsiteX23" fmla="*/ 308009 w 3960000"/>
              <a:gd name="connsiteY23" fmla="*/ 0 h 3960000"/>
              <a:gd name="connsiteX24" fmla="*/ 3651991 w 3960000"/>
              <a:gd name="connsiteY24" fmla="*/ 0 h 3960000"/>
              <a:gd name="connsiteX25" fmla="*/ 3960000 w 3960000"/>
              <a:gd name="connsiteY25" fmla="*/ 308009 h 3960000"/>
              <a:gd name="connsiteX26" fmla="*/ 3960000 w 3960000"/>
              <a:gd name="connsiteY26" fmla="*/ 3651991 h 3960000"/>
              <a:gd name="connsiteX27" fmla="*/ 3651991 w 3960000"/>
              <a:gd name="connsiteY27" fmla="*/ 3960000 h 3960000"/>
              <a:gd name="connsiteX28" fmla="*/ 308009 w 3960000"/>
              <a:gd name="connsiteY28" fmla="*/ 3960000 h 3960000"/>
              <a:gd name="connsiteX29" fmla="*/ 0 w 3960000"/>
              <a:gd name="connsiteY29" fmla="*/ 3651991 h 3960000"/>
              <a:gd name="connsiteX30" fmla="*/ 0 w 3960000"/>
              <a:gd name="connsiteY30" fmla="*/ 308009 h 3960000"/>
              <a:gd name="connsiteX31" fmla="*/ 308009 w 3960000"/>
              <a:gd name="connsiteY31" fmla="*/ 0 h 3960000"/>
              <a:gd name="connsiteX0-1" fmla="*/ 3160999 w 3960000"/>
              <a:gd name="connsiteY0-2" fmla="*/ 1374274 h 3960000"/>
              <a:gd name="connsiteX1-3" fmla="*/ 3155132 w 3960000"/>
              <a:gd name="connsiteY1-4" fmla="*/ 1419362 h 3960000"/>
              <a:gd name="connsiteX2-5" fmla="*/ 3155131 w 3960000"/>
              <a:gd name="connsiteY2-6" fmla="*/ 1419362 h 3960000"/>
              <a:gd name="connsiteX3-7" fmla="*/ 3160999 w 3960000"/>
              <a:gd name="connsiteY3-8" fmla="*/ 1374274 h 3960000"/>
              <a:gd name="connsiteX4-9" fmla="*/ 2538382 w 3960000"/>
              <a:gd name="connsiteY4-10" fmla="*/ 802616 h 3960000"/>
              <a:gd name="connsiteX5-11" fmla="*/ 1921633 w 3960000"/>
              <a:gd name="connsiteY5-12" fmla="*/ 1419365 h 3960000"/>
              <a:gd name="connsiteX6-13" fmla="*/ 1942445 w 3960000"/>
              <a:gd name="connsiteY6-14" fmla="*/ 1570340 h 3960000"/>
              <a:gd name="connsiteX7-15" fmla="*/ 752016 w 3960000"/>
              <a:gd name="connsiteY7-16" fmla="*/ 931012 h 3960000"/>
              <a:gd name="connsiteX8-17" fmla="*/ 934030 w 3960000"/>
              <a:gd name="connsiteY8-18" fmla="*/ 1745738 h 3960000"/>
              <a:gd name="connsiteX9-19" fmla="*/ 665343 w 3960000"/>
              <a:gd name="connsiteY9-20" fmla="*/ 1650397 h 3960000"/>
              <a:gd name="connsiteX10-21" fmla="*/ 1111709 w 3960000"/>
              <a:gd name="connsiteY10-22" fmla="*/ 2257108 h 3960000"/>
              <a:gd name="connsiteX11-23" fmla="*/ 856023 w 3960000"/>
              <a:gd name="connsiteY11-24" fmla="*/ 2244108 h 3960000"/>
              <a:gd name="connsiteX12-25" fmla="*/ 1402064 w 3960000"/>
              <a:gd name="connsiteY12-26" fmla="*/ 2660137 h 3960000"/>
              <a:gd name="connsiteX13-27" fmla="*/ 552668 w 3960000"/>
              <a:gd name="connsiteY13-28" fmla="*/ 2902822 h 3960000"/>
              <a:gd name="connsiteX14-29" fmla="*/ 1978439 w 3960000"/>
              <a:gd name="connsiteY14-30" fmla="*/ 3093502 h 3960000"/>
              <a:gd name="connsiteX15-31" fmla="*/ 3053184 w 3960000"/>
              <a:gd name="connsiteY15-32" fmla="*/ 2031759 h 3960000"/>
              <a:gd name="connsiteX16-33" fmla="*/ 3207849 w 3960000"/>
              <a:gd name="connsiteY16-34" fmla="*/ 1493166 h 3960000"/>
              <a:gd name="connsiteX17-35" fmla="*/ 3407333 w 3960000"/>
              <a:gd name="connsiteY17-36" fmla="*/ 1117847 h 3960000"/>
              <a:gd name="connsiteX18-37" fmla="*/ 3108461 w 3960000"/>
              <a:gd name="connsiteY18-38" fmla="*/ 1185086 h 3960000"/>
              <a:gd name="connsiteX19-39" fmla="*/ 3334650 w 3960000"/>
              <a:gd name="connsiteY19-40" fmla="*/ 883134 h 3960000"/>
              <a:gd name="connsiteX20-41" fmla="*/ 2995677 w 3960000"/>
              <a:gd name="connsiteY20-42" fmla="*/ 1008938 h 3960000"/>
              <a:gd name="connsiteX21-43" fmla="*/ 2538382 w 3960000"/>
              <a:gd name="connsiteY21-44" fmla="*/ 802616 h 3960000"/>
              <a:gd name="connsiteX22-45" fmla="*/ 308009 w 3960000"/>
              <a:gd name="connsiteY22-46" fmla="*/ 0 h 3960000"/>
              <a:gd name="connsiteX23-47" fmla="*/ 3651991 w 3960000"/>
              <a:gd name="connsiteY23-48" fmla="*/ 0 h 3960000"/>
              <a:gd name="connsiteX24-49" fmla="*/ 3960000 w 3960000"/>
              <a:gd name="connsiteY24-50" fmla="*/ 308009 h 3960000"/>
              <a:gd name="connsiteX25-51" fmla="*/ 3960000 w 3960000"/>
              <a:gd name="connsiteY25-52" fmla="*/ 3651991 h 3960000"/>
              <a:gd name="connsiteX26-53" fmla="*/ 3651991 w 3960000"/>
              <a:gd name="connsiteY26-54" fmla="*/ 3960000 h 3960000"/>
              <a:gd name="connsiteX27-55" fmla="*/ 308009 w 3960000"/>
              <a:gd name="connsiteY27-56" fmla="*/ 3960000 h 3960000"/>
              <a:gd name="connsiteX28-57" fmla="*/ 0 w 3960000"/>
              <a:gd name="connsiteY28-58" fmla="*/ 3651991 h 3960000"/>
              <a:gd name="connsiteX29-59" fmla="*/ 0 w 3960000"/>
              <a:gd name="connsiteY29-60" fmla="*/ 308009 h 3960000"/>
              <a:gd name="connsiteX30-61" fmla="*/ 308009 w 3960000"/>
              <a:gd name="connsiteY30-62" fmla="*/ 0 h 3960000"/>
              <a:gd name="connsiteX0-63" fmla="*/ 3160999 w 3960000"/>
              <a:gd name="connsiteY0-64" fmla="*/ 1374274 h 3960000"/>
              <a:gd name="connsiteX1-65" fmla="*/ 3155132 w 3960000"/>
              <a:gd name="connsiteY1-66" fmla="*/ 1419362 h 3960000"/>
              <a:gd name="connsiteX2-67" fmla="*/ 3160999 w 3960000"/>
              <a:gd name="connsiteY2-68" fmla="*/ 1374274 h 3960000"/>
              <a:gd name="connsiteX3-69" fmla="*/ 2538382 w 3960000"/>
              <a:gd name="connsiteY3-70" fmla="*/ 802616 h 3960000"/>
              <a:gd name="connsiteX4-71" fmla="*/ 1921633 w 3960000"/>
              <a:gd name="connsiteY4-72" fmla="*/ 1419365 h 3960000"/>
              <a:gd name="connsiteX5-73" fmla="*/ 1942445 w 3960000"/>
              <a:gd name="connsiteY5-74" fmla="*/ 1570340 h 3960000"/>
              <a:gd name="connsiteX6-75" fmla="*/ 752016 w 3960000"/>
              <a:gd name="connsiteY6-76" fmla="*/ 931012 h 3960000"/>
              <a:gd name="connsiteX7-77" fmla="*/ 934030 w 3960000"/>
              <a:gd name="connsiteY7-78" fmla="*/ 1745738 h 3960000"/>
              <a:gd name="connsiteX8-79" fmla="*/ 665343 w 3960000"/>
              <a:gd name="connsiteY8-80" fmla="*/ 1650397 h 3960000"/>
              <a:gd name="connsiteX9-81" fmla="*/ 1111709 w 3960000"/>
              <a:gd name="connsiteY9-82" fmla="*/ 2257108 h 3960000"/>
              <a:gd name="connsiteX10-83" fmla="*/ 856023 w 3960000"/>
              <a:gd name="connsiteY10-84" fmla="*/ 2244108 h 3960000"/>
              <a:gd name="connsiteX11-85" fmla="*/ 1402064 w 3960000"/>
              <a:gd name="connsiteY11-86" fmla="*/ 2660137 h 3960000"/>
              <a:gd name="connsiteX12-87" fmla="*/ 552668 w 3960000"/>
              <a:gd name="connsiteY12-88" fmla="*/ 2902822 h 3960000"/>
              <a:gd name="connsiteX13-89" fmla="*/ 1978439 w 3960000"/>
              <a:gd name="connsiteY13-90" fmla="*/ 3093502 h 3960000"/>
              <a:gd name="connsiteX14-91" fmla="*/ 3053184 w 3960000"/>
              <a:gd name="connsiteY14-92" fmla="*/ 2031759 h 3960000"/>
              <a:gd name="connsiteX15-93" fmla="*/ 3207849 w 3960000"/>
              <a:gd name="connsiteY15-94" fmla="*/ 1493166 h 3960000"/>
              <a:gd name="connsiteX16-95" fmla="*/ 3407333 w 3960000"/>
              <a:gd name="connsiteY16-96" fmla="*/ 1117847 h 3960000"/>
              <a:gd name="connsiteX17-97" fmla="*/ 3108461 w 3960000"/>
              <a:gd name="connsiteY17-98" fmla="*/ 1185086 h 3960000"/>
              <a:gd name="connsiteX18-99" fmla="*/ 3334650 w 3960000"/>
              <a:gd name="connsiteY18-100" fmla="*/ 883134 h 3960000"/>
              <a:gd name="connsiteX19-101" fmla="*/ 2995677 w 3960000"/>
              <a:gd name="connsiteY19-102" fmla="*/ 1008938 h 3960000"/>
              <a:gd name="connsiteX20-103" fmla="*/ 2538382 w 3960000"/>
              <a:gd name="connsiteY20-104" fmla="*/ 802616 h 3960000"/>
              <a:gd name="connsiteX21-105" fmla="*/ 308009 w 3960000"/>
              <a:gd name="connsiteY21-106" fmla="*/ 0 h 3960000"/>
              <a:gd name="connsiteX22-107" fmla="*/ 3651991 w 3960000"/>
              <a:gd name="connsiteY22-108" fmla="*/ 0 h 3960000"/>
              <a:gd name="connsiteX23-109" fmla="*/ 3960000 w 3960000"/>
              <a:gd name="connsiteY23-110" fmla="*/ 308009 h 3960000"/>
              <a:gd name="connsiteX24-111" fmla="*/ 3960000 w 3960000"/>
              <a:gd name="connsiteY24-112" fmla="*/ 3651991 h 3960000"/>
              <a:gd name="connsiteX25-113" fmla="*/ 3651991 w 3960000"/>
              <a:gd name="connsiteY25-114" fmla="*/ 3960000 h 3960000"/>
              <a:gd name="connsiteX26-115" fmla="*/ 308009 w 3960000"/>
              <a:gd name="connsiteY26-116" fmla="*/ 3960000 h 3960000"/>
              <a:gd name="connsiteX27-117" fmla="*/ 0 w 3960000"/>
              <a:gd name="connsiteY27-118" fmla="*/ 3651991 h 3960000"/>
              <a:gd name="connsiteX28-119" fmla="*/ 0 w 3960000"/>
              <a:gd name="connsiteY28-120" fmla="*/ 308009 h 3960000"/>
              <a:gd name="connsiteX29-121" fmla="*/ 308009 w 3960000"/>
              <a:gd name="connsiteY29-122" fmla="*/ 0 h 3960000"/>
              <a:gd name="connsiteX0-123" fmla="*/ 3160999 w 3960000"/>
              <a:gd name="connsiteY0-124" fmla="*/ 1374274 h 3960000"/>
              <a:gd name="connsiteX1-125" fmla="*/ 3155132 w 3960000"/>
              <a:gd name="connsiteY1-126" fmla="*/ 1419362 h 3960000"/>
              <a:gd name="connsiteX2-127" fmla="*/ 3160999 w 3960000"/>
              <a:gd name="connsiteY2-128" fmla="*/ 1374274 h 3960000"/>
              <a:gd name="connsiteX3-129" fmla="*/ 2538382 w 3960000"/>
              <a:gd name="connsiteY3-130" fmla="*/ 802616 h 3960000"/>
              <a:gd name="connsiteX4-131" fmla="*/ 1921633 w 3960000"/>
              <a:gd name="connsiteY4-132" fmla="*/ 1419365 h 3960000"/>
              <a:gd name="connsiteX5-133" fmla="*/ 1942445 w 3960000"/>
              <a:gd name="connsiteY5-134" fmla="*/ 1570340 h 3960000"/>
              <a:gd name="connsiteX6-135" fmla="*/ 752016 w 3960000"/>
              <a:gd name="connsiteY6-136" fmla="*/ 931012 h 3960000"/>
              <a:gd name="connsiteX7-137" fmla="*/ 934030 w 3960000"/>
              <a:gd name="connsiteY7-138" fmla="*/ 1745738 h 3960000"/>
              <a:gd name="connsiteX8-139" fmla="*/ 665343 w 3960000"/>
              <a:gd name="connsiteY8-140" fmla="*/ 1650397 h 3960000"/>
              <a:gd name="connsiteX9-141" fmla="*/ 1111709 w 3960000"/>
              <a:gd name="connsiteY9-142" fmla="*/ 2257108 h 3960000"/>
              <a:gd name="connsiteX10-143" fmla="*/ 856023 w 3960000"/>
              <a:gd name="connsiteY10-144" fmla="*/ 2244108 h 3960000"/>
              <a:gd name="connsiteX11-145" fmla="*/ 1402064 w 3960000"/>
              <a:gd name="connsiteY11-146" fmla="*/ 2660137 h 3960000"/>
              <a:gd name="connsiteX12-147" fmla="*/ 552668 w 3960000"/>
              <a:gd name="connsiteY12-148" fmla="*/ 2902822 h 3960000"/>
              <a:gd name="connsiteX13-149" fmla="*/ 1978439 w 3960000"/>
              <a:gd name="connsiteY13-150" fmla="*/ 3093502 h 3960000"/>
              <a:gd name="connsiteX14-151" fmla="*/ 3053184 w 3960000"/>
              <a:gd name="connsiteY14-152" fmla="*/ 2031759 h 3960000"/>
              <a:gd name="connsiteX15-153" fmla="*/ 3207849 w 3960000"/>
              <a:gd name="connsiteY15-154" fmla="*/ 1493166 h 3960000"/>
              <a:gd name="connsiteX16-155" fmla="*/ 3407333 w 3960000"/>
              <a:gd name="connsiteY16-156" fmla="*/ 1117847 h 3960000"/>
              <a:gd name="connsiteX17-157" fmla="*/ 3140091 w 3960000"/>
              <a:gd name="connsiteY17-158" fmla="*/ 1227260 h 3960000"/>
              <a:gd name="connsiteX18-159" fmla="*/ 3334650 w 3960000"/>
              <a:gd name="connsiteY18-160" fmla="*/ 883134 h 3960000"/>
              <a:gd name="connsiteX19-161" fmla="*/ 2995677 w 3960000"/>
              <a:gd name="connsiteY19-162" fmla="*/ 1008938 h 3960000"/>
              <a:gd name="connsiteX20-163" fmla="*/ 2538382 w 3960000"/>
              <a:gd name="connsiteY20-164" fmla="*/ 802616 h 3960000"/>
              <a:gd name="connsiteX21-165" fmla="*/ 308009 w 3960000"/>
              <a:gd name="connsiteY21-166" fmla="*/ 0 h 3960000"/>
              <a:gd name="connsiteX22-167" fmla="*/ 3651991 w 3960000"/>
              <a:gd name="connsiteY22-168" fmla="*/ 0 h 3960000"/>
              <a:gd name="connsiteX23-169" fmla="*/ 3960000 w 3960000"/>
              <a:gd name="connsiteY23-170" fmla="*/ 308009 h 3960000"/>
              <a:gd name="connsiteX24-171" fmla="*/ 3960000 w 3960000"/>
              <a:gd name="connsiteY24-172" fmla="*/ 3651991 h 3960000"/>
              <a:gd name="connsiteX25-173" fmla="*/ 3651991 w 3960000"/>
              <a:gd name="connsiteY25-174" fmla="*/ 3960000 h 3960000"/>
              <a:gd name="connsiteX26-175" fmla="*/ 308009 w 3960000"/>
              <a:gd name="connsiteY26-176" fmla="*/ 3960000 h 3960000"/>
              <a:gd name="connsiteX27-177" fmla="*/ 0 w 3960000"/>
              <a:gd name="connsiteY27-178" fmla="*/ 3651991 h 3960000"/>
              <a:gd name="connsiteX28-179" fmla="*/ 0 w 3960000"/>
              <a:gd name="connsiteY28-180" fmla="*/ 308009 h 3960000"/>
              <a:gd name="connsiteX29-181" fmla="*/ 308009 w 3960000"/>
              <a:gd name="connsiteY29-182" fmla="*/ 0 h 3960000"/>
              <a:gd name="connsiteX0-183" fmla="*/ 3160999 w 3960000"/>
              <a:gd name="connsiteY0-184" fmla="*/ 1374274 h 3960000"/>
              <a:gd name="connsiteX1-185" fmla="*/ 3155132 w 3960000"/>
              <a:gd name="connsiteY1-186" fmla="*/ 1419362 h 3960000"/>
              <a:gd name="connsiteX2-187" fmla="*/ 3160999 w 3960000"/>
              <a:gd name="connsiteY2-188" fmla="*/ 1374274 h 3960000"/>
              <a:gd name="connsiteX3-189" fmla="*/ 2538382 w 3960000"/>
              <a:gd name="connsiteY3-190" fmla="*/ 802616 h 3960000"/>
              <a:gd name="connsiteX4-191" fmla="*/ 1921633 w 3960000"/>
              <a:gd name="connsiteY4-192" fmla="*/ 1419365 h 3960000"/>
              <a:gd name="connsiteX5-193" fmla="*/ 1942445 w 3960000"/>
              <a:gd name="connsiteY5-194" fmla="*/ 1570340 h 3960000"/>
              <a:gd name="connsiteX6-195" fmla="*/ 752016 w 3960000"/>
              <a:gd name="connsiteY6-196" fmla="*/ 931012 h 3960000"/>
              <a:gd name="connsiteX7-197" fmla="*/ 934030 w 3960000"/>
              <a:gd name="connsiteY7-198" fmla="*/ 1745738 h 3960000"/>
              <a:gd name="connsiteX8-199" fmla="*/ 665343 w 3960000"/>
              <a:gd name="connsiteY8-200" fmla="*/ 1650397 h 3960000"/>
              <a:gd name="connsiteX9-201" fmla="*/ 1111709 w 3960000"/>
              <a:gd name="connsiteY9-202" fmla="*/ 2257108 h 3960000"/>
              <a:gd name="connsiteX10-203" fmla="*/ 856023 w 3960000"/>
              <a:gd name="connsiteY10-204" fmla="*/ 2244108 h 3960000"/>
              <a:gd name="connsiteX11-205" fmla="*/ 1402064 w 3960000"/>
              <a:gd name="connsiteY11-206" fmla="*/ 2660137 h 3960000"/>
              <a:gd name="connsiteX12-207" fmla="*/ 552668 w 3960000"/>
              <a:gd name="connsiteY12-208" fmla="*/ 2902822 h 3960000"/>
              <a:gd name="connsiteX13-209" fmla="*/ 1978439 w 3960000"/>
              <a:gd name="connsiteY13-210" fmla="*/ 3093502 h 3960000"/>
              <a:gd name="connsiteX14-211" fmla="*/ 3053184 w 3960000"/>
              <a:gd name="connsiteY14-212" fmla="*/ 2031759 h 3960000"/>
              <a:gd name="connsiteX15-213" fmla="*/ 3207849 w 3960000"/>
              <a:gd name="connsiteY15-214" fmla="*/ 1493166 h 3960000"/>
              <a:gd name="connsiteX16-215" fmla="*/ 3449507 w 3960000"/>
              <a:gd name="connsiteY16-216" fmla="*/ 1170564 h 3960000"/>
              <a:gd name="connsiteX17-217" fmla="*/ 3140091 w 3960000"/>
              <a:gd name="connsiteY17-218" fmla="*/ 1227260 h 3960000"/>
              <a:gd name="connsiteX18-219" fmla="*/ 3334650 w 3960000"/>
              <a:gd name="connsiteY18-220" fmla="*/ 883134 h 3960000"/>
              <a:gd name="connsiteX19-221" fmla="*/ 2995677 w 3960000"/>
              <a:gd name="connsiteY19-222" fmla="*/ 1008938 h 3960000"/>
              <a:gd name="connsiteX20-223" fmla="*/ 2538382 w 3960000"/>
              <a:gd name="connsiteY20-224" fmla="*/ 802616 h 3960000"/>
              <a:gd name="connsiteX21-225" fmla="*/ 308009 w 3960000"/>
              <a:gd name="connsiteY21-226" fmla="*/ 0 h 3960000"/>
              <a:gd name="connsiteX22-227" fmla="*/ 3651991 w 3960000"/>
              <a:gd name="connsiteY22-228" fmla="*/ 0 h 3960000"/>
              <a:gd name="connsiteX23-229" fmla="*/ 3960000 w 3960000"/>
              <a:gd name="connsiteY23-230" fmla="*/ 308009 h 3960000"/>
              <a:gd name="connsiteX24-231" fmla="*/ 3960000 w 3960000"/>
              <a:gd name="connsiteY24-232" fmla="*/ 3651991 h 3960000"/>
              <a:gd name="connsiteX25-233" fmla="*/ 3651991 w 3960000"/>
              <a:gd name="connsiteY25-234" fmla="*/ 3960000 h 3960000"/>
              <a:gd name="connsiteX26-235" fmla="*/ 308009 w 3960000"/>
              <a:gd name="connsiteY26-236" fmla="*/ 3960000 h 3960000"/>
              <a:gd name="connsiteX27-237" fmla="*/ 0 w 3960000"/>
              <a:gd name="connsiteY27-238" fmla="*/ 3651991 h 3960000"/>
              <a:gd name="connsiteX28-239" fmla="*/ 0 w 3960000"/>
              <a:gd name="connsiteY28-240" fmla="*/ 308009 h 3960000"/>
              <a:gd name="connsiteX29-241" fmla="*/ 308009 w 3960000"/>
              <a:gd name="connsiteY29-242" fmla="*/ 0 h 3960000"/>
              <a:gd name="connsiteX0-243" fmla="*/ 3160999 w 3960000"/>
              <a:gd name="connsiteY0-244" fmla="*/ 1374274 h 3960000"/>
              <a:gd name="connsiteX1-245" fmla="*/ 3155132 w 3960000"/>
              <a:gd name="connsiteY1-246" fmla="*/ 1419362 h 3960000"/>
              <a:gd name="connsiteX2-247" fmla="*/ 3160999 w 3960000"/>
              <a:gd name="connsiteY2-248" fmla="*/ 1374274 h 3960000"/>
              <a:gd name="connsiteX3-249" fmla="*/ 2538382 w 3960000"/>
              <a:gd name="connsiteY3-250" fmla="*/ 802616 h 3960000"/>
              <a:gd name="connsiteX4-251" fmla="*/ 1921633 w 3960000"/>
              <a:gd name="connsiteY4-252" fmla="*/ 1419365 h 3960000"/>
              <a:gd name="connsiteX5-253" fmla="*/ 1942445 w 3960000"/>
              <a:gd name="connsiteY5-254" fmla="*/ 1570340 h 3960000"/>
              <a:gd name="connsiteX6-255" fmla="*/ 752016 w 3960000"/>
              <a:gd name="connsiteY6-256" fmla="*/ 931012 h 3960000"/>
              <a:gd name="connsiteX7-257" fmla="*/ 934030 w 3960000"/>
              <a:gd name="connsiteY7-258" fmla="*/ 1745738 h 3960000"/>
              <a:gd name="connsiteX8-259" fmla="*/ 665343 w 3960000"/>
              <a:gd name="connsiteY8-260" fmla="*/ 1650397 h 3960000"/>
              <a:gd name="connsiteX9-261" fmla="*/ 1111709 w 3960000"/>
              <a:gd name="connsiteY9-262" fmla="*/ 2257108 h 3960000"/>
              <a:gd name="connsiteX10-263" fmla="*/ 856023 w 3960000"/>
              <a:gd name="connsiteY10-264" fmla="*/ 2244108 h 3960000"/>
              <a:gd name="connsiteX11-265" fmla="*/ 1402064 w 3960000"/>
              <a:gd name="connsiteY11-266" fmla="*/ 2660137 h 3960000"/>
              <a:gd name="connsiteX12-267" fmla="*/ 552668 w 3960000"/>
              <a:gd name="connsiteY12-268" fmla="*/ 2902822 h 3960000"/>
              <a:gd name="connsiteX13-269" fmla="*/ 1978439 w 3960000"/>
              <a:gd name="connsiteY13-270" fmla="*/ 3093502 h 3960000"/>
              <a:gd name="connsiteX14-271" fmla="*/ 3053184 w 3960000"/>
              <a:gd name="connsiteY14-272" fmla="*/ 2031759 h 3960000"/>
              <a:gd name="connsiteX15-273" fmla="*/ 3207849 w 3960000"/>
              <a:gd name="connsiteY15-274" fmla="*/ 1493166 h 3960000"/>
              <a:gd name="connsiteX16-275" fmla="*/ 3449507 w 3960000"/>
              <a:gd name="connsiteY16-276" fmla="*/ 1170564 h 3960000"/>
              <a:gd name="connsiteX17-277" fmla="*/ 3140091 w 3960000"/>
              <a:gd name="connsiteY17-278" fmla="*/ 1227260 h 3960000"/>
              <a:gd name="connsiteX18-279" fmla="*/ 3324107 w 3960000"/>
              <a:gd name="connsiteY18-280" fmla="*/ 851504 h 3960000"/>
              <a:gd name="connsiteX19-281" fmla="*/ 2995677 w 3960000"/>
              <a:gd name="connsiteY19-282" fmla="*/ 1008938 h 3960000"/>
              <a:gd name="connsiteX20-283" fmla="*/ 2538382 w 3960000"/>
              <a:gd name="connsiteY20-284" fmla="*/ 802616 h 3960000"/>
              <a:gd name="connsiteX21-285" fmla="*/ 308009 w 3960000"/>
              <a:gd name="connsiteY21-286" fmla="*/ 0 h 3960000"/>
              <a:gd name="connsiteX22-287" fmla="*/ 3651991 w 3960000"/>
              <a:gd name="connsiteY22-288" fmla="*/ 0 h 3960000"/>
              <a:gd name="connsiteX23-289" fmla="*/ 3960000 w 3960000"/>
              <a:gd name="connsiteY23-290" fmla="*/ 308009 h 3960000"/>
              <a:gd name="connsiteX24-291" fmla="*/ 3960000 w 3960000"/>
              <a:gd name="connsiteY24-292" fmla="*/ 3651991 h 3960000"/>
              <a:gd name="connsiteX25-293" fmla="*/ 3651991 w 3960000"/>
              <a:gd name="connsiteY25-294" fmla="*/ 3960000 h 3960000"/>
              <a:gd name="connsiteX26-295" fmla="*/ 308009 w 3960000"/>
              <a:gd name="connsiteY26-296" fmla="*/ 3960000 h 3960000"/>
              <a:gd name="connsiteX27-297" fmla="*/ 0 w 3960000"/>
              <a:gd name="connsiteY27-298" fmla="*/ 3651991 h 3960000"/>
              <a:gd name="connsiteX28-299" fmla="*/ 0 w 3960000"/>
              <a:gd name="connsiteY28-300" fmla="*/ 308009 h 3960000"/>
              <a:gd name="connsiteX29-301" fmla="*/ 308009 w 3960000"/>
              <a:gd name="connsiteY29-302" fmla="*/ 0 h 3960000"/>
              <a:gd name="connsiteX0-303" fmla="*/ 3160999 w 3960000"/>
              <a:gd name="connsiteY0-304" fmla="*/ 1374274 h 3960000"/>
              <a:gd name="connsiteX1-305" fmla="*/ 3155132 w 3960000"/>
              <a:gd name="connsiteY1-306" fmla="*/ 1419362 h 3960000"/>
              <a:gd name="connsiteX2-307" fmla="*/ 3160999 w 3960000"/>
              <a:gd name="connsiteY2-308" fmla="*/ 1374274 h 3960000"/>
              <a:gd name="connsiteX3-309" fmla="*/ 2538382 w 3960000"/>
              <a:gd name="connsiteY3-310" fmla="*/ 802616 h 3960000"/>
              <a:gd name="connsiteX4-311" fmla="*/ 1921633 w 3960000"/>
              <a:gd name="connsiteY4-312" fmla="*/ 1292845 h 3960000"/>
              <a:gd name="connsiteX5-313" fmla="*/ 1942445 w 3960000"/>
              <a:gd name="connsiteY5-314" fmla="*/ 1570340 h 3960000"/>
              <a:gd name="connsiteX6-315" fmla="*/ 752016 w 3960000"/>
              <a:gd name="connsiteY6-316" fmla="*/ 931012 h 3960000"/>
              <a:gd name="connsiteX7-317" fmla="*/ 934030 w 3960000"/>
              <a:gd name="connsiteY7-318" fmla="*/ 1745738 h 3960000"/>
              <a:gd name="connsiteX8-319" fmla="*/ 665343 w 3960000"/>
              <a:gd name="connsiteY8-320" fmla="*/ 1650397 h 3960000"/>
              <a:gd name="connsiteX9-321" fmla="*/ 1111709 w 3960000"/>
              <a:gd name="connsiteY9-322" fmla="*/ 2257108 h 3960000"/>
              <a:gd name="connsiteX10-323" fmla="*/ 856023 w 3960000"/>
              <a:gd name="connsiteY10-324" fmla="*/ 2244108 h 3960000"/>
              <a:gd name="connsiteX11-325" fmla="*/ 1402064 w 3960000"/>
              <a:gd name="connsiteY11-326" fmla="*/ 2660137 h 3960000"/>
              <a:gd name="connsiteX12-327" fmla="*/ 552668 w 3960000"/>
              <a:gd name="connsiteY12-328" fmla="*/ 2902822 h 3960000"/>
              <a:gd name="connsiteX13-329" fmla="*/ 1978439 w 3960000"/>
              <a:gd name="connsiteY13-330" fmla="*/ 3093502 h 3960000"/>
              <a:gd name="connsiteX14-331" fmla="*/ 3053184 w 3960000"/>
              <a:gd name="connsiteY14-332" fmla="*/ 2031759 h 3960000"/>
              <a:gd name="connsiteX15-333" fmla="*/ 3207849 w 3960000"/>
              <a:gd name="connsiteY15-334" fmla="*/ 1493166 h 3960000"/>
              <a:gd name="connsiteX16-335" fmla="*/ 3449507 w 3960000"/>
              <a:gd name="connsiteY16-336" fmla="*/ 1170564 h 3960000"/>
              <a:gd name="connsiteX17-337" fmla="*/ 3140091 w 3960000"/>
              <a:gd name="connsiteY17-338" fmla="*/ 1227260 h 3960000"/>
              <a:gd name="connsiteX18-339" fmla="*/ 3324107 w 3960000"/>
              <a:gd name="connsiteY18-340" fmla="*/ 851504 h 3960000"/>
              <a:gd name="connsiteX19-341" fmla="*/ 2995677 w 3960000"/>
              <a:gd name="connsiteY19-342" fmla="*/ 1008938 h 3960000"/>
              <a:gd name="connsiteX20-343" fmla="*/ 2538382 w 3960000"/>
              <a:gd name="connsiteY20-344" fmla="*/ 802616 h 3960000"/>
              <a:gd name="connsiteX21-345" fmla="*/ 308009 w 3960000"/>
              <a:gd name="connsiteY21-346" fmla="*/ 0 h 3960000"/>
              <a:gd name="connsiteX22-347" fmla="*/ 3651991 w 3960000"/>
              <a:gd name="connsiteY22-348" fmla="*/ 0 h 3960000"/>
              <a:gd name="connsiteX23-349" fmla="*/ 3960000 w 3960000"/>
              <a:gd name="connsiteY23-350" fmla="*/ 308009 h 3960000"/>
              <a:gd name="connsiteX24-351" fmla="*/ 3960000 w 3960000"/>
              <a:gd name="connsiteY24-352" fmla="*/ 3651991 h 3960000"/>
              <a:gd name="connsiteX25-353" fmla="*/ 3651991 w 3960000"/>
              <a:gd name="connsiteY25-354" fmla="*/ 3960000 h 3960000"/>
              <a:gd name="connsiteX26-355" fmla="*/ 308009 w 3960000"/>
              <a:gd name="connsiteY26-356" fmla="*/ 3960000 h 3960000"/>
              <a:gd name="connsiteX27-357" fmla="*/ 0 w 3960000"/>
              <a:gd name="connsiteY27-358" fmla="*/ 3651991 h 3960000"/>
              <a:gd name="connsiteX28-359" fmla="*/ 0 w 3960000"/>
              <a:gd name="connsiteY28-360" fmla="*/ 308009 h 3960000"/>
              <a:gd name="connsiteX29-361" fmla="*/ 308009 w 3960000"/>
              <a:gd name="connsiteY29-362" fmla="*/ 0 h 3960000"/>
              <a:gd name="connsiteX0-363" fmla="*/ 3160999 w 3960000"/>
              <a:gd name="connsiteY0-364" fmla="*/ 1374274 h 3960000"/>
              <a:gd name="connsiteX1-365" fmla="*/ 3155132 w 3960000"/>
              <a:gd name="connsiteY1-366" fmla="*/ 1419362 h 3960000"/>
              <a:gd name="connsiteX2-367" fmla="*/ 3160999 w 3960000"/>
              <a:gd name="connsiteY2-368" fmla="*/ 1374274 h 3960000"/>
              <a:gd name="connsiteX3-369" fmla="*/ 2496208 w 3960000"/>
              <a:gd name="connsiteY3-370" fmla="*/ 770986 h 3960000"/>
              <a:gd name="connsiteX4-371" fmla="*/ 1921633 w 3960000"/>
              <a:gd name="connsiteY4-372" fmla="*/ 1292845 h 3960000"/>
              <a:gd name="connsiteX5-373" fmla="*/ 1942445 w 3960000"/>
              <a:gd name="connsiteY5-374" fmla="*/ 1570340 h 3960000"/>
              <a:gd name="connsiteX6-375" fmla="*/ 752016 w 3960000"/>
              <a:gd name="connsiteY6-376" fmla="*/ 931012 h 3960000"/>
              <a:gd name="connsiteX7-377" fmla="*/ 934030 w 3960000"/>
              <a:gd name="connsiteY7-378" fmla="*/ 1745738 h 3960000"/>
              <a:gd name="connsiteX8-379" fmla="*/ 665343 w 3960000"/>
              <a:gd name="connsiteY8-380" fmla="*/ 1650397 h 3960000"/>
              <a:gd name="connsiteX9-381" fmla="*/ 1111709 w 3960000"/>
              <a:gd name="connsiteY9-382" fmla="*/ 2257108 h 3960000"/>
              <a:gd name="connsiteX10-383" fmla="*/ 856023 w 3960000"/>
              <a:gd name="connsiteY10-384" fmla="*/ 2244108 h 3960000"/>
              <a:gd name="connsiteX11-385" fmla="*/ 1402064 w 3960000"/>
              <a:gd name="connsiteY11-386" fmla="*/ 2660137 h 3960000"/>
              <a:gd name="connsiteX12-387" fmla="*/ 552668 w 3960000"/>
              <a:gd name="connsiteY12-388" fmla="*/ 2902822 h 3960000"/>
              <a:gd name="connsiteX13-389" fmla="*/ 1978439 w 3960000"/>
              <a:gd name="connsiteY13-390" fmla="*/ 3093502 h 3960000"/>
              <a:gd name="connsiteX14-391" fmla="*/ 3053184 w 3960000"/>
              <a:gd name="connsiteY14-392" fmla="*/ 2031759 h 3960000"/>
              <a:gd name="connsiteX15-393" fmla="*/ 3207849 w 3960000"/>
              <a:gd name="connsiteY15-394" fmla="*/ 1493166 h 3960000"/>
              <a:gd name="connsiteX16-395" fmla="*/ 3449507 w 3960000"/>
              <a:gd name="connsiteY16-396" fmla="*/ 1170564 h 3960000"/>
              <a:gd name="connsiteX17-397" fmla="*/ 3140091 w 3960000"/>
              <a:gd name="connsiteY17-398" fmla="*/ 1227260 h 3960000"/>
              <a:gd name="connsiteX18-399" fmla="*/ 3324107 w 3960000"/>
              <a:gd name="connsiteY18-400" fmla="*/ 851504 h 3960000"/>
              <a:gd name="connsiteX19-401" fmla="*/ 2995677 w 3960000"/>
              <a:gd name="connsiteY19-402" fmla="*/ 1008938 h 3960000"/>
              <a:gd name="connsiteX20-403" fmla="*/ 2496208 w 3960000"/>
              <a:gd name="connsiteY20-404" fmla="*/ 770986 h 3960000"/>
              <a:gd name="connsiteX21-405" fmla="*/ 308009 w 3960000"/>
              <a:gd name="connsiteY21-406" fmla="*/ 0 h 3960000"/>
              <a:gd name="connsiteX22-407" fmla="*/ 3651991 w 3960000"/>
              <a:gd name="connsiteY22-408" fmla="*/ 0 h 3960000"/>
              <a:gd name="connsiteX23-409" fmla="*/ 3960000 w 3960000"/>
              <a:gd name="connsiteY23-410" fmla="*/ 308009 h 3960000"/>
              <a:gd name="connsiteX24-411" fmla="*/ 3960000 w 3960000"/>
              <a:gd name="connsiteY24-412" fmla="*/ 3651991 h 3960000"/>
              <a:gd name="connsiteX25-413" fmla="*/ 3651991 w 3960000"/>
              <a:gd name="connsiteY25-414" fmla="*/ 3960000 h 3960000"/>
              <a:gd name="connsiteX26-415" fmla="*/ 308009 w 3960000"/>
              <a:gd name="connsiteY26-416" fmla="*/ 3960000 h 3960000"/>
              <a:gd name="connsiteX27-417" fmla="*/ 0 w 3960000"/>
              <a:gd name="connsiteY27-418" fmla="*/ 3651991 h 3960000"/>
              <a:gd name="connsiteX28-419" fmla="*/ 0 w 3960000"/>
              <a:gd name="connsiteY28-420" fmla="*/ 308009 h 3960000"/>
              <a:gd name="connsiteX29-421" fmla="*/ 308009 w 3960000"/>
              <a:gd name="connsiteY29-422" fmla="*/ 0 h 3960000"/>
              <a:gd name="connsiteX0-423" fmla="*/ 3160999 w 3960000"/>
              <a:gd name="connsiteY0-424" fmla="*/ 1374274 h 3960000"/>
              <a:gd name="connsiteX1-425" fmla="*/ 3155132 w 3960000"/>
              <a:gd name="connsiteY1-426" fmla="*/ 1419362 h 3960000"/>
              <a:gd name="connsiteX2-427" fmla="*/ 3160999 w 3960000"/>
              <a:gd name="connsiteY2-428" fmla="*/ 1374274 h 3960000"/>
              <a:gd name="connsiteX3-429" fmla="*/ 2496208 w 3960000"/>
              <a:gd name="connsiteY3-430" fmla="*/ 770986 h 3960000"/>
              <a:gd name="connsiteX4-431" fmla="*/ 1921633 w 3960000"/>
              <a:gd name="connsiteY4-432" fmla="*/ 1292845 h 3960000"/>
              <a:gd name="connsiteX5-433" fmla="*/ 1942445 w 3960000"/>
              <a:gd name="connsiteY5-434" fmla="*/ 1570340 h 3960000"/>
              <a:gd name="connsiteX6-435" fmla="*/ 752016 w 3960000"/>
              <a:gd name="connsiteY6-436" fmla="*/ 931012 h 3960000"/>
              <a:gd name="connsiteX7-437" fmla="*/ 934030 w 3960000"/>
              <a:gd name="connsiteY7-438" fmla="*/ 1745738 h 3960000"/>
              <a:gd name="connsiteX8-439" fmla="*/ 665343 w 3960000"/>
              <a:gd name="connsiteY8-440" fmla="*/ 1650397 h 3960000"/>
              <a:gd name="connsiteX9-441" fmla="*/ 1111709 w 3960000"/>
              <a:gd name="connsiteY9-442" fmla="*/ 2257108 h 3960000"/>
              <a:gd name="connsiteX10-443" fmla="*/ 856023 w 3960000"/>
              <a:gd name="connsiteY10-444" fmla="*/ 2244108 h 3960000"/>
              <a:gd name="connsiteX11-445" fmla="*/ 1402064 w 3960000"/>
              <a:gd name="connsiteY11-446" fmla="*/ 2660137 h 3960000"/>
              <a:gd name="connsiteX12-447" fmla="*/ 552668 w 3960000"/>
              <a:gd name="connsiteY12-448" fmla="*/ 2902822 h 3960000"/>
              <a:gd name="connsiteX13-449" fmla="*/ 1978439 w 3960000"/>
              <a:gd name="connsiteY13-450" fmla="*/ 3093502 h 3960000"/>
              <a:gd name="connsiteX14-451" fmla="*/ 3053184 w 3960000"/>
              <a:gd name="connsiteY14-452" fmla="*/ 2031759 h 3960000"/>
              <a:gd name="connsiteX15-453" fmla="*/ 3207849 w 3960000"/>
              <a:gd name="connsiteY15-454" fmla="*/ 1493166 h 3960000"/>
              <a:gd name="connsiteX16-455" fmla="*/ 3449507 w 3960000"/>
              <a:gd name="connsiteY16-456" fmla="*/ 1170564 h 3960000"/>
              <a:gd name="connsiteX17-457" fmla="*/ 3140091 w 3960000"/>
              <a:gd name="connsiteY17-458" fmla="*/ 1227260 h 3960000"/>
              <a:gd name="connsiteX18-459" fmla="*/ 3324107 w 3960000"/>
              <a:gd name="connsiteY18-460" fmla="*/ 851504 h 3960000"/>
              <a:gd name="connsiteX19-461" fmla="*/ 2995677 w 3960000"/>
              <a:gd name="connsiteY19-462" fmla="*/ 1008938 h 3960000"/>
              <a:gd name="connsiteX20-463" fmla="*/ 2496208 w 3960000"/>
              <a:gd name="connsiteY20-464" fmla="*/ 770986 h 3960000"/>
              <a:gd name="connsiteX21-465" fmla="*/ 308009 w 3960000"/>
              <a:gd name="connsiteY21-466" fmla="*/ 0 h 3960000"/>
              <a:gd name="connsiteX22-467" fmla="*/ 3651991 w 3960000"/>
              <a:gd name="connsiteY22-468" fmla="*/ 0 h 3960000"/>
              <a:gd name="connsiteX23-469" fmla="*/ 3960000 w 3960000"/>
              <a:gd name="connsiteY23-470" fmla="*/ 308009 h 3960000"/>
              <a:gd name="connsiteX24-471" fmla="*/ 3960000 w 3960000"/>
              <a:gd name="connsiteY24-472" fmla="*/ 3651991 h 3960000"/>
              <a:gd name="connsiteX25-473" fmla="*/ 3651991 w 3960000"/>
              <a:gd name="connsiteY25-474" fmla="*/ 3960000 h 3960000"/>
              <a:gd name="connsiteX26-475" fmla="*/ 308009 w 3960000"/>
              <a:gd name="connsiteY26-476" fmla="*/ 3960000 h 3960000"/>
              <a:gd name="connsiteX27-477" fmla="*/ 0 w 3960000"/>
              <a:gd name="connsiteY27-478" fmla="*/ 3651991 h 3960000"/>
              <a:gd name="connsiteX28-479" fmla="*/ 0 w 3960000"/>
              <a:gd name="connsiteY28-480" fmla="*/ 308009 h 3960000"/>
              <a:gd name="connsiteX29-481" fmla="*/ 308009 w 3960000"/>
              <a:gd name="connsiteY29-482" fmla="*/ 0 h 3960000"/>
              <a:gd name="connsiteX0-483" fmla="*/ 3160999 w 3960000"/>
              <a:gd name="connsiteY0-484" fmla="*/ 1374274 h 3960000"/>
              <a:gd name="connsiteX1-485" fmla="*/ 3155132 w 3960000"/>
              <a:gd name="connsiteY1-486" fmla="*/ 1419362 h 3960000"/>
              <a:gd name="connsiteX2-487" fmla="*/ 3160999 w 3960000"/>
              <a:gd name="connsiteY2-488" fmla="*/ 1374274 h 3960000"/>
              <a:gd name="connsiteX3-489" fmla="*/ 2496208 w 3960000"/>
              <a:gd name="connsiteY3-490" fmla="*/ 770986 h 3960000"/>
              <a:gd name="connsiteX4-491" fmla="*/ 1921633 w 3960000"/>
              <a:gd name="connsiteY4-492" fmla="*/ 1292845 h 3960000"/>
              <a:gd name="connsiteX5-493" fmla="*/ 1942445 w 3960000"/>
              <a:gd name="connsiteY5-494" fmla="*/ 1570340 h 3960000"/>
              <a:gd name="connsiteX6-495" fmla="*/ 752016 w 3960000"/>
              <a:gd name="connsiteY6-496" fmla="*/ 931012 h 3960000"/>
              <a:gd name="connsiteX7-497" fmla="*/ 934030 w 3960000"/>
              <a:gd name="connsiteY7-498" fmla="*/ 1745738 h 3960000"/>
              <a:gd name="connsiteX8-499" fmla="*/ 665343 w 3960000"/>
              <a:gd name="connsiteY8-500" fmla="*/ 1650397 h 3960000"/>
              <a:gd name="connsiteX9-501" fmla="*/ 1111709 w 3960000"/>
              <a:gd name="connsiteY9-502" fmla="*/ 2257108 h 3960000"/>
              <a:gd name="connsiteX10-503" fmla="*/ 856023 w 3960000"/>
              <a:gd name="connsiteY10-504" fmla="*/ 2244108 h 3960000"/>
              <a:gd name="connsiteX11-505" fmla="*/ 1402064 w 3960000"/>
              <a:gd name="connsiteY11-506" fmla="*/ 2660137 h 3960000"/>
              <a:gd name="connsiteX12-507" fmla="*/ 552668 w 3960000"/>
              <a:gd name="connsiteY12-508" fmla="*/ 2902822 h 3960000"/>
              <a:gd name="connsiteX13-509" fmla="*/ 1978439 w 3960000"/>
              <a:gd name="connsiteY13-510" fmla="*/ 3093502 h 3960000"/>
              <a:gd name="connsiteX14-511" fmla="*/ 3053184 w 3960000"/>
              <a:gd name="connsiteY14-512" fmla="*/ 2031759 h 3960000"/>
              <a:gd name="connsiteX15-513" fmla="*/ 3207849 w 3960000"/>
              <a:gd name="connsiteY15-514" fmla="*/ 1493166 h 3960000"/>
              <a:gd name="connsiteX16-515" fmla="*/ 3449507 w 3960000"/>
              <a:gd name="connsiteY16-516" fmla="*/ 1170564 h 3960000"/>
              <a:gd name="connsiteX17-517" fmla="*/ 3140091 w 3960000"/>
              <a:gd name="connsiteY17-518" fmla="*/ 1227260 h 3960000"/>
              <a:gd name="connsiteX18-519" fmla="*/ 3324107 w 3960000"/>
              <a:gd name="connsiteY18-520" fmla="*/ 851504 h 3960000"/>
              <a:gd name="connsiteX19-521" fmla="*/ 2995677 w 3960000"/>
              <a:gd name="connsiteY19-522" fmla="*/ 1008938 h 3960000"/>
              <a:gd name="connsiteX20-523" fmla="*/ 2496208 w 3960000"/>
              <a:gd name="connsiteY20-524" fmla="*/ 770986 h 3960000"/>
              <a:gd name="connsiteX21-525" fmla="*/ 308009 w 3960000"/>
              <a:gd name="connsiteY21-526" fmla="*/ 0 h 3960000"/>
              <a:gd name="connsiteX22-527" fmla="*/ 3651991 w 3960000"/>
              <a:gd name="connsiteY22-528" fmla="*/ 0 h 3960000"/>
              <a:gd name="connsiteX23-529" fmla="*/ 3960000 w 3960000"/>
              <a:gd name="connsiteY23-530" fmla="*/ 308009 h 3960000"/>
              <a:gd name="connsiteX24-531" fmla="*/ 3960000 w 3960000"/>
              <a:gd name="connsiteY24-532" fmla="*/ 3651991 h 3960000"/>
              <a:gd name="connsiteX25-533" fmla="*/ 3651991 w 3960000"/>
              <a:gd name="connsiteY25-534" fmla="*/ 3960000 h 3960000"/>
              <a:gd name="connsiteX26-535" fmla="*/ 308009 w 3960000"/>
              <a:gd name="connsiteY26-536" fmla="*/ 3960000 h 3960000"/>
              <a:gd name="connsiteX27-537" fmla="*/ 0 w 3960000"/>
              <a:gd name="connsiteY27-538" fmla="*/ 3651991 h 3960000"/>
              <a:gd name="connsiteX28-539" fmla="*/ 0 w 3960000"/>
              <a:gd name="connsiteY28-540" fmla="*/ 308009 h 3960000"/>
              <a:gd name="connsiteX29-541" fmla="*/ 308009 w 3960000"/>
              <a:gd name="connsiteY29-542" fmla="*/ 0 h 3960000"/>
              <a:gd name="connsiteX0-543" fmla="*/ 3160999 w 3960000"/>
              <a:gd name="connsiteY0-544" fmla="*/ 1374274 h 3960000"/>
              <a:gd name="connsiteX1-545" fmla="*/ 3155132 w 3960000"/>
              <a:gd name="connsiteY1-546" fmla="*/ 1419362 h 3960000"/>
              <a:gd name="connsiteX2-547" fmla="*/ 3160999 w 3960000"/>
              <a:gd name="connsiteY2-548" fmla="*/ 1374274 h 3960000"/>
              <a:gd name="connsiteX3-549" fmla="*/ 2496208 w 3960000"/>
              <a:gd name="connsiteY3-550" fmla="*/ 770986 h 3960000"/>
              <a:gd name="connsiteX4-551" fmla="*/ 1921633 w 3960000"/>
              <a:gd name="connsiteY4-552" fmla="*/ 1292845 h 3960000"/>
              <a:gd name="connsiteX5-553" fmla="*/ 1942445 w 3960000"/>
              <a:gd name="connsiteY5-554" fmla="*/ 1570340 h 3960000"/>
              <a:gd name="connsiteX6-555" fmla="*/ 815277 w 3960000"/>
              <a:gd name="connsiteY6-556" fmla="*/ 836121 h 3960000"/>
              <a:gd name="connsiteX7-557" fmla="*/ 934030 w 3960000"/>
              <a:gd name="connsiteY7-558" fmla="*/ 1745738 h 3960000"/>
              <a:gd name="connsiteX8-559" fmla="*/ 665343 w 3960000"/>
              <a:gd name="connsiteY8-560" fmla="*/ 1650397 h 3960000"/>
              <a:gd name="connsiteX9-561" fmla="*/ 1111709 w 3960000"/>
              <a:gd name="connsiteY9-562" fmla="*/ 2257108 h 3960000"/>
              <a:gd name="connsiteX10-563" fmla="*/ 856023 w 3960000"/>
              <a:gd name="connsiteY10-564" fmla="*/ 2244108 h 3960000"/>
              <a:gd name="connsiteX11-565" fmla="*/ 1402064 w 3960000"/>
              <a:gd name="connsiteY11-566" fmla="*/ 2660137 h 3960000"/>
              <a:gd name="connsiteX12-567" fmla="*/ 552668 w 3960000"/>
              <a:gd name="connsiteY12-568" fmla="*/ 2902822 h 3960000"/>
              <a:gd name="connsiteX13-569" fmla="*/ 1978439 w 3960000"/>
              <a:gd name="connsiteY13-570" fmla="*/ 3093502 h 3960000"/>
              <a:gd name="connsiteX14-571" fmla="*/ 3053184 w 3960000"/>
              <a:gd name="connsiteY14-572" fmla="*/ 2031759 h 3960000"/>
              <a:gd name="connsiteX15-573" fmla="*/ 3207849 w 3960000"/>
              <a:gd name="connsiteY15-574" fmla="*/ 1493166 h 3960000"/>
              <a:gd name="connsiteX16-575" fmla="*/ 3449507 w 3960000"/>
              <a:gd name="connsiteY16-576" fmla="*/ 1170564 h 3960000"/>
              <a:gd name="connsiteX17-577" fmla="*/ 3140091 w 3960000"/>
              <a:gd name="connsiteY17-578" fmla="*/ 1227260 h 3960000"/>
              <a:gd name="connsiteX18-579" fmla="*/ 3324107 w 3960000"/>
              <a:gd name="connsiteY18-580" fmla="*/ 851504 h 3960000"/>
              <a:gd name="connsiteX19-581" fmla="*/ 2995677 w 3960000"/>
              <a:gd name="connsiteY19-582" fmla="*/ 1008938 h 3960000"/>
              <a:gd name="connsiteX20-583" fmla="*/ 2496208 w 3960000"/>
              <a:gd name="connsiteY20-584" fmla="*/ 770986 h 3960000"/>
              <a:gd name="connsiteX21-585" fmla="*/ 308009 w 3960000"/>
              <a:gd name="connsiteY21-586" fmla="*/ 0 h 3960000"/>
              <a:gd name="connsiteX22-587" fmla="*/ 3651991 w 3960000"/>
              <a:gd name="connsiteY22-588" fmla="*/ 0 h 3960000"/>
              <a:gd name="connsiteX23-589" fmla="*/ 3960000 w 3960000"/>
              <a:gd name="connsiteY23-590" fmla="*/ 308009 h 3960000"/>
              <a:gd name="connsiteX24-591" fmla="*/ 3960000 w 3960000"/>
              <a:gd name="connsiteY24-592" fmla="*/ 3651991 h 3960000"/>
              <a:gd name="connsiteX25-593" fmla="*/ 3651991 w 3960000"/>
              <a:gd name="connsiteY25-594" fmla="*/ 3960000 h 3960000"/>
              <a:gd name="connsiteX26-595" fmla="*/ 308009 w 3960000"/>
              <a:gd name="connsiteY26-596" fmla="*/ 3960000 h 3960000"/>
              <a:gd name="connsiteX27-597" fmla="*/ 0 w 3960000"/>
              <a:gd name="connsiteY27-598" fmla="*/ 3651991 h 3960000"/>
              <a:gd name="connsiteX28-599" fmla="*/ 0 w 3960000"/>
              <a:gd name="connsiteY28-600" fmla="*/ 308009 h 3960000"/>
              <a:gd name="connsiteX29-601" fmla="*/ 308009 w 3960000"/>
              <a:gd name="connsiteY29-602" fmla="*/ 0 h 3960000"/>
              <a:gd name="connsiteX0-603" fmla="*/ 3160999 w 3960000"/>
              <a:gd name="connsiteY0-604" fmla="*/ 1374274 h 3960000"/>
              <a:gd name="connsiteX1-605" fmla="*/ 3155132 w 3960000"/>
              <a:gd name="connsiteY1-606" fmla="*/ 1419362 h 3960000"/>
              <a:gd name="connsiteX2-607" fmla="*/ 3160999 w 3960000"/>
              <a:gd name="connsiteY2-608" fmla="*/ 1374274 h 3960000"/>
              <a:gd name="connsiteX3-609" fmla="*/ 2496208 w 3960000"/>
              <a:gd name="connsiteY3-610" fmla="*/ 770986 h 3960000"/>
              <a:gd name="connsiteX4-611" fmla="*/ 1921633 w 3960000"/>
              <a:gd name="connsiteY4-612" fmla="*/ 1292845 h 3960000"/>
              <a:gd name="connsiteX5-613" fmla="*/ 1942445 w 3960000"/>
              <a:gd name="connsiteY5-614" fmla="*/ 1570340 h 3960000"/>
              <a:gd name="connsiteX6-615" fmla="*/ 815277 w 3960000"/>
              <a:gd name="connsiteY6-616" fmla="*/ 836121 h 3960000"/>
              <a:gd name="connsiteX7-617" fmla="*/ 934030 w 3960000"/>
              <a:gd name="connsiteY7-618" fmla="*/ 1745738 h 3960000"/>
              <a:gd name="connsiteX8-619" fmla="*/ 644257 w 3960000"/>
              <a:gd name="connsiteY8-620" fmla="*/ 1555506 h 3960000"/>
              <a:gd name="connsiteX9-621" fmla="*/ 1111709 w 3960000"/>
              <a:gd name="connsiteY9-622" fmla="*/ 2257108 h 3960000"/>
              <a:gd name="connsiteX10-623" fmla="*/ 856023 w 3960000"/>
              <a:gd name="connsiteY10-624" fmla="*/ 2244108 h 3960000"/>
              <a:gd name="connsiteX11-625" fmla="*/ 1402064 w 3960000"/>
              <a:gd name="connsiteY11-626" fmla="*/ 2660137 h 3960000"/>
              <a:gd name="connsiteX12-627" fmla="*/ 552668 w 3960000"/>
              <a:gd name="connsiteY12-628" fmla="*/ 2902822 h 3960000"/>
              <a:gd name="connsiteX13-629" fmla="*/ 1978439 w 3960000"/>
              <a:gd name="connsiteY13-630" fmla="*/ 3093502 h 3960000"/>
              <a:gd name="connsiteX14-631" fmla="*/ 3053184 w 3960000"/>
              <a:gd name="connsiteY14-632" fmla="*/ 2031759 h 3960000"/>
              <a:gd name="connsiteX15-633" fmla="*/ 3207849 w 3960000"/>
              <a:gd name="connsiteY15-634" fmla="*/ 1493166 h 3960000"/>
              <a:gd name="connsiteX16-635" fmla="*/ 3449507 w 3960000"/>
              <a:gd name="connsiteY16-636" fmla="*/ 1170564 h 3960000"/>
              <a:gd name="connsiteX17-637" fmla="*/ 3140091 w 3960000"/>
              <a:gd name="connsiteY17-638" fmla="*/ 1227260 h 3960000"/>
              <a:gd name="connsiteX18-639" fmla="*/ 3324107 w 3960000"/>
              <a:gd name="connsiteY18-640" fmla="*/ 851504 h 3960000"/>
              <a:gd name="connsiteX19-641" fmla="*/ 2995677 w 3960000"/>
              <a:gd name="connsiteY19-642" fmla="*/ 1008938 h 3960000"/>
              <a:gd name="connsiteX20-643" fmla="*/ 2496208 w 3960000"/>
              <a:gd name="connsiteY20-644" fmla="*/ 770986 h 3960000"/>
              <a:gd name="connsiteX21-645" fmla="*/ 308009 w 3960000"/>
              <a:gd name="connsiteY21-646" fmla="*/ 0 h 3960000"/>
              <a:gd name="connsiteX22-647" fmla="*/ 3651991 w 3960000"/>
              <a:gd name="connsiteY22-648" fmla="*/ 0 h 3960000"/>
              <a:gd name="connsiteX23-649" fmla="*/ 3960000 w 3960000"/>
              <a:gd name="connsiteY23-650" fmla="*/ 308009 h 3960000"/>
              <a:gd name="connsiteX24-651" fmla="*/ 3960000 w 3960000"/>
              <a:gd name="connsiteY24-652" fmla="*/ 3651991 h 3960000"/>
              <a:gd name="connsiteX25-653" fmla="*/ 3651991 w 3960000"/>
              <a:gd name="connsiteY25-654" fmla="*/ 3960000 h 3960000"/>
              <a:gd name="connsiteX26-655" fmla="*/ 308009 w 3960000"/>
              <a:gd name="connsiteY26-656" fmla="*/ 3960000 h 3960000"/>
              <a:gd name="connsiteX27-657" fmla="*/ 0 w 3960000"/>
              <a:gd name="connsiteY27-658" fmla="*/ 3651991 h 3960000"/>
              <a:gd name="connsiteX28-659" fmla="*/ 0 w 3960000"/>
              <a:gd name="connsiteY28-660" fmla="*/ 308009 h 3960000"/>
              <a:gd name="connsiteX29-661" fmla="*/ 308009 w 3960000"/>
              <a:gd name="connsiteY29-662" fmla="*/ 0 h 3960000"/>
              <a:gd name="connsiteX0-663" fmla="*/ 3160999 w 3960000"/>
              <a:gd name="connsiteY0-664" fmla="*/ 1374274 h 3960000"/>
              <a:gd name="connsiteX1-665" fmla="*/ 3155132 w 3960000"/>
              <a:gd name="connsiteY1-666" fmla="*/ 1419362 h 3960000"/>
              <a:gd name="connsiteX2-667" fmla="*/ 3160999 w 3960000"/>
              <a:gd name="connsiteY2-668" fmla="*/ 1374274 h 3960000"/>
              <a:gd name="connsiteX3-669" fmla="*/ 2496208 w 3960000"/>
              <a:gd name="connsiteY3-670" fmla="*/ 770986 h 3960000"/>
              <a:gd name="connsiteX4-671" fmla="*/ 1921633 w 3960000"/>
              <a:gd name="connsiteY4-672" fmla="*/ 1292845 h 3960000"/>
              <a:gd name="connsiteX5-673" fmla="*/ 1942445 w 3960000"/>
              <a:gd name="connsiteY5-674" fmla="*/ 1570340 h 3960000"/>
              <a:gd name="connsiteX6-675" fmla="*/ 815277 w 3960000"/>
              <a:gd name="connsiteY6-676" fmla="*/ 836121 h 3960000"/>
              <a:gd name="connsiteX7-677" fmla="*/ 965659 w 3960000"/>
              <a:gd name="connsiteY7-678" fmla="*/ 1735195 h 3960000"/>
              <a:gd name="connsiteX8-679" fmla="*/ 644257 w 3960000"/>
              <a:gd name="connsiteY8-680" fmla="*/ 1555506 h 3960000"/>
              <a:gd name="connsiteX9-681" fmla="*/ 1111709 w 3960000"/>
              <a:gd name="connsiteY9-682" fmla="*/ 2257108 h 3960000"/>
              <a:gd name="connsiteX10-683" fmla="*/ 856023 w 3960000"/>
              <a:gd name="connsiteY10-684" fmla="*/ 2244108 h 3960000"/>
              <a:gd name="connsiteX11-685" fmla="*/ 1402064 w 3960000"/>
              <a:gd name="connsiteY11-686" fmla="*/ 2660137 h 3960000"/>
              <a:gd name="connsiteX12-687" fmla="*/ 552668 w 3960000"/>
              <a:gd name="connsiteY12-688" fmla="*/ 2902822 h 3960000"/>
              <a:gd name="connsiteX13-689" fmla="*/ 1978439 w 3960000"/>
              <a:gd name="connsiteY13-690" fmla="*/ 3093502 h 3960000"/>
              <a:gd name="connsiteX14-691" fmla="*/ 3053184 w 3960000"/>
              <a:gd name="connsiteY14-692" fmla="*/ 2031759 h 3960000"/>
              <a:gd name="connsiteX15-693" fmla="*/ 3207849 w 3960000"/>
              <a:gd name="connsiteY15-694" fmla="*/ 1493166 h 3960000"/>
              <a:gd name="connsiteX16-695" fmla="*/ 3449507 w 3960000"/>
              <a:gd name="connsiteY16-696" fmla="*/ 1170564 h 3960000"/>
              <a:gd name="connsiteX17-697" fmla="*/ 3140091 w 3960000"/>
              <a:gd name="connsiteY17-698" fmla="*/ 1227260 h 3960000"/>
              <a:gd name="connsiteX18-699" fmla="*/ 3324107 w 3960000"/>
              <a:gd name="connsiteY18-700" fmla="*/ 851504 h 3960000"/>
              <a:gd name="connsiteX19-701" fmla="*/ 2995677 w 3960000"/>
              <a:gd name="connsiteY19-702" fmla="*/ 1008938 h 3960000"/>
              <a:gd name="connsiteX20-703" fmla="*/ 2496208 w 3960000"/>
              <a:gd name="connsiteY20-704" fmla="*/ 770986 h 3960000"/>
              <a:gd name="connsiteX21-705" fmla="*/ 308009 w 3960000"/>
              <a:gd name="connsiteY21-706" fmla="*/ 0 h 3960000"/>
              <a:gd name="connsiteX22-707" fmla="*/ 3651991 w 3960000"/>
              <a:gd name="connsiteY22-708" fmla="*/ 0 h 3960000"/>
              <a:gd name="connsiteX23-709" fmla="*/ 3960000 w 3960000"/>
              <a:gd name="connsiteY23-710" fmla="*/ 308009 h 3960000"/>
              <a:gd name="connsiteX24-711" fmla="*/ 3960000 w 3960000"/>
              <a:gd name="connsiteY24-712" fmla="*/ 3651991 h 3960000"/>
              <a:gd name="connsiteX25-713" fmla="*/ 3651991 w 3960000"/>
              <a:gd name="connsiteY25-714" fmla="*/ 3960000 h 3960000"/>
              <a:gd name="connsiteX26-715" fmla="*/ 308009 w 3960000"/>
              <a:gd name="connsiteY26-716" fmla="*/ 3960000 h 3960000"/>
              <a:gd name="connsiteX27-717" fmla="*/ 0 w 3960000"/>
              <a:gd name="connsiteY27-718" fmla="*/ 3651991 h 3960000"/>
              <a:gd name="connsiteX28-719" fmla="*/ 0 w 3960000"/>
              <a:gd name="connsiteY28-720" fmla="*/ 308009 h 3960000"/>
              <a:gd name="connsiteX29-721" fmla="*/ 308009 w 3960000"/>
              <a:gd name="connsiteY29-722" fmla="*/ 0 h 3960000"/>
              <a:gd name="connsiteX0-723" fmla="*/ 3160999 w 3960000"/>
              <a:gd name="connsiteY0-724" fmla="*/ 1374274 h 3960000"/>
              <a:gd name="connsiteX1-725" fmla="*/ 3155132 w 3960000"/>
              <a:gd name="connsiteY1-726" fmla="*/ 1419362 h 3960000"/>
              <a:gd name="connsiteX2-727" fmla="*/ 3160999 w 3960000"/>
              <a:gd name="connsiteY2-728" fmla="*/ 1374274 h 3960000"/>
              <a:gd name="connsiteX3-729" fmla="*/ 2496208 w 3960000"/>
              <a:gd name="connsiteY3-730" fmla="*/ 770986 h 3960000"/>
              <a:gd name="connsiteX4-731" fmla="*/ 1921633 w 3960000"/>
              <a:gd name="connsiteY4-732" fmla="*/ 1292845 h 3960000"/>
              <a:gd name="connsiteX5-733" fmla="*/ 1942445 w 3960000"/>
              <a:gd name="connsiteY5-734" fmla="*/ 1570340 h 3960000"/>
              <a:gd name="connsiteX6-735" fmla="*/ 815277 w 3960000"/>
              <a:gd name="connsiteY6-736" fmla="*/ 836121 h 3960000"/>
              <a:gd name="connsiteX7-737" fmla="*/ 965659 w 3960000"/>
              <a:gd name="connsiteY7-738" fmla="*/ 1735195 h 3960000"/>
              <a:gd name="connsiteX8-739" fmla="*/ 644257 w 3960000"/>
              <a:gd name="connsiteY8-740" fmla="*/ 1555506 h 3960000"/>
              <a:gd name="connsiteX9-741" fmla="*/ 1196057 w 3960000"/>
              <a:gd name="connsiteY9-742" fmla="*/ 2257108 h 3960000"/>
              <a:gd name="connsiteX10-743" fmla="*/ 856023 w 3960000"/>
              <a:gd name="connsiteY10-744" fmla="*/ 2244108 h 3960000"/>
              <a:gd name="connsiteX11-745" fmla="*/ 1402064 w 3960000"/>
              <a:gd name="connsiteY11-746" fmla="*/ 2660137 h 3960000"/>
              <a:gd name="connsiteX12-747" fmla="*/ 552668 w 3960000"/>
              <a:gd name="connsiteY12-748" fmla="*/ 2902822 h 3960000"/>
              <a:gd name="connsiteX13-749" fmla="*/ 1978439 w 3960000"/>
              <a:gd name="connsiteY13-750" fmla="*/ 3093502 h 3960000"/>
              <a:gd name="connsiteX14-751" fmla="*/ 3053184 w 3960000"/>
              <a:gd name="connsiteY14-752" fmla="*/ 2031759 h 3960000"/>
              <a:gd name="connsiteX15-753" fmla="*/ 3207849 w 3960000"/>
              <a:gd name="connsiteY15-754" fmla="*/ 1493166 h 3960000"/>
              <a:gd name="connsiteX16-755" fmla="*/ 3449507 w 3960000"/>
              <a:gd name="connsiteY16-756" fmla="*/ 1170564 h 3960000"/>
              <a:gd name="connsiteX17-757" fmla="*/ 3140091 w 3960000"/>
              <a:gd name="connsiteY17-758" fmla="*/ 1227260 h 3960000"/>
              <a:gd name="connsiteX18-759" fmla="*/ 3324107 w 3960000"/>
              <a:gd name="connsiteY18-760" fmla="*/ 851504 h 3960000"/>
              <a:gd name="connsiteX19-761" fmla="*/ 2995677 w 3960000"/>
              <a:gd name="connsiteY19-762" fmla="*/ 1008938 h 3960000"/>
              <a:gd name="connsiteX20-763" fmla="*/ 2496208 w 3960000"/>
              <a:gd name="connsiteY20-764" fmla="*/ 770986 h 3960000"/>
              <a:gd name="connsiteX21-765" fmla="*/ 308009 w 3960000"/>
              <a:gd name="connsiteY21-766" fmla="*/ 0 h 3960000"/>
              <a:gd name="connsiteX22-767" fmla="*/ 3651991 w 3960000"/>
              <a:gd name="connsiteY22-768" fmla="*/ 0 h 3960000"/>
              <a:gd name="connsiteX23-769" fmla="*/ 3960000 w 3960000"/>
              <a:gd name="connsiteY23-770" fmla="*/ 308009 h 3960000"/>
              <a:gd name="connsiteX24-771" fmla="*/ 3960000 w 3960000"/>
              <a:gd name="connsiteY24-772" fmla="*/ 3651991 h 3960000"/>
              <a:gd name="connsiteX25-773" fmla="*/ 3651991 w 3960000"/>
              <a:gd name="connsiteY25-774" fmla="*/ 3960000 h 3960000"/>
              <a:gd name="connsiteX26-775" fmla="*/ 308009 w 3960000"/>
              <a:gd name="connsiteY26-776" fmla="*/ 3960000 h 3960000"/>
              <a:gd name="connsiteX27-777" fmla="*/ 0 w 3960000"/>
              <a:gd name="connsiteY27-778" fmla="*/ 3651991 h 3960000"/>
              <a:gd name="connsiteX28-779" fmla="*/ 0 w 3960000"/>
              <a:gd name="connsiteY28-780" fmla="*/ 308009 h 3960000"/>
              <a:gd name="connsiteX29-781" fmla="*/ 308009 w 3960000"/>
              <a:gd name="connsiteY29-782" fmla="*/ 0 h 3960000"/>
              <a:gd name="connsiteX0-783" fmla="*/ 3160999 w 3960000"/>
              <a:gd name="connsiteY0-784" fmla="*/ 1374274 h 3960000"/>
              <a:gd name="connsiteX1-785" fmla="*/ 3155132 w 3960000"/>
              <a:gd name="connsiteY1-786" fmla="*/ 1419362 h 3960000"/>
              <a:gd name="connsiteX2-787" fmla="*/ 3160999 w 3960000"/>
              <a:gd name="connsiteY2-788" fmla="*/ 1374274 h 3960000"/>
              <a:gd name="connsiteX3-789" fmla="*/ 2496208 w 3960000"/>
              <a:gd name="connsiteY3-790" fmla="*/ 770986 h 3960000"/>
              <a:gd name="connsiteX4-791" fmla="*/ 1921633 w 3960000"/>
              <a:gd name="connsiteY4-792" fmla="*/ 1292845 h 3960000"/>
              <a:gd name="connsiteX5-793" fmla="*/ 1942445 w 3960000"/>
              <a:gd name="connsiteY5-794" fmla="*/ 1570340 h 3960000"/>
              <a:gd name="connsiteX6-795" fmla="*/ 815277 w 3960000"/>
              <a:gd name="connsiteY6-796" fmla="*/ 836121 h 3960000"/>
              <a:gd name="connsiteX7-797" fmla="*/ 965659 w 3960000"/>
              <a:gd name="connsiteY7-798" fmla="*/ 1735195 h 3960000"/>
              <a:gd name="connsiteX8-799" fmla="*/ 644257 w 3960000"/>
              <a:gd name="connsiteY8-800" fmla="*/ 1555506 h 3960000"/>
              <a:gd name="connsiteX9-801" fmla="*/ 1196057 w 3960000"/>
              <a:gd name="connsiteY9-802" fmla="*/ 2257108 h 3960000"/>
              <a:gd name="connsiteX10-803" fmla="*/ 856023 w 3960000"/>
              <a:gd name="connsiteY10-804" fmla="*/ 2244108 h 3960000"/>
              <a:gd name="connsiteX11-805" fmla="*/ 1486410 w 3960000"/>
              <a:gd name="connsiteY11-806" fmla="*/ 2607420 h 3960000"/>
              <a:gd name="connsiteX12-807" fmla="*/ 552668 w 3960000"/>
              <a:gd name="connsiteY12-808" fmla="*/ 2902822 h 3960000"/>
              <a:gd name="connsiteX13-809" fmla="*/ 1978439 w 3960000"/>
              <a:gd name="connsiteY13-810" fmla="*/ 3093502 h 3960000"/>
              <a:gd name="connsiteX14-811" fmla="*/ 3053184 w 3960000"/>
              <a:gd name="connsiteY14-812" fmla="*/ 2031759 h 3960000"/>
              <a:gd name="connsiteX15-813" fmla="*/ 3207849 w 3960000"/>
              <a:gd name="connsiteY15-814" fmla="*/ 1493166 h 3960000"/>
              <a:gd name="connsiteX16-815" fmla="*/ 3449507 w 3960000"/>
              <a:gd name="connsiteY16-816" fmla="*/ 1170564 h 3960000"/>
              <a:gd name="connsiteX17-817" fmla="*/ 3140091 w 3960000"/>
              <a:gd name="connsiteY17-818" fmla="*/ 1227260 h 3960000"/>
              <a:gd name="connsiteX18-819" fmla="*/ 3324107 w 3960000"/>
              <a:gd name="connsiteY18-820" fmla="*/ 851504 h 3960000"/>
              <a:gd name="connsiteX19-821" fmla="*/ 2995677 w 3960000"/>
              <a:gd name="connsiteY19-822" fmla="*/ 1008938 h 3960000"/>
              <a:gd name="connsiteX20-823" fmla="*/ 2496208 w 3960000"/>
              <a:gd name="connsiteY20-824" fmla="*/ 770986 h 3960000"/>
              <a:gd name="connsiteX21-825" fmla="*/ 308009 w 3960000"/>
              <a:gd name="connsiteY21-826" fmla="*/ 0 h 3960000"/>
              <a:gd name="connsiteX22-827" fmla="*/ 3651991 w 3960000"/>
              <a:gd name="connsiteY22-828" fmla="*/ 0 h 3960000"/>
              <a:gd name="connsiteX23-829" fmla="*/ 3960000 w 3960000"/>
              <a:gd name="connsiteY23-830" fmla="*/ 308009 h 3960000"/>
              <a:gd name="connsiteX24-831" fmla="*/ 3960000 w 3960000"/>
              <a:gd name="connsiteY24-832" fmla="*/ 3651991 h 3960000"/>
              <a:gd name="connsiteX25-833" fmla="*/ 3651991 w 3960000"/>
              <a:gd name="connsiteY25-834" fmla="*/ 3960000 h 3960000"/>
              <a:gd name="connsiteX26-835" fmla="*/ 308009 w 3960000"/>
              <a:gd name="connsiteY26-836" fmla="*/ 3960000 h 3960000"/>
              <a:gd name="connsiteX27-837" fmla="*/ 0 w 3960000"/>
              <a:gd name="connsiteY27-838" fmla="*/ 3651991 h 3960000"/>
              <a:gd name="connsiteX28-839" fmla="*/ 0 w 3960000"/>
              <a:gd name="connsiteY28-840" fmla="*/ 308009 h 3960000"/>
              <a:gd name="connsiteX29-841" fmla="*/ 308009 w 3960000"/>
              <a:gd name="connsiteY29-842" fmla="*/ 0 h 3960000"/>
              <a:gd name="connsiteX0-843" fmla="*/ 3160999 w 3960000"/>
              <a:gd name="connsiteY0-844" fmla="*/ 1374274 h 3960000"/>
              <a:gd name="connsiteX1-845" fmla="*/ 3155132 w 3960000"/>
              <a:gd name="connsiteY1-846" fmla="*/ 1419362 h 3960000"/>
              <a:gd name="connsiteX2-847" fmla="*/ 3160999 w 3960000"/>
              <a:gd name="connsiteY2-848" fmla="*/ 1374274 h 3960000"/>
              <a:gd name="connsiteX3-849" fmla="*/ 2496208 w 3960000"/>
              <a:gd name="connsiteY3-850" fmla="*/ 770986 h 3960000"/>
              <a:gd name="connsiteX4-851" fmla="*/ 1921633 w 3960000"/>
              <a:gd name="connsiteY4-852" fmla="*/ 1292845 h 3960000"/>
              <a:gd name="connsiteX5-853" fmla="*/ 1942445 w 3960000"/>
              <a:gd name="connsiteY5-854" fmla="*/ 1570340 h 3960000"/>
              <a:gd name="connsiteX6-855" fmla="*/ 815277 w 3960000"/>
              <a:gd name="connsiteY6-856" fmla="*/ 836121 h 3960000"/>
              <a:gd name="connsiteX7-857" fmla="*/ 965659 w 3960000"/>
              <a:gd name="connsiteY7-858" fmla="*/ 1735195 h 3960000"/>
              <a:gd name="connsiteX8-859" fmla="*/ 644257 w 3960000"/>
              <a:gd name="connsiteY8-860" fmla="*/ 1555506 h 3960000"/>
              <a:gd name="connsiteX9-861" fmla="*/ 1196057 w 3960000"/>
              <a:gd name="connsiteY9-862" fmla="*/ 2257108 h 3960000"/>
              <a:gd name="connsiteX10-863" fmla="*/ 813848 w 3960000"/>
              <a:gd name="connsiteY10-864" fmla="*/ 2296824 h 3960000"/>
              <a:gd name="connsiteX11-865" fmla="*/ 1486410 w 3960000"/>
              <a:gd name="connsiteY11-866" fmla="*/ 2607420 h 3960000"/>
              <a:gd name="connsiteX12-867" fmla="*/ 552668 w 3960000"/>
              <a:gd name="connsiteY12-868" fmla="*/ 2902822 h 3960000"/>
              <a:gd name="connsiteX13-869" fmla="*/ 1978439 w 3960000"/>
              <a:gd name="connsiteY13-870" fmla="*/ 3093502 h 3960000"/>
              <a:gd name="connsiteX14-871" fmla="*/ 3053184 w 3960000"/>
              <a:gd name="connsiteY14-872" fmla="*/ 2031759 h 3960000"/>
              <a:gd name="connsiteX15-873" fmla="*/ 3207849 w 3960000"/>
              <a:gd name="connsiteY15-874" fmla="*/ 1493166 h 3960000"/>
              <a:gd name="connsiteX16-875" fmla="*/ 3449507 w 3960000"/>
              <a:gd name="connsiteY16-876" fmla="*/ 1170564 h 3960000"/>
              <a:gd name="connsiteX17-877" fmla="*/ 3140091 w 3960000"/>
              <a:gd name="connsiteY17-878" fmla="*/ 1227260 h 3960000"/>
              <a:gd name="connsiteX18-879" fmla="*/ 3324107 w 3960000"/>
              <a:gd name="connsiteY18-880" fmla="*/ 851504 h 3960000"/>
              <a:gd name="connsiteX19-881" fmla="*/ 2995677 w 3960000"/>
              <a:gd name="connsiteY19-882" fmla="*/ 1008938 h 3960000"/>
              <a:gd name="connsiteX20-883" fmla="*/ 2496208 w 3960000"/>
              <a:gd name="connsiteY20-884" fmla="*/ 770986 h 3960000"/>
              <a:gd name="connsiteX21-885" fmla="*/ 308009 w 3960000"/>
              <a:gd name="connsiteY21-886" fmla="*/ 0 h 3960000"/>
              <a:gd name="connsiteX22-887" fmla="*/ 3651991 w 3960000"/>
              <a:gd name="connsiteY22-888" fmla="*/ 0 h 3960000"/>
              <a:gd name="connsiteX23-889" fmla="*/ 3960000 w 3960000"/>
              <a:gd name="connsiteY23-890" fmla="*/ 308009 h 3960000"/>
              <a:gd name="connsiteX24-891" fmla="*/ 3960000 w 3960000"/>
              <a:gd name="connsiteY24-892" fmla="*/ 3651991 h 3960000"/>
              <a:gd name="connsiteX25-893" fmla="*/ 3651991 w 3960000"/>
              <a:gd name="connsiteY25-894" fmla="*/ 3960000 h 3960000"/>
              <a:gd name="connsiteX26-895" fmla="*/ 308009 w 3960000"/>
              <a:gd name="connsiteY26-896" fmla="*/ 3960000 h 3960000"/>
              <a:gd name="connsiteX27-897" fmla="*/ 0 w 3960000"/>
              <a:gd name="connsiteY27-898" fmla="*/ 3651991 h 3960000"/>
              <a:gd name="connsiteX28-899" fmla="*/ 0 w 3960000"/>
              <a:gd name="connsiteY28-900" fmla="*/ 308009 h 3960000"/>
              <a:gd name="connsiteX29-901" fmla="*/ 308009 w 3960000"/>
              <a:gd name="connsiteY29-902" fmla="*/ 0 h 3960000"/>
              <a:gd name="connsiteX0-903" fmla="*/ 3160999 w 3960000"/>
              <a:gd name="connsiteY0-904" fmla="*/ 1374274 h 3960000"/>
              <a:gd name="connsiteX1-905" fmla="*/ 3155132 w 3960000"/>
              <a:gd name="connsiteY1-906" fmla="*/ 1419362 h 3960000"/>
              <a:gd name="connsiteX2-907" fmla="*/ 3160999 w 3960000"/>
              <a:gd name="connsiteY2-908" fmla="*/ 1374274 h 3960000"/>
              <a:gd name="connsiteX3-909" fmla="*/ 2496208 w 3960000"/>
              <a:gd name="connsiteY3-910" fmla="*/ 770986 h 3960000"/>
              <a:gd name="connsiteX4-911" fmla="*/ 1921633 w 3960000"/>
              <a:gd name="connsiteY4-912" fmla="*/ 1292845 h 3960000"/>
              <a:gd name="connsiteX5-913" fmla="*/ 1942445 w 3960000"/>
              <a:gd name="connsiteY5-914" fmla="*/ 1570340 h 3960000"/>
              <a:gd name="connsiteX6-915" fmla="*/ 815277 w 3960000"/>
              <a:gd name="connsiteY6-916" fmla="*/ 836121 h 3960000"/>
              <a:gd name="connsiteX7-917" fmla="*/ 965659 w 3960000"/>
              <a:gd name="connsiteY7-918" fmla="*/ 1735195 h 3960000"/>
              <a:gd name="connsiteX8-919" fmla="*/ 570453 w 3960000"/>
              <a:gd name="connsiteY8-920" fmla="*/ 1629310 h 3960000"/>
              <a:gd name="connsiteX9-921" fmla="*/ 1196057 w 3960000"/>
              <a:gd name="connsiteY9-922" fmla="*/ 2257108 h 3960000"/>
              <a:gd name="connsiteX10-923" fmla="*/ 813848 w 3960000"/>
              <a:gd name="connsiteY10-924" fmla="*/ 2296824 h 3960000"/>
              <a:gd name="connsiteX11-925" fmla="*/ 1486410 w 3960000"/>
              <a:gd name="connsiteY11-926" fmla="*/ 2607420 h 3960000"/>
              <a:gd name="connsiteX12-927" fmla="*/ 552668 w 3960000"/>
              <a:gd name="connsiteY12-928" fmla="*/ 2902822 h 3960000"/>
              <a:gd name="connsiteX13-929" fmla="*/ 1978439 w 3960000"/>
              <a:gd name="connsiteY13-930" fmla="*/ 3093502 h 3960000"/>
              <a:gd name="connsiteX14-931" fmla="*/ 3053184 w 3960000"/>
              <a:gd name="connsiteY14-932" fmla="*/ 2031759 h 3960000"/>
              <a:gd name="connsiteX15-933" fmla="*/ 3207849 w 3960000"/>
              <a:gd name="connsiteY15-934" fmla="*/ 1493166 h 3960000"/>
              <a:gd name="connsiteX16-935" fmla="*/ 3449507 w 3960000"/>
              <a:gd name="connsiteY16-936" fmla="*/ 1170564 h 3960000"/>
              <a:gd name="connsiteX17-937" fmla="*/ 3140091 w 3960000"/>
              <a:gd name="connsiteY17-938" fmla="*/ 1227260 h 3960000"/>
              <a:gd name="connsiteX18-939" fmla="*/ 3324107 w 3960000"/>
              <a:gd name="connsiteY18-940" fmla="*/ 851504 h 3960000"/>
              <a:gd name="connsiteX19-941" fmla="*/ 2995677 w 3960000"/>
              <a:gd name="connsiteY19-942" fmla="*/ 1008938 h 3960000"/>
              <a:gd name="connsiteX20-943" fmla="*/ 2496208 w 3960000"/>
              <a:gd name="connsiteY20-944" fmla="*/ 770986 h 3960000"/>
              <a:gd name="connsiteX21-945" fmla="*/ 308009 w 3960000"/>
              <a:gd name="connsiteY21-946" fmla="*/ 0 h 3960000"/>
              <a:gd name="connsiteX22-947" fmla="*/ 3651991 w 3960000"/>
              <a:gd name="connsiteY22-948" fmla="*/ 0 h 3960000"/>
              <a:gd name="connsiteX23-949" fmla="*/ 3960000 w 3960000"/>
              <a:gd name="connsiteY23-950" fmla="*/ 308009 h 3960000"/>
              <a:gd name="connsiteX24-951" fmla="*/ 3960000 w 3960000"/>
              <a:gd name="connsiteY24-952" fmla="*/ 3651991 h 3960000"/>
              <a:gd name="connsiteX25-953" fmla="*/ 3651991 w 3960000"/>
              <a:gd name="connsiteY25-954" fmla="*/ 3960000 h 3960000"/>
              <a:gd name="connsiteX26-955" fmla="*/ 308009 w 3960000"/>
              <a:gd name="connsiteY26-956" fmla="*/ 3960000 h 3960000"/>
              <a:gd name="connsiteX27-957" fmla="*/ 0 w 3960000"/>
              <a:gd name="connsiteY27-958" fmla="*/ 3651991 h 3960000"/>
              <a:gd name="connsiteX28-959" fmla="*/ 0 w 3960000"/>
              <a:gd name="connsiteY28-960" fmla="*/ 308009 h 3960000"/>
              <a:gd name="connsiteX29-961" fmla="*/ 308009 w 3960000"/>
              <a:gd name="connsiteY29-962" fmla="*/ 0 h 3960000"/>
              <a:gd name="connsiteX0-963" fmla="*/ 3160999 w 3960000"/>
              <a:gd name="connsiteY0-964" fmla="*/ 1374274 h 3960000"/>
              <a:gd name="connsiteX1-965" fmla="*/ 3155132 w 3960000"/>
              <a:gd name="connsiteY1-966" fmla="*/ 1419362 h 3960000"/>
              <a:gd name="connsiteX2-967" fmla="*/ 3160999 w 3960000"/>
              <a:gd name="connsiteY2-968" fmla="*/ 1374274 h 3960000"/>
              <a:gd name="connsiteX3-969" fmla="*/ 2496208 w 3960000"/>
              <a:gd name="connsiteY3-970" fmla="*/ 770986 h 3960000"/>
              <a:gd name="connsiteX4-971" fmla="*/ 1921633 w 3960000"/>
              <a:gd name="connsiteY4-972" fmla="*/ 1292845 h 3960000"/>
              <a:gd name="connsiteX5-973" fmla="*/ 1942445 w 3960000"/>
              <a:gd name="connsiteY5-974" fmla="*/ 1570340 h 3960000"/>
              <a:gd name="connsiteX6-975" fmla="*/ 815277 w 3960000"/>
              <a:gd name="connsiteY6-976" fmla="*/ 836121 h 3960000"/>
              <a:gd name="connsiteX7-977" fmla="*/ 965659 w 3960000"/>
              <a:gd name="connsiteY7-978" fmla="*/ 1735195 h 3960000"/>
              <a:gd name="connsiteX8-979" fmla="*/ 570453 w 3960000"/>
              <a:gd name="connsiteY8-980" fmla="*/ 1629310 h 3960000"/>
              <a:gd name="connsiteX9-981" fmla="*/ 1196057 w 3960000"/>
              <a:gd name="connsiteY9-982" fmla="*/ 2257108 h 3960000"/>
              <a:gd name="connsiteX10-983" fmla="*/ 813848 w 3960000"/>
              <a:gd name="connsiteY10-984" fmla="*/ 2296824 h 3960000"/>
              <a:gd name="connsiteX11-985" fmla="*/ 1486410 w 3960000"/>
              <a:gd name="connsiteY11-986" fmla="*/ 2607420 h 3960000"/>
              <a:gd name="connsiteX12-987" fmla="*/ 489408 w 3960000"/>
              <a:gd name="connsiteY12-988" fmla="*/ 2829018 h 3960000"/>
              <a:gd name="connsiteX13-989" fmla="*/ 1978439 w 3960000"/>
              <a:gd name="connsiteY13-990" fmla="*/ 3093502 h 3960000"/>
              <a:gd name="connsiteX14-991" fmla="*/ 3053184 w 3960000"/>
              <a:gd name="connsiteY14-992" fmla="*/ 2031759 h 3960000"/>
              <a:gd name="connsiteX15-993" fmla="*/ 3207849 w 3960000"/>
              <a:gd name="connsiteY15-994" fmla="*/ 1493166 h 3960000"/>
              <a:gd name="connsiteX16-995" fmla="*/ 3449507 w 3960000"/>
              <a:gd name="connsiteY16-996" fmla="*/ 1170564 h 3960000"/>
              <a:gd name="connsiteX17-997" fmla="*/ 3140091 w 3960000"/>
              <a:gd name="connsiteY17-998" fmla="*/ 1227260 h 3960000"/>
              <a:gd name="connsiteX18-999" fmla="*/ 3324107 w 3960000"/>
              <a:gd name="connsiteY18-1000" fmla="*/ 851504 h 3960000"/>
              <a:gd name="connsiteX19-1001" fmla="*/ 2995677 w 3960000"/>
              <a:gd name="connsiteY19-1002" fmla="*/ 1008938 h 3960000"/>
              <a:gd name="connsiteX20-1003" fmla="*/ 2496208 w 3960000"/>
              <a:gd name="connsiteY20-1004" fmla="*/ 770986 h 3960000"/>
              <a:gd name="connsiteX21-1005" fmla="*/ 308009 w 3960000"/>
              <a:gd name="connsiteY21-1006" fmla="*/ 0 h 3960000"/>
              <a:gd name="connsiteX22-1007" fmla="*/ 3651991 w 3960000"/>
              <a:gd name="connsiteY22-1008" fmla="*/ 0 h 3960000"/>
              <a:gd name="connsiteX23-1009" fmla="*/ 3960000 w 3960000"/>
              <a:gd name="connsiteY23-1010" fmla="*/ 308009 h 3960000"/>
              <a:gd name="connsiteX24-1011" fmla="*/ 3960000 w 3960000"/>
              <a:gd name="connsiteY24-1012" fmla="*/ 3651991 h 3960000"/>
              <a:gd name="connsiteX25-1013" fmla="*/ 3651991 w 3960000"/>
              <a:gd name="connsiteY25-1014" fmla="*/ 3960000 h 3960000"/>
              <a:gd name="connsiteX26-1015" fmla="*/ 308009 w 3960000"/>
              <a:gd name="connsiteY26-1016" fmla="*/ 3960000 h 3960000"/>
              <a:gd name="connsiteX27-1017" fmla="*/ 0 w 3960000"/>
              <a:gd name="connsiteY27-1018" fmla="*/ 3651991 h 3960000"/>
              <a:gd name="connsiteX28-1019" fmla="*/ 0 w 3960000"/>
              <a:gd name="connsiteY28-1020" fmla="*/ 308009 h 3960000"/>
              <a:gd name="connsiteX29-1021" fmla="*/ 308009 w 3960000"/>
              <a:gd name="connsiteY29-1022" fmla="*/ 0 h 3960000"/>
              <a:gd name="connsiteX0-1023" fmla="*/ 3160999 w 3960000"/>
              <a:gd name="connsiteY0-1024" fmla="*/ 1374274 h 3960000"/>
              <a:gd name="connsiteX1-1025" fmla="*/ 3155132 w 3960000"/>
              <a:gd name="connsiteY1-1026" fmla="*/ 1419362 h 3960000"/>
              <a:gd name="connsiteX2-1027" fmla="*/ 3160999 w 3960000"/>
              <a:gd name="connsiteY2-1028" fmla="*/ 1374274 h 3960000"/>
              <a:gd name="connsiteX3-1029" fmla="*/ 2496208 w 3960000"/>
              <a:gd name="connsiteY3-1030" fmla="*/ 770986 h 3960000"/>
              <a:gd name="connsiteX4-1031" fmla="*/ 1921633 w 3960000"/>
              <a:gd name="connsiteY4-1032" fmla="*/ 1292845 h 3960000"/>
              <a:gd name="connsiteX5-1033" fmla="*/ 1942445 w 3960000"/>
              <a:gd name="connsiteY5-1034" fmla="*/ 1570340 h 3960000"/>
              <a:gd name="connsiteX6-1035" fmla="*/ 815277 w 3960000"/>
              <a:gd name="connsiteY6-1036" fmla="*/ 836121 h 3960000"/>
              <a:gd name="connsiteX7-1037" fmla="*/ 965659 w 3960000"/>
              <a:gd name="connsiteY7-1038" fmla="*/ 1735195 h 3960000"/>
              <a:gd name="connsiteX8-1039" fmla="*/ 570453 w 3960000"/>
              <a:gd name="connsiteY8-1040" fmla="*/ 1629310 h 3960000"/>
              <a:gd name="connsiteX9-1041" fmla="*/ 1196057 w 3960000"/>
              <a:gd name="connsiteY9-1042" fmla="*/ 2257108 h 3960000"/>
              <a:gd name="connsiteX10-1043" fmla="*/ 813848 w 3960000"/>
              <a:gd name="connsiteY10-1044" fmla="*/ 2296824 h 3960000"/>
              <a:gd name="connsiteX11-1045" fmla="*/ 1486410 w 3960000"/>
              <a:gd name="connsiteY11-1046" fmla="*/ 2607420 h 3960000"/>
              <a:gd name="connsiteX12-1047" fmla="*/ 489408 w 3960000"/>
              <a:gd name="connsiteY12-1048" fmla="*/ 2829018 h 3960000"/>
              <a:gd name="connsiteX13-1049" fmla="*/ 2062787 w 3960000"/>
              <a:gd name="connsiteY13-1050" fmla="*/ 3146219 h 3960000"/>
              <a:gd name="connsiteX14-1051" fmla="*/ 3053184 w 3960000"/>
              <a:gd name="connsiteY14-1052" fmla="*/ 2031759 h 3960000"/>
              <a:gd name="connsiteX15-1053" fmla="*/ 3207849 w 3960000"/>
              <a:gd name="connsiteY15-1054" fmla="*/ 1493166 h 3960000"/>
              <a:gd name="connsiteX16-1055" fmla="*/ 3449507 w 3960000"/>
              <a:gd name="connsiteY16-1056" fmla="*/ 1170564 h 3960000"/>
              <a:gd name="connsiteX17-1057" fmla="*/ 3140091 w 3960000"/>
              <a:gd name="connsiteY17-1058" fmla="*/ 1227260 h 3960000"/>
              <a:gd name="connsiteX18-1059" fmla="*/ 3324107 w 3960000"/>
              <a:gd name="connsiteY18-1060" fmla="*/ 851504 h 3960000"/>
              <a:gd name="connsiteX19-1061" fmla="*/ 2995677 w 3960000"/>
              <a:gd name="connsiteY19-1062" fmla="*/ 1008938 h 3960000"/>
              <a:gd name="connsiteX20-1063" fmla="*/ 2496208 w 3960000"/>
              <a:gd name="connsiteY20-1064" fmla="*/ 770986 h 3960000"/>
              <a:gd name="connsiteX21-1065" fmla="*/ 308009 w 3960000"/>
              <a:gd name="connsiteY21-1066" fmla="*/ 0 h 3960000"/>
              <a:gd name="connsiteX22-1067" fmla="*/ 3651991 w 3960000"/>
              <a:gd name="connsiteY22-1068" fmla="*/ 0 h 3960000"/>
              <a:gd name="connsiteX23-1069" fmla="*/ 3960000 w 3960000"/>
              <a:gd name="connsiteY23-1070" fmla="*/ 308009 h 3960000"/>
              <a:gd name="connsiteX24-1071" fmla="*/ 3960000 w 3960000"/>
              <a:gd name="connsiteY24-1072" fmla="*/ 3651991 h 3960000"/>
              <a:gd name="connsiteX25-1073" fmla="*/ 3651991 w 3960000"/>
              <a:gd name="connsiteY25-1074" fmla="*/ 3960000 h 3960000"/>
              <a:gd name="connsiteX26-1075" fmla="*/ 308009 w 3960000"/>
              <a:gd name="connsiteY26-1076" fmla="*/ 3960000 h 3960000"/>
              <a:gd name="connsiteX27-1077" fmla="*/ 0 w 3960000"/>
              <a:gd name="connsiteY27-1078" fmla="*/ 3651991 h 3960000"/>
              <a:gd name="connsiteX28-1079" fmla="*/ 0 w 3960000"/>
              <a:gd name="connsiteY28-1080" fmla="*/ 308009 h 3960000"/>
              <a:gd name="connsiteX29-1081" fmla="*/ 308009 w 3960000"/>
              <a:gd name="connsiteY29-1082" fmla="*/ 0 h 3960000"/>
              <a:gd name="connsiteX0-1083" fmla="*/ 3160999 w 3960000"/>
              <a:gd name="connsiteY0-1084" fmla="*/ 1374274 h 3960000"/>
              <a:gd name="connsiteX1-1085" fmla="*/ 3155132 w 3960000"/>
              <a:gd name="connsiteY1-1086" fmla="*/ 1419362 h 3960000"/>
              <a:gd name="connsiteX2-1087" fmla="*/ 3160999 w 3960000"/>
              <a:gd name="connsiteY2-1088" fmla="*/ 1374274 h 3960000"/>
              <a:gd name="connsiteX3-1089" fmla="*/ 2496208 w 3960000"/>
              <a:gd name="connsiteY3-1090" fmla="*/ 770986 h 3960000"/>
              <a:gd name="connsiteX4-1091" fmla="*/ 1921633 w 3960000"/>
              <a:gd name="connsiteY4-1092" fmla="*/ 1292845 h 3960000"/>
              <a:gd name="connsiteX5-1093" fmla="*/ 1942445 w 3960000"/>
              <a:gd name="connsiteY5-1094" fmla="*/ 1570340 h 3960000"/>
              <a:gd name="connsiteX6-1095" fmla="*/ 815277 w 3960000"/>
              <a:gd name="connsiteY6-1096" fmla="*/ 836121 h 3960000"/>
              <a:gd name="connsiteX7-1097" fmla="*/ 965659 w 3960000"/>
              <a:gd name="connsiteY7-1098" fmla="*/ 1735195 h 3960000"/>
              <a:gd name="connsiteX8-1099" fmla="*/ 570453 w 3960000"/>
              <a:gd name="connsiteY8-1100" fmla="*/ 1629310 h 3960000"/>
              <a:gd name="connsiteX9-1101" fmla="*/ 1196057 w 3960000"/>
              <a:gd name="connsiteY9-1102" fmla="*/ 2257108 h 3960000"/>
              <a:gd name="connsiteX10-1103" fmla="*/ 813848 w 3960000"/>
              <a:gd name="connsiteY10-1104" fmla="*/ 2296824 h 3960000"/>
              <a:gd name="connsiteX11-1105" fmla="*/ 1486410 w 3960000"/>
              <a:gd name="connsiteY11-1106" fmla="*/ 2607420 h 3960000"/>
              <a:gd name="connsiteX12-1107" fmla="*/ 489408 w 3960000"/>
              <a:gd name="connsiteY12-1108" fmla="*/ 2829018 h 3960000"/>
              <a:gd name="connsiteX13-1109" fmla="*/ 2062787 w 3960000"/>
              <a:gd name="connsiteY13-1110" fmla="*/ 3146219 h 3960000"/>
              <a:gd name="connsiteX14-1111" fmla="*/ 3074271 w 3960000"/>
              <a:gd name="connsiteY14-1112" fmla="*/ 2105563 h 3960000"/>
              <a:gd name="connsiteX15-1113" fmla="*/ 3207849 w 3960000"/>
              <a:gd name="connsiteY15-1114" fmla="*/ 1493166 h 3960000"/>
              <a:gd name="connsiteX16-1115" fmla="*/ 3449507 w 3960000"/>
              <a:gd name="connsiteY16-1116" fmla="*/ 1170564 h 3960000"/>
              <a:gd name="connsiteX17-1117" fmla="*/ 3140091 w 3960000"/>
              <a:gd name="connsiteY17-1118" fmla="*/ 1227260 h 3960000"/>
              <a:gd name="connsiteX18-1119" fmla="*/ 3324107 w 3960000"/>
              <a:gd name="connsiteY18-1120" fmla="*/ 851504 h 3960000"/>
              <a:gd name="connsiteX19-1121" fmla="*/ 2995677 w 3960000"/>
              <a:gd name="connsiteY19-1122" fmla="*/ 1008938 h 3960000"/>
              <a:gd name="connsiteX20-1123" fmla="*/ 2496208 w 3960000"/>
              <a:gd name="connsiteY20-1124" fmla="*/ 770986 h 3960000"/>
              <a:gd name="connsiteX21-1125" fmla="*/ 308009 w 3960000"/>
              <a:gd name="connsiteY21-1126" fmla="*/ 0 h 3960000"/>
              <a:gd name="connsiteX22-1127" fmla="*/ 3651991 w 3960000"/>
              <a:gd name="connsiteY22-1128" fmla="*/ 0 h 3960000"/>
              <a:gd name="connsiteX23-1129" fmla="*/ 3960000 w 3960000"/>
              <a:gd name="connsiteY23-1130" fmla="*/ 308009 h 3960000"/>
              <a:gd name="connsiteX24-1131" fmla="*/ 3960000 w 3960000"/>
              <a:gd name="connsiteY24-1132" fmla="*/ 3651991 h 3960000"/>
              <a:gd name="connsiteX25-1133" fmla="*/ 3651991 w 3960000"/>
              <a:gd name="connsiteY25-1134" fmla="*/ 3960000 h 3960000"/>
              <a:gd name="connsiteX26-1135" fmla="*/ 308009 w 3960000"/>
              <a:gd name="connsiteY26-1136" fmla="*/ 3960000 h 3960000"/>
              <a:gd name="connsiteX27-1137" fmla="*/ 0 w 3960000"/>
              <a:gd name="connsiteY27-1138" fmla="*/ 3651991 h 3960000"/>
              <a:gd name="connsiteX28-1139" fmla="*/ 0 w 3960000"/>
              <a:gd name="connsiteY28-1140" fmla="*/ 308009 h 3960000"/>
              <a:gd name="connsiteX29-1141" fmla="*/ 308009 w 3960000"/>
              <a:gd name="connsiteY29-1142" fmla="*/ 0 h 3960000"/>
              <a:gd name="connsiteX0-1143" fmla="*/ 3160999 w 3960000"/>
              <a:gd name="connsiteY0-1144" fmla="*/ 1374274 h 3960000"/>
              <a:gd name="connsiteX1-1145" fmla="*/ 3155132 w 3960000"/>
              <a:gd name="connsiteY1-1146" fmla="*/ 1419362 h 3960000"/>
              <a:gd name="connsiteX2-1147" fmla="*/ 3160999 w 3960000"/>
              <a:gd name="connsiteY2-1148" fmla="*/ 1374274 h 3960000"/>
              <a:gd name="connsiteX3-1149" fmla="*/ 2496208 w 3960000"/>
              <a:gd name="connsiteY3-1150" fmla="*/ 770986 h 3960000"/>
              <a:gd name="connsiteX4-1151" fmla="*/ 1921633 w 3960000"/>
              <a:gd name="connsiteY4-1152" fmla="*/ 1292845 h 3960000"/>
              <a:gd name="connsiteX5-1153" fmla="*/ 1942445 w 3960000"/>
              <a:gd name="connsiteY5-1154" fmla="*/ 1570340 h 3960000"/>
              <a:gd name="connsiteX6-1155" fmla="*/ 815277 w 3960000"/>
              <a:gd name="connsiteY6-1156" fmla="*/ 836121 h 3960000"/>
              <a:gd name="connsiteX7-1157" fmla="*/ 965659 w 3960000"/>
              <a:gd name="connsiteY7-1158" fmla="*/ 1735195 h 3960000"/>
              <a:gd name="connsiteX8-1159" fmla="*/ 570453 w 3960000"/>
              <a:gd name="connsiteY8-1160" fmla="*/ 1629310 h 3960000"/>
              <a:gd name="connsiteX9-1161" fmla="*/ 1196057 w 3960000"/>
              <a:gd name="connsiteY9-1162" fmla="*/ 2257108 h 3960000"/>
              <a:gd name="connsiteX10-1163" fmla="*/ 813848 w 3960000"/>
              <a:gd name="connsiteY10-1164" fmla="*/ 2296824 h 3960000"/>
              <a:gd name="connsiteX11-1165" fmla="*/ 1486410 w 3960000"/>
              <a:gd name="connsiteY11-1166" fmla="*/ 2607420 h 3960000"/>
              <a:gd name="connsiteX12-1167" fmla="*/ 489408 w 3960000"/>
              <a:gd name="connsiteY12-1168" fmla="*/ 2829018 h 3960000"/>
              <a:gd name="connsiteX13-1169" fmla="*/ 2062787 w 3960000"/>
              <a:gd name="connsiteY13-1170" fmla="*/ 3146219 h 3960000"/>
              <a:gd name="connsiteX14-1171" fmla="*/ 3074271 w 3960000"/>
              <a:gd name="connsiteY14-1172" fmla="*/ 2105563 h 3960000"/>
              <a:gd name="connsiteX15-1173" fmla="*/ 3207849 w 3960000"/>
              <a:gd name="connsiteY15-1174" fmla="*/ 1493166 h 3960000"/>
              <a:gd name="connsiteX16-1175" fmla="*/ 3449507 w 3960000"/>
              <a:gd name="connsiteY16-1176" fmla="*/ 1170564 h 3960000"/>
              <a:gd name="connsiteX17-1177" fmla="*/ 3140091 w 3960000"/>
              <a:gd name="connsiteY17-1178" fmla="*/ 1227260 h 3960000"/>
              <a:gd name="connsiteX18-1179" fmla="*/ 3324107 w 3960000"/>
              <a:gd name="connsiteY18-1180" fmla="*/ 851504 h 3960000"/>
              <a:gd name="connsiteX19-1181" fmla="*/ 2995677 w 3960000"/>
              <a:gd name="connsiteY19-1182" fmla="*/ 1008938 h 3960000"/>
              <a:gd name="connsiteX20-1183" fmla="*/ 2496208 w 3960000"/>
              <a:gd name="connsiteY20-1184" fmla="*/ 770986 h 3960000"/>
              <a:gd name="connsiteX21-1185" fmla="*/ 308009 w 3960000"/>
              <a:gd name="connsiteY21-1186" fmla="*/ 0 h 3960000"/>
              <a:gd name="connsiteX22-1187" fmla="*/ 3651991 w 3960000"/>
              <a:gd name="connsiteY22-1188" fmla="*/ 0 h 3960000"/>
              <a:gd name="connsiteX23-1189" fmla="*/ 3960000 w 3960000"/>
              <a:gd name="connsiteY23-1190" fmla="*/ 308009 h 3960000"/>
              <a:gd name="connsiteX24-1191" fmla="*/ 3960000 w 3960000"/>
              <a:gd name="connsiteY24-1192" fmla="*/ 3651991 h 3960000"/>
              <a:gd name="connsiteX25-1193" fmla="*/ 3651991 w 3960000"/>
              <a:gd name="connsiteY25-1194" fmla="*/ 3960000 h 3960000"/>
              <a:gd name="connsiteX26-1195" fmla="*/ 308009 w 3960000"/>
              <a:gd name="connsiteY26-1196" fmla="*/ 3960000 h 3960000"/>
              <a:gd name="connsiteX27-1197" fmla="*/ 0 w 3960000"/>
              <a:gd name="connsiteY27-1198" fmla="*/ 3651991 h 3960000"/>
              <a:gd name="connsiteX28-1199" fmla="*/ 0 w 3960000"/>
              <a:gd name="connsiteY28-1200" fmla="*/ 308009 h 3960000"/>
              <a:gd name="connsiteX29-1201" fmla="*/ 308009 w 3960000"/>
              <a:gd name="connsiteY29-1202" fmla="*/ 0 h 3960000"/>
              <a:gd name="connsiteX0-1203" fmla="*/ 3160999 w 3960000"/>
              <a:gd name="connsiteY0-1204" fmla="*/ 1374274 h 3960000"/>
              <a:gd name="connsiteX1-1205" fmla="*/ 3155132 w 3960000"/>
              <a:gd name="connsiteY1-1206" fmla="*/ 1419362 h 3960000"/>
              <a:gd name="connsiteX2-1207" fmla="*/ 3160999 w 3960000"/>
              <a:gd name="connsiteY2-1208" fmla="*/ 1374274 h 3960000"/>
              <a:gd name="connsiteX3-1209" fmla="*/ 2496208 w 3960000"/>
              <a:gd name="connsiteY3-1210" fmla="*/ 770986 h 3960000"/>
              <a:gd name="connsiteX4-1211" fmla="*/ 1921633 w 3960000"/>
              <a:gd name="connsiteY4-1212" fmla="*/ 1292845 h 3960000"/>
              <a:gd name="connsiteX5-1213" fmla="*/ 1942445 w 3960000"/>
              <a:gd name="connsiteY5-1214" fmla="*/ 1570340 h 3960000"/>
              <a:gd name="connsiteX6-1215" fmla="*/ 815277 w 3960000"/>
              <a:gd name="connsiteY6-1216" fmla="*/ 836121 h 3960000"/>
              <a:gd name="connsiteX7-1217" fmla="*/ 965659 w 3960000"/>
              <a:gd name="connsiteY7-1218" fmla="*/ 1735195 h 3960000"/>
              <a:gd name="connsiteX8-1219" fmla="*/ 570453 w 3960000"/>
              <a:gd name="connsiteY8-1220" fmla="*/ 1629310 h 3960000"/>
              <a:gd name="connsiteX9-1221" fmla="*/ 1196057 w 3960000"/>
              <a:gd name="connsiteY9-1222" fmla="*/ 2257108 h 3960000"/>
              <a:gd name="connsiteX10-1223" fmla="*/ 813848 w 3960000"/>
              <a:gd name="connsiteY10-1224" fmla="*/ 2296824 h 3960000"/>
              <a:gd name="connsiteX11-1225" fmla="*/ 1486410 w 3960000"/>
              <a:gd name="connsiteY11-1226" fmla="*/ 2607420 h 3960000"/>
              <a:gd name="connsiteX12-1227" fmla="*/ 489408 w 3960000"/>
              <a:gd name="connsiteY12-1228" fmla="*/ 2829018 h 3960000"/>
              <a:gd name="connsiteX13-1229" fmla="*/ 2062787 w 3960000"/>
              <a:gd name="connsiteY13-1230" fmla="*/ 3146219 h 3960000"/>
              <a:gd name="connsiteX14-1231" fmla="*/ 3074271 w 3960000"/>
              <a:gd name="connsiteY14-1232" fmla="*/ 2105563 h 3960000"/>
              <a:gd name="connsiteX15-1233" fmla="*/ 3207849 w 3960000"/>
              <a:gd name="connsiteY15-1234" fmla="*/ 1493166 h 3960000"/>
              <a:gd name="connsiteX16-1235" fmla="*/ 3449507 w 3960000"/>
              <a:gd name="connsiteY16-1236" fmla="*/ 1170564 h 3960000"/>
              <a:gd name="connsiteX17-1237" fmla="*/ 3140091 w 3960000"/>
              <a:gd name="connsiteY17-1238" fmla="*/ 1227260 h 3960000"/>
              <a:gd name="connsiteX18-1239" fmla="*/ 3324107 w 3960000"/>
              <a:gd name="connsiteY18-1240" fmla="*/ 851504 h 3960000"/>
              <a:gd name="connsiteX19-1241" fmla="*/ 2995677 w 3960000"/>
              <a:gd name="connsiteY19-1242" fmla="*/ 1008938 h 3960000"/>
              <a:gd name="connsiteX20-1243" fmla="*/ 2496208 w 3960000"/>
              <a:gd name="connsiteY20-1244" fmla="*/ 770986 h 3960000"/>
              <a:gd name="connsiteX21-1245" fmla="*/ 308009 w 3960000"/>
              <a:gd name="connsiteY21-1246" fmla="*/ 0 h 3960000"/>
              <a:gd name="connsiteX22-1247" fmla="*/ 3651991 w 3960000"/>
              <a:gd name="connsiteY22-1248" fmla="*/ 0 h 3960000"/>
              <a:gd name="connsiteX23-1249" fmla="*/ 3960000 w 3960000"/>
              <a:gd name="connsiteY23-1250" fmla="*/ 308009 h 3960000"/>
              <a:gd name="connsiteX24-1251" fmla="*/ 3960000 w 3960000"/>
              <a:gd name="connsiteY24-1252" fmla="*/ 3651991 h 3960000"/>
              <a:gd name="connsiteX25-1253" fmla="*/ 3651991 w 3960000"/>
              <a:gd name="connsiteY25-1254" fmla="*/ 3960000 h 3960000"/>
              <a:gd name="connsiteX26-1255" fmla="*/ 308009 w 3960000"/>
              <a:gd name="connsiteY26-1256" fmla="*/ 3960000 h 3960000"/>
              <a:gd name="connsiteX27-1257" fmla="*/ 0 w 3960000"/>
              <a:gd name="connsiteY27-1258" fmla="*/ 3651991 h 3960000"/>
              <a:gd name="connsiteX28-1259" fmla="*/ 0 w 3960000"/>
              <a:gd name="connsiteY28-1260" fmla="*/ 308009 h 3960000"/>
              <a:gd name="connsiteX29-1261" fmla="*/ 308009 w 3960000"/>
              <a:gd name="connsiteY29-1262" fmla="*/ 0 h 39600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tx1"/>
              </a:solidFill>
            </a:endParaRPr>
          </a:p>
        </p:txBody>
      </p:sp>
      <p:sp>
        <p:nvSpPr>
          <p:cNvPr id="100" name="Rounded Rectangle 3"/>
          <p:cNvSpPr>
            <a:spLocks noChangeAspect="1"/>
          </p:cNvSpPr>
          <p:nvPr/>
        </p:nvSpPr>
        <p:spPr>
          <a:xfrm>
            <a:off x="4371975" y="5793782"/>
            <a:ext cx="519265" cy="519265"/>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59137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1" fmla="*/ 2841893 w 3960000"/>
              <a:gd name="connsiteY0-2" fmla="*/ 181064 h 3960000"/>
              <a:gd name="connsiteX1-3" fmla="*/ 2105790 w 3960000"/>
              <a:gd name="connsiteY1-4" fmla="*/ 859562 h 3960000"/>
              <a:gd name="connsiteX2-5" fmla="*/ 2106860 w 3960000"/>
              <a:gd name="connsiteY2-6" fmla="*/ 863292 h 3960000"/>
              <a:gd name="connsiteX3-7" fmla="*/ 2106860 w 3960000"/>
              <a:gd name="connsiteY3-8" fmla="*/ 1248172 h 3960000"/>
              <a:gd name="connsiteX4-9" fmla="*/ 1691968 w 3960000"/>
              <a:gd name="connsiteY4-10" fmla="*/ 1248172 h 3960000"/>
              <a:gd name="connsiteX5-11" fmla="*/ 1691968 w 3960000"/>
              <a:gd name="connsiteY5-12" fmla="*/ 1824236 h 3960000"/>
              <a:gd name="connsiteX6-13" fmla="*/ 2106860 w 3960000"/>
              <a:gd name="connsiteY6-14" fmla="*/ 1824236 h 3960000"/>
              <a:gd name="connsiteX7-15" fmla="*/ 2106860 w 3960000"/>
              <a:gd name="connsiteY7-16" fmla="*/ 3779396 h 3960000"/>
              <a:gd name="connsiteX8-17" fmla="*/ 2754932 w 3960000"/>
              <a:gd name="connsiteY8-18" fmla="*/ 3779396 h 3960000"/>
              <a:gd name="connsiteX9-19" fmla="*/ 2754932 w 3960000"/>
              <a:gd name="connsiteY9-20" fmla="*/ 1824236 h 3960000"/>
              <a:gd name="connsiteX10-21" fmla="*/ 3305869 w 3960000"/>
              <a:gd name="connsiteY10-22" fmla="*/ 1813665 h 3960000"/>
              <a:gd name="connsiteX11-23" fmla="*/ 3348152 w 3960000"/>
              <a:gd name="connsiteY11-24" fmla="*/ 1248172 h 3960000"/>
              <a:gd name="connsiteX12-25" fmla="*/ 2754932 w 3960000"/>
              <a:gd name="connsiteY12-26" fmla="*/ 1248172 h 3960000"/>
              <a:gd name="connsiteX13-27" fmla="*/ 2754932 w 3960000"/>
              <a:gd name="connsiteY13-28" fmla="*/ 907124 h 3960000"/>
              <a:gd name="connsiteX14-29" fmla="*/ 3369037 w 3960000"/>
              <a:gd name="connsiteY14-30" fmla="*/ 704441 h 3960000"/>
              <a:gd name="connsiteX15-31" fmla="*/ 3432095 w 3960000"/>
              <a:gd name="connsiteY15-32" fmla="*/ 238945 h 3960000"/>
              <a:gd name="connsiteX16-33" fmla="*/ 2841893 w 3960000"/>
              <a:gd name="connsiteY16-34" fmla="*/ 181064 h 3960000"/>
              <a:gd name="connsiteX17-35" fmla="*/ 308009 w 3960000"/>
              <a:gd name="connsiteY17-36" fmla="*/ 0 h 3960000"/>
              <a:gd name="connsiteX18-37" fmla="*/ 3651991 w 3960000"/>
              <a:gd name="connsiteY18-38" fmla="*/ 0 h 3960000"/>
              <a:gd name="connsiteX19-39" fmla="*/ 3960000 w 3960000"/>
              <a:gd name="connsiteY19-40" fmla="*/ 308009 h 3960000"/>
              <a:gd name="connsiteX20-41" fmla="*/ 3960000 w 3960000"/>
              <a:gd name="connsiteY20-42" fmla="*/ 3651991 h 3960000"/>
              <a:gd name="connsiteX21-43" fmla="*/ 3651991 w 3960000"/>
              <a:gd name="connsiteY21-44" fmla="*/ 3960000 h 3960000"/>
              <a:gd name="connsiteX22-45" fmla="*/ 308009 w 3960000"/>
              <a:gd name="connsiteY22-46" fmla="*/ 3960000 h 3960000"/>
              <a:gd name="connsiteX23-47" fmla="*/ 0 w 3960000"/>
              <a:gd name="connsiteY23-48" fmla="*/ 3651991 h 3960000"/>
              <a:gd name="connsiteX24-49" fmla="*/ 0 w 3960000"/>
              <a:gd name="connsiteY24-50" fmla="*/ 308009 h 3960000"/>
              <a:gd name="connsiteX25-51" fmla="*/ 308009 w 3960000"/>
              <a:gd name="connsiteY25-52" fmla="*/ 0 h 3960000"/>
              <a:gd name="connsiteX0-53" fmla="*/ 2841893 w 3960000"/>
              <a:gd name="connsiteY0-54" fmla="*/ 181064 h 3960000"/>
              <a:gd name="connsiteX1-55" fmla="*/ 2105790 w 3960000"/>
              <a:gd name="connsiteY1-56" fmla="*/ 859562 h 3960000"/>
              <a:gd name="connsiteX2-57" fmla="*/ 2106860 w 3960000"/>
              <a:gd name="connsiteY2-58" fmla="*/ 863292 h 3960000"/>
              <a:gd name="connsiteX3-59" fmla="*/ 2106860 w 3960000"/>
              <a:gd name="connsiteY3-60" fmla="*/ 1248172 h 3960000"/>
              <a:gd name="connsiteX4-61" fmla="*/ 1691968 w 3960000"/>
              <a:gd name="connsiteY4-62" fmla="*/ 1248172 h 3960000"/>
              <a:gd name="connsiteX5-63" fmla="*/ 1691968 w 3960000"/>
              <a:gd name="connsiteY5-64" fmla="*/ 1824236 h 3960000"/>
              <a:gd name="connsiteX6-65" fmla="*/ 2106860 w 3960000"/>
              <a:gd name="connsiteY6-66" fmla="*/ 1824236 h 3960000"/>
              <a:gd name="connsiteX7-67" fmla="*/ 2106860 w 3960000"/>
              <a:gd name="connsiteY7-68" fmla="*/ 3779396 h 3960000"/>
              <a:gd name="connsiteX8-69" fmla="*/ 2754932 w 3960000"/>
              <a:gd name="connsiteY8-70" fmla="*/ 3779396 h 3960000"/>
              <a:gd name="connsiteX9-71" fmla="*/ 2754932 w 3960000"/>
              <a:gd name="connsiteY9-72" fmla="*/ 1824236 h 3960000"/>
              <a:gd name="connsiteX10-73" fmla="*/ 3305869 w 3960000"/>
              <a:gd name="connsiteY10-74" fmla="*/ 1813665 h 3960000"/>
              <a:gd name="connsiteX11-75" fmla="*/ 3348152 w 3960000"/>
              <a:gd name="connsiteY11-76" fmla="*/ 1248172 h 3960000"/>
              <a:gd name="connsiteX12-77" fmla="*/ 2754932 w 3960000"/>
              <a:gd name="connsiteY12-78" fmla="*/ 1248172 h 3960000"/>
              <a:gd name="connsiteX13-79" fmla="*/ 2754932 w 3960000"/>
              <a:gd name="connsiteY13-80" fmla="*/ 907124 h 3960000"/>
              <a:gd name="connsiteX14-81" fmla="*/ 3369037 w 3960000"/>
              <a:gd name="connsiteY14-82" fmla="*/ 704441 h 3960000"/>
              <a:gd name="connsiteX15-83" fmla="*/ 3432095 w 3960000"/>
              <a:gd name="connsiteY15-84" fmla="*/ 238945 h 3960000"/>
              <a:gd name="connsiteX16-85" fmla="*/ 2841893 w 3960000"/>
              <a:gd name="connsiteY16-86" fmla="*/ 181064 h 3960000"/>
              <a:gd name="connsiteX17-87" fmla="*/ 308009 w 3960000"/>
              <a:gd name="connsiteY17-88" fmla="*/ 0 h 3960000"/>
              <a:gd name="connsiteX18-89" fmla="*/ 3651991 w 3960000"/>
              <a:gd name="connsiteY18-90" fmla="*/ 0 h 3960000"/>
              <a:gd name="connsiteX19-91" fmla="*/ 3960000 w 3960000"/>
              <a:gd name="connsiteY19-92" fmla="*/ 308009 h 3960000"/>
              <a:gd name="connsiteX20-93" fmla="*/ 3960000 w 3960000"/>
              <a:gd name="connsiteY20-94" fmla="*/ 3651991 h 3960000"/>
              <a:gd name="connsiteX21-95" fmla="*/ 3651991 w 3960000"/>
              <a:gd name="connsiteY21-96" fmla="*/ 3960000 h 3960000"/>
              <a:gd name="connsiteX22-97" fmla="*/ 308009 w 3960000"/>
              <a:gd name="connsiteY22-98" fmla="*/ 3960000 h 3960000"/>
              <a:gd name="connsiteX23-99" fmla="*/ 0 w 3960000"/>
              <a:gd name="connsiteY23-100" fmla="*/ 3651991 h 3960000"/>
              <a:gd name="connsiteX24-101" fmla="*/ 0 w 3960000"/>
              <a:gd name="connsiteY24-102" fmla="*/ 308009 h 3960000"/>
              <a:gd name="connsiteX25-103" fmla="*/ 308009 w 3960000"/>
              <a:gd name="connsiteY25-104" fmla="*/ 0 h 3960000"/>
              <a:gd name="connsiteX0-105" fmla="*/ 2841893 w 3960000"/>
              <a:gd name="connsiteY0-106" fmla="*/ 181064 h 3960000"/>
              <a:gd name="connsiteX1-107" fmla="*/ 2105790 w 3960000"/>
              <a:gd name="connsiteY1-108" fmla="*/ 859562 h 3960000"/>
              <a:gd name="connsiteX2-109" fmla="*/ 2106860 w 3960000"/>
              <a:gd name="connsiteY2-110" fmla="*/ 863292 h 3960000"/>
              <a:gd name="connsiteX3-111" fmla="*/ 2106860 w 3960000"/>
              <a:gd name="connsiteY3-112" fmla="*/ 1248172 h 3960000"/>
              <a:gd name="connsiteX4-113" fmla="*/ 1691968 w 3960000"/>
              <a:gd name="connsiteY4-114" fmla="*/ 1248172 h 3960000"/>
              <a:gd name="connsiteX5-115" fmla="*/ 1691968 w 3960000"/>
              <a:gd name="connsiteY5-116" fmla="*/ 1824236 h 3960000"/>
              <a:gd name="connsiteX6-117" fmla="*/ 2106860 w 3960000"/>
              <a:gd name="connsiteY6-118" fmla="*/ 1824236 h 3960000"/>
              <a:gd name="connsiteX7-119" fmla="*/ 2106860 w 3960000"/>
              <a:gd name="connsiteY7-120" fmla="*/ 3779396 h 3960000"/>
              <a:gd name="connsiteX8-121" fmla="*/ 2754932 w 3960000"/>
              <a:gd name="connsiteY8-122" fmla="*/ 3779396 h 3960000"/>
              <a:gd name="connsiteX9-123" fmla="*/ 2754932 w 3960000"/>
              <a:gd name="connsiteY9-124" fmla="*/ 1824236 h 3960000"/>
              <a:gd name="connsiteX10-125" fmla="*/ 3305869 w 3960000"/>
              <a:gd name="connsiteY10-126" fmla="*/ 1813665 h 3960000"/>
              <a:gd name="connsiteX11-127" fmla="*/ 3348152 w 3960000"/>
              <a:gd name="connsiteY11-128" fmla="*/ 1248172 h 3960000"/>
              <a:gd name="connsiteX12-129" fmla="*/ 2754932 w 3960000"/>
              <a:gd name="connsiteY12-130" fmla="*/ 1248172 h 3960000"/>
              <a:gd name="connsiteX13-131" fmla="*/ 2754932 w 3960000"/>
              <a:gd name="connsiteY13-132" fmla="*/ 907124 h 3960000"/>
              <a:gd name="connsiteX14-133" fmla="*/ 3369037 w 3960000"/>
              <a:gd name="connsiteY14-134" fmla="*/ 704441 h 3960000"/>
              <a:gd name="connsiteX15-135" fmla="*/ 3410216 w 3960000"/>
              <a:gd name="connsiteY15-136" fmla="*/ 195189 h 3960000"/>
              <a:gd name="connsiteX16-137" fmla="*/ 2841893 w 3960000"/>
              <a:gd name="connsiteY16-138" fmla="*/ 181064 h 3960000"/>
              <a:gd name="connsiteX17-139" fmla="*/ 308009 w 3960000"/>
              <a:gd name="connsiteY17-140" fmla="*/ 0 h 3960000"/>
              <a:gd name="connsiteX18-141" fmla="*/ 3651991 w 3960000"/>
              <a:gd name="connsiteY18-142" fmla="*/ 0 h 3960000"/>
              <a:gd name="connsiteX19-143" fmla="*/ 3960000 w 3960000"/>
              <a:gd name="connsiteY19-144" fmla="*/ 308009 h 3960000"/>
              <a:gd name="connsiteX20-145" fmla="*/ 3960000 w 3960000"/>
              <a:gd name="connsiteY20-146" fmla="*/ 3651991 h 3960000"/>
              <a:gd name="connsiteX21-147" fmla="*/ 3651991 w 3960000"/>
              <a:gd name="connsiteY21-148" fmla="*/ 3960000 h 3960000"/>
              <a:gd name="connsiteX22-149" fmla="*/ 308009 w 3960000"/>
              <a:gd name="connsiteY22-150" fmla="*/ 3960000 h 3960000"/>
              <a:gd name="connsiteX23-151" fmla="*/ 0 w 3960000"/>
              <a:gd name="connsiteY23-152" fmla="*/ 3651991 h 3960000"/>
              <a:gd name="connsiteX24-153" fmla="*/ 0 w 3960000"/>
              <a:gd name="connsiteY24-154" fmla="*/ 308009 h 3960000"/>
              <a:gd name="connsiteX25-155" fmla="*/ 308009 w 3960000"/>
              <a:gd name="connsiteY25-156" fmla="*/ 0 h 3960000"/>
              <a:gd name="connsiteX0-157" fmla="*/ 2841893 w 3960000"/>
              <a:gd name="connsiteY0-158" fmla="*/ 181064 h 3960000"/>
              <a:gd name="connsiteX1-159" fmla="*/ 2105790 w 3960000"/>
              <a:gd name="connsiteY1-160" fmla="*/ 859562 h 3960000"/>
              <a:gd name="connsiteX2-161" fmla="*/ 2106860 w 3960000"/>
              <a:gd name="connsiteY2-162" fmla="*/ 863292 h 3960000"/>
              <a:gd name="connsiteX3-163" fmla="*/ 2106860 w 3960000"/>
              <a:gd name="connsiteY3-164" fmla="*/ 1248172 h 3960000"/>
              <a:gd name="connsiteX4-165" fmla="*/ 1691968 w 3960000"/>
              <a:gd name="connsiteY4-166" fmla="*/ 1248172 h 3960000"/>
              <a:gd name="connsiteX5-167" fmla="*/ 1691968 w 3960000"/>
              <a:gd name="connsiteY5-168" fmla="*/ 1824236 h 3960000"/>
              <a:gd name="connsiteX6-169" fmla="*/ 2106860 w 3960000"/>
              <a:gd name="connsiteY6-170" fmla="*/ 1824236 h 3960000"/>
              <a:gd name="connsiteX7-171" fmla="*/ 2106860 w 3960000"/>
              <a:gd name="connsiteY7-172" fmla="*/ 3779396 h 3960000"/>
              <a:gd name="connsiteX8-173" fmla="*/ 2754932 w 3960000"/>
              <a:gd name="connsiteY8-174" fmla="*/ 3779396 h 3960000"/>
              <a:gd name="connsiteX9-175" fmla="*/ 2754932 w 3960000"/>
              <a:gd name="connsiteY9-176" fmla="*/ 1824236 h 3960000"/>
              <a:gd name="connsiteX10-177" fmla="*/ 3305869 w 3960000"/>
              <a:gd name="connsiteY10-178" fmla="*/ 1813665 h 3960000"/>
              <a:gd name="connsiteX11-179" fmla="*/ 3348152 w 3960000"/>
              <a:gd name="connsiteY11-180" fmla="*/ 1248172 h 3960000"/>
              <a:gd name="connsiteX12-181" fmla="*/ 2754932 w 3960000"/>
              <a:gd name="connsiteY12-182" fmla="*/ 1248172 h 3960000"/>
              <a:gd name="connsiteX13-183" fmla="*/ 2754932 w 3960000"/>
              <a:gd name="connsiteY13-184" fmla="*/ 907124 h 3960000"/>
              <a:gd name="connsiteX14-185" fmla="*/ 3369037 w 3960000"/>
              <a:gd name="connsiteY14-186" fmla="*/ 704441 h 3960000"/>
              <a:gd name="connsiteX15-187" fmla="*/ 3410216 w 3960000"/>
              <a:gd name="connsiteY15-188" fmla="*/ 195189 h 3960000"/>
              <a:gd name="connsiteX16-189" fmla="*/ 2841893 w 3960000"/>
              <a:gd name="connsiteY16-190" fmla="*/ 181064 h 3960000"/>
              <a:gd name="connsiteX17-191" fmla="*/ 308009 w 3960000"/>
              <a:gd name="connsiteY17-192" fmla="*/ 0 h 3960000"/>
              <a:gd name="connsiteX18-193" fmla="*/ 3651991 w 3960000"/>
              <a:gd name="connsiteY18-194" fmla="*/ 0 h 3960000"/>
              <a:gd name="connsiteX19-195" fmla="*/ 3960000 w 3960000"/>
              <a:gd name="connsiteY19-196" fmla="*/ 308009 h 3960000"/>
              <a:gd name="connsiteX20-197" fmla="*/ 3960000 w 3960000"/>
              <a:gd name="connsiteY20-198" fmla="*/ 3651991 h 3960000"/>
              <a:gd name="connsiteX21-199" fmla="*/ 3651991 w 3960000"/>
              <a:gd name="connsiteY21-200" fmla="*/ 3960000 h 3960000"/>
              <a:gd name="connsiteX22-201" fmla="*/ 308009 w 3960000"/>
              <a:gd name="connsiteY22-202" fmla="*/ 3960000 h 3960000"/>
              <a:gd name="connsiteX23-203" fmla="*/ 0 w 3960000"/>
              <a:gd name="connsiteY23-204" fmla="*/ 3651991 h 3960000"/>
              <a:gd name="connsiteX24-205" fmla="*/ 0 w 3960000"/>
              <a:gd name="connsiteY24-206" fmla="*/ 308009 h 3960000"/>
              <a:gd name="connsiteX25-207" fmla="*/ 308009 w 3960000"/>
              <a:gd name="connsiteY25-208" fmla="*/ 0 h 3960000"/>
              <a:gd name="connsiteX0-209" fmla="*/ 2841893 w 3960000"/>
              <a:gd name="connsiteY0-210" fmla="*/ 181064 h 3960000"/>
              <a:gd name="connsiteX1-211" fmla="*/ 2105790 w 3960000"/>
              <a:gd name="connsiteY1-212" fmla="*/ 859562 h 3960000"/>
              <a:gd name="connsiteX2-213" fmla="*/ 2106860 w 3960000"/>
              <a:gd name="connsiteY2-214" fmla="*/ 863292 h 3960000"/>
              <a:gd name="connsiteX3-215" fmla="*/ 2106860 w 3960000"/>
              <a:gd name="connsiteY3-216" fmla="*/ 1248172 h 3960000"/>
              <a:gd name="connsiteX4-217" fmla="*/ 1691968 w 3960000"/>
              <a:gd name="connsiteY4-218" fmla="*/ 1248172 h 3960000"/>
              <a:gd name="connsiteX5-219" fmla="*/ 1691968 w 3960000"/>
              <a:gd name="connsiteY5-220" fmla="*/ 1824236 h 3960000"/>
              <a:gd name="connsiteX6-221" fmla="*/ 2106860 w 3960000"/>
              <a:gd name="connsiteY6-222" fmla="*/ 1824236 h 3960000"/>
              <a:gd name="connsiteX7-223" fmla="*/ 2106860 w 3960000"/>
              <a:gd name="connsiteY7-224" fmla="*/ 3779396 h 3960000"/>
              <a:gd name="connsiteX8-225" fmla="*/ 2754932 w 3960000"/>
              <a:gd name="connsiteY8-226" fmla="*/ 3779396 h 3960000"/>
              <a:gd name="connsiteX9-227" fmla="*/ 2754932 w 3960000"/>
              <a:gd name="connsiteY9-228" fmla="*/ 1824236 h 3960000"/>
              <a:gd name="connsiteX10-229" fmla="*/ 3305869 w 3960000"/>
              <a:gd name="connsiteY10-230" fmla="*/ 1813665 h 3960000"/>
              <a:gd name="connsiteX11-231" fmla="*/ 3348152 w 3960000"/>
              <a:gd name="connsiteY11-232" fmla="*/ 1248172 h 3960000"/>
              <a:gd name="connsiteX12-233" fmla="*/ 2754932 w 3960000"/>
              <a:gd name="connsiteY12-234" fmla="*/ 1248172 h 3960000"/>
              <a:gd name="connsiteX13-235" fmla="*/ 2754932 w 3960000"/>
              <a:gd name="connsiteY13-236" fmla="*/ 907124 h 3960000"/>
              <a:gd name="connsiteX14-237" fmla="*/ 3369037 w 3960000"/>
              <a:gd name="connsiteY14-238" fmla="*/ 704441 h 3960000"/>
              <a:gd name="connsiteX15-239" fmla="*/ 3410216 w 3960000"/>
              <a:gd name="connsiteY15-240" fmla="*/ 195189 h 3960000"/>
              <a:gd name="connsiteX16-241" fmla="*/ 2841893 w 3960000"/>
              <a:gd name="connsiteY16-242" fmla="*/ 181064 h 3960000"/>
              <a:gd name="connsiteX17-243" fmla="*/ 308009 w 3960000"/>
              <a:gd name="connsiteY17-244" fmla="*/ 0 h 3960000"/>
              <a:gd name="connsiteX18-245" fmla="*/ 3651991 w 3960000"/>
              <a:gd name="connsiteY18-246" fmla="*/ 0 h 3960000"/>
              <a:gd name="connsiteX19-247" fmla="*/ 3960000 w 3960000"/>
              <a:gd name="connsiteY19-248" fmla="*/ 308009 h 3960000"/>
              <a:gd name="connsiteX20-249" fmla="*/ 3960000 w 3960000"/>
              <a:gd name="connsiteY20-250" fmla="*/ 3651991 h 3960000"/>
              <a:gd name="connsiteX21-251" fmla="*/ 3651991 w 3960000"/>
              <a:gd name="connsiteY21-252" fmla="*/ 3960000 h 3960000"/>
              <a:gd name="connsiteX22-253" fmla="*/ 308009 w 3960000"/>
              <a:gd name="connsiteY22-254" fmla="*/ 3960000 h 3960000"/>
              <a:gd name="connsiteX23-255" fmla="*/ 0 w 3960000"/>
              <a:gd name="connsiteY23-256" fmla="*/ 3651991 h 3960000"/>
              <a:gd name="connsiteX24-257" fmla="*/ 0 w 3960000"/>
              <a:gd name="connsiteY24-258" fmla="*/ 308009 h 3960000"/>
              <a:gd name="connsiteX25-259" fmla="*/ 308009 w 3960000"/>
              <a:gd name="connsiteY25-260" fmla="*/ 0 h 39600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tx1"/>
              </a:solidFill>
            </a:endParaRPr>
          </a:p>
        </p:txBody>
      </p:sp>
      <p:sp>
        <p:nvSpPr>
          <p:cNvPr id="101" name="Rounded Rectangle 10"/>
          <p:cNvSpPr>
            <a:spLocks noChangeAspect="1"/>
          </p:cNvSpPr>
          <p:nvPr/>
        </p:nvSpPr>
        <p:spPr>
          <a:xfrm>
            <a:off x="6087350" y="5783234"/>
            <a:ext cx="521115" cy="529812"/>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02" name="Block Arc 6"/>
          <p:cNvSpPr/>
          <p:nvPr/>
        </p:nvSpPr>
        <p:spPr>
          <a:xfrm>
            <a:off x="6876815" y="5819724"/>
            <a:ext cx="488516" cy="493322"/>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1" fmla="*/ 2664630 w 3221102"/>
              <a:gd name="connsiteY0-2" fmla="*/ 2175617 h 3221116"/>
              <a:gd name="connsiteX1-3" fmla="*/ 2658205 w 3221102"/>
              <a:gd name="connsiteY1-4" fmla="*/ 2178566 h 3221116"/>
              <a:gd name="connsiteX2-5" fmla="*/ 2664630 w 3221102"/>
              <a:gd name="connsiteY2-6" fmla="*/ 2175617 h 3221116"/>
              <a:gd name="connsiteX3-7" fmla="*/ 1477043 w 3221102"/>
              <a:gd name="connsiteY3-8" fmla="*/ 1144372 h 3221116"/>
              <a:gd name="connsiteX4-9" fmla="*/ 1409070 w 3221102"/>
              <a:gd name="connsiteY4-10" fmla="*/ 1159393 h 3221116"/>
              <a:gd name="connsiteX5-11" fmla="*/ 1152384 w 3221102"/>
              <a:gd name="connsiteY5-12" fmla="*/ 1703728 h 3221116"/>
              <a:gd name="connsiteX6-13" fmla="*/ 1591651 w 3221102"/>
              <a:gd name="connsiteY6-14" fmla="*/ 2152290 h 3221116"/>
              <a:gd name="connsiteX7-15" fmla="*/ 1850815 w 3221102"/>
              <a:gd name="connsiteY7-16" fmla="*/ 1654259 h 3221116"/>
              <a:gd name="connsiteX8-17" fmla="*/ 1830467 w 3221102"/>
              <a:gd name="connsiteY8-18" fmla="*/ 1515986 h 3221116"/>
              <a:gd name="connsiteX9-19" fmla="*/ 1477043 w 3221102"/>
              <a:gd name="connsiteY9-20" fmla="*/ 1144372 h 3221116"/>
              <a:gd name="connsiteX10-21" fmla="*/ 1651152 w 3221102"/>
              <a:gd name="connsiteY10-22" fmla="*/ 501 h 3221116"/>
              <a:gd name="connsiteX11-23" fmla="*/ 2580395 w 3221102"/>
              <a:gd name="connsiteY11-24" fmla="*/ 324821 h 3221116"/>
              <a:gd name="connsiteX12-25" fmla="*/ 3030464 w 3221102"/>
              <a:gd name="connsiteY12-26" fmla="*/ 2370314 h 3221116"/>
              <a:gd name="connsiteX13-27" fmla="*/ 3004976 w 3221102"/>
              <a:gd name="connsiteY13-28" fmla="*/ 2356675 h 3221116"/>
              <a:gd name="connsiteX14-29" fmla="*/ 2585849 w 3221102"/>
              <a:gd name="connsiteY14-30" fmla="*/ 2588887 h 3221116"/>
              <a:gd name="connsiteX15-31" fmla="*/ 1973374 w 3221102"/>
              <a:gd name="connsiteY15-32" fmla="*/ 2195096 h 3221116"/>
              <a:gd name="connsiteX16-33" fmla="*/ 1390827 w 3221102"/>
              <a:gd name="connsiteY16-34" fmla="*/ 2527630 h 3221116"/>
              <a:gd name="connsiteX17-35" fmla="*/ 783896 w 3221102"/>
              <a:gd name="connsiteY17-36" fmla="*/ 1665044 h 3221116"/>
              <a:gd name="connsiteX18-37" fmla="*/ 1268509 w 3221102"/>
              <a:gd name="connsiteY18-38" fmla="*/ 819983 h 3221116"/>
              <a:gd name="connsiteX19-39" fmla="*/ 1328805 w 3221102"/>
              <a:gd name="connsiteY19-40" fmla="*/ 807930 h 3221116"/>
              <a:gd name="connsiteX20-41" fmla="*/ 1390827 w 3221102"/>
              <a:gd name="connsiteY20-42" fmla="*/ 802457 h 3221116"/>
              <a:gd name="connsiteX21-43" fmla="*/ 1462242 w 3221102"/>
              <a:gd name="connsiteY21-44" fmla="*/ 801708 h 3221116"/>
              <a:gd name="connsiteX22-45" fmla="*/ 1734726 w 3221102"/>
              <a:gd name="connsiteY22-46" fmla="*/ 869255 h 3221116"/>
              <a:gd name="connsiteX23-47" fmla="*/ 1956122 w 3221102"/>
              <a:gd name="connsiteY23-48" fmla="*/ 1110076 h 3221116"/>
              <a:gd name="connsiteX24-49" fmla="*/ 1973374 w 3221102"/>
              <a:gd name="connsiteY24-50" fmla="*/ 875315 h 3221116"/>
              <a:gd name="connsiteX25-51" fmla="*/ 2333414 w 3221102"/>
              <a:gd name="connsiteY25-52" fmla="*/ 875315 h 3221116"/>
              <a:gd name="connsiteX26-53" fmla="*/ 2324788 w 3221102"/>
              <a:gd name="connsiteY26-54" fmla="*/ 2054049 h 3221116"/>
              <a:gd name="connsiteX27-55" fmla="*/ 2661746 w 3221102"/>
              <a:gd name="connsiteY27-56" fmla="*/ 2179658 h 3221116"/>
              <a:gd name="connsiteX28-57" fmla="*/ 2691046 w 3221102"/>
              <a:gd name="connsiteY28-58" fmla="*/ 2188689 h 3221116"/>
              <a:gd name="connsiteX29-59" fmla="*/ 2667011 w 3221102"/>
              <a:gd name="connsiteY29-60" fmla="*/ 2175828 h 3221116"/>
              <a:gd name="connsiteX30-61" fmla="*/ 2332141 w 3221102"/>
              <a:gd name="connsiteY30-62" fmla="*/ 653899 h 3221116"/>
              <a:gd name="connsiteX31-63" fmla="*/ 776764 w 3221102"/>
              <a:gd name="connsiteY31-64" fmla="*/ 749845 h 3221116"/>
              <a:gd name="connsiteX32-65" fmla="*/ 631487 w 3221102"/>
              <a:gd name="connsiteY32-66" fmla="*/ 2301392 h 3221116"/>
              <a:gd name="connsiteX33-67" fmla="*/ 2142017 w 3221102"/>
              <a:gd name="connsiteY33-68" fmla="*/ 2684410 h 3221116"/>
              <a:gd name="connsiteX34-69" fmla="*/ 2324866 w 3221102"/>
              <a:gd name="connsiteY34-70" fmla="*/ 3053856 h 3221116"/>
              <a:gd name="connsiteX35-71" fmla="*/ 294693 w 3221102"/>
              <a:gd name="connsiteY35-72" fmla="*/ 2539075 h 3221116"/>
              <a:gd name="connsiteX36-73" fmla="*/ 489947 w 3221102"/>
              <a:gd name="connsiteY36-74" fmla="*/ 453774 h 3221116"/>
              <a:gd name="connsiteX37-75" fmla="*/ 1651152 w 3221102"/>
              <a:gd name="connsiteY37-76" fmla="*/ 501 h 3221116"/>
              <a:gd name="connsiteX0-77" fmla="*/ 2664630 w 3221102"/>
              <a:gd name="connsiteY0-78" fmla="*/ 2175617 h 3221116"/>
              <a:gd name="connsiteX1-79" fmla="*/ 2658205 w 3221102"/>
              <a:gd name="connsiteY1-80" fmla="*/ 2178566 h 3221116"/>
              <a:gd name="connsiteX2-81" fmla="*/ 2664630 w 3221102"/>
              <a:gd name="connsiteY2-82" fmla="*/ 2175617 h 3221116"/>
              <a:gd name="connsiteX3-83" fmla="*/ 1477043 w 3221102"/>
              <a:gd name="connsiteY3-84" fmla="*/ 1144372 h 3221116"/>
              <a:gd name="connsiteX4-85" fmla="*/ 1409070 w 3221102"/>
              <a:gd name="connsiteY4-86" fmla="*/ 1159393 h 3221116"/>
              <a:gd name="connsiteX5-87" fmla="*/ 1152384 w 3221102"/>
              <a:gd name="connsiteY5-88" fmla="*/ 1703728 h 3221116"/>
              <a:gd name="connsiteX6-89" fmla="*/ 1591651 w 3221102"/>
              <a:gd name="connsiteY6-90" fmla="*/ 2152290 h 3221116"/>
              <a:gd name="connsiteX7-91" fmla="*/ 1850815 w 3221102"/>
              <a:gd name="connsiteY7-92" fmla="*/ 1654259 h 3221116"/>
              <a:gd name="connsiteX8-93" fmla="*/ 1830467 w 3221102"/>
              <a:gd name="connsiteY8-94" fmla="*/ 1515986 h 3221116"/>
              <a:gd name="connsiteX9-95" fmla="*/ 1477043 w 3221102"/>
              <a:gd name="connsiteY9-96" fmla="*/ 1144372 h 3221116"/>
              <a:gd name="connsiteX10-97" fmla="*/ 1651152 w 3221102"/>
              <a:gd name="connsiteY10-98" fmla="*/ 501 h 3221116"/>
              <a:gd name="connsiteX11-99" fmla="*/ 2580395 w 3221102"/>
              <a:gd name="connsiteY11-100" fmla="*/ 324821 h 3221116"/>
              <a:gd name="connsiteX12-101" fmla="*/ 3030464 w 3221102"/>
              <a:gd name="connsiteY12-102" fmla="*/ 2370314 h 3221116"/>
              <a:gd name="connsiteX13-103" fmla="*/ 3004976 w 3221102"/>
              <a:gd name="connsiteY13-104" fmla="*/ 2356675 h 3221116"/>
              <a:gd name="connsiteX14-105" fmla="*/ 2585849 w 3221102"/>
              <a:gd name="connsiteY14-106" fmla="*/ 2588887 h 3221116"/>
              <a:gd name="connsiteX15-107" fmla="*/ 1973374 w 3221102"/>
              <a:gd name="connsiteY15-108" fmla="*/ 2195096 h 3221116"/>
              <a:gd name="connsiteX16-109" fmla="*/ 1390827 w 3221102"/>
              <a:gd name="connsiteY16-110" fmla="*/ 2527630 h 3221116"/>
              <a:gd name="connsiteX17-111" fmla="*/ 783896 w 3221102"/>
              <a:gd name="connsiteY17-112" fmla="*/ 1665044 h 3221116"/>
              <a:gd name="connsiteX18-113" fmla="*/ 1268509 w 3221102"/>
              <a:gd name="connsiteY18-114" fmla="*/ 819983 h 3221116"/>
              <a:gd name="connsiteX19-115" fmla="*/ 1328805 w 3221102"/>
              <a:gd name="connsiteY19-116" fmla="*/ 807930 h 3221116"/>
              <a:gd name="connsiteX20-117" fmla="*/ 1390827 w 3221102"/>
              <a:gd name="connsiteY20-118" fmla="*/ 802457 h 3221116"/>
              <a:gd name="connsiteX21-119" fmla="*/ 1462242 w 3221102"/>
              <a:gd name="connsiteY21-120" fmla="*/ 801708 h 3221116"/>
              <a:gd name="connsiteX22-121" fmla="*/ 1956122 w 3221102"/>
              <a:gd name="connsiteY22-122" fmla="*/ 1110076 h 3221116"/>
              <a:gd name="connsiteX23-123" fmla="*/ 1973374 w 3221102"/>
              <a:gd name="connsiteY23-124" fmla="*/ 875315 h 3221116"/>
              <a:gd name="connsiteX24-125" fmla="*/ 2333414 w 3221102"/>
              <a:gd name="connsiteY24-126" fmla="*/ 875315 h 3221116"/>
              <a:gd name="connsiteX25-127" fmla="*/ 2324788 w 3221102"/>
              <a:gd name="connsiteY25-128" fmla="*/ 2054049 h 3221116"/>
              <a:gd name="connsiteX26-129" fmla="*/ 2661746 w 3221102"/>
              <a:gd name="connsiteY26-130" fmla="*/ 2179658 h 3221116"/>
              <a:gd name="connsiteX27-131" fmla="*/ 2691046 w 3221102"/>
              <a:gd name="connsiteY27-132" fmla="*/ 2188689 h 3221116"/>
              <a:gd name="connsiteX28-133" fmla="*/ 2667011 w 3221102"/>
              <a:gd name="connsiteY28-134" fmla="*/ 2175828 h 3221116"/>
              <a:gd name="connsiteX29-135" fmla="*/ 2332141 w 3221102"/>
              <a:gd name="connsiteY29-136" fmla="*/ 653899 h 3221116"/>
              <a:gd name="connsiteX30-137" fmla="*/ 776764 w 3221102"/>
              <a:gd name="connsiteY30-138" fmla="*/ 749845 h 3221116"/>
              <a:gd name="connsiteX31-139" fmla="*/ 631487 w 3221102"/>
              <a:gd name="connsiteY31-140" fmla="*/ 2301392 h 3221116"/>
              <a:gd name="connsiteX32-141" fmla="*/ 2142017 w 3221102"/>
              <a:gd name="connsiteY32-142" fmla="*/ 2684410 h 3221116"/>
              <a:gd name="connsiteX33-143" fmla="*/ 2324866 w 3221102"/>
              <a:gd name="connsiteY33-144" fmla="*/ 3053856 h 3221116"/>
              <a:gd name="connsiteX34-145" fmla="*/ 294693 w 3221102"/>
              <a:gd name="connsiteY34-146" fmla="*/ 2539075 h 3221116"/>
              <a:gd name="connsiteX35-147" fmla="*/ 489947 w 3221102"/>
              <a:gd name="connsiteY35-148" fmla="*/ 453774 h 3221116"/>
              <a:gd name="connsiteX36-149" fmla="*/ 1651152 w 3221102"/>
              <a:gd name="connsiteY36-150" fmla="*/ 501 h 3221116"/>
              <a:gd name="connsiteX0-151" fmla="*/ 2664630 w 3221102"/>
              <a:gd name="connsiteY0-152" fmla="*/ 2175617 h 3221116"/>
              <a:gd name="connsiteX1-153" fmla="*/ 2658205 w 3221102"/>
              <a:gd name="connsiteY1-154" fmla="*/ 2178566 h 3221116"/>
              <a:gd name="connsiteX2-155" fmla="*/ 2664630 w 3221102"/>
              <a:gd name="connsiteY2-156" fmla="*/ 2175617 h 3221116"/>
              <a:gd name="connsiteX3-157" fmla="*/ 1477043 w 3221102"/>
              <a:gd name="connsiteY3-158" fmla="*/ 1144372 h 3221116"/>
              <a:gd name="connsiteX4-159" fmla="*/ 1409070 w 3221102"/>
              <a:gd name="connsiteY4-160" fmla="*/ 1159393 h 3221116"/>
              <a:gd name="connsiteX5-161" fmla="*/ 1152384 w 3221102"/>
              <a:gd name="connsiteY5-162" fmla="*/ 1703728 h 3221116"/>
              <a:gd name="connsiteX6-163" fmla="*/ 1591651 w 3221102"/>
              <a:gd name="connsiteY6-164" fmla="*/ 2152290 h 3221116"/>
              <a:gd name="connsiteX7-165" fmla="*/ 1850815 w 3221102"/>
              <a:gd name="connsiteY7-166" fmla="*/ 1654259 h 3221116"/>
              <a:gd name="connsiteX8-167" fmla="*/ 1830467 w 3221102"/>
              <a:gd name="connsiteY8-168" fmla="*/ 1515986 h 3221116"/>
              <a:gd name="connsiteX9-169" fmla="*/ 1477043 w 3221102"/>
              <a:gd name="connsiteY9-170" fmla="*/ 1144372 h 3221116"/>
              <a:gd name="connsiteX10-171" fmla="*/ 1651152 w 3221102"/>
              <a:gd name="connsiteY10-172" fmla="*/ 501 h 3221116"/>
              <a:gd name="connsiteX11-173" fmla="*/ 2580395 w 3221102"/>
              <a:gd name="connsiteY11-174" fmla="*/ 324821 h 3221116"/>
              <a:gd name="connsiteX12-175" fmla="*/ 3030464 w 3221102"/>
              <a:gd name="connsiteY12-176" fmla="*/ 2370314 h 3221116"/>
              <a:gd name="connsiteX13-177" fmla="*/ 3004976 w 3221102"/>
              <a:gd name="connsiteY13-178" fmla="*/ 2356675 h 3221116"/>
              <a:gd name="connsiteX14-179" fmla="*/ 2585849 w 3221102"/>
              <a:gd name="connsiteY14-180" fmla="*/ 2588887 h 3221116"/>
              <a:gd name="connsiteX15-181" fmla="*/ 1973374 w 3221102"/>
              <a:gd name="connsiteY15-182" fmla="*/ 2195096 h 3221116"/>
              <a:gd name="connsiteX16-183" fmla="*/ 1390827 w 3221102"/>
              <a:gd name="connsiteY16-184" fmla="*/ 2527630 h 3221116"/>
              <a:gd name="connsiteX17-185" fmla="*/ 783896 w 3221102"/>
              <a:gd name="connsiteY17-186" fmla="*/ 1665044 h 3221116"/>
              <a:gd name="connsiteX18-187" fmla="*/ 1268509 w 3221102"/>
              <a:gd name="connsiteY18-188" fmla="*/ 819983 h 3221116"/>
              <a:gd name="connsiteX19-189" fmla="*/ 1328805 w 3221102"/>
              <a:gd name="connsiteY19-190" fmla="*/ 807930 h 3221116"/>
              <a:gd name="connsiteX20-191" fmla="*/ 1390827 w 3221102"/>
              <a:gd name="connsiteY20-192" fmla="*/ 802457 h 3221116"/>
              <a:gd name="connsiteX21-193" fmla="*/ 1462242 w 3221102"/>
              <a:gd name="connsiteY21-194" fmla="*/ 801708 h 3221116"/>
              <a:gd name="connsiteX22-195" fmla="*/ 1956122 w 3221102"/>
              <a:gd name="connsiteY22-196" fmla="*/ 1110076 h 3221116"/>
              <a:gd name="connsiteX23-197" fmla="*/ 1973374 w 3221102"/>
              <a:gd name="connsiteY23-198" fmla="*/ 875315 h 3221116"/>
              <a:gd name="connsiteX24-199" fmla="*/ 2333414 w 3221102"/>
              <a:gd name="connsiteY24-200" fmla="*/ 875315 h 3221116"/>
              <a:gd name="connsiteX25-201" fmla="*/ 2324788 w 3221102"/>
              <a:gd name="connsiteY25-202" fmla="*/ 2054049 h 3221116"/>
              <a:gd name="connsiteX26-203" fmla="*/ 2661746 w 3221102"/>
              <a:gd name="connsiteY26-204" fmla="*/ 2179658 h 3221116"/>
              <a:gd name="connsiteX27-205" fmla="*/ 2691046 w 3221102"/>
              <a:gd name="connsiteY27-206" fmla="*/ 2188689 h 3221116"/>
              <a:gd name="connsiteX28-207" fmla="*/ 2667011 w 3221102"/>
              <a:gd name="connsiteY28-208" fmla="*/ 2175828 h 3221116"/>
              <a:gd name="connsiteX29-209" fmla="*/ 2332141 w 3221102"/>
              <a:gd name="connsiteY29-210" fmla="*/ 653899 h 3221116"/>
              <a:gd name="connsiteX30-211" fmla="*/ 776764 w 3221102"/>
              <a:gd name="connsiteY30-212" fmla="*/ 749845 h 3221116"/>
              <a:gd name="connsiteX31-213" fmla="*/ 631487 w 3221102"/>
              <a:gd name="connsiteY31-214" fmla="*/ 2301392 h 3221116"/>
              <a:gd name="connsiteX32-215" fmla="*/ 2142017 w 3221102"/>
              <a:gd name="connsiteY32-216" fmla="*/ 2684410 h 3221116"/>
              <a:gd name="connsiteX33-217" fmla="*/ 2324866 w 3221102"/>
              <a:gd name="connsiteY33-218" fmla="*/ 3053856 h 3221116"/>
              <a:gd name="connsiteX34-219" fmla="*/ 294693 w 3221102"/>
              <a:gd name="connsiteY34-220" fmla="*/ 2539075 h 3221116"/>
              <a:gd name="connsiteX35-221" fmla="*/ 489947 w 3221102"/>
              <a:gd name="connsiteY35-222" fmla="*/ 453774 h 3221116"/>
              <a:gd name="connsiteX36-223" fmla="*/ 1651152 w 3221102"/>
              <a:gd name="connsiteY36-224" fmla="*/ 501 h 3221116"/>
              <a:gd name="connsiteX0-225" fmla="*/ 2664630 w 3221102"/>
              <a:gd name="connsiteY0-226" fmla="*/ 2175617 h 3221116"/>
              <a:gd name="connsiteX1-227" fmla="*/ 2658205 w 3221102"/>
              <a:gd name="connsiteY1-228" fmla="*/ 2178566 h 3221116"/>
              <a:gd name="connsiteX2-229" fmla="*/ 2664630 w 3221102"/>
              <a:gd name="connsiteY2-230" fmla="*/ 2175617 h 3221116"/>
              <a:gd name="connsiteX3-231" fmla="*/ 1477043 w 3221102"/>
              <a:gd name="connsiteY3-232" fmla="*/ 1144372 h 3221116"/>
              <a:gd name="connsiteX4-233" fmla="*/ 1409070 w 3221102"/>
              <a:gd name="connsiteY4-234" fmla="*/ 1159393 h 3221116"/>
              <a:gd name="connsiteX5-235" fmla="*/ 1152384 w 3221102"/>
              <a:gd name="connsiteY5-236" fmla="*/ 1703728 h 3221116"/>
              <a:gd name="connsiteX6-237" fmla="*/ 1591651 w 3221102"/>
              <a:gd name="connsiteY6-238" fmla="*/ 2152290 h 3221116"/>
              <a:gd name="connsiteX7-239" fmla="*/ 1850815 w 3221102"/>
              <a:gd name="connsiteY7-240" fmla="*/ 1654259 h 3221116"/>
              <a:gd name="connsiteX8-241" fmla="*/ 1830467 w 3221102"/>
              <a:gd name="connsiteY8-242" fmla="*/ 1515986 h 3221116"/>
              <a:gd name="connsiteX9-243" fmla="*/ 1477043 w 3221102"/>
              <a:gd name="connsiteY9-244" fmla="*/ 1144372 h 3221116"/>
              <a:gd name="connsiteX10-245" fmla="*/ 1651152 w 3221102"/>
              <a:gd name="connsiteY10-246" fmla="*/ 501 h 3221116"/>
              <a:gd name="connsiteX11-247" fmla="*/ 2580395 w 3221102"/>
              <a:gd name="connsiteY11-248" fmla="*/ 324821 h 3221116"/>
              <a:gd name="connsiteX12-249" fmla="*/ 3030464 w 3221102"/>
              <a:gd name="connsiteY12-250" fmla="*/ 2370314 h 3221116"/>
              <a:gd name="connsiteX13-251" fmla="*/ 3004976 w 3221102"/>
              <a:gd name="connsiteY13-252" fmla="*/ 2356675 h 3221116"/>
              <a:gd name="connsiteX14-253" fmla="*/ 2585849 w 3221102"/>
              <a:gd name="connsiteY14-254" fmla="*/ 2588887 h 3221116"/>
              <a:gd name="connsiteX15-255" fmla="*/ 1973374 w 3221102"/>
              <a:gd name="connsiteY15-256" fmla="*/ 2195096 h 3221116"/>
              <a:gd name="connsiteX16-257" fmla="*/ 1390827 w 3221102"/>
              <a:gd name="connsiteY16-258" fmla="*/ 2527630 h 3221116"/>
              <a:gd name="connsiteX17-259" fmla="*/ 783896 w 3221102"/>
              <a:gd name="connsiteY17-260" fmla="*/ 1665044 h 3221116"/>
              <a:gd name="connsiteX18-261" fmla="*/ 1268509 w 3221102"/>
              <a:gd name="connsiteY18-262" fmla="*/ 819983 h 3221116"/>
              <a:gd name="connsiteX19-263" fmla="*/ 1328805 w 3221102"/>
              <a:gd name="connsiteY19-264" fmla="*/ 807930 h 3221116"/>
              <a:gd name="connsiteX20-265" fmla="*/ 1390827 w 3221102"/>
              <a:gd name="connsiteY20-266" fmla="*/ 802457 h 3221116"/>
              <a:gd name="connsiteX21-267" fmla="*/ 1462242 w 3221102"/>
              <a:gd name="connsiteY21-268" fmla="*/ 801708 h 3221116"/>
              <a:gd name="connsiteX22-269" fmla="*/ 1956122 w 3221102"/>
              <a:gd name="connsiteY22-270" fmla="*/ 1110076 h 3221116"/>
              <a:gd name="connsiteX23-271" fmla="*/ 1973374 w 3221102"/>
              <a:gd name="connsiteY23-272" fmla="*/ 875315 h 3221116"/>
              <a:gd name="connsiteX24-273" fmla="*/ 2333414 w 3221102"/>
              <a:gd name="connsiteY24-274" fmla="*/ 875315 h 3221116"/>
              <a:gd name="connsiteX25-275" fmla="*/ 2324788 w 3221102"/>
              <a:gd name="connsiteY25-276" fmla="*/ 2054049 h 3221116"/>
              <a:gd name="connsiteX26-277" fmla="*/ 2661746 w 3221102"/>
              <a:gd name="connsiteY26-278" fmla="*/ 2179658 h 3221116"/>
              <a:gd name="connsiteX27-279" fmla="*/ 2691046 w 3221102"/>
              <a:gd name="connsiteY27-280" fmla="*/ 2188689 h 3221116"/>
              <a:gd name="connsiteX28-281" fmla="*/ 2667011 w 3221102"/>
              <a:gd name="connsiteY28-282" fmla="*/ 2175828 h 3221116"/>
              <a:gd name="connsiteX29-283" fmla="*/ 2332141 w 3221102"/>
              <a:gd name="connsiteY29-284" fmla="*/ 653899 h 3221116"/>
              <a:gd name="connsiteX30-285" fmla="*/ 776764 w 3221102"/>
              <a:gd name="connsiteY30-286" fmla="*/ 749845 h 3221116"/>
              <a:gd name="connsiteX31-287" fmla="*/ 631487 w 3221102"/>
              <a:gd name="connsiteY31-288" fmla="*/ 2301392 h 3221116"/>
              <a:gd name="connsiteX32-289" fmla="*/ 2142017 w 3221102"/>
              <a:gd name="connsiteY32-290" fmla="*/ 2684410 h 3221116"/>
              <a:gd name="connsiteX33-291" fmla="*/ 2324866 w 3221102"/>
              <a:gd name="connsiteY33-292" fmla="*/ 3053856 h 3221116"/>
              <a:gd name="connsiteX34-293" fmla="*/ 294693 w 3221102"/>
              <a:gd name="connsiteY34-294" fmla="*/ 2539075 h 3221116"/>
              <a:gd name="connsiteX35-295" fmla="*/ 489947 w 3221102"/>
              <a:gd name="connsiteY35-296" fmla="*/ 453774 h 3221116"/>
              <a:gd name="connsiteX36-297" fmla="*/ 1651152 w 3221102"/>
              <a:gd name="connsiteY36-298" fmla="*/ 501 h 3221116"/>
              <a:gd name="connsiteX0-299" fmla="*/ 2664630 w 3221102"/>
              <a:gd name="connsiteY0-300" fmla="*/ 2175617 h 3221116"/>
              <a:gd name="connsiteX1-301" fmla="*/ 2658205 w 3221102"/>
              <a:gd name="connsiteY1-302" fmla="*/ 2178566 h 3221116"/>
              <a:gd name="connsiteX2-303" fmla="*/ 2664630 w 3221102"/>
              <a:gd name="connsiteY2-304" fmla="*/ 2175617 h 3221116"/>
              <a:gd name="connsiteX3-305" fmla="*/ 1477043 w 3221102"/>
              <a:gd name="connsiteY3-306" fmla="*/ 1144372 h 3221116"/>
              <a:gd name="connsiteX4-307" fmla="*/ 1409070 w 3221102"/>
              <a:gd name="connsiteY4-308" fmla="*/ 1159393 h 3221116"/>
              <a:gd name="connsiteX5-309" fmla="*/ 1152384 w 3221102"/>
              <a:gd name="connsiteY5-310" fmla="*/ 1703728 h 3221116"/>
              <a:gd name="connsiteX6-311" fmla="*/ 1514013 w 3221102"/>
              <a:gd name="connsiteY6-312" fmla="*/ 2152290 h 3221116"/>
              <a:gd name="connsiteX7-313" fmla="*/ 1850815 w 3221102"/>
              <a:gd name="connsiteY7-314" fmla="*/ 1654259 h 3221116"/>
              <a:gd name="connsiteX8-315" fmla="*/ 1830467 w 3221102"/>
              <a:gd name="connsiteY8-316" fmla="*/ 1515986 h 3221116"/>
              <a:gd name="connsiteX9-317" fmla="*/ 1477043 w 3221102"/>
              <a:gd name="connsiteY9-318" fmla="*/ 1144372 h 3221116"/>
              <a:gd name="connsiteX10-319" fmla="*/ 1651152 w 3221102"/>
              <a:gd name="connsiteY10-320" fmla="*/ 501 h 3221116"/>
              <a:gd name="connsiteX11-321" fmla="*/ 2580395 w 3221102"/>
              <a:gd name="connsiteY11-322" fmla="*/ 324821 h 3221116"/>
              <a:gd name="connsiteX12-323" fmla="*/ 3030464 w 3221102"/>
              <a:gd name="connsiteY12-324" fmla="*/ 2370314 h 3221116"/>
              <a:gd name="connsiteX13-325" fmla="*/ 3004976 w 3221102"/>
              <a:gd name="connsiteY13-326" fmla="*/ 2356675 h 3221116"/>
              <a:gd name="connsiteX14-327" fmla="*/ 2585849 w 3221102"/>
              <a:gd name="connsiteY14-328" fmla="*/ 2588887 h 3221116"/>
              <a:gd name="connsiteX15-329" fmla="*/ 1973374 w 3221102"/>
              <a:gd name="connsiteY15-330" fmla="*/ 2195096 h 3221116"/>
              <a:gd name="connsiteX16-331" fmla="*/ 1390827 w 3221102"/>
              <a:gd name="connsiteY16-332" fmla="*/ 2527630 h 3221116"/>
              <a:gd name="connsiteX17-333" fmla="*/ 783896 w 3221102"/>
              <a:gd name="connsiteY17-334" fmla="*/ 1665044 h 3221116"/>
              <a:gd name="connsiteX18-335" fmla="*/ 1268509 w 3221102"/>
              <a:gd name="connsiteY18-336" fmla="*/ 819983 h 3221116"/>
              <a:gd name="connsiteX19-337" fmla="*/ 1328805 w 3221102"/>
              <a:gd name="connsiteY19-338" fmla="*/ 807930 h 3221116"/>
              <a:gd name="connsiteX20-339" fmla="*/ 1390827 w 3221102"/>
              <a:gd name="connsiteY20-340" fmla="*/ 802457 h 3221116"/>
              <a:gd name="connsiteX21-341" fmla="*/ 1462242 w 3221102"/>
              <a:gd name="connsiteY21-342" fmla="*/ 801708 h 3221116"/>
              <a:gd name="connsiteX22-343" fmla="*/ 1956122 w 3221102"/>
              <a:gd name="connsiteY22-344" fmla="*/ 1110076 h 3221116"/>
              <a:gd name="connsiteX23-345" fmla="*/ 1973374 w 3221102"/>
              <a:gd name="connsiteY23-346" fmla="*/ 875315 h 3221116"/>
              <a:gd name="connsiteX24-347" fmla="*/ 2333414 w 3221102"/>
              <a:gd name="connsiteY24-348" fmla="*/ 875315 h 3221116"/>
              <a:gd name="connsiteX25-349" fmla="*/ 2324788 w 3221102"/>
              <a:gd name="connsiteY25-350" fmla="*/ 2054049 h 3221116"/>
              <a:gd name="connsiteX26-351" fmla="*/ 2661746 w 3221102"/>
              <a:gd name="connsiteY26-352" fmla="*/ 2179658 h 3221116"/>
              <a:gd name="connsiteX27-353" fmla="*/ 2691046 w 3221102"/>
              <a:gd name="connsiteY27-354" fmla="*/ 2188689 h 3221116"/>
              <a:gd name="connsiteX28-355" fmla="*/ 2667011 w 3221102"/>
              <a:gd name="connsiteY28-356" fmla="*/ 2175828 h 3221116"/>
              <a:gd name="connsiteX29-357" fmla="*/ 2332141 w 3221102"/>
              <a:gd name="connsiteY29-358" fmla="*/ 653899 h 3221116"/>
              <a:gd name="connsiteX30-359" fmla="*/ 776764 w 3221102"/>
              <a:gd name="connsiteY30-360" fmla="*/ 749845 h 3221116"/>
              <a:gd name="connsiteX31-361" fmla="*/ 631487 w 3221102"/>
              <a:gd name="connsiteY31-362" fmla="*/ 2301392 h 3221116"/>
              <a:gd name="connsiteX32-363" fmla="*/ 2142017 w 3221102"/>
              <a:gd name="connsiteY32-364" fmla="*/ 2684410 h 3221116"/>
              <a:gd name="connsiteX33-365" fmla="*/ 2324866 w 3221102"/>
              <a:gd name="connsiteY33-366" fmla="*/ 3053856 h 3221116"/>
              <a:gd name="connsiteX34-367" fmla="*/ 294693 w 3221102"/>
              <a:gd name="connsiteY34-368" fmla="*/ 2539075 h 3221116"/>
              <a:gd name="connsiteX35-369" fmla="*/ 489947 w 3221102"/>
              <a:gd name="connsiteY35-370" fmla="*/ 453774 h 3221116"/>
              <a:gd name="connsiteX36-371" fmla="*/ 1651152 w 3221102"/>
              <a:gd name="connsiteY36-372" fmla="*/ 501 h 3221116"/>
              <a:gd name="connsiteX0-373" fmla="*/ 2664630 w 3221102"/>
              <a:gd name="connsiteY0-374" fmla="*/ 2175617 h 3221116"/>
              <a:gd name="connsiteX1-375" fmla="*/ 2658205 w 3221102"/>
              <a:gd name="connsiteY1-376" fmla="*/ 2178566 h 3221116"/>
              <a:gd name="connsiteX2-377" fmla="*/ 2664630 w 3221102"/>
              <a:gd name="connsiteY2-378" fmla="*/ 2175617 h 3221116"/>
              <a:gd name="connsiteX3-379" fmla="*/ 1477043 w 3221102"/>
              <a:gd name="connsiteY3-380" fmla="*/ 1144372 h 3221116"/>
              <a:gd name="connsiteX4-381" fmla="*/ 1409070 w 3221102"/>
              <a:gd name="connsiteY4-382" fmla="*/ 1159393 h 3221116"/>
              <a:gd name="connsiteX5-383" fmla="*/ 1152384 w 3221102"/>
              <a:gd name="connsiteY5-384" fmla="*/ 1703728 h 3221116"/>
              <a:gd name="connsiteX6-385" fmla="*/ 1514013 w 3221102"/>
              <a:gd name="connsiteY6-386" fmla="*/ 2152290 h 3221116"/>
              <a:gd name="connsiteX7-387" fmla="*/ 1850815 w 3221102"/>
              <a:gd name="connsiteY7-388" fmla="*/ 1654259 h 3221116"/>
              <a:gd name="connsiteX8-389" fmla="*/ 1830467 w 3221102"/>
              <a:gd name="connsiteY8-390" fmla="*/ 1515986 h 3221116"/>
              <a:gd name="connsiteX9-391" fmla="*/ 1477043 w 3221102"/>
              <a:gd name="connsiteY9-392" fmla="*/ 1144372 h 3221116"/>
              <a:gd name="connsiteX10-393" fmla="*/ 1651152 w 3221102"/>
              <a:gd name="connsiteY10-394" fmla="*/ 501 h 3221116"/>
              <a:gd name="connsiteX11-395" fmla="*/ 2580395 w 3221102"/>
              <a:gd name="connsiteY11-396" fmla="*/ 324821 h 3221116"/>
              <a:gd name="connsiteX12-397" fmla="*/ 3030464 w 3221102"/>
              <a:gd name="connsiteY12-398" fmla="*/ 2370314 h 3221116"/>
              <a:gd name="connsiteX13-399" fmla="*/ 3004976 w 3221102"/>
              <a:gd name="connsiteY13-400" fmla="*/ 2356675 h 3221116"/>
              <a:gd name="connsiteX14-401" fmla="*/ 2585849 w 3221102"/>
              <a:gd name="connsiteY14-402" fmla="*/ 2588887 h 3221116"/>
              <a:gd name="connsiteX15-403" fmla="*/ 1973374 w 3221102"/>
              <a:gd name="connsiteY15-404" fmla="*/ 2195096 h 3221116"/>
              <a:gd name="connsiteX16-405" fmla="*/ 1390827 w 3221102"/>
              <a:gd name="connsiteY16-406" fmla="*/ 2527630 h 3221116"/>
              <a:gd name="connsiteX17-407" fmla="*/ 783896 w 3221102"/>
              <a:gd name="connsiteY17-408" fmla="*/ 1665044 h 3221116"/>
              <a:gd name="connsiteX18-409" fmla="*/ 1268509 w 3221102"/>
              <a:gd name="connsiteY18-410" fmla="*/ 819983 h 3221116"/>
              <a:gd name="connsiteX19-411" fmla="*/ 1328805 w 3221102"/>
              <a:gd name="connsiteY19-412" fmla="*/ 807930 h 3221116"/>
              <a:gd name="connsiteX20-413" fmla="*/ 1390827 w 3221102"/>
              <a:gd name="connsiteY20-414" fmla="*/ 802457 h 3221116"/>
              <a:gd name="connsiteX21-415" fmla="*/ 1462242 w 3221102"/>
              <a:gd name="connsiteY21-416" fmla="*/ 801708 h 3221116"/>
              <a:gd name="connsiteX22-417" fmla="*/ 1956122 w 3221102"/>
              <a:gd name="connsiteY22-418" fmla="*/ 1110076 h 3221116"/>
              <a:gd name="connsiteX23-419" fmla="*/ 1973374 w 3221102"/>
              <a:gd name="connsiteY23-420" fmla="*/ 875315 h 3221116"/>
              <a:gd name="connsiteX24-421" fmla="*/ 2333414 w 3221102"/>
              <a:gd name="connsiteY24-422" fmla="*/ 875315 h 3221116"/>
              <a:gd name="connsiteX25-423" fmla="*/ 2324788 w 3221102"/>
              <a:gd name="connsiteY25-424" fmla="*/ 2054049 h 3221116"/>
              <a:gd name="connsiteX26-425" fmla="*/ 2661746 w 3221102"/>
              <a:gd name="connsiteY26-426" fmla="*/ 2179658 h 3221116"/>
              <a:gd name="connsiteX27-427" fmla="*/ 2691046 w 3221102"/>
              <a:gd name="connsiteY27-428" fmla="*/ 2188689 h 3221116"/>
              <a:gd name="connsiteX28-429" fmla="*/ 2667011 w 3221102"/>
              <a:gd name="connsiteY28-430" fmla="*/ 2175828 h 3221116"/>
              <a:gd name="connsiteX29-431" fmla="*/ 2332141 w 3221102"/>
              <a:gd name="connsiteY29-432" fmla="*/ 653899 h 3221116"/>
              <a:gd name="connsiteX30-433" fmla="*/ 776764 w 3221102"/>
              <a:gd name="connsiteY30-434" fmla="*/ 749845 h 3221116"/>
              <a:gd name="connsiteX31-435" fmla="*/ 631487 w 3221102"/>
              <a:gd name="connsiteY31-436" fmla="*/ 2301392 h 3221116"/>
              <a:gd name="connsiteX32-437" fmla="*/ 2142017 w 3221102"/>
              <a:gd name="connsiteY32-438" fmla="*/ 2684410 h 3221116"/>
              <a:gd name="connsiteX33-439" fmla="*/ 2324866 w 3221102"/>
              <a:gd name="connsiteY33-440" fmla="*/ 3053856 h 3221116"/>
              <a:gd name="connsiteX34-441" fmla="*/ 294693 w 3221102"/>
              <a:gd name="connsiteY34-442" fmla="*/ 2539075 h 3221116"/>
              <a:gd name="connsiteX35-443" fmla="*/ 489947 w 3221102"/>
              <a:gd name="connsiteY35-444" fmla="*/ 453774 h 3221116"/>
              <a:gd name="connsiteX36-445" fmla="*/ 1651152 w 3221102"/>
              <a:gd name="connsiteY36-446" fmla="*/ 501 h 3221116"/>
              <a:gd name="connsiteX0-447" fmla="*/ 2664630 w 3221102"/>
              <a:gd name="connsiteY0-448" fmla="*/ 2175617 h 3221116"/>
              <a:gd name="connsiteX1-449" fmla="*/ 2658205 w 3221102"/>
              <a:gd name="connsiteY1-450" fmla="*/ 2178566 h 3221116"/>
              <a:gd name="connsiteX2-451" fmla="*/ 2664630 w 3221102"/>
              <a:gd name="connsiteY2-452" fmla="*/ 2175617 h 3221116"/>
              <a:gd name="connsiteX3-453" fmla="*/ 1477043 w 3221102"/>
              <a:gd name="connsiteY3-454" fmla="*/ 1144372 h 3221116"/>
              <a:gd name="connsiteX4-455" fmla="*/ 1409070 w 3221102"/>
              <a:gd name="connsiteY4-456" fmla="*/ 1159393 h 3221116"/>
              <a:gd name="connsiteX5-457" fmla="*/ 1152384 w 3221102"/>
              <a:gd name="connsiteY5-458" fmla="*/ 1703728 h 3221116"/>
              <a:gd name="connsiteX6-459" fmla="*/ 1514013 w 3221102"/>
              <a:gd name="connsiteY6-460" fmla="*/ 2152290 h 3221116"/>
              <a:gd name="connsiteX7-461" fmla="*/ 1850815 w 3221102"/>
              <a:gd name="connsiteY7-462" fmla="*/ 1654259 h 3221116"/>
              <a:gd name="connsiteX8-463" fmla="*/ 1830467 w 3221102"/>
              <a:gd name="connsiteY8-464" fmla="*/ 1515986 h 3221116"/>
              <a:gd name="connsiteX9-465" fmla="*/ 1477043 w 3221102"/>
              <a:gd name="connsiteY9-466" fmla="*/ 1144372 h 3221116"/>
              <a:gd name="connsiteX10-467" fmla="*/ 1651152 w 3221102"/>
              <a:gd name="connsiteY10-468" fmla="*/ 501 h 3221116"/>
              <a:gd name="connsiteX11-469" fmla="*/ 2580395 w 3221102"/>
              <a:gd name="connsiteY11-470" fmla="*/ 324821 h 3221116"/>
              <a:gd name="connsiteX12-471" fmla="*/ 3030464 w 3221102"/>
              <a:gd name="connsiteY12-472" fmla="*/ 2370314 h 3221116"/>
              <a:gd name="connsiteX13-473" fmla="*/ 2585849 w 3221102"/>
              <a:gd name="connsiteY13-474" fmla="*/ 2588887 h 3221116"/>
              <a:gd name="connsiteX14-475" fmla="*/ 1973374 w 3221102"/>
              <a:gd name="connsiteY14-476" fmla="*/ 2195096 h 3221116"/>
              <a:gd name="connsiteX15-477" fmla="*/ 1390827 w 3221102"/>
              <a:gd name="connsiteY15-478" fmla="*/ 2527630 h 3221116"/>
              <a:gd name="connsiteX16-479" fmla="*/ 783896 w 3221102"/>
              <a:gd name="connsiteY16-480" fmla="*/ 1665044 h 3221116"/>
              <a:gd name="connsiteX17-481" fmla="*/ 1268509 w 3221102"/>
              <a:gd name="connsiteY17-482" fmla="*/ 819983 h 3221116"/>
              <a:gd name="connsiteX18-483" fmla="*/ 1328805 w 3221102"/>
              <a:gd name="connsiteY18-484" fmla="*/ 807930 h 3221116"/>
              <a:gd name="connsiteX19-485" fmla="*/ 1390827 w 3221102"/>
              <a:gd name="connsiteY19-486" fmla="*/ 802457 h 3221116"/>
              <a:gd name="connsiteX20-487" fmla="*/ 1462242 w 3221102"/>
              <a:gd name="connsiteY20-488" fmla="*/ 801708 h 3221116"/>
              <a:gd name="connsiteX21-489" fmla="*/ 1956122 w 3221102"/>
              <a:gd name="connsiteY21-490" fmla="*/ 1110076 h 3221116"/>
              <a:gd name="connsiteX22-491" fmla="*/ 1973374 w 3221102"/>
              <a:gd name="connsiteY22-492" fmla="*/ 875315 h 3221116"/>
              <a:gd name="connsiteX23-493" fmla="*/ 2333414 w 3221102"/>
              <a:gd name="connsiteY23-494" fmla="*/ 875315 h 3221116"/>
              <a:gd name="connsiteX24-495" fmla="*/ 2324788 w 3221102"/>
              <a:gd name="connsiteY24-496" fmla="*/ 2054049 h 3221116"/>
              <a:gd name="connsiteX25-497" fmla="*/ 2661746 w 3221102"/>
              <a:gd name="connsiteY25-498" fmla="*/ 2179658 h 3221116"/>
              <a:gd name="connsiteX26-499" fmla="*/ 2691046 w 3221102"/>
              <a:gd name="connsiteY26-500" fmla="*/ 2188689 h 3221116"/>
              <a:gd name="connsiteX27-501" fmla="*/ 2667011 w 3221102"/>
              <a:gd name="connsiteY27-502" fmla="*/ 2175828 h 3221116"/>
              <a:gd name="connsiteX28-503" fmla="*/ 2332141 w 3221102"/>
              <a:gd name="connsiteY28-504" fmla="*/ 653899 h 3221116"/>
              <a:gd name="connsiteX29-505" fmla="*/ 776764 w 3221102"/>
              <a:gd name="connsiteY29-506" fmla="*/ 749845 h 3221116"/>
              <a:gd name="connsiteX30-507" fmla="*/ 631487 w 3221102"/>
              <a:gd name="connsiteY30-508" fmla="*/ 2301392 h 3221116"/>
              <a:gd name="connsiteX31-509" fmla="*/ 2142017 w 3221102"/>
              <a:gd name="connsiteY31-510" fmla="*/ 2684410 h 3221116"/>
              <a:gd name="connsiteX32-511" fmla="*/ 2324866 w 3221102"/>
              <a:gd name="connsiteY32-512" fmla="*/ 3053856 h 3221116"/>
              <a:gd name="connsiteX33-513" fmla="*/ 294693 w 3221102"/>
              <a:gd name="connsiteY33-514" fmla="*/ 2539075 h 3221116"/>
              <a:gd name="connsiteX34-515" fmla="*/ 489947 w 3221102"/>
              <a:gd name="connsiteY34-516" fmla="*/ 453774 h 3221116"/>
              <a:gd name="connsiteX35-517" fmla="*/ 1651152 w 3221102"/>
              <a:gd name="connsiteY35-518" fmla="*/ 501 h 3221116"/>
              <a:gd name="connsiteX0-519" fmla="*/ 2664630 w 3221102"/>
              <a:gd name="connsiteY0-520" fmla="*/ 2175617 h 3221116"/>
              <a:gd name="connsiteX1-521" fmla="*/ 2658205 w 3221102"/>
              <a:gd name="connsiteY1-522" fmla="*/ 2178566 h 3221116"/>
              <a:gd name="connsiteX2-523" fmla="*/ 2664630 w 3221102"/>
              <a:gd name="connsiteY2-524" fmla="*/ 2175617 h 3221116"/>
              <a:gd name="connsiteX3-525" fmla="*/ 1477043 w 3221102"/>
              <a:gd name="connsiteY3-526" fmla="*/ 1144372 h 3221116"/>
              <a:gd name="connsiteX4-527" fmla="*/ 1409070 w 3221102"/>
              <a:gd name="connsiteY4-528" fmla="*/ 1159393 h 3221116"/>
              <a:gd name="connsiteX5-529" fmla="*/ 1152384 w 3221102"/>
              <a:gd name="connsiteY5-530" fmla="*/ 1703728 h 3221116"/>
              <a:gd name="connsiteX6-531" fmla="*/ 1514013 w 3221102"/>
              <a:gd name="connsiteY6-532" fmla="*/ 2152290 h 3221116"/>
              <a:gd name="connsiteX7-533" fmla="*/ 1850815 w 3221102"/>
              <a:gd name="connsiteY7-534" fmla="*/ 1654259 h 3221116"/>
              <a:gd name="connsiteX8-535" fmla="*/ 1830467 w 3221102"/>
              <a:gd name="connsiteY8-536" fmla="*/ 1515986 h 3221116"/>
              <a:gd name="connsiteX9-537" fmla="*/ 1477043 w 3221102"/>
              <a:gd name="connsiteY9-538" fmla="*/ 1144372 h 3221116"/>
              <a:gd name="connsiteX10-539" fmla="*/ 1651152 w 3221102"/>
              <a:gd name="connsiteY10-540" fmla="*/ 501 h 3221116"/>
              <a:gd name="connsiteX11-541" fmla="*/ 2580395 w 3221102"/>
              <a:gd name="connsiteY11-542" fmla="*/ 324821 h 3221116"/>
              <a:gd name="connsiteX12-543" fmla="*/ 3030464 w 3221102"/>
              <a:gd name="connsiteY12-544" fmla="*/ 2370314 h 3221116"/>
              <a:gd name="connsiteX13-545" fmla="*/ 2585849 w 3221102"/>
              <a:gd name="connsiteY13-546" fmla="*/ 2588887 h 3221116"/>
              <a:gd name="connsiteX14-547" fmla="*/ 1973374 w 3221102"/>
              <a:gd name="connsiteY14-548" fmla="*/ 2195096 h 3221116"/>
              <a:gd name="connsiteX15-549" fmla="*/ 1390827 w 3221102"/>
              <a:gd name="connsiteY15-550" fmla="*/ 2527630 h 3221116"/>
              <a:gd name="connsiteX16-551" fmla="*/ 783896 w 3221102"/>
              <a:gd name="connsiteY16-552" fmla="*/ 1665044 h 3221116"/>
              <a:gd name="connsiteX17-553" fmla="*/ 1268509 w 3221102"/>
              <a:gd name="connsiteY17-554" fmla="*/ 819983 h 3221116"/>
              <a:gd name="connsiteX18-555" fmla="*/ 1328805 w 3221102"/>
              <a:gd name="connsiteY18-556" fmla="*/ 807930 h 3221116"/>
              <a:gd name="connsiteX19-557" fmla="*/ 1390827 w 3221102"/>
              <a:gd name="connsiteY19-558" fmla="*/ 802457 h 3221116"/>
              <a:gd name="connsiteX20-559" fmla="*/ 1462242 w 3221102"/>
              <a:gd name="connsiteY20-560" fmla="*/ 801708 h 3221116"/>
              <a:gd name="connsiteX21-561" fmla="*/ 1956122 w 3221102"/>
              <a:gd name="connsiteY21-562" fmla="*/ 1110076 h 3221116"/>
              <a:gd name="connsiteX22-563" fmla="*/ 1973374 w 3221102"/>
              <a:gd name="connsiteY22-564" fmla="*/ 875315 h 3221116"/>
              <a:gd name="connsiteX23-565" fmla="*/ 2333414 w 3221102"/>
              <a:gd name="connsiteY23-566" fmla="*/ 875315 h 3221116"/>
              <a:gd name="connsiteX24-567" fmla="*/ 2324788 w 3221102"/>
              <a:gd name="connsiteY24-568" fmla="*/ 2054049 h 3221116"/>
              <a:gd name="connsiteX25-569" fmla="*/ 2661746 w 3221102"/>
              <a:gd name="connsiteY25-570" fmla="*/ 2179658 h 3221116"/>
              <a:gd name="connsiteX26-571" fmla="*/ 2691046 w 3221102"/>
              <a:gd name="connsiteY26-572" fmla="*/ 2188689 h 3221116"/>
              <a:gd name="connsiteX27-573" fmla="*/ 2667011 w 3221102"/>
              <a:gd name="connsiteY27-574" fmla="*/ 2175828 h 3221116"/>
              <a:gd name="connsiteX28-575" fmla="*/ 2332141 w 3221102"/>
              <a:gd name="connsiteY28-576" fmla="*/ 653899 h 3221116"/>
              <a:gd name="connsiteX29-577" fmla="*/ 776764 w 3221102"/>
              <a:gd name="connsiteY29-578" fmla="*/ 749845 h 3221116"/>
              <a:gd name="connsiteX30-579" fmla="*/ 631487 w 3221102"/>
              <a:gd name="connsiteY30-580" fmla="*/ 2301392 h 3221116"/>
              <a:gd name="connsiteX31-581" fmla="*/ 2142017 w 3221102"/>
              <a:gd name="connsiteY31-582" fmla="*/ 2684410 h 3221116"/>
              <a:gd name="connsiteX32-583" fmla="*/ 2324866 w 3221102"/>
              <a:gd name="connsiteY32-584" fmla="*/ 3053856 h 3221116"/>
              <a:gd name="connsiteX33-585" fmla="*/ 294693 w 3221102"/>
              <a:gd name="connsiteY33-586" fmla="*/ 2539075 h 3221116"/>
              <a:gd name="connsiteX34-587" fmla="*/ 489947 w 3221102"/>
              <a:gd name="connsiteY34-588" fmla="*/ 453774 h 3221116"/>
              <a:gd name="connsiteX35-589" fmla="*/ 1651152 w 3221102"/>
              <a:gd name="connsiteY35-590" fmla="*/ 501 h 3221116"/>
              <a:gd name="connsiteX0-591" fmla="*/ 2664630 w 3221102"/>
              <a:gd name="connsiteY0-592" fmla="*/ 2175617 h 3221116"/>
              <a:gd name="connsiteX1-593" fmla="*/ 2658205 w 3221102"/>
              <a:gd name="connsiteY1-594" fmla="*/ 2178566 h 3221116"/>
              <a:gd name="connsiteX2-595" fmla="*/ 2664630 w 3221102"/>
              <a:gd name="connsiteY2-596" fmla="*/ 2175617 h 3221116"/>
              <a:gd name="connsiteX3-597" fmla="*/ 1477043 w 3221102"/>
              <a:gd name="connsiteY3-598" fmla="*/ 1144372 h 3221116"/>
              <a:gd name="connsiteX4-599" fmla="*/ 1409070 w 3221102"/>
              <a:gd name="connsiteY4-600" fmla="*/ 1159393 h 3221116"/>
              <a:gd name="connsiteX5-601" fmla="*/ 1152384 w 3221102"/>
              <a:gd name="connsiteY5-602" fmla="*/ 1703728 h 3221116"/>
              <a:gd name="connsiteX6-603" fmla="*/ 1514013 w 3221102"/>
              <a:gd name="connsiteY6-604" fmla="*/ 2152290 h 3221116"/>
              <a:gd name="connsiteX7-605" fmla="*/ 1850815 w 3221102"/>
              <a:gd name="connsiteY7-606" fmla="*/ 1654259 h 3221116"/>
              <a:gd name="connsiteX8-607" fmla="*/ 1830467 w 3221102"/>
              <a:gd name="connsiteY8-608" fmla="*/ 1515986 h 3221116"/>
              <a:gd name="connsiteX9-609" fmla="*/ 1477043 w 3221102"/>
              <a:gd name="connsiteY9-610" fmla="*/ 1144372 h 3221116"/>
              <a:gd name="connsiteX10-611" fmla="*/ 1651152 w 3221102"/>
              <a:gd name="connsiteY10-612" fmla="*/ 501 h 3221116"/>
              <a:gd name="connsiteX11-613" fmla="*/ 2580395 w 3221102"/>
              <a:gd name="connsiteY11-614" fmla="*/ 324821 h 3221116"/>
              <a:gd name="connsiteX12-615" fmla="*/ 3030464 w 3221102"/>
              <a:gd name="connsiteY12-616" fmla="*/ 2370314 h 3221116"/>
              <a:gd name="connsiteX13-617" fmla="*/ 2585849 w 3221102"/>
              <a:gd name="connsiteY13-618" fmla="*/ 2588887 h 3221116"/>
              <a:gd name="connsiteX14-619" fmla="*/ 1973374 w 3221102"/>
              <a:gd name="connsiteY14-620" fmla="*/ 2195096 h 3221116"/>
              <a:gd name="connsiteX15-621" fmla="*/ 1390827 w 3221102"/>
              <a:gd name="connsiteY15-622" fmla="*/ 2527630 h 3221116"/>
              <a:gd name="connsiteX16-623" fmla="*/ 783896 w 3221102"/>
              <a:gd name="connsiteY16-624" fmla="*/ 1665044 h 3221116"/>
              <a:gd name="connsiteX17-625" fmla="*/ 1268509 w 3221102"/>
              <a:gd name="connsiteY17-626" fmla="*/ 819983 h 3221116"/>
              <a:gd name="connsiteX18-627" fmla="*/ 1328805 w 3221102"/>
              <a:gd name="connsiteY18-628" fmla="*/ 807930 h 3221116"/>
              <a:gd name="connsiteX19-629" fmla="*/ 1390827 w 3221102"/>
              <a:gd name="connsiteY19-630" fmla="*/ 802457 h 3221116"/>
              <a:gd name="connsiteX20-631" fmla="*/ 1462242 w 3221102"/>
              <a:gd name="connsiteY20-632" fmla="*/ 801708 h 3221116"/>
              <a:gd name="connsiteX21-633" fmla="*/ 1956122 w 3221102"/>
              <a:gd name="connsiteY21-634" fmla="*/ 1110076 h 3221116"/>
              <a:gd name="connsiteX22-635" fmla="*/ 1973374 w 3221102"/>
              <a:gd name="connsiteY22-636" fmla="*/ 875315 h 3221116"/>
              <a:gd name="connsiteX23-637" fmla="*/ 2333414 w 3221102"/>
              <a:gd name="connsiteY23-638" fmla="*/ 875315 h 3221116"/>
              <a:gd name="connsiteX24-639" fmla="*/ 2324788 w 3221102"/>
              <a:gd name="connsiteY24-640" fmla="*/ 2054049 h 3221116"/>
              <a:gd name="connsiteX25-641" fmla="*/ 2661746 w 3221102"/>
              <a:gd name="connsiteY25-642" fmla="*/ 2179658 h 3221116"/>
              <a:gd name="connsiteX26-643" fmla="*/ 2691046 w 3221102"/>
              <a:gd name="connsiteY26-644" fmla="*/ 2188689 h 3221116"/>
              <a:gd name="connsiteX27-645" fmla="*/ 2667011 w 3221102"/>
              <a:gd name="connsiteY27-646" fmla="*/ 2175828 h 3221116"/>
              <a:gd name="connsiteX28-647" fmla="*/ 2332141 w 3221102"/>
              <a:gd name="connsiteY28-648" fmla="*/ 653899 h 3221116"/>
              <a:gd name="connsiteX29-649" fmla="*/ 776764 w 3221102"/>
              <a:gd name="connsiteY29-650" fmla="*/ 749845 h 3221116"/>
              <a:gd name="connsiteX30-651" fmla="*/ 631487 w 3221102"/>
              <a:gd name="connsiteY30-652" fmla="*/ 2301392 h 3221116"/>
              <a:gd name="connsiteX31-653" fmla="*/ 2142017 w 3221102"/>
              <a:gd name="connsiteY31-654" fmla="*/ 2684410 h 3221116"/>
              <a:gd name="connsiteX32-655" fmla="*/ 2324866 w 3221102"/>
              <a:gd name="connsiteY32-656" fmla="*/ 3053856 h 3221116"/>
              <a:gd name="connsiteX33-657" fmla="*/ 294693 w 3221102"/>
              <a:gd name="connsiteY33-658" fmla="*/ 2539075 h 3221116"/>
              <a:gd name="connsiteX34-659" fmla="*/ 489947 w 3221102"/>
              <a:gd name="connsiteY34-660" fmla="*/ 453774 h 3221116"/>
              <a:gd name="connsiteX35-661" fmla="*/ 1651152 w 3221102"/>
              <a:gd name="connsiteY35-662" fmla="*/ 501 h 3221116"/>
              <a:gd name="connsiteX0-663" fmla="*/ 2664630 w 3221102"/>
              <a:gd name="connsiteY0-664" fmla="*/ 2175617 h 3221116"/>
              <a:gd name="connsiteX1-665" fmla="*/ 2658205 w 3221102"/>
              <a:gd name="connsiteY1-666" fmla="*/ 2178566 h 3221116"/>
              <a:gd name="connsiteX2-667" fmla="*/ 2664630 w 3221102"/>
              <a:gd name="connsiteY2-668" fmla="*/ 2175617 h 3221116"/>
              <a:gd name="connsiteX3-669" fmla="*/ 1477043 w 3221102"/>
              <a:gd name="connsiteY3-670" fmla="*/ 1144372 h 3221116"/>
              <a:gd name="connsiteX4-671" fmla="*/ 1409070 w 3221102"/>
              <a:gd name="connsiteY4-672" fmla="*/ 1159393 h 3221116"/>
              <a:gd name="connsiteX5-673" fmla="*/ 1152384 w 3221102"/>
              <a:gd name="connsiteY5-674" fmla="*/ 1703728 h 3221116"/>
              <a:gd name="connsiteX6-675" fmla="*/ 1514013 w 3221102"/>
              <a:gd name="connsiteY6-676" fmla="*/ 2152290 h 3221116"/>
              <a:gd name="connsiteX7-677" fmla="*/ 1850815 w 3221102"/>
              <a:gd name="connsiteY7-678" fmla="*/ 1654259 h 3221116"/>
              <a:gd name="connsiteX8-679" fmla="*/ 1830467 w 3221102"/>
              <a:gd name="connsiteY8-680" fmla="*/ 1515986 h 3221116"/>
              <a:gd name="connsiteX9-681" fmla="*/ 1477043 w 3221102"/>
              <a:gd name="connsiteY9-682" fmla="*/ 1144372 h 3221116"/>
              <a:gd name="connsiteX10-683" fmla="*/ 1651152 w 3221102"/>
              <a:gd name="connsiteY10-684" fmla="*/ 501 h 3221116"/>
              <a:gd name="connsiteX11-685" fmla="*/ 2580395 w 3221102"/>
              <a:gd name="connsiteY11-686" fmla="*/ 324821 h 3221116"/>
              <a:gd name="connsiteX12-687" fmla="*/ 3030464 w 3221102"/>
              <a:gd name="connsiteY12-688" fmla="*/ 2370314 h 3221116"/>
              <a:gd name="connsiteX13-689" fmla="*/ 2585849 w 3221102"/>
              <a:gd name="connsiteY13-690" fmla="*/ 2588887 h 3221116"/>
              <a:gd name="connsiteX14-691" fmla="*/ 1973374 w 3221102"/>
              <a:gd name="connsiteY14-692" fmla="*/ 2195096 h 3221116"/>
              <a:gd name="connsiteX15-693" fmla="*/ 1390827 w 3221102"/>
              <a:gd name="connsiteY15-694" fmla="*/ 2527630 h 3221116"/>
              <a:gd name="connsiteX16-695" fmla="*/ 783896 w 3221102"/>
              <a:gd name="connsiteY16-696" fmla="*/ 1665044 h 3221116"/>
              <a:gd name="connsiteX17-697" fmla="*/ 1268509 w 3221102"/>
              <a:gd name="connsiteY17-698" fmla="*/ 819983 h 3221116"/>
              <a:gd name="connsiteX18-699" fmla="*/ 1328805 w 3221102"/>
              <a:gd name="connsiteY18-700" fmla="*/ 807930 h 3221116"/>
              <a:gd name="connsiteX19-701" fmla="*/ 1390827 w 3221102"/>
              <a:gd name="connsiteY19-702" fmla="*/ 802457 h 3221116"/>
              <a:gd name="connsiteX20-703" fmla="*/ 1462242 w 3221102"/>
              <a:gd name="connsiteY20-704" fmla="*/ 801708 h 3221116"/>
              <a:gd name="connsiteX21-705" fmla="*/ 1956122 w 3221102"/>
              <a:gd name="connsiteY21-706" fmla="*/ 1110076 h 3221116"/>
              <a:gd name="connsiteX22-707" fmla="*/ 1973374 w 3221102"/>
              <a:gd name="connsiteY22-708" fmla="*/ 875315 h 3221116"/>
              <a:gd name="connsiteX23-709" fmla="*/ 2333414 w 3221102"/>
              <a:gd name="connsiteY23-710" fmla="*/ 875315 h 3221116"/>
              <a:gd name="connsiteX24-711" fmla="*/ 2324788 w 3221102"/>
              <a:gd name="connsiteY24-712" fmla="*/ 2054049 h 3221116"/>
              <a:gd name="connsiteX25-713" fmla="*/ 2661746 w 3221102"/>
              <a:gd name="connsiteY25-714" fmla="*/ 2179658 h 3221116"/>
              <a:gd name="connsiteX26-715" fmla="*/ 2691046 w 3221102"/>
              <a:gd name="connsiteY26-716" fmla="*/ 2188689 h 3221116"/>
              <a:gd name="connsiteX27-717" fmla="*/ 2667011 w 3221102"/>
              <a:gd name="connsiteY27-718" fmla="*/ 2175828 h 3221116"/>
              <a:gd name="connsiteX28-719" fmla="*/ 2332141 w 3221102"/>
              <a:gd name="connsiteY28-720" fmla="*/ 653899 h 3221116"/>
              <a:gd name="connsiteX29-721" fmla="*/ 776764 w 3221102"/>
              <a:gd name="connsiteY29-722" fmla="*/ 749845 h 3221116"/>
              <a:gd name="connsiteX30-723" fmla="*/ 631487 w 3221102"/>
              <a:gd name="connsiteY30-724" fmla="*/ 2301392 h 3221116"/>
              <a:gd name="connsiteX31-725" fmla="*/ 2142017 w 3221102"/>
              <a:gd name="connsiteY31-726" fmla="*/ 2684410 h 3221116"/>
              <a:gd name="connsiteX32-727" fmla="*/ 2324866 w 3221102"/>
              <a:gd name="connsiteY32-728" fmla="*/ 3053856 h 3221116"/>
              <a:gd name="connsiteX33-729" fmla="*/ 294693 w 3221102"/>
              <a:gd name="connsiteY33-730" fmla="*/ 2539075 h 3221116"/>
              <a:gd name="connsiteX34-731" fmla="*/ 489947 w 3221102"/>
              <a:gd name="connsiteY34-732" fmla="*/ 453774 h 3221116"/>
              <a:gd name="connsiteX35-733" fmla="*/ 1651152 w 3221102"/>
              <a:gd name="connsiteY35-734" fmla="*/ 501 h 3221116"/>
              <a:gd name="connsiteX0-735" fmla="*/ 2664630 w 3221102"/>
              <a:gd name="connsiteY0-736" fmla="*/ 2175617 h 3221116"/>
              <a:gd name="connsiteX1-737" fmla="*/ 2658205 w 3221102"/>
              <a:gd name="connsiteY1-738" fmla="*/ 2178566 h 3221116"/>
              <a:gd name="connsiteX2-739" fmla="*/ 2664630 w 3221102"/>
              <a:gd name="connsiteY2-740" fmla="*/ 2175617 h 3221116"/>
              <a:gd name="connsiteX3-741" fmla="*/ 1477043 w 3221102"/>
              <a:gd name="connsiteY3-742" fmla="*/ 1144372 h 3221116"/>
              <a:gd name="connsiteX4-743" fmla="*/ 1409070 w 3221102"/>
              <a:gd name="connsiteY4-744" fmla="*/ 1159393 h 3221116"/>
              <a:gd name="connsiteX5-745" fmla="*/ 1152384 w 3221102"/>
              <a:gd name="connsiteY5-746" fmla="*/ 1703728 h 3221116"/>
              <a:gd name="connsiteX6-747" fmla="*/ 1514013 w 3221102"/>
              <a:gd name="connsiteY6-748" fmla="*/ 2152290 h 3221116"/>
              <a:gd name="connsiteX7-749" fmla="*/ 1850815 w 3221102"/>
              <a:gd name="connsiteY7-750" fmla="*/ 1654259 h 3221116"/>
              <a:gd name="connsiteX8-751" fmla="*/ 1830467 w 3221102"/>
              <a:gd name="connsiteY8-752" fmla="*/ 1515986 h 3221116"/>
              <a:gd name="connsiteX9-753" fmla="*/ 1477043 w 3221102"/>
              <a:gd name="connsiteY9-754" fmla="*/ 1144372 h 3221116"/>
              <a:gd name="connsiteX10-755" fmla="*/ 1651152 w 3221102"/>
              <a:gd name="connsiteY10-756" fmla="*/ 501 h 3221116"/>
              <a:gd name="connsiteX11-757" fmla="*/ 2580395 w 3221102"/>
              <a:gd name="connsiteY11-758" fmla="*/ 324821 h 3221116"/>
              <a:gd name="connsiteX12-759" fmla="*/ 3030464 w 3221102"/>
              <a:gd name="connsiteY12-760" fmla="*/ 2370314 h 3221116"/>
              <a:gd name="connsiteX13-761" fmla="*/ 2585849 w 3221102"/>
              <a:gd name="connsiteY13-762" fmla="*/ 2588887 h 3221116"/>
              <a:gd name="connsiteX14-763" fmla="*/ 1973374 w 3221102"/>
              <a:gd name="connsiteY14-764" fmla="*/ 2195096 h 3221116"/>
              <a:gd name="connsiteX15-765" fmla="*/ 1390827 w 3221102"/>
              <a:gd name="connsiteY15-766" fmla="*/ 2527630 h 3221116"/>
              <a:gd name="connsiteX16-767" fmla="*/ 783896 w 3221102"/>
              <a:gd name="connsiteY16-768" fmla="*/ 1665044 h 3221116"/>
              <a:gd name="connsiteX17-769" fmla="*/ 1268509 w 3221102"/>
              <a:gd name="connsiteY17-770" fmla="*/ 819983 h 3221116"/>
              <a:gd name="connsiteX18-771" fmla="*/ 1328805 w 3221102"/>
              <a:gd name="connsiteY18-772" fmla="*/ 807930 h 3221116"/>
              <a:gd name="connsiteX19-773" fmla="*/ 1390827 w 3221102"/>
              <a:gd name="connsiteY19-774" fmla="*/ 802457 h 3221116"/>
              <a:gd name="connsiteX20-775" fmla="*/ 1462242 w 3221102"/>
              <a:gd name="connsiteY20-776" fmla="*/ 801708 h 3221116"/>
              <a:gd name="connsiteX21-777" fmla="*/ 1956122 w 3221102"/>
              <a:gd name="connsiteY21-778" fmla="*/ 1110076 h 3221116"/>
              <a:gd name="connsiteX22-779" fmla="*/ 1973374 w 3221102"/>
              <a:gd name="connsiteY22-780" fmla="*/ 875315 h 3221116"/>
              <a:gd name="connsiteX23-781" fmla="*/ 2333414 w 3221102"/>
              <a:gd name="connsiteY23-782" fmla="*/ 875315 h 3221116"/>
              <a:gd name="connsiteX24-783" fmla="*/ 2324788 w 3221102"/>
              <a:gd name="connsiteY24-784" fmla="*/ 2054049 h 3221116"/>
              <a:gd name="connsiteX25-785" fmla="*/ 2661746 w 3221102"/>
              <a:gd name="connsiteY25-786" fmla="*/ 2179658 h 3221116"/>
              <a:gd name="connsiteX26-787" fmla="*/ 2691046 w 3221102"/>
              <a:gd name="connsiteY26-788" fmla="*/ 2188689 h 3221116"/>
              <a:gd name="connsiteX27-789" fmla="*/ 2667011 w 3221102"/>
              <a:gd name="connsiteY27-790" fmla="*/ 2175828 h 3221116"/>
              <a:gd name="connsiteX28-791" fmla="*/ 2332141 w 3221102"/>
              <a:gd name="connsiteY28-792" fmla="*/ 653899 h 3221116"/>
              <a:gd name="connsiteX29-793" fmla="*/ 776764 w 3221102"/>
              <a:gd name="connsiteY29-794" fmla="*/ 749845 h 3221116"/>
              <a:gd name="connsiteX30-795" fmla="*/ 631487 w 3221102"/>
              <a:gd name="connsiteY30-796" fmla="*/ 2301392 h 3221116"/>
              <a:gd name="connsiteX31-797" fmla="*/ 2142017 w 3221102"/>
              <a:gd name="connsiteY31-798" fmla="*/ 2684410 h 3221116"/>
              <a:gd name="connsiteX32-799" fmla="*/ 2324866 w 3221102"/>
              <a:gd name="connsiteY32-800" fmla="*/ 3053856 h 3221116"/>
              <a:gd name="connsiteX33-801" fmla="*/ 294693 w 3221102"/>
              <a:gd name="connsiteY33-802" fmla="*/ 2539075 h 3221116"/>
              <a:gd name="connsiteX34-803" fmla="*/ 489947 w 3221102"/>
              <a:gd name="connsiteY34-804" fmla="*/ 453774 h 3221116"/>
              <a:gd name="connsiteX35-805" fmla="*/ 1651152 w 3221102"/>
              <a:gd name="connsiteY35-806" fmla="*/ 501 h 3221116"/>
              <a:gd name="connsiteX0-807" fmla="*/ 2664630 w 3151233"/>
              <a:gd name="connsiteY0-808" fmla="*/ 2175617 h 3221116"/>
              <a:gd name="connsiteX1-809" fmla="*/ 2658205 w 3151233"/>
              <a:gd name="connsiteY1-810" fmla="*/ 2178566 h 3221116"/>
              <a:gd name="connsiteX2-811" fmla="*/ 2664630 w 3151233"/>
              <a:gd name="connsiteY2-812" fmla="*/ 2175617 h 3221116"/>
              <a:gd name="connsiteX3-813" fmla="*/ 1477043 w 3151233"/>
              <a:gd name="connsiteY3-814" fmla="*/ 1144372 h 3221116"/>
              <a:gd name="connsiteX4-815" fmla="*/ 1409070 w 3151233"/>
              <a:gd name="connsiteY4-816" fmla="*/ 1159393 h 3221116"/>
              <a:gd name="connsiteX5-817" fmla="*/ 1152384 w 3151233"/>
              <a:gd name="connsiteY5-818" fmla="*/ 1703728 h 3221116"/>
              <a:gd name="connsiteX6-819" fmla="*/ 1514013 w 3151233"/>
              <a:gd name="connsiteY6-820" fmla="*/ 2152290 h 3221116"/>
              <a:gd name="connsiteX7-821" fmla="*/ 1850815 w 3151233"/>
              <a:gd name="connsiteY7-822" fmla="*/ 1654259 h 3221116"/>
              <a:gd name="connsiteX8-823" fmla="*/ 1830467 w 3151233"/>
              <a:gd name="connsiteY8-824" fmla="*/ 1515986 h 3221116"/>
              <a:gd name="connsiteX9-825" fmla="*/ 1477043 w 3151233"/>
              <a:gd name="connsiteY9-826" fmla="*/ 1144372 h 3221116"/>
              <a:gd name="connsiteX10-827" fmla="*/ 1651152 w 3151233"/>
              <a:gd name="connsiteY10-828" fmla="*/ 501 h 3221116"/>
              <a:gd name="connsiteX11-829" fmla="*/ 2580395 w 3151233"/>
              <a:gd name="connsiteY11-830" fmla="*/ 324821 h 3221116"/>
              <a:gd name="connsiteX12-831" fmla="*/ 3030464 w 3151233"/>
              <a:gd name="connsiteY12-832" fmla="*/ 2249544 h 3221116"/>
              <a:gd name="connsiteX13-833" fmla="*/ 2585849 w 3151233"/>
              <a:gd name="connsiteY13-834" fmla="*/ 2588887 h 3221116"/>
              <a:gd name="connsiteX14-835" fmla="*/ 1973374 w 3151233"/>
              <a:gd name="connsiteY14-836" fmla="*/ 2195096 h 3221116"/>
              <a:gd name="connsiteX15-837" fmla="*/ 1390827 w 3151233"/>
              <a:gd name="connsiteY15-838" fmla="*/ 2527630 h 3221116"/>
              <a:gd name="connsiteX16-839" fmla="*/ 783896 w 3151233"/>
              <a:gd name="connsiteY16-840" fmla="*/ 1665044 h 3221116"/>
              <a:gd name="connsiteX17-841" fmla="*/ 1268509 w 3151233"/>
              <a:gd name="connsiteY17-842" fmla="*/ 819983 h 3221116"/>
              <a:gd name="connsiteX18-843" fmla="*/ 1328805 w 3151233"/>
              <a:gd name="connsiteY18-844" fmla="*/ 807930 h 3221116"/>
              <a:gd name="connsiteX19-845" fmla="*/ 1390827 w 3151233"/>
              <a:gd name="connsiteY19-846" fmla="*/ 802457 h 3221116"/>
              <a:gd name="connsiteX20-847" fmla="*/ 1462242 w 3151233"/>
              <a:gd name="connsiteY20-848" fmla="*/ 801708 h 3221116"/>
              <a:gd name="connsiteX21-849" fmla="*/ 1956122 w 3151233"/>
              <a:gd name="connsiteY21-850" fmla="*/ 1110076 h 3221116"/>
              <a:gd name="connsiteX22-851" fmla="*/ 1973374 w 3151233"/>
              <a:gd name="connsiteY22-852" fmla="*/ 875315 h 3221116"/>
              <a:gd name="connsiteX23-853" fmla="*/ 2333414 w 3151233"/>
              <a:gd name="connsiteY23-854" fmla="*/ 875315 h 3221116"/>
              <a:gd name="connsiteX24-855" fmla="*/ 2324788 w 3151233"/>
              <a:gd name="connsiteY24-856" fmla="*/ 2054049 h 3221116"/>
              <a:gd name="connsiteX25-857" fmla="*/ 2661746 w 3151233"/>
              <a:gd name="connsiteY25-858" fmla="*/ 2179658 h 3221116"/>
              <a:gd name="connsiteX26-859" fmla="*/ 2691046 w 3151233"/>
              <a:gd name="connsiteY26-860" fmla="*/ 2188689 h 3221116"/>
              <a:gd name="connsiteX27-861" fmla="*/ 2667011 w 3151233"/>
              <a:gd name="connsiteY27-862" fmla="*/ 2175828 h 3221116"/>
              <a:gd name="connsiteX28-863" fmla="*/ 2332141 w 3151233"/>
              <a:gd name="connsiteY28-864" fmla="*/ 653899 h 3221116"/>
              <a:gd name="connsiteX29-865" fmla="*/ 776764 w 3151233"/>
              <a:gd name="connsiteY29-866" fmla="*/ 749845 h 3221116"/>
              <a:gd name="connsiteX30-867" fmla="*/ 631487 w 3151233"/>
              <a:gd name="connsiteY30-868" fmla="*/ 2301392 h 3221116"/>
              <a:gd name="connsiteX31-869" fmla="*/ 2142017 w 3151233"/>
              <a:gd name="connsiteY31-870" fmla="*/ 2684410 h 3221116"/>
              <a:gd name="connsiteX32-871" fmla="*/ 2324866 w 3151233"/>
              <a:gd name="connsiteY32-872" fmla="*/ 3053856 h 3221116"/>
              <a:gd name="connsiteX33-873" fmla="*/ 294693 w 3151233"/>
              <a:gd name="connsiteY33-874" fmla="*/ 2539075 h 3221116"/>
              <a:gd name="connsiteX34-875" fmla="*/ 489947 w 3151233"/>
              <a:gd name="connsiteY34-876" fmla="*/ 453774 h 3221116"/>
              <a:gd name="connsiteX35-877" fmla="*/ 1651152 w 3151233"/>
              <a:gd name="connsiteY35-878" fmla="*/ 501 h 3221116"/>
              <a:gd name="connsiteX0-879" fmla="*/ 2664630 w 3161851"/>
              <a:gd name="connsiteY0-880" fmla="*/ 2175617 h 3221116"/>
              <a:gd name="connsiteX1-881" fmla="*/ 2658205 w 3161851"/>
              <a:gd name="connsiteY1-882" fmla="*/ 2178566 h 3221116"/>
              <a:gd name="connsiteX2-883" fmla="*/ 2664630 w 3161851"/>
              <a:gd name="connsiteY2-884" fmla="*/ 2175617 h 3221116"/>
              <a:gd name="connsiteX3-885" fmla="*/ 1477043 w 3161851"/>
              <a:gd name="connsiteY3-886" fmla="*/ 1144372 h 3221116"/>
              <a:gd name="connsiteX4-887" fmla="*/ 1409070 w 3161851"/>
              <a:gd name="connsiteY4-888" fmla="*/ 1159393 h 3221116"/>
              <a:gd name="connsiteX5-889" fmla="*/ 1152384 w 3161851"/>
              <a:gd name="connsiteY5-890" fmla="*/ 1703728 h 3221116"/>
              <a:gd name="connsiteX6-891" fmla="*/ 1514013 w 3161851"/>
              <a:gd name="connsiteY6-892" fmla="*/ 2152290 h 3221116"/>
              <a:gd name="connsiteX7-893" fmla="*/ 1850815 w 3161851"/>
              <a:gd name="connsiteY7-894" fmla="*/ 1654259 h 3221116"/>
              <a:gd name="connsiteX8-895" fmla="*/ 1830467 w 3161851"/>
              <a:gd name="connsiteY8-896" fmla="*/ 1515986 h 3221116"/>
              <a:gd name="connsiteX9-897" fmla="*/ 1477043 w 3161851"/>
              <a:gd name="connsiteY9-898" fmla="*/ 1144372 h 3221116"/>
              <a:gd name="connsiteX10-899" fmla="*/ 1651152 w 3161851"/>
              <a:gd name="connsiteY10-900" fmla="*/ 501 h 3221116"/>
              <a:gd name="connsiteX11-901" fmla="*/ 2580395 w 3161851"/>
              <a:gd name="connsiteY11-902" fmla="*/ 324821 h 3221116"/>
              <a:gd name="connsiteX12-903" fmla="*/ 3030464 w 3161851"/>
              <a:gd name="connsiteY12-904" fmla="*/ 2249544 h 3221116"/>
              <a:gd name="connsiteX13-905" fmla="*/ 2585849 w 3161851"/>
              <a:gd name="connsiteY13-906" fmla="*/ 2588887 h 3221116"/>
              <a:gd name="connsiteX14-907" fmla="*/ 1973374 w 3161851"/>
              <a:gd name="connsiteY14-908" fmla="*/ 2195096 h 3221116"/>
              <a:gd name="connsiteX15-909" fmla="*/ 1390827 w 3161851"/>
              <a:gd name="connsiteY15-910" fmla="*/ 2527630 h 3221116"/>
              <a:gd name="connsiteX16-911" fmla="*/ 783896 w 3161851"/>
              <a:gd name="connsiteY16-912" fmla="*/ 1665044 h 3221116"/>
              <a:gd name="connsiteX17-913" fmla="*/ 1268509 w 3161851"/>
              <a:gd name="connsiteY17-914" fmla="*/ 819983 h 3221116"/>
              <a:gd name="connsiteX18-915" fmla="*/ 1328805 w 3161851"/>
              <a:gd name="connsiteY18-916" fmla="*/ 807930 h 3221116"/>
              <a:gd name="connsiteX19-917" fmla="*/ 1390827 w 3161851"/>
              <a:gd name="connsiteY19-918" fmla="*/ 802457 h 3221116"/>
              <a:gd name="connsiteX20-919" fmla="*/ 1462242 w 3161851"/>
              <a:gd name="connsiteY20-920" fmla="*/ 801708 h 3221116"/>
              <a:gd name="connsiteX21-921" fmla="*/ 1956122 w 3161851"/>
              <a:gd name="connsiteY21-922" fmla="*/ 1110076 h 3221116"/>
              <a:gd name="connsiteX22-923" fmla="*/ 1973374 w 3161851"/>
              <a:gd name="connsiteY22-924" fmla="*/ 875315 h 3221116"/>
              <a:gd name="connsiteX23-925" fmla="*/ 2333414 w 3161851"/>
              <a:gd name="connsiteY23-926" fmla="*/ 875315 h 3221116"/>
              <a:gd name="connsiteX24-927" fmla="*/ 2324788 w 3161851"/>
              <a:gd name="connsiteY24-928" fmla="*/ 2054049 h 3221116"/>
              <a:gd name="connsiteX25-929" fmla="*/ 2661746 w 3161851"/>
              <a:gd name="connsiteY25-930" fmla="*/ 2179658 h 3221116"/>
              <a:gd name="connsiteX26-931" fmla="*/ 2691046 w 3161851"/>
              <a:gd name="connsiteY26-932" fmla="*/ 2188689 h 3221116"/>
              <a:gd name="connsiteX27-933" fmla="*/ 2667011 w 3161851"/>
              <a:gd name="connsiteY27-934" fmla="*/ 2175828 h 3221116"/>
              <a:gd name="connsiteX28-935" fmla="*/ 2332141 w 3161851"/>
              <a:gd name="connsiteY28-936" fmla="*/ 653899 h 3221116"/>
              <a:gd name="connsiteX29-937" fmla="*/ 776764 w 3161851"/>
              <a:gd name="connsiteY29-938" fmla="*/ 749845 h 3221116"/>
              <a:gd name="connsiteX30-939" fmla="*/ 631487 w 3161851"/>
              <a:gd name="connsiteY30-940" fmla="*/ 2301392 h 3221116"/>
              <a:gd name="connsiteX31-941" fmla="*/ 2142017 w 3161851"/>
              <a:gd name="connsiteY31-942" fmla="*/ 2684410 h 3221116"/>
              <a:gd name="connsiteX32-943" fmla="*/ 2324866 w 3161851"/>
              <a:gd name="connsiteY32-944" fmla="*/ 3053856 h 3221116"/>
              <a:gd name="connsiteX33-945" fmla="*/ 294693 w 3161851"/>
              <a:gd name="connsiteY33-946" fmla="*/ 2539075 h 3221116"/>
              <a:gd name="connsiteX34-947" fmla="*/ 489947 w 3161851"/>
              <a:gd name="connsiteY34-948" fmla="*/ 453774 h 3221116"/>
              <a:gd name="connsiteX35-949" fmla="*/ 1651152 w 3161851"/>
              <a:gd name="connsiteY35-950" fmla="*/ 501 h 3221116"/>
              <a:gd name="connsiteX0-951" fmla="*/ 2664630 w 3182629"/>
              <a:gd name="connsiteY0-952" fmla="*/ 2175617 h 3221116"/>
              <a:gd name="connsiteX1-953" fmla="*/ 2658205 w 3182629"/>
              <a:gd name="connsiteY1-954" fmla="*/ 2178566 h 3221116"/>
              <a:gd name="connsiteX2-955" fmla="*/ 2664630 w 3182629"/>
              <a:gd name="connsiteY2-956" fmla="*/ 2175617 h 3221116"/>
              <a:gd name="connsiteX3-957" fmla="*/ 1477043 w 3182629"/>
              <a:gd name="connsiteY3-958" fmla="*/ 1144372 h 3221116"/>
              <a:gd name="connsiteX4-959" fmla="*/ 1409070 w 3182629"/>
              <a:gd name="connsiteY4-960" fmla="*/ 1159393 h 3221116"/>
              <a:gd name="connsiteX5-961" fmla="*/ 1152384 w 3182629"/>
              <a:gd name="connsiteY5-962" fmla="*/ 1703728 h 3221116"/>
              <a:gd name="connsiteX6-963" fmla="*/ 1514013 w 3182629"/>
              <a:gd name="connsiteY6-964" fmla="*/ 2152290 h 3221116"/>
              <a:gd name="connsiteX7-965" fmla="*/ 1850815 w 3182629"/>
              <a:gd name="connsiteY7-966" fmla="*/ 1654259 h 3221116"/>
              <a:gd name="connsiteX8-967" fmla="*/ 1830467 w 3182629"/>
              <a:gd name="connsiteY8-968" fmla="*/ 1515986 h 3221116"/>
              <a:gd name="connsiteX9-969" fmla="*/ 1477043 w 3182629"/>
              <a:gd name="connsiteY9-970" fmla="*/ 1144372 h 3221116"/>
              <a:gd name="connsiteX10-971" fmla="*/ 1651152 w 3182629"/>
              <a:gd name="connsiteY10-972" fmla="*/ 501 h 3221116"/>
              <a:gd name="connsiteX11-973" fmla="*/ 2580395 w 3182629"/>
              <a:gd name="connsiteY11-974" fmla="*/ 324821 h 3221116"/>
              <a:gd name="connsiteX12-975" fmla="*/ 3030464 w 3182629"/>
              <a:gd name="connsiteY12-976" fmla="*/ 2249544 h 3221116"/>
              <a:gd name="connsiteX13-977" fmla="*/ 2585849 w 3182629"/>
              <a:gd name="connsiteY13-978" fmla="*/ 2588887 h 3221116"/>
              <a:gd name="connsiteX14-979" fmla="*/ 1973374 w 3182629"/>
              <a:gd name="connsiteY14-980" fmla="*/ 2195096 h 3221116"/>
              <a:gd name="connsiteX15-981" fmla="*/ 1390827 w 3182629"/>
              <a:gd name="connsiteY15-982" fmla="*/ 2527630 h 3221116"/>
              <a:gd name="connsiteX16-983" fmla="*/ 783896 w 3182629"/>
              <a:gd name="connsiteY16-984" fmla="*/ 1665044 h 3221116"/>
              <a:gd name="connsiteX17-985" fmla="*/ 1268509 w 3182629"/>
              <a:gd name="connsiteY17-986" fmla="*/ 819983 h 3221116"/>
              <a:gd name="connsiteX18-987" fmla="*/ 1328805 w 3182629"/>
              <a:gd name="connsiteY18-988" fmla="*/ 807930 h 3221116"/>
              <a:gd name="connsiteX19-989" fmla="*/ 1390827 w 3182629"/>
              <a:gd name="connsiteY19-990" fmla="*/ 802457 h 3221116"/>
              <a:gd name="connsiteX20-991" fmla="*/ 1462242 w 3182629"/>
              <a:gd name="connsiteY20-992" fmla="*/ 801708 h 3221116"/>
              <a:gd name="connsiteX21-993" fmla="*/ 1956122 w 3182629"/>
              <a:gd name="connsiteY21-994" fmla="*/ 1110076 h 3221116"/>
              <a:gd name="connsiteX22-995" fmla="*/ 1973374 w 3182629"/>
              <a:gd name="connsiteY22-996" fmla="*/ 875315 h 3221116"/>
              <a:gd name="connsiteX23-997" fmla="*/ 2333414 w 3182629"/>
              <a:gd name="connsiteY23-998" fmla="*/ 875315 h 3221116"/>
              <a:gd name="connsiteX24-999" fmla="*/ 2324788 w 3182629"/>
              <a:gd name="connsiteY24-1000" fmla="*/ 2054049 h 3221116"/>
              <a:gd name="connsiteX25-1001" fmla="*/ 2661746 w 3182629"/>
              <a:gd name="connsiteY25-1002" fmla="*/ 2179658 h 3221116"/>
              <a:gd name="connsiteX26-1003" fmla="*/ 2691046 w 3182629"/>
              <a:gd name="connsiteY26-1004" fmla="*/ 2188689 h 3221116"/>
              <a:gd name="connsiteX27-1005" fmla="*/ 2667011 w 3182629"/>
              <a:gd name="connsiteY27-1006" fmla="*/ 2175828 h 3221116"/>
              <a:gd name="connsiteX28-1007" fmla="*/ 2332141 w 3182629"/>
              <a:gd name="connsiteY28-1008" fmla="*/ 653899 h 3221116"/>
              <a:gd name="connsiteX29-1009" fmla="*/ 776764 w 3182629"/>
              <a:gd name="connsiteY29-1010" fmla="*/ 749845 h 3221116"/>
              <a:gd name="connsiteX30-1011" fmla="*/ 631487 w 3182629"/>
              <a:gd name="connsiteY30-1012" fmla="*/ 2301392 h 3221116"/>
              <a:gd name="connsiteX31-1013" fmla="*/ 2142017 w 3182629"/>
              <a:gd name="connsiteY31-1014" fmla="*/ 2684410 h 3221116"/>
              <a:gd name="connsiteX32-1015" fmla="*/ 2324866 w 3182629"/>
              <a:gd name="connsiteY32-1016" fmla="*/ 3053856 h 3221116"/>
              <a:gd name="connsiteX33-1017" fmla="*/ 294693 w 3182629"/>
              <a:gd name="connsiteY33-1018" fmla="*/ 2539075 h 3221116"/>
              <a:gd name="connsiteX34-1019" fmla="*/ 489947 w 3182629"/>
              <a:gd name="connsiteY34-1020" fmla="*/ 453774 h 3221116"/>
              <a:gd name="connsiteX35-1021" fmla="*/ 1651152 w 3182629"/>
              <a:gd name="connsiteY35-1022" fmla="*/ 501 h 3221116"/>
              <a:gd name="connsiteX0-1023" fmla="*/ 2664630 w 3189723"/>
              <a:gd name="connsiteY0-1024" fmla="*/ 2175617 h 3221116"/>
              <a:gd name="connsiteX1-1025" fmla="*/ 2658205 w 3189723"/>
              <a:gd name="connsiteY1-1026" fmla="*/ 2178566 h 3221116"/>
              <a:gd name="connsiteX2-1027" fmla="*/ 2664630 w 3189723"/>
              <a:gd name="connsiteY2-1028" fmla="*/ 2175617 h 3221116"/>
              <a:gd name="connsiteX3-1029" fmla="*/ 1477043 w 3189723"/>
              <a:gd name="connsiteY3-1030" fmla="*/ 1144372 h 3221116"/>
              <a:gd name="connsiteX4-1031" fmla="*/ 1409070 w 3189723"/>
              <a:gd name="connsiteY4-1032" fmla="*/ 1159393 h 3221116"/>
              <a:gd name="connsiteX5-1033" fmla="*/ 1152384 w 3189723"/>
              <a:gd name="connsiteY5-1034" fmla="*/ 1703728 h 3221116"/>
              <a:gd name="connsiteX6-1035" fmla="*/ 1514013 w 3189723"/>
              <a:gd name="connsiteY6-1036" fmla="*/ 2152290 h 3221116"/>
              <a:gd name="connsiteX7-1037" fmla="*/ 1850815 w 3189723"/>
              <a:gd name="connsiteY7-1038" fmla="*/ 1654259 h 3221116"/>
              <a:gd name="connsiteX8-1039" fmla="*/ 1830467 w 3189723"/>
              <a:gd name="connsiteY8-1040" fmla="*/ 1515986 h 3221116"/>
              <a:gd name="connsiteX9-1041" fmla="*/ 1477043 w 3189723"/>
              <a:gd name="connsiteY9-1042" fmla="*/ 1144372 h 3221116"/>
              <a:gd name="connsiteX10-1043" fmla="*/ 1651152 w 3189723"/>
              <a:gd name="connsiteY10-1044" fmla="*/ 501 h 3221116"/>
              <a:gd name="connsiteX11-1045" fmla="*/ 2580395 w 3189723"/>
              <a:gd name="connsiteY11-1046" fmla="*/ 324821 h 3221116"/>
              <a:gd name="connsiteX12-1047" fmla="*/ 3030464 w 3189723"/>
              <a:gd name="connsiteY12-1048" fmla="*/ 2249544 h 3221116"/>
              <a:gd name="connsiteX13-1049" fmla="*/ 2585849 w 3189723"/>
              <a:gd name="connsiteY13-1050" fmla="*/ 2588887 h 3221116"/>
              <a:gd name="connsiteX14-1051" fmla="*/ 1973374 w 3189723"/>
              <a:gd name="connsiteY14-1052" fmla="*/ 2195096 h 3221116"/>
              <a:gd name="connsiteX15-1053" fmla="*/ 1390827 w 3189723"/>
              <a:gd name="connsiteY15-1054" fmla="*/ 2527630 h 3221116"/>
              <a:gd name="connsiteX16-1055" fmla="*/ 783896 w 3189723"/>
              <a:gd name="connsiteY16-1056" fmla="*/ 1665044 h 3221116"/>
              <a:gd name="connsiteX17-1057" fmla="*/ 1268509 w 3189723"/>
              <a:gd name="connsiteY17-1058" fmla="*/ 819983 h 3221116"/>
              <a:gd name="connsiteX18-1059" fmla="*/ 1328805 w 3189723"/>
              <a:gd name="connsiteY18-1060" fmla="*/ 807930 h 3221116"/>
              <a:gd name="connsiteX19-1061" fmla="*/ 1390827 w 3189723"/>
              <a:gd name="connsiteY19-1062" fmla="*/ 802457 h 3221116"/>
              <a:gd name="connsiteX20-1063" fmla="*/ 1462242 w 3189723"/>
              <a:gd name="connsiteY20-1064" fmla="*/ 801708 h 3221116"/>
              <a:gd name="connsiteX21-1065" fmla="*/ 1956122 w 3189723"/>
              <a:gd name="connsiteY21-1066" fmla="*/ 1110076 h 3221116"/>
              <a:gd name="connsiteX22-1067" fmla="*/ 1973374 w 3189723"/>
              <a:gd name="connsiteY22-1068" fmla="*/ 875315 h 3221116"/>
              <a:gd name="connsiteX23-1069" fmla="*/ 2333414 w 3189723"/>
              <a:gd name="connsiteY23-1070" fmla="*/ 875315 h 3221116"/>
              <a:gd name="connsiteX24-1071" fmla="*/ 2324788 w 3189723"/>
              <a:gd name="connsiteY24-1072" fmla="*/ 2054049 h 3221116"/>
              <a:gd name="connsiteX25-1073" fmla="*/ 2661746 w 3189723"/>
              <a:gd name="connsiteY25-1074" fmla="*/ 2179658 h 3221116"/>
              <a:gd name="connsiteX26-1075" fmla="*/ 2691046 w 3189723"/>
              <a:gd name="connsiteY26-1076" fmla="*/ 2188689 h 3221116"/>
              <a:gd name="connsiteX27-1077" fmla="*/ 2667011 w 3189723"/>
              <a:gd name="connsiteY27-1078" fmla="*/ 2175828 h 3221116"/>
              <a:gd name="connsiteX28-1079" fmla="*/ 2332141 w 3189723"/>
              <a:gd name="connsiteY28-1080" fmla="*/ 653899 h 3221116"/>
              <a:gd name="connsiteX29-1081" fmla="*/ 776764 w 3189723"/>
              <a:gd name="connsiteY29-1082" fmla="*/ 749845 h 3221116"/>
              <a:gd name="connsiteX30-1083" fmla="*/ 631487 w 3189723"/>
              <a:gd name="connsiteY30-1084" fmla="*/ 2301392 h 3221116"/>
              <a:gd name="connsiteX31-1085" fmla="*/ 2142017 w 3189723"/>
              <a:gd name="connsiteY31-1086" fmla="*/ 2684410 h 3221116"/>
              <a:gd name="connsiteX32-1087" fmla="*/ 2324866 w 3189723"/>
              <a:gd name="connsiteY32-1088" fmla="*/ 3053856 h 3221116"/>
              <a:gd name="connsiteX33-1089" fmla="*/ 294693 w 3189723"/>
              <a:gd name="connsiteY33-1090" fmla="*/ 2539075 h 3221116"/>
              <a:gd name="connsiteX34-1091" fmla="*/ 489947 w 3189723"/>
              <a:gd name="connsiteY34-1092" fmla="*/ 453774 h 3221116"/>
              <a:gd name="connsiteX35-1093" fmla="*/ 1651152 w 3189723"/>
              <a:gd name="connsiteY35-1094" fmla="*/ 501 h 322111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03" name="Left Arrow 1"/>
          <p:cNvSpPr>
            <a:spLocks noChangeAspect="1"/>
          </p:cNvSpPr>
          <p:nvPr/>
        </p:nvSpPr>
        <p:spPr>
          <a:xfrm>
            <a:off x="9339693" y="5783234"/>
            <a:ext cx="544340" cy="529812"/>
          </a:xfrm>
          <a:custGeom>
            <a:avLst/>
            <a:gdLst/>
            <a:ahLst/>
            <a:cxnLst/>
            <a:rect l="l" t="t" r="r" b="b"/>
            <a:pathLst>
              <a:path w="3306630" h="3218379">
                <a:moveTo>
                  <a:pt x="0" y="2085651"/>
                </a:moveTo>
                <a:cubicBezTo>
                  <a:pt x="253919" y="2342528"/>
                  <a:pt x="881542" y="2297196"/>
                  <a:pt x="1388167" y="2271654"/>
                </a:cubicBezTo>
                <a:lnTo>
                  <a:pt x="1417952" y="2988872"/>
                </a:lnTo>
                <a:lnTo>
                  <a:pt x="717647" y="2950294"/>
                </a:lnTo>
                <a:cubicBezTo>
                  <a:pt x="467617" y="2928101"/>
                  <a:pt x="217417" y="2555860"/>
                  <a:pt x="0" y="2085651"/>
                </a:cubicBezTo>
                <a:close/>
                <a:moveTo>
                  <a:pt x="1969797" y="2019847"/>
                </a:moveTo>
                <a:lnTo>
                  <a:pt x="1969797" y="2274913"/>
                </a:lnTo>
                <a:lnTo>
                  <a:pt x="2657809" y="2274913"/>
                </a:lnTo>
                <a:cubicBezTo>
                  <a:pt x="2787205" y="2599270"/>
                  <a:pt x="2968360" y="2923626"/>
                  <a:pt x="2675062" y="2954686"/>
                </a:cubicBezTo>
                <a:lnTo>
                  <a:pt x="1969797" y="2963313"/>
                </a:lnTo>
                <a:lnTo>
                  <a:pt x="1969797" y="3218379"/>
                </a:lnTo>
                <a:lnTo>
                  <a:pt x="1429598" y="2619113"/>
                </a:lnTo>
                <a:close/>
                <a:moveTo>
                  <a:pt x="2961009" y="1275432"/>
                </a:moveTo>
                <a:lnTo>
                  <a:pt x="3277752" y="1901203"/>
                </a:lnTo>
                <a:cubicBezTo>
                  <a:pt x="3383548" y="2128832"/>
                  <a:pt x="3186278" y="2531632"/>
                  <a:pt x="2887773" y="2955026"/>
                </a:cubicBezTo>
                <a:cubicBezTo>
                  <a:pt x="2983276" y="2606687"/>
                  <a:pt x="2630206" y="2085815"/>
                  <a:pt x="2354773" y="1659836"/>
                </a:cubicBezTo>
                <a:close/>
                <a:moveTo>
                  <a:pt x="1019997" y="990789"/>
                </a:moveTo>
                <a:lnTo>
                  <a:pt x="1268877" y="1758248"/>
                </a:lnTo>
                <a:lnTo>
                  <a:pt x="1047983" y="1630715"/>
                </a:lnTo>
                <a:lnTo>
                  <a:pt x="703977" y="2226552"/>
                </a:lnTo>
                <a:cubicBezTo>
                  <a:pt x="358378" y="2176433"/>
                  <a:pt x="-13100" y="2171140"/>
                  <a:pt x="106650" y="1901606"/>
                </a:cubicBezTo>
                <a:lnTo>
                  <a:pt x="451811" y="1286515"/>
                </a:lnTo>
                <a:lnTo>
                  <a:pt x="230918" y="1158982"/>
                </a:lnTo>
                <a:close/>
                <a:moveTo>
                  <a:pt x="2174825" y="119764"/>
                </a:moveTo>
                <a:cubicBezTo>
                  <a:pt x="2220451" y="119103"/>
                  <a:pt x="2264887" y="143875"/>
                  <a:pt x="2308274" y="203493"/>
                </a:cubicBezTo>
                <a:lnTo>
                  <a:pt x="2668377" y="809957"/>
                </a:lnTo>
                <a:lnTo>
                  <a:pt x="2889271" y="682424"/>
                </a:lnTo>
                <a:lnTo>
                  <a:pt x="2640391" y="1449883"/>
                </a:lnTo>
                <a:lnTo>
                  <a:pt x="1851312" y="1281690"/>
                </a:lnTo>
                <a:lnTo>
                  <a:pt x="2072206" y="1154157"/>
                </a:lnTo>
                <a:lnTo>
                  <a:pt x="1728200" y="558321"/>
                </a:lnTo>
                <a:cubicBezTo>
                  <a:pt x="1890352" y="352642"/>
                  <a:pt x="2037947" y="121750"/>
                  <a:pt x="2174825" y="119764"/>
                </a:cubicBezTo>
                <a:close/>
                <a:moveTo>
                  <a:pt x="1831774" y="30"/>
                </a:moveTo>
                <a:cubicBezTo>
                  <a:pt x="1948530" y="539"/>
                  <a:pt x="2073232" y="7407"/>
                  <a:pt x="2202212" y="19111"/>
                </a:cubicBezTo>
                <a:cubicBezTo>
                  <a:pt x="1852790" y="110572"/>
                  <a:pt x="1578238" y="676776"/>
                  <a:pt x="1347045" y="1128297"/>
                </a:cubicBezTo>
                <a:lnTo>
                  <a:pt x="711024" y="795483"/>
                </a:lnTo>
                <a:lnTo>
                  <a:pt x="1094586" y="208291"/>
                </a:lnTo>
                <a:cubicBezTo>
                  <a:pt x="1202761" y="54213"/>
                  <a:pt x="1481508" y="-1496"/>
                  <a:pt x="1831774" y="3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04" name="Oval 35"/>
          <p:cNvSpPr/>
          <p:nvPr/>
        </p:nvSpPr>
        <p:spPr>
          <a:xfrm>
            <a:off x="8609908" y="5784301"/>
            <a:ext cx="426213" cy="537400"/>
          </a:xfrm>
          <a:custGeom>
            <a:avLst/>
            <a:gdLst/>
            <a:ahLst/>
            <a:cxnLst/>
            <a:rect l="l" t="t" r="r" b="b"/>
            <a:pathLst>
              <a:path w="2548531" h="3213371">
                <a:moveTo>
                  <a:pt x="792000" y="2498954"/>
                </a:moveTo>
                <a:lnTo>
                  <a:pt x="792000" y="2641726"/>
                </a:lnTo>
                <a:cubicBezTo>
                  <a:pt x="463357" y="2661706"/>
                  <a:pt x="216000" y="2748872"/>
                  <a:pt x="216000" y="2853371"/>
                </a:cubicBezTo>
                <a:cubicBezTo>
                  <a:pt x="216000" y="2972665"/>
                  <a:pt x="538355" y="3069371"/>
                  <a:pt x="936000" y="3069371"/>
                </a:cubicBezTo>
                <a:cubicBezTo>
                  <a:pt x="1333645" y="3069371"/>
                  <a:pt x="1656000" y="2972665"/>
                  <a:pt x="1656000" y="2853371"/>
                </a:cubicBezTo>
                <a:cubicBezTo>
                  <a:pt x="1656000" y="2748872"/>
                  <a:pt x="1408644" y="2661706"/>
                  <a:pt x="1080000" y="2641726"/>
                </a:cubicBezTo>
                <a:lnTo>
                  <a:pt x="1080000" y="2498954"/>
                </a:lnTo>
                <a:cubicBezTo>
                  <a:pt x="1528614" y="2524263"/>
                  <a:pt x="1872000" y="2673393"/>
                  <a:pt x="1872000" y="2853371"/>
                </a:cubicBezTo>
                <a:cubicBezTo>
                  <a:pt x="1872000" y="3052194"/>
                  <a:pt x="1452939" y="3213371"/>
                  <a:pt x="936000" y="3213371"/>
                </a:cubicBezTo>
                <a:cubicBezTo>
                  <a:pt x="419061" y="3213371"/>
                  <a:pt x="0" y="3052194"/>
                  <a:pt x="0" y="2853371"/>
                </a:cubicBezTo>
                <a:cubicBezTo>
                  <a:pt x="0" y="2673393"/>
                  <a:pt x="343386" y="2524263"/>
                  <a:pt x="792000" y="2498954"/>
                </a:cubicBezTo>
                <a:close/>
                <a:moveTo>
                  <a:pt x="2190403" y="180020"/>
                </a:moveTo>
                <a:cubicBezTo>
                  <a:pt x="2388233" y="180020"/>
                  <a:pt x="2548531" y="236495"/>
                  <a:pt x="2548531" y="306081"/>
                </a:cubicBezTo>
                <a:lnTo>
                  <a:pt x="2548531" y="1314569"/>
                </a:lnTo>
                <a:cubicBezTo>
                  <a:pt x="2548531" y="1244983"/>
                  <a:pt x="2388233" y="1188508"/>
                  <a:pt x="2190403" y="1188508"/>
                </a:cubicBezTo>
                <a:cubicBezTo>
                  <a:pt x="1992574" y="1188508"/>
                  <a:pt x="1832276" y="1244983"/>
                  <a:pt x="1832276" y="1314569"/>
                </a:cubicBezTo>
                <a:cubicBezTo>
                  <a:pt x="1832276" y="1384155"/>
                  <a:pt x="1671978" y="1440630"/>
                  <a:pt x="1474148" y="1440630"/>
                </a:cubicBezTo>
                <a:cubicBezTo>
                  <a:pt x="1276318" y="1440630"/>
                  <a:pt x="1116020" y="1384155"/>
                  <a:pt x="1116020" y="1314569"/>
                </a:cubicBezTo>
                <a:lnTo>
                  <a:pt x="1116020" y="306081"/>
                </a:lnTo>
                <a:cubicBezTo>
                  <a:pt x="1116020" y="375667"/>
                  <a:pt x="1276318" y="432142"/>
                  <a:pt x="1474148" y="432142"/>
                </a:cubicBezTo>
                <a:cubicBezTo>
                  <a:pt x="1671978" y="432142"/>
                  <a:pt x="1832276" y="375667"/>
                  <a:pt x="1832276" y="306081"/>
                </a:cubicBezTo>
                <a:cubicBezTo>
                  <a:pt x="1832276" y="236495"/>
                  <a:pt x="1992574" y="180020"/>
                  <a:pt x="2190403" y="180020"/>
                </a:cubicBezTo>
                <a:close/>
                <a:moveTo>
                  <a:pt x="936000" y="0"/>
                </a:moveTo>
                <a:cubicBezTo>
                  <a:pt x="1035422" y="0"/>
                  <a:pt x="1116020" y="80598"/>
                  <a:pt x="1116020" y="180020"/>
                </a:cubicBezTo>
                <a:cubicBezTo>
                  <a:pt x="1116020" y="246019"/>
                  <a:pt x="1080504" y="303723"/>
                  <a:pt x="1026000" y="332457"/>
                </a:cubicBezTo>
                <a:lnTo>
                  <a:pt x="1026000" y="2887874"/>
                </a:lnTo>
                <a:lnTo>
                  <a:pt x="846000" y="2887874"/>
                </a:lnTo>
                <a:lnTo>
                  <a:pt x="846000" y="332457"/>
                </a:lnTo>
                <a:cubicBezTo>
                  <a:pt x="791497" y="303723"/>
                  <a:pt x="755980" y="246019"/>
                  <a:pt x="755980" y="180020"/>
                </a:cubicBezTo>
                <a:cubicBezTo>
                  <a:pt x="755980" y="80598"/>
                  <a:pt x="836578" y="0"/>
                  <a:pt x="936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 name="Text Placeholder 1">
            <a:extLst>
              <a:ext uri="{FF2B5EF4-FFF2-40B4-BE49-F238E27FC236}">
                <a16:creationId xmlns:a16="http://schemas.microsoft.com/office/drawing/2014/main" id="{50D2296D-C3B7-A6CD-5103-328A51A19766}"/>
              </a:ext>
            </a:extLst>
          </p:cNvPr>
          <p:cNvSpPr txBox="1">
            <a:spLocks/>
          </p:cNvSpPr>
          <p:nvPr/>
        </p:nvSpPr>
        <p:spPr>
          <a:xfrm>
            <a:off x="0" y="280988"/>
            <a:ext cx="11572875" cy="72548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sz="3600" dirty="0"/>
              <a:t>Fully Editable Icon Sets: B</a:t>
            </a:r>
          </a:p>
        </p:txBody>
      </p:sp>
    </p:spTree>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Isosceles Triangle 68"/>
          <p:cNvSpPr/>
          <p:nvPr/>
        </p:nvSpPr>
        <p:spPr>
          <a:xfrm rot="10800000">
            <a:off x="6175655" y="4809022"/>
            <a:ext cx="220703" cy="687310"/>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55" name="Rectangle 9"/>
          <p:cNvSpPr/>
          <p:nvPr/>
        </p:nvSpPr>
        <p:spPr>
          <a:xfrm>
            <a:off x="6739261" y="4888376"/>
            <a:ext cx="529466" cy="528605"/>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56" name="Isosceles Triangle 8"/>
          <p:cNvSpPr/>
          <p:nvPr/>
        </p:nvSpPr>
        <p:spPr>
          <a:xfrm rot="16200000">
            <a:off x="2663029" y="3833153"/>
            <a:ext cx="444149" cy="529543"/>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57" name="Donut 8"/>
          <p:cNvSpPr/>
          <p:nvPr/>
        </p:nvSpPr>
        <p:spPr>
          <a:xfrm>
            <a:off x="7778855" y="3807330"/>
            <a:ext cx="486216" cy="581184"/>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tx1"/>
              </a:solidFill>
            </a:endParaRPr>
          </a:p>
        </p:txBody>
      </p:sp>
      <p:sp>
        <p:nvSpPr>
          <p:cNvPr id="58" name="Freeform 18"/>
          <p:cNvSpPr/>
          <p:nvPr/>
        </p:nvSpPr>
        <p:spPr>
          <a:xfrm>
            <a:off x="8408661" y="4946341"/>
            <a:ext cx="511325" cy="41267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59" name="Oval 7"/>
          <p:cNvSpPr/>
          <p:nvPr/>
        </p:nvSpPr>
        <p:spPr>
          <a:xfrm>
            <a:off x="8555992" y="3840671"/>
            <a:ext cx="514505" cy="514505"/>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60" name="Freeform 20"/>
          <p:cNvSpPr/>
          <p:nvPr/>
        </p:nvSpPr>
        <p:spPr>
          <a:xfrm>
            <a:off x="9301938" y="5851554"/>
            <a:ext cx="536427" cy="573297"/>
          </a:xfrm>
          <a:custGeom>
            <a:avLst/>
            <a:gdLst>
              <a:gd name="connsiteX0" fmla="*/ 795647 w 2149434"/>
              <a:gd name="connsiteY0" fmla="*/ 2933205 h 2933205"/>
              <a:gd name="connsiteX1" fmla="*/ 0 w 2149434"/>
              <a:gd name="connsiteY1" fmla="*/ 1531917 h 2933205"/>
              <a:gd name="connsiteX2" fmla="*/ 463138 w 2149434"/>
              <a:gd name="connsiteY2" fmla="*/ 1733797 h 2933205"/>
              <a:gd name="connsiteX3" fmla="*/ 700645 w 2149434"/>
              <a:gd name="connsiteY3" fmla="*/ 166255 h 2933205"/>
              <a:gd name="connsiteX4" fmla="*/ 676894 w 2149434"/>
              <a:gd name="connsiteY4" fmla="*/ 0 h 2933205"/>
              <a:gd name="connsiteX5" fmla="*/ 2066307 w 2149434"/>
              <a:gd name="connsiteY5" fmla="*/ 819397 h 2933205"/>
              <a:gd name="connsiteX6" fmla="*/ 2149434 w 2149434"/>
              <a:gd name="connsiteY6" fmla="*/ 593766 h 2933205"/>
              <a:gd name="connsiteX7" fmla="*/ 1816925 w 2149434"/>
              <a:gd name="connsiteY7" fmla="*/ 2933205 h 2933205"/>
              <a:gd name="connsiteX8" fmla="*/ 1187533 w 2149434"/>
              <a:gd name="connsiteY8" fmla="*/ 926275 h 2933205"/>
              <a:gd name="connsiteX9" fmla="*/ 1080655 w 2149434"/>
              <a:gd name="connsiteY9" fmla="*/ 1828800 h 2933205"/>
              <a:gd name="connsiteX10" fmla="*/ 914400 w 2149434"/>
              <a:gd name="connsiteY10" fmla="*/ 1448790 h 2933205"/>
              <a:gd name="connsiteX11" fmla="*/ 795647 w 2149434"/>
              <a:gd name="connsiteY11" fmla="*/ 2933205 h 2933205"/>
              <a:gd name="connsiteX0-1" fmla="*/ 795647 w 2149434"/>
              <a:gd name="connsiteY0-2" fmla="*/ 2933205 h 2933205"/>
              <a:gd name="connsiteX1-3" fmla="*/ 0 w 2149434"/>
              <a:gd name="connsiteY1-4" fmla="*/ 1531917 h 2933205"/>
              <a:gd name="connsiteX2-5" fmla="*/ 463138 w 2149434"/>
              <a:gd name="connsiteY2-6" fmla="*/ 1733797 h 2933205"/>
              <a:gd name="connsiteX3-7" fmla="*/ 676894 w 2149434"/>
              <a:gd name="connsiteY3-8" fmla="*/ 0 h 2933205"/>
              <a:gd name="connsiteX4-9" fmla="*/ 2066307 w 2149434"/>
              <a:gd name="connsiteY4-10" fmla="*/ 819397 h 2933205"/>
              <a:gd name="connsiteX5-11" fmla="*/ 2149434 w 2149434"/>
              <a:gd name="connsiteY5-12" fmla="*/ 593766 h 2933205"/>
              <a:gd name="connsiteX6-13" fmla="*/ 1816925 w 2149434"/>
              <a:gd name="connsiteY6-14" fmla="*/ 2933205 h 2933205"/>
              <a:gd name="connsiteX7-15" fmla="*/ 1187533 w 2149434"/>
              <a:gd name="connsiteY7-16" fmla="*/ 926275 h 2933205"/>
              <a:gd name="connsiteX8-17" fmla="*/ 1080655 w 2149434"/>
              <a:gd name="connsiteY8-18" fmla="*/ 1828800 h 2933205"/>
              <a:gd name="connsiteX9-19" fmla="*/ 914400 w 2149434"/>
              <a:gd name="connsiteY9-20" fmla="*/ 1448790 h 2933205"/>
              <a:gd name="connsiteX10-21" fmla="*/ 795647 w 2149434"/>
              <a:gd name="connsiteY10-22" fmla="*/ 2933205 h 2933205"/>
              <a:gd name="connsiteX0-23" fmla="*/ 795647 w 2149434"/>
              <a:gd name="connsiteY0-24" fmla="*/ 3150488 h 3150488"/>
              <a:gd name="connsiteX1-25" fmla="*/ 0 w 2149434"/>
              <a:gd name="connsiteY1-26" fmla="*/ 1749200 h 3150488"/>
              <a:gd name="connsiteX2-27" fmla="*/ 463138 w 2149434"/>
              <a:gd name="connsiteY2-28" fmla="*/ 1951080 h 3150488"/>
              <a:gd name="connsiteX3-29" fmla="*/ 776482 w 2149434"/>
              <a:gd name="connsiteY3-30" fmla="*/ 0 h 3150488"/>
              <a:gd name="connsiteX4-31" fmla="*/ 2066307 w 2149434"/>
              <a:gd name="connsiteY4-32" fmla="*/ 1036680 h 3150488"/>
              <a:gd name="connsiteX5-33" fmla="*/ 2149434 w 2149434"/>
              <a:gd name="connsiteY5-34" fmla="*/ 811049 h 3150488"/>
              <a:gd name="connsiteX6-35" fmla="*/ 1816925 w 2149434"/>
              <a:gd name="connsiteY6-36" fmla="*/ 3150488 h 3150488"/>
              <a:gd name="connsiteX7-37" fmla="*/ 1187533 w 2149434"/>
              <a:gd name="connsiteY7-38" fmla="*/ 1143558 h 3150488"/>
              <a:gd name="connsiteX8-39" fmla="*/ 1080655 w 2149434"/>
              <a:gd name="connsiteY8-40" fmla="*/ 2046083 h 3150488"/>
              <a:gd name="connsiteX9-41" fmla="*/ 914400 w 2149434"/>
              <a:gd name="connsiteY9-42" fmla="*/ 1666073 h 3150488"/>
              <a:gd name="connsiteX10-43" fmla="*/ 795647 w 2149434"/>
              <a:gd name="connsiteY10-44" fmla="*/ 3150488 h 3150488"/>
              <a:gd name="connsiteX0-45" fmla="*/ 795647 w 2149434"/>
              <a:gd name="connsiteY0-46" fmla="*/ 3150488 h 3150488"/>
              <a:gd name="connsiteX1-47" fmla="*/ 0 w 2149434"/>
              <a:gd name="connsiteY1-48" fmla="*/ 1749200 h 3150488"/>
              <a:gd name="connsiteX2-49" fmla="*/ 463138 w 2149434"/>
              <a:gd name="connsiteY2-50" fmla="*/ 1951080 h 3150488"/>
              <a:gd name="connsiteX3-51" fmla="*/ 776482 w 2149434"/>
              <a:gd name="connsiteY3-52" fmla="*/ 0 h 3150488"/>
              <a:gd name="connsiteX4-53" fmla="*/ 2066307 w 2149434"/>
              <a:gd name="connsiteY4-54" fmla="*/ 1036680 h 3150488"/>
              <a:gd name="connsiteX5-55" fmla="*/ 2149434 w 2149434"/>
              <a:gd name="connsiteY5-56" fmla="*/ 811049 h 3150488"/>
              <a:gd name="connsiteX6-57" fmla="*/ 1816925 w 2149434"/>
              <a:gd name="connsiteY6-58" fmla="*/ 3150488 h 3150488"/>
              <a:gd name="connsiteX7-59" fmla="*/ 1187533 w 2149434"/>
              <a:gd name="connsiteY7-60" fmla="*/ 1143558 h 3150488"/>
              <a:gd name="connsiteX8-61" fmla="*/ 1080655 w 2149434"/>
              <a:gd name="connsiteY8-62" fmla="*/ 2046083 h 3150488"/>
              <a:gd name="connsiteX9-63" fmla="*/ 914400 w 2149434"/>
              <a:gd name="connsiteY9-64" fmla="*/ 1666073 h 3150488"/>
              <a:gd name="connsiteX10-65" fmla="*/ 795647 w 2149434"/>
              <a:gd name="connsiteY10-66" fmla="*/ 3150488 h 3150488"/>
              <a:gd name="connsiteX0-67" fmla="*/ 795647 w 2149434"/>
              <a:gd name="connsiteY0-68" fmla="*/ 3150488 h 3150488"/>
              <a:gd name="connsiteX1-69" fmla="*/ 0 w 2149434"/>
              <a:gd name="connsiteY1-70" fmla="*/ 1749200 h 3150488"/>
              <a:gd name="connsiteX2-71" fmla="*/ 463138 w 2149434"/>
              <a:gd name="connsiteY2-72" fmla="*/ 1951080 h 3150488"/>
              <a:gd name="connsiteX3-73" fmla="*/ 776482 w 2149434"/>
              <a:gd name="connsiteY3-74" fmla="*/ 0 h 3150488"/>
              <a:gd name="connsiteX4-75" fmla="*/ 1975772 w 2149434"/>
              <a:gd name="connsiteY4-76" fmla="*/ 991413 h 3150488"/>
              <a:gd name="connsiteX5-77" fmla="*/ 2149434 w 2149434"/>
              <a:gd name="connsiteY5-78" fmla="*/ 811049 h 3150488"/>
              <a:gd name="connsiteX6-79" fmla="*/ 1816925 w 2149434"/>
              <a:gd name="connsiteY6-80" fmla="*/ 3150488 h 3150488"/>
              <a:gd name="connsiteX7-81" fmla="*/ 1187533 w 2149434"/>
              <a:gd name="connsiteY7-82" fmla="*/ 1143558 h 3150488"/>
              <a:gd name="connsiteX8-83" fmla="*/ 1080655 w 2149434"/>
              <a:gd name="connsiteY8-84" fmla="*/ 2046083 h 3150488"/>
              <a:gd name="connsiteX9-85" fmla="*/ 914400 w 2149434"/>
              <a:gd name="connsiteY9-86" fmla="*/ 1666073 h 3150488"/>
              <a:gd name="connsiteX10-87" fmla="*/ 795647 w 2149434"/>
              <a:gd name="connsiteY10-88" fmla="*/ 3150488 h 3150488"/>
              <a:gd name="connsiteX0-89" fmla="*/ 795647 w 2149434"/>
              <a:gd name="connsiteY0-90" fmla="*/ 3150488 h 3150488"/>
              <a:gd name="connsiteX1-91" fmla="*/ 0 w 2149434"/>
              <a:gd name="connsiteY1-92" fmla="*/ 1749200 h 3150488"/>
              <a:gd name="connsiteX2-93" fmla="*/ 463138 w 2149434"/>
              <a:gd name="connsiteY2-94" fmla="*/ 1951080 h 3150488"/>
              <a:gd name="connsiteX3-95" fmla="*/ 776482 w 2149434"/>
              <a:gd name="connsiteY3-96" fmla="*/ 0 h 3150488"/>
              <a:gd name="connsiteX4-97" fmla="*/ 1975772 w 2149434"/>
              <a:gd name="connsiteY4-98" fmla="*/ 991413 h 3150488"/>
              <a:gd name="connsiteX5-99" fmla="*/ 2149434 w 2149434"/>
              <a:gd name="connsiteY5-100" fmla="*/ 811049 h 3150488"/>
              <a:gd name="connsiteX6-101" fmla="*/ 1816925 w 2149434"/>
              <a:gd name="connsiteY6-102" fmla="*/ 3150488 h 3150488"/>
              <a:gd name="connsiteX7-103" fmla="*/ 1187533 w 2149434"/>
              <a:gd name="connsiteY7-104" fmla="*/ 1143558 h 3150488"/>
              <a:gd name="connsiteX8-105" fmla="*/ 1080655 w 2149434"/>
              <a:gd name="connsiteY8-106" fmla="*/ 2046083 h 3150488"/>
              <a:gd name="connsiteX9-107" fmla="*/ 914400 w 2149434"/>
              <a:gd name="connsiteY9-108" fmla="*/ 1666073 h 3150488"/>
              <a:gd name="connsiteX10-109" fmla="*/ 795647 w 2149434"/>
              <a:gd name="connsiteY10-110" fmla="*/ 3150488 h 3150488"/>
              <a:gd name="connsiteX0-111" fmla="*/ 795647 w 2149434"/>
              <a:gd name="connsiteY0-112" fmla="*/ 3150488 h 3150488"/>
              <a:gd name="connsiteX1-113" fmla="*/ 0 w 2149434"/>
              <a:gd name="connsiteY1-114" fmla="*/ 1749200 h 3150488"/>
              <a:gd name="connsiteX2-115" fmla="*/ 463138 w 2149434"/>
              <a:gd name="connsiteY2-116" fmla="*/ 1951080 h 3150488"/>
              <a:gd name="connsiteX3-117" fmla="*/ 776482 w 2149434"/>
              <a:gd name="connsiteY3-118" fmla="*/ 0 h 3150488"/>
              <a:gd name="connsiteX4-119" fmla="*/ 1975772 w 2149434"/>
              <a:gd name="connsiteY4-120" fmla="*/ 991413 h 3150488"/>
              <a:gd name="connsiteX5-121" fmla="*/ 2149434 w 2149434"/>
              <a:gd name="connsiteY5-122" fmla="*/ 811049 h 3150488"/>
              <a:gd name="connsiteX6-123" fmla="*/ 1816925 w 2149434"/>
              <a:gd name="connsiteY6-124" fmla="*/ 3150488 h 3150488"/>
              <a:gd name="connsiteX7-125" fmla="*/ 1187533 w 2149434"/>
              <a:gd name="connsiteY7-126" fmla="*/ 1143558 h 3150488"/>
              <a:gd name="connsiteX8-127" fmla="*/ 1080655 w 2149434"/>
              <a:gd name="connsiteY8-128" fmla="*/ 2046083 h 3150488"/>
              <a:gd name="connsiteX9-129" fmla="*/ 914400 w 2149434"/>
              <a:gd name="connsiteY9-130" fmla="*/ 1666073 h 3150488"/>
              <a:gd name="connsiteX10-131" fmla="*/ 795647 w 2149434"/>
              <a:gd name="connsiteY10-132" fmla="*/ 3150488 h 3150488"/>
              <a:gd name="connsiteX0-133" fmla="*/ 795647 w 2095113"/>
              <a:gd name="connsiteY0-134" fmla="*/ 3150488 h 3150488"/>
              <a:gd name="connsiteX1-135" fmla="*/ 0 w 2095113"/>
              <a:gd name="connsiteY1-136" fmla="*/ 1749200 h 3150488"/>
              <a:gd name="connsiteX2-137" fmla="*/ 463138 w 2095113"/>
              <a:gd name="connsiteY2-138" fmla="*/ 1951080 h 3150488"/>
              <a:gd name="connsiteX3-139" fmla="*/ 776482 w 2095113"/>
              <a:gd name="connsiteY3-140" fmla="*/ 0 h 3150488"/>
              <a:gd name="connsiteX4-141" fmla="*/ 1975772 w 2095113"/>
              <a:gd name="connsiteY4-142" fmla="*/ 991413 h 3150488"/>
              <a:gd name="connsiteX5-143" fmla="*/ 2095113 w 2095113"/>
              <a:gd name="connsiteY5-144" fmla="*/ 702407 h 3150488"/>
              <a:gd name="connsiteX6-145" fmla="*/ 1816925 w 2095113"/>
              <a:gd name="connsiteY6-146" fmla="*/ 3150488 h 3150488"/>
              <a:gd name="connsiteX7-147" fmla="*/ 1187533 w 2095113"/>
              <a:gd name="connsiteY7-148" fmla="*/ 1143558 h 3150488"/>
              <a:gd name="connsiteX8-149" fmla="*/ 1080655 w 2095113"/>
              <a:gd name="connsiteY8-150" fmla="*/ 2046083 h 3150488"/>
              <a:gd name="connsiteX9-151" fmla="*/ 914400 w 2095113"/>
              <a:gd name="connsiteY9-152" fmla="*/ 1666073 h 3150488"/>
              <a:gd name="connsiteX10-153" fmla="*/ 795647 w 2095113"/>
              <a:gd name="connsiteY10-154" fmla="*/ 3150488 h 3150488"/>
              <a:gd name="connsiteX0-155" fmla="*/ 795647 w 2760540"/>
              <a:gd name="connsiteY0-156" fmla="*/ 3150488 h 3150488"/>
              <a:gd name="connsiteX1-157" fmla="*/ 0 w 2760540"/>
              <a:gd name="connsiteY1-158" fmla="*/ 1749200 h 3150488"/>
              <a:gd name="connsiteX2-159" fmla="*/ 463138 w 2760540"/>
              <a:gd name="connsiteY2-160" fmla="*/ 1951080 h 3150488"/>
              <a:gd name="connsiteX3-161" fmla="*/ 776482 w 2760540"/>
              <a:gd name="connsiteY3-162" fmla="*/ 0 h 3150488"/>
              <a:gd name="connsiteX4-163" fmla="*/ 1975772 w 2760540"/>
              <a:gd name="connsiteY4-164" fmla="*/ 991413 h 3150488"/>
              <a:gd name="connsiteX5-165" fmla="*/ 2095113 w 2760540"/>
              <a:gd name="connsiteY5-166" fmla="*/ 702407 h 3150488"/>
              <a:gd name="connsiteX6-167" fmla="*/ 1816925 w 2760540"/>
              <a:gd name="connsiteY6-168" fmla="*/ 3150488 h 3150488"/>
              <a:gd name="connsiteX7-169" fmla="*/ 1187533 w 2760540"/>
              <a:gd name="connsiteY7-170" fmla="*/ 1143558 h 3150488"/>
              <a:gd name="connsiteX8-171" fmla="*/ 1080655 w 2760540"/>
              <a:gd name="connsiteY8-172" fmla="*/ 2046083 h 3150488"/>
              <a:gd name="connsiteX9-173" fmla="*/ 914400 w 2760540"/>
              <a:gd name="connsiteY9-174" fmla="*/ 1666073 h 3150488"/>
              <a:gd name="connsiteX10-175" fmla="*/ 795647 w 2760540"/>
              <a:gd name="connsiteY10-176" fmla="*/ 3150488 h 3150488"/>
              <a:gd name="connsiteX0-177" fmla="*/ 795647 w 2904019"/>
              <a:gd name="connsiteY0-178" fmla="*/ 3150488 h 3150488"/>
              <a:gd name="connsiteX1-179" fmla="*/ 0 w 2904019"/>
              <a:gd name="connsiteY1-180" fmla="*/ 1749200 h 3150488"/>
              <a:gd name="connsiteX2-181" fmla="*/ 463138 w 2904019"/>
              <a:gd name="connsiteY2-182" fmla="*/ 1951080 h 3150488"/>
              <a:gd name="connsiteX3-183" fmla="*/ 776482 w 2904019"/>
              <a:gd name="connsiteY3-184" fmla="*/ 0 h 3150488"/>
              <a:gd name="connsiteX4-185" fmla="*/ 1975772 w 2904019"/>
              <a:gd name="connsiteY4-186" fmla="*/ 991413 h 3150488"/>
              <a:gd name="connsiteX5-187" fmla="*/ 2095113 w 2904019"/>
              <a:gd name="connsiteY5-188" fmla="*/ 702407 h 3150488"/>
              <a:gd name="connsiteX6-189" fmla="*/ 1816925 w 2904019"/>
              <a:gd name="connsiteY6-190" fmla="*/ 3150488 h 3150488"/>
              <a:gd name="connsiteX7-191" fmla="*/ 1187533 w 2904019"/>
              <a:gd name="connsiteY7-192" fmla="*/ 1143558 h 3150488"/>
              <a:gd name="connsiteX8-193" fmla="*/ 1080655 w 2904019"/>
              <a:gd name="connsiteY8-194" fmla="*/ 2046083 h 3150488"/>
              <a:gd name="connsiteX9-195" fmla="*/ 914400 w 2904019"/>
              <a:gd name="connsiteY9-196" fmla="*/ 1666073 h 3150488"/>
              <a:gd name="connsiteX10-197" fmla="*/ 795647 w 2904019"/>
              <a:gd name="connsiteY10-198" fmla="*/ 3150488 h 3150488"/>
              <a:gd name="connsiteX0-199" fmla="*/ 795647 w 2905418"/>
              <a:gd name="connsiteY0-200" fmla="*/ 3150488 h 3186701"/>
              <a:gd name="connsiteX1-201" fmla="*/ 0 w 2905418"/>
              <a:gd name="connsiteY1-202" fmla="*/ 1749200 h 3186701"/>
              <a:gd name="connsiteX2-203" fmla="*/ 463138 w 2905418"/>
              <a:gd name="connsiteY2-204" fmla="*/ 1951080 h 3186701"/>
              <a:gd name="connsiteX3-205" fmla="*/ 776482 w 2905418"/>
              <a:gd name="connsiteY3-206" fmla="*/ 0 h 3186701"/>
              <a:gd name="connsiteX4-207" fmla="*/ 1975772 w 2905418"/>
              <a:gd name="connsiteY4-208" fmla="*/ 991413 h 3186701"/>
              <a:gd name="connsiteX5-209" fmla="*/ 2095113 w 2905418"/>
              <a:gd name="connsiteY5-210" fmla="*/ 702407 h 3186701"/>
              <a:gd name="connsiteX6-211" fmla="*/ 1821452 w 2905418"/>
              <a:gd name="connsiteY6-212" fmla="*/ 3186701 h 3186701"/>
              <a:gd name="connsiteX7-213" fmla="*/ 1187533 w 2905418"/>
              <a:gd name="connsiteY7-214" fmla="*/ 1143558 h 3186701"/>
              <a:gd name="connsiteX8-215" fmla="*/ 1080655 w 2905418"/>
              <a:gd name="connsiteY8-216" fmla="*/ 2046083 h 3186701"/>
              <a:gd name="connsiteX9-217" fmla="*/ 914400 w 2905418"/>
              <a:gd name="connsiteY9-218" fmla="*/ 1666073 h 3186701"/>
              <a:gd name="connsiteX10-219" fmla="*/ 795647 w 2905418"/>
              <a:gd name="connsiteY10-220" fmla="*/ 3150488 h 3186701"/>
              <a:gd name="connsiteX0-221" fmla="*/ 795647 w 2937337"/>
              <a:gd name="connsiteY0-222" fmla="*/ 3150488 h 3186701"/>
              <a:gd name="connsiteX1-223" fmla="*/ 0 w 2937337"/>
              <a:gd name="connsiteY1-224" fmla="*/ 1749200 h 3186701"/>
              <a:gd name="connsiteX2-225" fmla="*/ 463138 w 2937337"/>
              <a:gd name="connsiteY2-226" fmla="*/ 1951080 h 3186701"/>
              <a:gd name="connsiteX3-227" fmla="*/ 776482 w 2937337"/>
              <a:gd name="connsiteY3-228" fmla="*/ 0 h 3186701"/>
              <a:gd name="connsiteX4-229" fmla="*/ 1975772 w 2937337"/>
              <a:gd name="connsiteY4-230" fmla="*/ 991413 h 3186701"/>
              <a:gd name="connsiteX5-231" fmla="*/ 2095113 w 2937337"/>
              <a:gd name="connsiteY5-232" fmla="*/ 702407 h 3186701"/>
              <a:gd name="connsiteX6-233" fmla="*/ 1821452 w 2937337"/>
              <a:gd name="connsiteY6-234" fmla="*/ 3186701 h 3186701"/>
              <a:gd name="connsiteX7-235" fmla="*/ 1187533 w 2937337"/>
              <a:gd name="connsiteY7-236" fmla="*/ 1143558 h 3186701"/>
              <a:gd name="connsiteX8-237" fmla="*/ 1080655 w 2937337"/>
              <a:gd name="connsiteY8-238" fmla="*/ 2046083 h 3186701"/>
              <a:gd name="connsiteX9-239" fmla="*/ 914400 w 2937337"/>
              <a:gd name="connsiteY9-240" fmla="*/ 1666073 h 3186701"/>
              <a:gd name="connsiteX10-241" fmla="*/ 795647 w 2937337"/>
              <a:gd name="connsiteY10-242" fmla="*/ 3150488 h 3186701"/>
              <a:gd name="connsiteX0-243" fmla="*/ 795647 w 2937337"/>
              <a:gd name="connsiteY0-244" fmla="*/ 3150488 h 3186701"/>
              <a:gd name="connsiteX1-245" fmla="*/ 0 w 2937337"/>
              <a:gd name="connsiteY1-246" fmla="*/ 1749200 h 3186701"/>
              <a:gd name="connsiteX2-247" fmla="*/ 463138 w 2937337"/>
              <a:gd name="connsiteY2-248" fmla="*/ 1951080 h 3186701"/>
              <a:gd name="connsiteX3-249" fmla="*/ 776482 w 2937337"/>
              <a:gd name="connsiteY3-250" fmla="*/ 0 h 3186701"/>
              <a:gd name="connsiteX4-251" fmla="*/ 2120628 w 2937337"/>
              <a:gd name="connsiteY4-252" fmla="*/ 1308284 h 3186701"/>
              <a:gd name="connsiteX5-253" fmla="*/ 2095113 w 2937337"/>
              <a:gd name="connsiteY5-254" fmla="*/ 702407 h 3186701"/>
              <a:gd name="connsiteX6-255" fmla="*/ 1821452 w 2937337"/>
              <a:gd name="connsiteY6-256" fmla="*/ 3186701 h 3186701"/>
              <a:gd name="connsiteX7-257" fmla="*/ 1187533 w 2937337"/>
              <a:gd name="connsiteY7-258" fmla="*/ 1143558 h 3186701"/>
              <a:gd name="connsiteX8-259" fmla="*/ 1080655 w 2937337"/>
              <a:gd name="connsiteY8-260" fmla="*/ 2046083 h 3186701"/>
              <a:gd name="connsiteX9-261" fmla="*/ 914400 w 2937337"/>
              <a:gd name="connsiteY9-262" fmla="*/ 1666073 h 3186701"/>
              <a:gd name="connsiteX10-263" fmla="*/ 795647 w 2937337"/>
              <a:gd name="connsiteY10-264" fmla="*/ 3150488 h 3186701"/>
              <a:gd name="connsiteX0-265" fmla="*/ 795647 w 2937337"/>
              <a:gd name="connsiteY0-266" fmla="*/ 3150488 h 3186701"/>
              <a:gd name="connsiteX1-267" fmla="*/ 0 w 2937337"/>
              <a:gd name="connsiteY1-268" fmla="*/ 1749200 h 3186701"/>
              <a:gd name="connsiteX2-269" fmla="*/ 463138 w 2937337"/>
              <a:gd name="connsiteY2-270" fmla="*/ 1951080 h 3186701"/>
              <a:gd name="connsiteX3-271" fmla="*/ 776482 w 2937337"/>
              <a:gd name="connsiteY3-272" fmla="*/ 0 h 3186701"/>
              <a:gd name="connsiteX4-273" fmla="*/ 2120628 w 2937337"/>
              <a:gd name="connsiteY4-274" fmla="*/ 1308284 h 3186701"/>
              <a:gd name="connsiteX5-275" fmla="*/ 2095113 w 2937337"/>
              <a:gd name="connsiteY5-276" fmla="*/ 702407 h 3186701"/>
              <a:gd name="connsiteX6-277" fmla="*/ 1821452 w 2937337"/>
              <a:gd name="connsiteY6-278" fmla="*/ 3186701 h 3186701"/>
              <a:gd name="connsiteX7-279" fmla="*/ 1187533 w 2937337"/>
              <a:gd name="connsiteY7-280" fmla="*/ 1143558 h 3186701"/>
              <a:gd name="connsiteX8-281" fmla="*/ 1080655 w 2937337"/>
              <a:gd name="connsiteY8-282" fmla="*/ 2046083 h 3186701"/>
              <a:gd name="connsiteX9-283" fmla="*/ 914400 w 2937337"/>
              <a:gd name="connsiteY9-284" fmla="*/ 1666073 h 3186701"/>
              <a:gd name="connsiteX10-285" fmla="*/ 795647 w 2937337"/>
              <a:gd name="connsiteY10-286" fmla="*/ 3150488 h 3186701"/>
              <a:gd name="connsiteX0-287" fmla="*/ 795647 w 2937337"/>
              <a:gd name="connsiteY0-288" fmla="*/ 3150488 h 3186701"/>
              <a:gd name="connsiteX1-289" fmla="*/ 0 w 2937337"/>
              <a:gd name="connsiteY1-290" fmla="*/ 1749200 h 3186701"/>
              <a:gd name="connsiteX2-291" fmla="*/ 463138 w 2937337"/>
              <a:gd name="connsiteY2-292" fmla="*/ 1951080 h 3186701"/>
              <a:gd name="connsiteX3-293" fmla="*/ 776482 w 2937337"/>
              <a:gd name="connsiteY3-294" fmla="*/ 0 h 3186701"/>
              <a:gd name="connsiteX4-295" fmla="*/ 2120628 w 2937337"/>
              <a:gd name="connsiteY4-296" fmla="*/ 1308284 h 3186701"/>
              <a:gd name="connsiteX5-297" fmla="*/ 2095113 w 2937337"/>
              <a:gd name="connsiteY5-298" fmla="*/ 702407 h 3186701"/>
              <a:gd name="connsiteX6-299" fmla="*/ 1821452 w 2937337"/>
              <a:gd name="connsiteY6-300" fmla="*/ 3186701 h 3186701"/>
              <a:gd name="connsiteX7-301" fmla="*/ 1187533 w 2937337"/>
              <a:gd name="connsiteY7-302" fmla="*/ 1143558 h 3186701"/>
              <a:gd name="connsiteX8-303" fmla="*/ 1080655 w 2937337"/>
              <a:gd name="connsiteY8-304" fmla="*/ 2046083 h 3186701"/>
              <a:gd name="connsiteX9-305" fmla="*/ 914400 w 2937337"/>
              <a:gd name="connsiteY9-306" fmla="*/ 1666073 h 3186701"/>
              <a:gd name="connsiteX10-307" fmla="*/ 795647 w 2937337"/>
              <a:gd name="connsiteY10-308" fmla="*/ 3150488 h 3186701"/>
              <a:gd name="connsiteX0-309" fmla="*/ 795647 w 2937337"/>
              <a:gd name="connsiteY0-310" fmla="*/ 3150488 h 3186701"/>
              <a:gd name="connsiteX1-311" fmla="*/ 0 w 2937337"/>
              <a:gd name="connsiteY1-312" fmla="*/ 1749200 h 3186701"/>
              <a:gd name="connsiteX2-313" fmla="*/ 463138 w 2937337"/>
              <a:gd name="connsiteY2-314" fmla="*/ 1951080 h 3186701"/>
              <a:gd name="connsiteX3-315" fmla="*/ 776482 w 2937337"/>
              <a:gd name="connsiteY3-316" fmla="*/ 0 h 3186701"/>
              <a:gd name="connsiteX4-317" fmla="*/ 2120628 w 2937337"/>
              <a:gd name="connsiteY4-318" fmla="*/ 1308284 h 3186701"/>
              <a:gd name="connsiteX5-319" fmla="*/ 2095113 w 2937337"/>
              <a:gd name="connsiteY5-320" fmla="*/ 702407 h 3186701"/>
              <a:gd name="connsiteX6-321" fmla="*/ 1821452 w 2937337"/>
              <a:gd name="connsiteY6-322" fmla="*/ 3186701 h 3186701"/>
              <a:gd name="connsiteX7-323" fmla="*/ 1187533 w 2937337"/>
              <a:gd name="connsiteY7-324" fmla="*/ 1143558 h 3186701"/>
              <a:gd name="connsiteX8-325" fmla="*/ 1080655 w 2937337"/>
              <a:gd name="connsiteY8-326" fmla="*/ 2046083 h 3186701"/>
              <a:gd name="connsiteX9-327" fmla="*/ 914400 w 2937337"/>
              <a:gd name="connsiteY9-328" fmla="*/ 1666073 h 3186701"/>
              <a:gd name="connsiteX10-329" fmla="*/ 795647 w 2937337"/>
              <a:gd name="connsiteY10-330" fmla="*/ 3150488 h 3186701"/>
              <a:gd name="connsiteX0-331" fmla="*/ 795647 w 2937337"/>
              <a:gd name="connsiteY0-332" fmla="*/ 3150488 h 3186701"/>
              <a:gd name="connsiteX1-333" fmla="*/ 0 w 2937337"/>
              <a:gd name="connsiteY1-334" fmla="*/ 1749200 h 3186701"/>
              <a:gd name="connsiteX2-335" fmla="*/ 463138 w 2937337"/>
              <a:gd name="connsiteY2-336" fmla="*/ 1951080 h 3186701"/>
              <a:gd name="connsiteX3-337" fmla="*/ 776482 w 2937337"/>
              <a:gd name="connsiteY3-338" fmla="*/ 0 h 3186701"/>
              <a:gd name="connsiteX4-339" fmla="*/ 2120628 w 2937337"/>
              <a:gd name="connsiteY4-340" fmla="*/ 1308284 h 3186701"/>
              <a:gd name="connsiteX5-341" fmla="*/ 2095113 w 2937337"/>
              <a:gd name="connsiteY5-342" fmla="*/ 702407 h 3186701"/>
              <a:gd name="connsiteX6-343" fmla="*/ 1821452 w 2937337"/>
              <a:gd name="connsiteY6-344" fmla="*/ 3186701 h 3186701"/>
              <a:gd name="connsiteX7-345" fmla="*/ 1187533 w 2937337"/>
              <a:gd name="connsiteY7-346" fmla="*/ 1143558 h 3186701"/>
              <a:gd name="connsiteX8-347" fmla="*/ 1080655 w 2937337"/>
              <a:gd name="connsiteY8-348" fmla="*/ 2046083 h 3186701"/>
              <a:gd name="connsiteX9-349" fmla="*/ 914400 w 2937337"/>
              <a:gd name="connsiteY9-350" fmla="*/ 1666073 h 3186701"/>
              <a:gd name="connsiteX10-351" fmla="*/ 795647 w 2937337"/>
              <a:gd name="connsiteY10-352" fmla="*/ 3150488 h 3186701"/>
              <a:gd name="connsiteX0-353" fmla="*/ 795647 w 2937337"/>
              <a:gd name="connsiteY0-354" fmla="*/ 3150488 h 3186701"/>
              <a:gd name="connsiteX1-355" fmla="*/ 0 w 2937337"/>
              <a:gd name="connsiteY1-356" fmla="*/ 1749200 h 3186701"/>
              <a:gd name="connsiteX2-357" fmla="*/ 463138 w 2937337"/>
              <a:gd name="connsiteY2-358" fmla="*/ 1951080 h 3186701"/>
              <a:gd name="connsiteX3-359" fmla="*/ 776482 w 2937337"/>
              <a:gd name="connsiteY3-360" fmla="*/ 0 h 3186701"/>
              <a:gd name="connsiteX4-361" fmla="*/ 2120628 w 2937337"/>
              <a:gd name="connsiteY4-362" fmla="*/ 1308284 h 3186701"/>
              <a:gd name="connsiteX5-363" fmla="*/ 2095113 w 2937337"/>
              <a:gd name="connsiteY5-364" fmla="*/ 702407 h 3186701"/>
              <a:gd name="connsiteX6-365" fmla="*/ 1821452 w 2937337"/>
              <a:gd name="connsiteY6-366" fmla="*/ 3186701 h 3186701"/>
              <a:gd name="connsiteX7-367" fmla="*/ 1187533 w 2937337"/>
              <a:gd name="connsiteY7-368" fmla="*/ 1143558 h 3186701"/>
              <a:gd name="connsiteX8-369" fmla="*/ 1080655 w 2937337"/>
              <a:gd name="connsiteY8-370" fmla="*/ 2046083 h 3186701"/>
              <a:gd name="connsiteX9-371" fmla="*/ 914400 w 2937337"/>
              <a:gd name="connsiteY9-372" fmla="*/ 1666073 h 3186701"/>
              <a:gd name="connsiteX10-373" fmla="*/ 795647 w 2937337"/>
              <a:gd name="connsiteY10-374" fmla="*/ 3150488 h 3186701"/>
              <a:gd name="connsiteX0-375" fmla="*/ 795647 w 2937337"/>
              <a:gd name="connsiteY0-376" fmla="*/ 3150488 h 3186701"/>
              <a:gd name="connsiteX1-377" fmla="*/ 0 w 2937337"/>
              <a:gd name="connsiteY1-378" fmla="*/ 1749200 h 3186701"/>
              <a:gd name="connsiteX2-379" fmla="*/ 463138 w 2937337"/>
              <a:gd name="connsiteY2-380" fmla="*/ 1951080 h 3186701"/>
              <a:gd name="connsiteX3-381" fmla="*/ 776482 w 2937337"/>
              <a:gd name="connsiteY3-382" fmla="*/ 0 h 3186701"/>
              <a:gd name="connsiteX4-383" fmla="*/ 2034620 w 2937337"/>
              <a:gd name="connsiteY4-384" fmla="*/ 1294704 h 3186701"/>
              <a:gd name="connsiteX5-385" fmla="*/ 2095113 w 2937337"/>
              <a:gd name="connsiteY5-386" fmla="*/ 702407 h 3186701"/>
              <a:gd name="connsiteX6-387" fmla="*/ 1821452 w 2937337"/>
              <a:gd name="connsiteY6-388" fmla="*/ 3186701 h 3186701"/>
              <a:gd name="connsiteX7-389" fmla="*/ 1187533 w 2937337"/>
              <a:gd name="connsiteY7-390" fmla="*/ 1143558 h 3186701"/>
              <a:gd name="connsiteX8-391" fmla="*/ 1080655 w 2937337"/>
              <a:gd name="connsiteY8-392" fmla="*/ 2046083 h 3186701"/>
              <a:gd name="connsiteX9-393" fmla="*/ 914400 w 2937337"/>
              <a:gd name="connsiteY9-394" fmla="*/ 1666073 h 3186701"/>
              <a:gd name="connsiteX10-395" fmla="*/ 795647 w 2937337"/>
              <a:gd name="connsiteY10-396" fmla="*/ 3150488 h 3186701"/>
              <a:gd name="connsiteX0-397" fmla="*/ 795647 w 2937337"/>
              <a:gd name="connsiteY0-398" fmla="*/ 3150488 h 3186701"/>
              <a:gd name="connsiteX1-399" fmla="*/ 0 w 2937337"/>
              <a:gd name="connsiteY1-400" fmla="*/ 1749200 h 3186701"/>
              <a:gd name="connsiteX2-401" fmla="*/ 463138 w 2937337"/>
              <a:gd name="connsiteY2-402" fmla="*/ 1951080 h 3186701"/>
              <a:gd name="connsiteX3-403" fmla="*/ 776482 w 2937337"/>
              <a:gd name="connsiteY3-404" fmla="*/ 0 h 3186701"/>
              <a:gd name="connsiteX4-405" fmla="*/ 2034620 w 2937337"/>
              <a:gd name="connsiteY4-406" fmla="*/ 1294704 h 3186701"/>
              <a:gd name="connsiteX5-407" fmla="*/ 2095113 w 2937337"/>
              <a:gd name="connsiteY5-408" fmla="*/ 702407 h 3186701"/>
              <a:gd name="connsiteX6-409" fmla="*/ 1821452 w 2937337"/>
              <a:gd name="connsiteY6-410" fmla="*/ 3186701 h 3186701"/>
              <a:gd name="connsiteX7-411" fmla="*/ 1187533 w 2937337"/>
              <a:gd name="connsiteY7-412" fmla="*/ 1143558 h 3186701"/>
              <a:gd name="connsiteX8-413" fmla="*/ 1080655 w 2937337"/>
              <a:gd name="connsiteY8-414" fmla="*/ 2046083 h 3186701"/>
              <a:gd name="connsiteX9-415" fmla="*/ 914400 w 2937337"/>
              <a:gd name="connsiteY9-416" fmla="*/ 1666073 h 3186701"/>
              <a:gd name="connsiteX10-417" fmla="*/ 795647 w 2937337"/>
              <a:gd name="connsiteY10-418" fmla="*/ 3150488 h 3186701"/>
              <a:gd name="connsiteX0-419" fmla="*/ 795647 w 2937337"/>
              <a:gd name="connsiteY0-420" fmla="*/ 3150488 h 3186701"/>
              <a:gd name="connsiteX1-421" fmla="*/ 0 w 2937337"/>
              <a:gd name="connsiteY1-422" fmla="*/ 1749200 h 3186701"/>
              <a:gd name="connsiteX2-423" fmla="*/ 463138 w 2937337"/>
              <a:gd name="connsiteY2-424" fmla="*/ 1951080 h 3186701"/>
              <a:gd name="connsiteX3-425" fmla="*/ 776482 w 2937337"/>
              <a:gd name="connsiteY3-426" fmla="*/ 0 h 3186701"/>
              <a:gd name="connsiteX4-427" fmla="*/ 2034620 w 2937337"/>
              <a:gd name="connsiteY4-428" fmla="*/ 1294704 h 3186701"/>
              <a:gd name="connsiteX5-429" fmla="*/ 2095113 w 2937337"/>
              <a:gd name="connsiteY5-430" fmla="*/ 702407 h 3186701"/>
              <a:gd name="connsiteX6-431" fmla="*/ 1821452 w 2937337"/>
              <a:gd name="connsiteY6-432" fmla="*/ 3186701 h 3186701"/>
              <a:gd name="connsiteX7-433" fmla="*/ 1187533 w 2937337"/>
              <a:gd name="connsiteY7-434" fmla="*/ 1143558 h 3186701"/>
              <a:gd name="connsiteX8-435" fmla="*/ 1080655 w 2937337"/>
              <a:gd name="connsiteY8-436" fmla="*/ 2046083 h 3186701"/>
              <a:gd name="connsiteX9-437" fmla="*/ 914400 w 2937337"/>
              <a:gd name="connsiteY9-438" fmla="*/ 1666073 h 3186701"/>
              <a:gd name="connsiteX10-439" fmla="*/ 795647 w 2937337"/>
              <a:gd name="connsiteY10-440" fmla="*/ 3150488 h 3186701"/>
              <a:gd name="connsiteX0-441" fmla="*/ 795647 w 2893849"/>
              <a:gd name="connsiteY0-442" fmla="*/ 3150488 h 3186701"/>
              <a:gd name="connsiteX1-443" fmla="*/ 0 w 2893849"/>
              <a:gd name="connsiteY1-444" fmla="*/ 1749200 h 3186701"/>
              <a:gd name="connsiteX2-445" fmla="*/ 463138 w 2893849"/>
              <a:gd name="connsiteY2-446" fmla="*/ 1951080 h 3186701"/>
              <a:gd name="connsiteX3-447" fmla="*/ 776482 w 2893849"/>
              <a:gd name="connsiteY3-448" fmla="*/ 0 h 3186701"/>
              <a:gd name="connsiteX4-449" fmla="*/ 2034620 w 2893849"/>
              <a:gd name="connsiteY4-450" fmla="*/ 1294704 h 3186701"/>
              <a:gd name="connsiteX5-451" fmla="*/ 2031739 w 2893849"/>
              <a:gd name="connsiteY5-452" fmla="*/ 711461 h 3186701"/>
              <a:gd name="connsiteX6-453" fmla="*/ 1821452 w 2893849"/>
              <a:gd name="connsiteY6-454" fmla="*/ 3186701 h 3186701"/>
              <a:gd name="connsiteX7-455" fmla="*/ 1187533 w 2893849"/>
              <a:gd name="connsiteY7-456" fmla="*/ 1143558 h 3186701"/>
              <a:gd name="connsiteX8-457" fmla="*/ 1080655 w 2893849"/>
              <a:gd name="connsiteY8-458" fmla="*/ 2046083 h 3186701"/>
              <a:gd name="connsiteX9-459" fmla="*/ 914400 w 2893849"/>
              <a:gd name="connsiteY9-460" fmla="*/ 1666073 h 3186701"/>
              <a:gd name="connsiteX10-461" fmla="*/ 795647 w 2893849"/>
              <a:gd name="connsiteY10-462" fmla="*/ 3150488 h 3186701"/>
              <a:gd name="connsiteX0-463" fmla="*/ 795647 w 2931612"/>
              <a:gd name="connsiteY0-464" fmla="*/ 3150488 h 3186701"/>
              <a:gd name="connsiteX1-465" fmla="*/ 0 w 2931612"/>
              <a:gd name="connsiteY1-466" fmla="*/ 1749200 h 3186701"/>
              <a:gd name="connsiteX2-467" fmla="*/ 463138 w 2931612"/>
              <a:gd name="connsiteY2-468" fmla="*/ 1951080 h 3186701"/>
              <a:gd name="connsiteX3-469" fmla="*/ 776482 w 2931612"/>
              <a:gd name="connsiteY3-470" fmla="*/ 0 h 3186701"/>
              <a:gd name="connsiteX4-471" fmla="*/ 2034620 w 2931612"/>
              <a:gd name="connsiteY4-472" fmla="*/ 1294704 h 3186701"/>
              <a:gd name="connsiteX5-473" fmla="*/ 2031739 w 2931612"/>
              <a:gd name="connsiteY5-474" fmla="*/ 711461 h 3186701"/>
              <a:gd name="connsiteX6-475" fmla="*/ 1821452 w 2931612"/>
              <a:gd name="connsiteY6-476" fmla="*/ 3186701 h 3186701"/>
              <a:gd name="connsiteX7-477" fmla="*/ 1187533 w 2931612"/>
              <a:gd name="connsiteY7-478" fmla="*/ 1143558 h 3186701"/>
              <a:gd name="connsiteX8-479" fmla="*/ 1080655 w 2931612"/>
              <a:gd name="connsiteY8-480" fmla="*/ 2046083 h 3186701"/>
              <a:gd name="connsiteX9-481" fmla="*/ 914400 w 2931612"/>
              <a:gd name="connsiteY9-482" fmla="*/ 1666073 h 3186701"/>
              <a:gd name="connsiteX10-483" fmla="*/ 795647 w 2931612"/>
              <a:gd name="connsiteY10-484" fmla="*/ 3150488 h 3186701"/>
              <a:gd name="connsiteX0-485" fmla="*/ 795647 w 2931612"/>
              <a:gd name="connsiteY0-486" fmla="*/ 3150488 h 3186701"/>
              <a:gd name="connsiteX1-487" fmla="*/ 0 w 2931612"/>
              <a:gd name="connsiteY1-488" fmla="*/ 1749200 h 3186701"/>
              <a:gd name="connsiteX2-489" fmla="*/ 463138 w 2931612"/>
              <a:gd name="connsiteY2-490" fmla="*/ 1951080 h 3186701"/>
              <a:gd name="connsiteX3-491" fmla="*/ 776482 w 2931612"/>
              <a:gd name="connsiteY3-492" fmla="*/ 0 h 3186701"/>
              <a:gd name="connsiteX4-493" fmla="*/ 2034620 w 2931612"/>
              <a:gd name="connsiteY4-494" fmla="*/ 1294704 h 3186701"/>
              <a:gd name="connsiteX5-495" fmla="*/ 2031739 w 2931612"/>
              <a:gd name="connsiteY5-496" fmla="*/ 711461 h 3186701"/>
              <a:gd name="connsiteX6-497" fmla="*/ 1821452 w 2931612"/>
              <a:gd name="connsiteY6-498" fmla="*/ 3186701 h 3186701"/>
              <a:gd name="connsiteX7-499" fmla="*/ 1187533 w 2931612"/>
              <a:gd name="connsiteY7-500" fmla="*/ 1143558 h 3186701"/>
              <a:gd name="connsiteX8-501" fmla="*/ 1080655 w 2931612"/>
              <a:gd name="connsiteY8-502" fmla="*/ 2046083 h 3186701"/>
              <a:gd name="connsiteX9-503" fmla="*/ 914400 w 2931612"/>
              <a:gd name="connsiteY9-504" fmla="*/ 1666073 h 3186701"/>
              <a:gd name="connsiteX10-505" fmla="*/ 795647 w 2931612"/>
              <a:gd name="connsiteY10-506" fmla="*/ 3150488 h 3186701"/>
              <a:gd name="connsiteX0-507" fmla="*/ 795647 w 2931612"/>
              <a:gd name="connsiteY0-508" fmla="*/ 3150488 h 3186701"/>
              <a:gd name="connsiteX1-509" fmla="*/ 0 w 2931612"/>
              <a:gd name="connsiteY1-510" fmla="*/ 1749200 h 3186701"/>
              <a:gd name="connsiteX2-511" fmla="*/ 463138 w 2931612"/>
              <a:gd name="connsiteY2-512" fmla="*/ 1951080 h 3186701"/>
              <a:gd name="connsiteX3-513" fmla="*/ 776482 w 2931612"/>
              <a:gd name="connsiteY3-514" fmla="*/ 0 h 3186701"/>
              <a:gd name="connsiteX4-515" fmla="*/ 2034620 w 2931612"/>
              <a:gd name="connsiteY4-516" fmla="*/ 1294704 h 3186701"/>
              <a:gd name="connsiteX5-517" fmla="*/ 2031739 w 2931612"/>
              <a:gd name="connsiteY5-518" fmla="*/ 711461 h 3186701"/>
              <a:gd name="connsiteX6-519" fmla="*/ 1821452 w 2931612"/>
              <a:gd name="connsiteY6-520" fmla="*/ 3186701 h 3186701"/>
              <a:gd name="connsiteX7-521" fmla="*/ 1187533 w 2931612"/>
              <a:gd name="connsiteY7-522" fmla="*/ 1143558 h 3186701"/>
              <a:gd name="connsiteX8-523" fmla="*/ 1080655 w 2931612"/>
              <a:gd name="connsiteY8-524" fmla="*/ 2046083 h 3186701"/>
              <a:gd name="connsiteX9-525" fmla="*/ 914400 w 2931612"/>
              <a:gd name="connsiteY9-526" fmla="*/ 1666073 h 3186701"/>
              <a:gd name="connsiteX10-527" fmla="*/ 795647 w 2931612"/>
              <a:gd name="connsiteY10-528" fmla="*/ 3150488 h 3186701"/>
              <a:gd name="connsiteX0-529" fmla="*/ 795647 w 2931612"/>
              <a:gd name="connsiteY0-530" fmla="*/ 3150488 h 3186701"/>
              <a:gd name="connsiteX1-531" fmla="*/ 0 w 2931612"/>
              <a:gd name="connsiteY1-532" fmla="*/ 1749200 h 3186701"/>
              <a:gd name="connsiteX2-533" fmla="*/ 463138 w 2931612"/>
              <a:gd name="connsiteY2-534" fmla="*/ 1951080 h 3186701"/>
              <a:gd name="connsiteX3-535" fmla="*/ 776482 w 2931612"/>
              <a:gd name="connsiteY3-536" fmla="*/ 0 h 3186701"/>
              <a:gd name="connsiteX4-537" fmla="*/ 2034620 w 2931612"/>
              <a:gd name="connsiteY4-538" fmla="*/ 1294704 h 3186701"/>
              <a:gd name="connsiteX5-539" fmla="*/ 2031739 w 2931612"/>
              <a:gd name="connsiteY5-540" fmla="*/ 711461 h 3186701"/>
              <a:gd name="connsiteX6-541" fmla="*/ 1821452 w 2931612"/>
              <a:gd name="connsiteY6-542" fmla="*/ 3186701 h 3186701"/>
              <a:gd name="connsiteX7-543" fmla="*/ 1187533 w 2931612"/>
              <a:gd name="connsiteY7-544" fmla="*/ 1143558 h 3186701"/>
              <a:gd name="connsiteX8-545" fmla="*/ 1080655 w 2931612"/>
              <a:gd name="connsiteY8-546" fmla="*/ 2046083 h 3186701"/>
              <a:gd name="connsiteX9-547" fmla="*/ 914400 w 2931612"/>
              <a:gd name="connsiteY9-548" fmla="*/ 1666073 h 3186701"/>
              <a:gd name="connsiteX10-549" fmla="*/ 795647 w 2931612"/>
              <a:gd name="connsiteY10-550" fmla="*/ 3150488 h 3186701"/>
              <a:gd name="connsiteX0-551" fmla="*/ 795647 w 2931612"/>
              <a:gd name="connsiteY0-552" fmla="*/ 3150488 h 3186701"/>
              <a:gd name="connsiteX1-553" fmla="*/ 0 w 2931612"/>
              <a:gd name="connsiteY1-554" fmla="*/ 1749200 h 3186701"/>
              <a:gd name="connsiteX2-555" fmla="*/ 463138 w 2931612"/>
              <a:gd name="connsiteY2-556" fmla="*/ 1951080 h 3186701"/>
              <a:gd name="connsiteX3-557" fmla="*/ 776482 w 2931612"/>
              <a:gd name="connsiteY3-558" fmla="*/ 0 h 3186701"/>
              <a:gd name="connsiteX4-559" fmla="*/ 2034620 w 2931612"/>
              <a:gd name="connsiteY4-560" fmla="*/ 1294704 h 3186701"/>
              <a:gd name="connsiteX5-561" fmla="*/ 2031739 w 2931612"/>
              <a:gd name="connsiteY5-562" fmla="*/ 711461 h 3186701"/>
              <a:gd name="connsiteX6-563" fmla="*/ 1821452 w 2931612"/>
              <a:gd name="connsiteY6-564" fmla="*/ 3186701 h 3186701"/>
              <a:gd name="connsiteX7-565" fmla="*/ 1187533 w 2931612"/>
              <a:gd name="connsiteY7-566" fmla="*/ 1143558 h 3186701"/>
              <a:gd name="connsiteX8-567" fmla="*/ 1080655 w 2931612"/>
              <a:gd name="connsiteY8-568" fmla="*/ 2046083 h 3186701"/>
              <a:gd name="connsiteX9-569" fmla="*/ 914400 w 2931612"/>
              <a:gd name="connsiteY9-570" fmla="*/ 1666073 h 3186701"/>
              <a:gd name="connsiteX10-571" fmla="*/ 795647 w 2931612"/>
              <a:gd name="connsiteY10-572" fmla="*/ 3150488 h 3186701"/>
              <a:gd name="connsiteX0-573" fmla="*/ 813754 w 2949719"/>
              <a:gd name="connsiteY0-574" fmla="*/ 3150488 h 3186701"/>
              <a:gd name="connsiteX1-575" fmla="*/ 0 w 2949719"/>
              <a:gd name="connsiteY1-576" fmla="*/ 1726566 h 3186701"/>
              <a:gd name="connsiteX2-577" fmla="*/ 481245 w 2949719"/>
              <a:gd name="connsiteY2-578" fmla="*/ 1951080 h 3186701"/>
              <a:gd name="connsiteX3-579" fmla="*/ 794589 w 2949719"/>
              <a:gd name="connsiteY3-580" fmla="*/ 0 h 3186701"/>
              <a:gd name="connsiteX4-581" fmla="*/ 2052727 w 2949719"/>
              <a:gd name="connsiteY4-582" fmla="*/ 1294704 h 3186701"/>
              <a:gd name="connsiteX5-583" fmla="*/ 2049846 w 2949719"/>
              <a:gd name="connsiteY5-584" fmla="*/ 711461 h 3186701"/>
              <a:gd name="connsiteX6-585" fmla="*/ 1839559 w 2949719"/>
              <a:gd name="connsiteY6-586" fmla="*/ 3186701 h 3186701"/>
              <a:gd name="connsiteX7-587" fmla="*/ 1205640 w 2949719"/>
              <a:gd name="connsiteY7-588" fmla="*/ 1143558 h 3186701"/>
              <a:gd name="connsiteX8-589" fmla="*/ 1098762 w 2949719"/>
              <a:gd name="connsiteY8-590" fmla="*/ 2046083 h 3186701"/>
              <a:gd name="connsiteX9-591" fmla="*/ 932507 w 2949719"/>
              <a:gd name="connsiteY9-592" fmla="*/ 1666073 h 3186701"/>
              <a:gd name="connsiteX10-593" fmla="*/ 813754 w 2949719"/>
              <a:gd name="connsiteY10-594" fmla="*/ 3150488 h 3186701"/>
              <a:gd name="connsiteX0-595" fmla="*/ 813754 w 2949719"/>
              <a:gd name="connsiteY0-596" fmla="*/ 3150488 h 3186701"/>
              <a:gd name="connsiteX1-597" fmla="*/ 0 w 2949719"/>
              <a:gd name="connsiteY1-598" fmla="*/ 1726566 h 3186701"/>
              <a:gd name="connsiteX2-599" fmla="*/ 481245 w 2949719"/>
              <a:gd name="connsiteY2-600" fmla="*/ 1951080 h 3186701"/>
              <a:gd name="connsiteX3-601" fmla="*/ 794589 w 2949719"/>
              <a:gd name="connsiteY3-602" fmla="*/ 0 h 3186701"/>
              <a:gd name="connsiteX4-603" fmla="*/ 2052727 w 2949719"/>
              <a:gd name="connsiteY4-604" fmla="*/ 1294704 h 3186701"/>
              <a:gd name="connsiteX5-605" fmla="*/ 2049846 w 2949719"/>
              <a:gd name="connsiteY5-606" fmla="*/ 711461 h 3186701"/>
              <a:gd name="connsiteX6-607" fmla="*/ 1839559 w 2949719"/>
              <a:gd name="connsiteY6-608" fmla="*/ 3186701 h 3186701"/>
              <a:gd name="connsiteX7-609" fmla="*/ 1205640 w 2949719"/>
              <a:gd name="connsiteY7-610" fmla="*/ 1143558 h 3186701"/>
              <a:gd name="connsiteX8-611" fmla="*/ 1098762 w 2949719"/>
              <a:gd name="connsiteY8-612" fmla="*/ 2046083 h 3186701"/>
              <a:gd name="connsiteX9-613" fmla="*/ 932507 w 2949719"/>
              <a:gd name="connsiteY9-614" fmla="*/ 1666073 h 3186701"/>
              <a:gd name="connsiteX10-615" fmla="*/ 813754 w 2949719"/>
              <a:gd name="connsiteY10-616" fmla="*/ 3150488 h 3186701"/>
              <a:gd name="connsiteX0-617" fmla="*/ 813754 w 2949719"/>
              <a:gd name="connsiteY0-618" fmla="*/ 3150488 h 3186701"/>
              <a:gd name="connsiteX1-619" fmla="*/ 0 w 2949719"/>
              <a:gd name="connsiteY1-620" fmla="*/ 1726566 h 3186701"/>
              <a:gd name="connsiteX2-621" fmla="*/ 481245 w 2949719"/>
              <a:gd name="connsiteY2-622" fmla="*/ 1951080 h 3186701"/>
              <a:gd name="connsiteX3-623" fmla="*/ 794589 w 2949719"/>
              <a:gd name="connsiteY3-624" fmla="*/ 0 h 3186701"/>
              <a:gd name="connsiteX4-625" fmla="*/ 2052727 w 2949719"/>
              <a:gd name="connsiteY4-626" fmla="*/ 1294704 h 3186701"/>
              <a:gd name="connsiteX5-627" fmla="*/ 2049846 w 2949719"/>
              <a:gd name="connsiteY5-628" fmla="*/ 711461 h 3186701"/>
              <a:gd name="connsiteX6-629" fmla="*/ 1839559 w 2949719"/>
              <a:gd name="connsiteY6-630" fmla="*/ 3186701 h 3186701"/>
              <a:gd name="connsiteX7-631" fmla="*/ 1205640 w 2949719"/>
              <a:gd name="connsiteY7-632" fmla="*/ 1143558 h 3186701"/>
              <a:gd name="connsiteX8-633" fmla="*/ 1098762 w 2949719"/>
              <a:gd name="connsiteY8-634" fmla="*/ 2046083 h 3186701"/>
              <a:gd name="connsiteX9-635" fmla="*/ 932507 w 2949719"/>
              <a:gd name="connsiteY9-636" fmla="*/ 1666073 h 3186701"/>
              <a:gd name="connsiteX10-637" fmla="*/ 813754 w 2949719"/>
              <a:gd name="connsiteY10-638" fmla="*/ 3150488 h 3186701"/>
              <a:gd name="connsiteX0-639" fmla="*/ 813754 w 2949719"/>
              <a:gd name="connsiteY0-640" fmla="*/ 3150488 h 3186701"/>
              <a:gd name="connsiteX1-641" fmla="*/ 0 w 2949719"/>
              <a:gd name="connsiteY1-642" fmla="*/ 1726566 h 3186701"/>
              <a:gd name="connsiteX2-643" fmla="*/ 481245 w 2949719"/>
              <a:gd name="connsiteY2-644" fmla="*/ 1951080 h 3186701"/>
              <a:gd name="connsiteX3-645" fmla="*/ 794589 w 2949719"/>
              <a:gd name="connsiteY3-646" fmla="*/ 0 h 3186701"/>
              <a:gd name="connsiteX4-647" fmla="*/ 2052727 w 2949719"/>
              <a:gd name="connsiteY4-648" fmla="*/ 1294704 h 3186701"/>
              <a:gd name="connsiteX5-649" fmla="*/ 2049846 w 2949719"/>
              <a:gd name="connsiteY5-650" fmla="*/ 711461 h 3186701"/>
              <a:gd name="connsiteX6-651" fmla="*/ 1839559 w 2949719"/>
              <a:gd name="connsiteY6-652" fmla="*/ 3186701 h 3186701"/>
              <a:gd name="connsiteX7-653" fmla="*/ 1205640 w 2949719"/>
              <a:gd name="connsiteY7-654" fmla="*/ 1143558 h 3186701"/>
              <a:gd name="connsiteX8-655" fmla="*/ 1098762 w 2949719"/>
              <a:gd name="connsiteY8-656" fmla="*/ 2046083 h 3186701"/>
              <a:gd name="connsiteX9-657" fmla="*/ 932507 w 2949719"/>
              <a:gd name="connsiteY9-658" fmla="*/ 1666073 h 3186701"/>
              <a:gd name="connsiteX10-659" fmla="*/ 813754 w 2949719"/>
              <a:gd name="connsiteY10-660" fmla="*/ 3150488 h 3186701"/>
              <a:gd name="connsiteX0-661" fmla="*/ 1117045 w 2949719"/>
              <a:gd name="connsiteY0-662" fmla="*/ 3168594 h 3186701"/>
              <a:gd name="connsiteX1-663" fmla="*/ 0 w 2949719"/>
              <a:gd name="connsiteY1-664" fmla="*/ 1726566 h 3186701"/>
              <a:gd name="connsiteX2-665" fmla="*/ 481245 w 2949719"/>
              <a:gd name="connsiteY2-666" fmla="*/ 1951080 h 3186701"/>
              <a:gd name="connsiteX3-667" fmla="*/ 794589 w 2949719"/>
              <a:gd name="connsiteY3-668" fmla="*/ 0 h 3186701"/>
              <a:gd name="connsiteX4-669" fmla="*/ 2052727 w 2949719"/>
              <a:gd name="connsiteY4-670" fmla="*/ 1294704 h 3186701"/>
              <a:gd name="connsiteX5-671" fmla="*/ 2049846 w 2949719"/>
              <a:gd name="connsiteY5-672" fmla="*/ 711461 h 3186701"/>
              <a:gd name="connsiteX6-673" fmla="*/ 1839559 w 2949719"/>
              <a:gd name="connsiteY6-674" fmla="*/ 3186701 h 3186701"/>
              <a:gd name="connsiteX7-675" fmla="*/ 1205640 w 2949719"/>
              <a:gd name="connsiteY7-676" fmla="*/ 1143558 h 3186701"/>
              <a:gd name="connsiteX8-677" fmla="*/ 1098762 w 2949719"/>
              <a:gd name="connsiteY8-678" fmla="*/ 2046083 h 3186701"/>
              <a:gd name="connsiteX9-679" fmla="*/ 932507 w 2949719"/>
              <a:gd name="connsiteY9-680" fmla="*/ 1666073 h 3186701"/>
              <a:gd name="connsiteX10-681" fmla="*/ 1117045 w 2949719"/>
              <a:gd name="connsiteY10-682" fmla="*/ 3168594 h 3186701"/>
              <a:gd name="connsiteX0-683" fmla="*/ 1117045 w 2949719"/>
              <a:gd name="connsiteY0-684" fmla="*/ 3168594 h 3186701"/>
              <a:gd name="connsiteX1-685" fmla="*/ 0 w 2949719"/>
              <a:gd name="connsiteY1-686" fmla="*/ 1726566 h 3186701"/>
              <a:gd name="connsiteX2-687" fmla="*/ 481245 w 2949719"/>
              <a:gd name="connsiteY2-688" fmla="*/ 1951080 h 3186701"/>
              <a:gd name="connsiteX3-689" fmla="*/ 794589 w 2949719"/>
              <a:gd name="connsiteY3-690" fmla="*/ 0 h 3186701"/>
              <a:gd name="connsiteX4-691" fmla="*/ 2052727 w 2949719"/>
              <a:gd name="connsiteY4-692" fmla="*/ 1294704 h 3186701"/>
              <a:gd name="connsiteX5-693" fmla="*/ 2049846 w 2949719"/>
              <a:gd name="connsiteY5-694" fmla="*/ 711461 h 3186701"/>
              <a:gd name="connsiteX6-695" fmla="*/ 1839559 w 2949719"/>
              <a:gd name="connsiteY6-696" fmla="*/ 3186701 h 3186701"/>
              <a:gd name="connsiteX7-697" fmla="*/ 1205640 w 2949719"/>
              <a:gd name="connsiteY7-698" fmla="*/ 1143558 h 3186701"/>
              <a:gd name="connsiteX8-699" fmla="*/ 1098762 w 2949719"/>
              <a:gd name="connsiteY8-700" fmla="*/ 2046083 h 3186701"/>
              <a:gd name="connsiteX9-701" fmla="*/ 932507 w 2949719"/>
              <a:gd name="connsiteY9-702" fmla="*/ 1666073 h 3186701"/>
              <a:gd name="connsiteX10-703" fmla="*/ 1117045 w 2949719"/>
              <a:gd name="connsiteY10-704" fmla="*/ 3168594 h 3186701"/>
              <a:gd name="connsiteX0-705" fmla="*/ 1117045 w 2949719"/>
              <a:gd name="connsiteY0-706" fmla="*/ 3168594 h 3186701"/>
              <a:gd name="connsiteX1-707" fmla="*/ 0 w 2949719"/>
              <a:gd name="connsiteY1-708" fmla="*/ 1726566 h 3186701"/>
              <a:gd name="connsiteX2-709" fmla="*/ 481245 w 2949719"/>
              <a:gd name="connsiteY2-710" fmla="*/ 1951080 h 3186701"/>
              <a:gd name="connsiteX3-711" fmla="*/ 794589 w 2949719"/>
              <a:gd name="connsiteY3-712" fmla="*/ 0 h 3186701"/>
              <a:gd name="connsiteX4-713" fmla="*/ 2052727 w 2949719"/>
              <a:gd name="connsiteY4-714" fmla="*/ 1294704 h 3186701"/>
              <a:gd name="connsiteX5-715" fmla="*/ 2049846 w 2949719"/>
              <a:gd name="connsiteY5-716" fmla="*/ 711461 h 3186701"/>
              <a:gd name="connsiteX6-717" fmla="*/ 1839559 w 2949719"/>
              <a:gd name="connsiteY6-718" fmla="*/ 3186701 h 3186701"/>
              <a:gd name="connsiteX7-719" fmla="*/ 1205640 w 2949719"/>
              <a:gd name="connsiteY7-720" fmla="*/ 1143558 h 3186701"/>
              <a:gd name="connsiteX8-721" fmla="*/ 1098762 w 2949719"/>
              <a:gd name="connsiteY8-722" fmla="*/ 2046083 h 3186701"/>
              <a:gd name="connsiteX9-723" fmla="*/ 932507 w 2949719"/>
              <a:gd name="connsiteY9-724" fmla="*/ 1666073 h 3186701"/>
              <a:gd name="connsiteX10-725" fmla="*/ 1117045 w 2949719"/>
              <a:gd name="connsiteY10-726" fmla="*/ 3168594 h 3186701"/>
              <a:gd name="connsiteX0-727" fmla="*/ 1117045 w 2949719"/>
              <a:gd name="connsiteY0-728" fmla="*/ 3168594 h 3186701"/>
              <a:gd name="connsiteX1-729" fmla="*/ 0 w 2949719"/>
              <a:gd name="connsiteY1-730" fmla="*/ 1726566 h 3186701"/>
              <a:gd name="connsiteX2-731" fmla="*/ 481245 w 2949719"/>
              <a:gd name="connsiteY2-732" fmla="*/ 1951080 h 3186701"/>
              <a:gd name="connsiteX3-733" fmla="*/ 794589 w 2949719"/>
              <a:gd name="connsiteY3-734" fmla="*/ 0 h 3186701"/>
              <a:gd name="connsiteX4-735" fmla="*/ 2052727 w 2949719"/>
              <a:gd name="connsiteY4-736" fmla="*/ 1294704 h 3186701"/>
              <a:gd name="connsiteX5-737" fmla="*/ 2049846 w 2949719"/>
              <a:gd name="connsiteY5-738" fmla="*/ 711461 h 3186701"/>
              <a:gd name="connsiteX6-739" fmla="*/ 1839559 w 2949719"/>
              <a:gd name="connsiteY6-740" fmla="*/ 3186701 h 3186701"/>
              <a:gd name="connsiteX7-741" fmla="*/ 1205640 w 2949719"/>
              <a:gd name="connsiteY7-742" fmla="*/ 1143558 h 3186701"/>
              <a:gd name="connsiteX8-743" fmla="*/ 1098762 w 2949719"/>
              <a:gd name="connsiteY8-744" fmla="*/ 2046083 h 3186701"/>
              <a:gd name="connsiteX9-745" fmla="*/ 932507 w 2949719"/>
              <a:gd name="connsiteY9-746" fmla="*/ 1666073 h 3186701"/>
              <a:gd name="connsiteX10-747" fmla="*/ 1117045 w 2949719"/>
              <a:gd name="connsiteY10-748" fmla="*/ 3168594 h 3186701"/>
              <a:gd name="connsiteX0-749" fmla="*/ 1117045 w 2949719"/>
              <a:gd name="connsiteY0-750" fmla="*/ 3168594 h 3186701"/>
              <a:gd name="connsiteX1-751" fmla="*/ 0 w 2949719"/>
              <a:gd name="connsiteY1-752" fmla="*/ 1726566 h 3186701"/>
              <a:gd name="connsiteX2-753" fmla="*/ 417871 w 2949719"/>
              <a:gd name="connsiteY2-754" fmla="*/ 2009927 h 3186701"/>
              <a:gd name="connsiteX3-755" fmla="*/ 794589 w 2949719"/>
              <a:gd name="connsiteY3-756" fmla="*/ 0 h 3186701"/>
              <a:gd name="connsiteX4-757" fmla="*/ 2052727 w 2949719"/>
              <a:gd name="connsiteY4-758" fmla="*/ 1294704 h 3186701"/>
              <a:gd name="connsiteX5-759" fmla="*/ 2049846 w 2949719"/>
              <a:gd name="connsiteY5-760" fmla="*/ 711461 h 3186701"/>
              <a:gd name="connsiteX6-761" fmla="*/ 1839559 w 2949719"/>
              <a:gd name="connsiteY6-762" fmla="*/ 3186701 h 3186701"/>
              <a:gd name="connsiteX7-763" fmla="*/ 1205640 w 2949719"/>
              <a:gd name="connsiteY7-764" fmla="*/ 1143558 h 3186701"/>
              <a:gd name="connsiteX8-765" fmla="*/ 1098762 w 2949719"/>
              <a:gd name="connsiteY8-766" fmla="*/ 2046083 h 3186701"/>
              <a:gd name="connsiteX9-767" fmla="*/ 932507 w 2949719"/>
              <a:gd name="connsiteY9-768" fmla="*/ 1666073 h 3186701"/>
              <a:gd name="connsiteX10-769" fmla="*/ 1117045 w 2949719"/>
              <a:gd name="connsiteY10-770" fmla="*/ 3168594 h 3186701"/>
              <a:gd name="connsiteX0-771" fmla="*/ 1117045 w 2949719"/>
              <a:gd name="connsiteY0-772" fmla="*/ 3168594 h 3186701"/>
              <a:gd name="connsiteX1-773" fmla="*/ 0 w 2949719"/>
              <a:gd name="connsiteY1-774" fmla="*/ 1726566 h 3186701"/>
              <a:gd name="connsiteX2-775" fmla="*/ 417871 w 2949719"/>
              <a:gd name="connsiteY2-776" fmla="*/ 2009927 h 3186701"/>
              <a:gd name="connsiteX3-777" fmla="*/ 794589 w 2949719"/>
              <a:gd name="connsiteY3-778" fmla="*/ 0 h 3186701"/>
              <a:gd name="connsiteX4-779" fmla="*/ 2052727 w 2949719"/>
              <a:gd name="connsiteY4-780" fmla="*/ 1294704 h 3186701"/>
              <a:gd name="connsiteX5-781" fmla="*/ 2049846 w 2949719"/>
              <a:gd name="connsiteY5-782" fmla="*/ 711461 h 3186701"/>
              <a:gd name="connsiteX6-783" fmla="*/ 1839559 w 2949719"/>
              <a:gd name="connsiteY6-784" fmla="*/ 3186701 h 3186701"/>
              <a:gd name="connsiteX7-785" fmla="*/ 1205640 w 2949719"/>
              <a:gd name="connsiteY7-786" fmla="*/ 1143558 h 3186701"/>
              <a:gd name="connsiteX8-787" fmla="*/ 1098762 w 2949719"/>
              <a:gd name="connsiteY8-788" fmla="*/ 2046083 h 3186701"/>
              <a:gd name="connsiteX9-789" fmla="*/ 932507 w 2949719"/>
              <a:gd name="connsiteY9-790" fmla="*/ 1666073 h 3186701"/>
              <a:gd name="connsiteX10-791" fmla="*/ 1117045 w 2949719"/>
              <a:gd name="connsiteY10-792" fmla="*/ 3168594 h 3186701"/>
              <a:gd name="connsiteX0-793" fmla="*/ 1117045 w 2949719"/>
              <a:gd name="connsiteY0-794" fmla="*/ 3168594 h 3186701"/>
              <a:gd name="connsiteX1-795" fmla="*/ 0 w 2949719"/>
              <a:gd name="connsiteY1-796" fmla="*/ 1726566 h 3186701"/>
              <a:gd name="connsiteX2-797" fmla="*/ 417871 w 2949719"/>
              <a:gd name="connsiteY2-798" fmla="*/ 2009927 h 3186701"/>
              <a:gd name="connsiteX3-799" fmla="*/ 794589 w 2949719"/>
              <a:gd name="connsiteY3-800" fmla="*/ 0 h 3186701"/>
              <a:gd name="connsiteX4-801" fmla="*/ 2052727 w 2949719"/>
              <a:gd name="connsiteY4-802" fmla="*/ 1294704 h 3186701"/>
              <a:gd name="connsiteX5-803" fmla="*/ 2049846 w 2949719"/>
              <a:gd name="connsiteY5-804" fmla="*/ 711461 h 3186701"/>
              <a:gd name="connsiteX6-805" fmla="*/ 1839559 w 2949719"/>
              <a:gd name="connsiteY6-806" fmla="*/ 3186701 h 3186701"/>
              <a:gd name="connsiteX7-807" fmla="*/ 1205640 w 2949719"/>
              <a:gd name="connsiteY7-808" fmla="*/ 1143558 h 3186701"/>
              <a:gd name="connsiteX8-809" fmla="*/ 1098762 w 2949719"/>
              <a:gd name="connsiteY8-810" fmla="*/ 2046083 h 3186701"/>
              <a:gd name="connsiteX9-811" fmla="*/ 932507 w 2949719"/>
              <a:gd name="connsiteY9-812" fmla="*/ 1666073 h 3186701"/>
              <a:gd name="connsiteX10-813" fmla="*/ 1117045 w 2949719"/>
              <a:gd name="connsiteY10-814" fmla="*/ 3168594 h 3186701"/>
              <a:gd name="connsiteX0-815" fmla="*/ 1117045 w 2949719"/>
              <a:gd name="connsiteY0-816" fmla="*/ 3168594 h 3186701"/>
              <a:gd name="connsiteX1-817" fmla="*/ 0 w 2949719"/>
              <a:gd name="connsiteY1-818" fmla="*/ 1726566 h 3186701"/>
              <a:gd name="connsiteX2-819" fmla="*/ 417871 w 2949719"/>
              <a:gd name="connsiteY2-820" fmla="*/ 2009927 h 3186701"/>
              <a:gd name="connsiteX3-821" fmla="*/ 794589 w 2949719"/>
              <a:gd name="connsiteY3-822" fmla="*/ 0 h 3186701"/>
              <a:gd name="connsiteX4-823" fmla="*/ 2052727 w 2949719"/>
              <a:gd name="connsiteY4-824" fmla="*/ 1294704 h 3186701"/>
              <a:gd name="connsiteX5-825" fmla="*/ 2049846 w 2949719"/>
              <a:gd name="connsiteY5-826" fmla="*/ 711461 h 3186701"/>
              <a:gd name="connsiteX6-827" fmla="*/ 1839559 w 2949719"/>
              <a:gd name="connsiteY6-828" fmla="*/ 3186701 h 3186701"/>
              <a:gd name="connsiteX7-829" fmla="*/ 1205640 w 2949719"/>
              <a:gd name="connsiteY7-830" fmla="*/ 1143558 h 3186701"/>
              <a:gd name="connsiteX8-831" fmla="*/ 1098762 w 2949719"/>
              <a:gd name="connsiteY8-832" fmla="*/ 2046083 h 3186701"/>
              <a:gd name="connsiteX9-833" fmla="*/ 932507 w 2949719"/>
              <a:gd name="connsiteY9-834" fmla="*/ 1666073 h 3186701"/>
              <a:gd name="connsiteX10-835" fmla="*/ 1117045 w 2949719"/>
              <a:gd name="connsiteY10-836" fmla="*/ 3168594 h 3186701"/>
              <a:gd name="connsiteX0-837" fmla="*/ 1117045 w 2949719"/>
              <a:gd name="connsiteY0-838" fmla="*/ 3168594 h 3186701"/>
              <a:gd name="connsiteX1-839" fmla="*/ 0 w 2949719"/>
              <a:gd name="connsiteY1-840" fmla="*/ 1726566 h 3186701"/>
              <a:gd name="connsiteX2-841" fmla="*/ 417871 w 2949719"/>
              <a:gd name="connsiteY2-842" fmla="*/ 2009927 h 3186701"/>
              <a:gd name="connsiteX3-843" fmla="*/ 794589 w 2949719"/>
              <a:gd name="connsiteY3-844" fmla="*/ 0 h 3186701"/>
              <a:gd name="connsiteX4-845" fmla="*/ 2052727 w 2949719"/>
              <a:gd name="connsiteY4-846" fmla="*/ 1294704 h 3186701"/>
              <a:gd name="connsiteX5-847" fmla="*/ 2049846 w 2949719"/>
              <a:gd name="connsiteY5-848" fmla="*/ 711461 h 3186701"/>
              <a:gd name="connsiteX6-849" fmla="*/ 1839559 w 2949719"/>
              <a:gd name="connsiteY6-850" fmla="*/ 3186701 h 3186701"/>
              <a:gd name="connsiteX7-851" fmla="*/ 1205640 w 2949719"/>
              <a:gd name="connsiteY7-852" fmla="*/ 1143558 h 3186701"/>
              <a:gd name="connsiteX8-853" fmla="*/ 1098762 w 2949719"/>
              <a:gd name="connsiteY8-854" fmla="*/ 2046083 h 3186701"/>
              <a:gd name="connsiteX9-855" fmla="*/ 932507 w 2949719"/>
              <a:gd name="connsiteY9-856" fmla="*/ 1666073 h 3186701"/>
              <a:gd name="connsiteX10-857" fmla="*/ 1117045 w 2949719"/>
              <a:gd name="connsiteY10-858" fmla="*/ 3168594 h 3186701"/>
              <a:gd name="connsiteX0-859" fmla="*/ 1103465 w 2936139"/>
              <a:gd name="connsiteY0-860" fmla="*/ 3168594 h 3186701"/>
              <a:gd name="connsiteX1-861" fmla="*/ 0 w 2936139"/>
              <a:gd name="connsiteY1-862" fmla="*/ 1726566 h 3186701"/>
              <a:gd name="connsiteX2-863" fmla="*/ 404291 w 2936139"/>
              <a:gd name="connsiteY2-864" fmla="*/ 2009927 h 3186701"/>
              <a:gd name="connsiteX3-865" fmla="*/ 781009 w 2936139"/>
              <a:gd name="connsiteY3-866" fmla="*/ 0 h 3186701"/>
              <a:gd name="connsiteX4-867" fmla="*/ 2039147 w 2936139"/>
              <a:gd name="connsiteY4-868" fmla="*/ 1294704 h 3186701"/>
              <a:gd name="connsiteX5-869" fmla="*/ 2036266 w 2936139"/>
              <a:gd name="connsiteY5-870" fmla="*/ 711461 h 3186701"/>
              <a:gd name="connsiteX6-871" fmla="*/ 1825979 w 2936139"/>
              <a:gd name="connsiteY6-872" fmla="*/ 3186701 h 3186701"/>
              <a:gd name="connsiteX7-873" fmla="*/ 1192060 w 2936139"/>
              <a:gd name="connsiteY7-874" fmla="*/ 1143558 h 3186701"/>
              <a:gd name="connsiteX8-875" fmla="*/ 1085182 w 2936139"/>
              <a:gd name="connsiteY8-876" fmla="*/ 2046083 h 3186701"/>
              <a:gd name="connsiteX9-877" fmla="*/ 918927 w 2936139"/>
              <a:gd name="connsiteY9-878" fmla="*/ 1666073 h 3186701"/>
              <a:gd name="connsiteX10-879" fmla="*/ 1103465 w 2936139"/>
              <a:gd name="connsiteY10-880" fmla="*/ 3168594 h 3186701"/>
              <a:gd name="connsiteX0-881" fmla="*/ 1148733 w 2981407"/>
              <a:gd name="connsiteY0-882" fmla="*/ 3168594 h 3186701"/>
              <a:gd name="connsiteX1-883" fmla="*/ 0 w 2981407"/>
              <a:gd name="connsiteY1-884" fmla="*/ 1749200 h 3186701"/>
              <a:gd name="connsiteX2-885" fmla="*/ 449559 w 2981407"/>
              <a:gd name="connsiteY2-886" fmla="*/ 2009927 h 3186701"/>
              <a:gd name="connsiteX3-887" fmla="*/ 826277 w 2981407"/>
              <a:gd name="connsiteY3-888" fmla="*/ 0 h 3186701"/>
              <a:gd name="connsiteX4-889" fmla="*/ 2084415 w 2981407"/>
              <a:gd name="connsiteY4-890" fmla="*/ 1294704 h 3186701"/>
              <a:gd name="connsiteX5-891" fmla="*/ 2081534 w 2981407"/>
              <a:gd name="connsiteY5-892" fmla="*/ 711461 h 3186701"/>
              <a:gd name="connsiteX6-893" fmla="*/ 1871247 w 2981407"/>
              <a:gd name="connsiteY6-894" fmla="*/ 3186701 h 3186701"/>
              <a:gd name="connsiteX7-895" fmla="*/ 1237328 w 2981407"/>
              <a:gd name="connsiteY7-896" fmla="*/ 1143558 h 3186701"/>
              <a:gd name="connsiteX8-897" fmla="*/ 1130450 w 2981407"/>
              <a:gd name="connsiteY8-898" fmla="*/ 2046083 h 3186701"/>
              <a:gd name="connsiteX9-899" fmla="*/ 964195 w 2981407"/>
              <a:gd name="connsiteY9-900" fmla="*/ 1666073 h 3186701"/>
              <a:gd name="connsiteX10-901" fmla="*/ 1148733 w 2981407"/>
              <a:gd name="connsiteY10-902" fmla="*/ 3168594 h 3186701"/>
              <a:gd name="connsiteX0-903" fmla="*/ 1148733 w 2981407"/>
              <a:gd name="connsiteY0-904" fmla="*/ 3168594 h 3186701"/>
              <a:gd name="connsiteX1-905" fmla="*/ 0 w 2981407"/>
              <a:gd name="connsiteY1-906" fmla="*/ 1749200 h 3186701"/>
              <a:gd name="connsiteX2-907" fmla="*/ 449559 w 2981407"/>
              <a:gd name="connsiteY2-908" fmla="*/ 2009927 h 3186701"/>
              <a:gd name="connsiteX3-909" fmla="*/ 826277 w 2981407"/>
              <a:gd name="connsiteY3-910" fmla="*/ 0 h 3186701"/>
              <a:gd name="connsiteX4-911" fmla="*/ 2084415 w 2981407"/>
              <a:gd name="connsiteY4-912" fmla="*/ 1294704 h 3186701"/>
              <a:gd name="connsiteX5-913" fmla="*/ 2081534 w 2981407"/>
              <a:gd name="connsiteY5-914" fmla="*/ 711461 h 3186701"/>
              <a:gd name="connsiteX6-915" fmla="*/ 1871247 w 2981407"/>
              <a:gd name="connsiteY6-916" fmla="*/ 3186701 h 3186701"/>
              <a:gd name="connsiteX7-917" fmla="*/ 1237328 w 2981407"/>
              <a:gd name="connsiteY7-918" fmla="*/ 1143558 h 3186701"/>
              <a:gd name="connsiteX8-919" fmla="*/ 1130450 w 2981407"/>
              <a:gd name="connsiteY8-920" fmla="*/ 2046083 h 3186701"/>
              <a:gd name="connsiteX9-921" fmla="*/ 964195 w 2981407"/>
              <a:gd name="connsiteY9-922" fmla="*/ 1666073 h 3186701"/>
              <a:gd name="connsiteX10-923" fmla="*/ 1148733 w 2981407"/>
              <a:gd name="connsiteY10-924" fmla="*/ 3168594 h 3186701"/>
              <a:gd name="connsiteX0-925" fmla="*/ 1148733 w 2981407"/>
              <a:gd name="connsiteY0-926" fmla="*/ 3168594 h 3186701"/>
              <a:gd name="connsiteX1-927" fmla="*/ 0 w 2981407"/>
              <a:gd name="connsiteY1-928" fmla="*/ 1749200 h 3186701"/>
              <a:gd name="connsiteX2-929" fmla="*/ 449559 w 2981407"/>
              <a:gd name="connsiteY2-930" fmla="*/ 2009927 h 3186701"/>
              <a:gd name="connsiteX3-931" fmla="*/ 826277 w 2981407"/>
              <a:gd name="connsiteY3-932" fmla="*/ 0 h 3186701"/>
              <a:gd name="connsiteX4-933" fmla="*/ 2084415 w 2981407"/>
              <a:gd name="connsiteY4-934" fmla="*/ 1294704 h 3186701"/>
              <a:gd name="connsiteX5-935" fmla="*/ 2081534 w 2981407"/>
              <a:gd name="connsiteY5-936" fmla="*/ 711461 h 3186701"/>
              <a:gd name="connsiteX6-937" fmla="*/ 1871247 w 2981407"/>
              <a:gd name="connsiteY6-938" fmla="*/ 3186701 h 3186701"/>
              <a:gd name="connsiteX7-939" fmla="*/ 1237328 w 2981407"/>
              <a:gd name="connsiteY7-940" fmla="*/ 1143558 h 3186701"/>
              <a:gd name="connsiteX8-941" fmla="*/ 1130450 w 2981407"/>
              <a:gd name="connsiteY8-942" fmla="*/ 2046083 h 3186701"/>
              <a:gd name="connsiteX9-943" fmla="*/ 964195 w 2981407"/>
              <a:gd name="connsiteY9-944" fmla="*/ 1666073 h 3186701"/>
              <a:gd name="connsiteX10-945" fmla="*/ 1148733 w 2981407"/>
              <a:gd name="connsiteY10-946" fmla="*/ 3168594 h 3186701"/>
              <a:gd name="connsiteX0-947" fmla="*/ 1148733 w 2981407"/>
              <a:gd name="connsiteY0-948" fmla="*/ 3168594 h 3186701"/>
              <a:gd name="connsiteX1-949" fmla="*/ 0 w 2981407"/>
              <a:gd name="connsiteY1-950" fmla="*/ 1749200 h 3186701"/>
              <a:gd name="connsiteX2-951" fmla="*/ 449559 w 2981407"/>
              <a:gd name="connsiteY2-952" fmla="*/ 2009927 h 3186701"/>
              <a:gd name="connsiteX3-953" fmla="*/ 826277 w 2981407"/>
              <a:gd name="connsiteY3-954" fmla="*/ 0 h 3186701"/>
              <a:gd name="connsiteX4-955" fmla="*/ 2084415 w 2981407"/>
              <a:gd name="connsiteY4-956" fmla="*/ 1294704 h 3186701"/>
              <a:gd name="connsiteX5-957" fmla="*/ 2081534 w 2981407"/>
              <a:gd name="connsiteY5-958" fmla="*/ 711461 h 3186701"/>
              <a:gd name="connsiteX6-959" fmla="*/ 1871247 w 2981407"/>
              <a:gd name="connsiteY6-960" fmla="*/ 3186701 h 3186701"/>
              <a:gd name="connsiteX7-961" fmla="*/ 1237328 w 2981407"/>
              <a:gd name="connsiteY7-962" fmla="*/ 1143558 h 3186701"/>
              <a:gd name="connsiteX8-963" fmla="*/ 1130450 w 2981407"/>
              <a:gd name="connsiteY8-964" fmla="*/ 2046083 h 3186701"/>
              <a:gd name="connsiteX9-965" fmla="*/ 918927 w 2981407"/>
              <a:gd name="connsiteY9-966" fmla="*/ 1697760 h 3186701"/>
              <a:gd name="connsiteX10-967" fmla="*/ 1148733 w 2981407"/>
              <a:gd name="connsiteY10-968" fmla="*/ 3168594 h 3186701"/>
              <a:gd name="connsiteX0-969" fmla="*/ 1148733 w 2981407"/>
              <a:gd name="connsiteY0-970" fmla="*/ 3168594 h 3186701"/>
              <a:gd name="connsiteX1-971" fmla="*/ 0 w 2981407"/>
              <a:gd name="connsiteY1-972" fmla="*/ 1749200 h 3186701"/>
              <a:gd name="connsiteX2-973" fmla="*/ 449559 w 2981407"/>
              <a:gd name="connsiteY2-974" fmla="*/ 2009927 h 3186701"/>
              <a:gd name="connsiteX3-975" fmla="*/ 826277 w 2981407"/>
              <a:gd name="connsiteY3-976" fmla="*/ 0 h 3186701"/>
              <a:gd name="connsiteX4-977" fmla="*/ 2084415 w 2981407"/>
              <a:gd name="connsiteY4-978" fmla="*/ 1294704 h 3186701"/>
              <a:gd name="connsiteX5-979" fmla="*/ 2081534 w 2981407"/>
              <a:gd name="connsiteY5-980" fmla="*/ 711461 h 3186701"/>
              <a:gd name="connsiteX6-981" fmla="*/ 1871247 w 2981407"/>
              <a:gd name="connsiteY6-982" fmla="*/ 3186701 h 3186701"/>
              <a:gd name="connsiteX7-983" fmla="*/ 1237328 w 2981407"/>
              <a:gd name="connsiteY7-984" fmla="*/ 1143558 h 3186701"/>
              <a:gd name="connsiteX8-985" fmla="*/ 1130450 w 2981407"/>
              <a:gd name="connsiteY8-986" fmla="*/ 2046083 h 3186701"/>
              <a:gd name="connsiteX9-987" fmla="*/ 918927 w 2981407"/>
              <a:gd name="connsiteY9-988" fmla="*/ 1697760 h 3186701"/>
              <a:gd name="connsiteX10-989" fmla="*/ 1148733 w 2981407"/>
              <a:gd name="connsiteY10-990" fmla="*/ 3168594 h 3186701"/>
              <a:gd name="connsiteX0-991" fmla="*/ 1148733 w 2981407"/>
              <a:gd name="connsiteY0-992" fmla="*/ 3168594 h 3186701"/>
              <a:gd name="connsiteX1-993" fmla="*/ 0 w 2981407"/>
              <a:gd name="connsiteY1-994" fmla="*/ 1749200 h 3186701"/>
              <a:gd name="connsiteX2-995" fmla="*/ 449559 w 2981407"/>
              <a:gd name="connsiteY2-996" fmla="*/ 2009927 h 3186701"/>
              <a:gd name="connsiteX3-997" fmla="*/ 826277 w 2981407"/>
              <a:gd name="connsiteY3-998" fmla="*/ 0 h 3186701"/>
              <a:gd name="connsiteX4-999" fmla="*/ 2084415 w 2981407"/>
              <a:gd name="connsiteY4-1000" fmla="*/ 1294704 h 3186701"/>
              <a:gd name="connsiteX5-1001" fmla="*/ 2081534 w 2981407"/>
              <a:gd name="connsiteY5-1002" fmla="*/ 711461 h 3186701"/>
              <a:gd name="connsiteX6-1003" fmla="*/ 1871247 w 2981407"/>
              <a:gd name="connsiteY6-1004" fmla="*/ 3186701 h 3186701"/>
              <a:gd name="connsiteX7-1005" fmla="*/ 1237328 w 2981407"/>
              <a:gd name="connsiteY7-1006" fmla="*/ 1143558 h 3186701"/>
              <a:gd name="connsiteX8-1007" fmla="*/ 1130450 w 2981407"/>
              <a:gd name="connsiteY8-1008" fmla="*/ 2046083 h 3186701"/>
              <a:gd name="connsiteX9-1009" fmla="*/ 918927 w 2981407"/>
              <a:gd name="connsiteY9-1010" fmla="*/ 1697760 h 3186701"/>
              <a:gd name="connsiteX10-1011" fmla="*/ 1148733 w 2981407"/>
              <a:gd name="connsiteY10-1012" fmla="*/ 3168594 h 3186701"/>
              <a:gd name="connsiteX0-1013" fmla="*/ 1148733 w 2981407"/>
              <a:gd name="connsiteY0-1014" fmla="*/ 3168594 h 3186701"/>
              <a:gd name="connsiteX1-1015" fmla="*/ 0 w 2981407"/>
              <a:gd name="connsiteY1-1016" fmla="*/ 1749200 h 3186701"/>
              <a:gd name="connsiteX2-1017" fmla="*/ 449559 w 2981407"/>
              <a:gd name="connsiteY2-1018" fmla="*/ 2009927 h 3186701"/>
              <a:gd name="connsiteX3-1019" fmla="*/ 826277 w 2981407"/>
              <a:gd name="connsiteY3-1020" fmla="*/ 0 h 3186701"/>
              <a:gd name="connsiteX4-1021" fmla="*/ 2084415 w 2981407"/>
              <a:gd name="connsiteY4-1022" fmla="*/ 1294704 h 3186701"/>
              <a:gd name="connsiteX5-1023" fmla="*/ 2081534 w 2981407"/>
              <a:gd name="connsiteY5-1024" fmla="*/ 711461 h 3186701"/>
              <a:gd name="connsiteX6-1025" fmla="*/ 1871247 w 2981407"/>
              <a:gd name="connsiteY6-1026" fmla="*/ 3186701 h 3186701"/>
              <a:gd name="connsiteX7-1027" fmla="*/ 1237328 w 2981407"/>
              <a:gd name="connsiteY7-1028" fmla="*/ 1143558 h 3186701"/>
              <a:gd name="connsiteX8-1029" fmla="*/ 1130450 w 2981407"/>
              <a:gd name="connsiteY8-1030" fmla="*/ 2046083 h 3186701"/>
              <a:gd name="connsiteX9-1031" fmla="*/ 918927 w 2981407"/>
              <a:gd name="connsiteY9-1032" fmla="*/ 1697760 h 3186701"/>
              <a:gd name="connsiteX10-1033" fmla="*/ 1148733 w 2981407"/>
              <a:gd name="connsiteY10-1034" fmla="*/ 3168594 h 3186701"/>
              <a:gd name="connsiteX0-1035" fmla="*/ 1148733 w 2981407"/>
              <a:gd name="connsiteY0-1036" fmla="*/ 3168594 h 3186701"/>
              <a:gd name="connsiteX1-1037" fmla="*/ 0 w 2981407"/>
              <a:gd name="connsiteY1-1038" fmla="*/ 1749200 h 3186701"/>
              <a:gd name="connsiteX2-1039" fmla="*/ 449559 w 2981407"/>
              <a:gd name="connsiteY2-1040" fmla="*/ 2009927 h 3186701"/>
              <a:gd name="connsiteX3-1041" fmla="*/ 826277 w 2981407"/>
              <a:gd name="connsiteY3-1042" fmla="*/ 0 h 3186701"/>
              <a:gd name="connsiteX4-1043" fmla="*/ 2084415 w 2981407"/>
              <a:gd name="connsiteY4-1044" fmla="*/ 1294704 h 3186701"/>
              <a:gd name="connsiteX5-1045" fmla="*/ 2081534 w 2981407"/>
              <a:gd name="connsiteY5-1046" fmla="*/ 711461 h 3186701"/>
              <a:gd name="connsiteX6-1047" fmla="*/ 1871247 w 2981407"/>
              <a:gd name="connsiteY6-1048" fmla="*/ 3186701 h 3186701"/>
              <a:gd name="connsiteX7-1049" fmla="*/ 1237328 w 2981407"/>
              <a:gd name="connsiteY7-1050" fmla="*/ 1143558 h 3186701"/>
              <a:gd name="connsiteX8-1051" fmla="*/ 1130450 w 2981407"/>
              <a:gd name="connsiteY8-1052" fmla="*/ 2046083 h 3186701"/>
              <a:gd name="connsiteX9-1053" fmla="*/ 918927 w 2981407"/>
              <a:gd name="connsiteY9-1054" fmla="*/ 1697760 h 3186701"/>
              <a:gd name="connsiteX10-1055" fmla="*/ 1148733 w 2981407"/>
              <a:gd name="connsiteY10-1056" fmla="*/ 3168594 h 3186701"/>
              <a:gd name="connsiteX0-1057" fmla="*/ 1148733 w 2981407"/>
              <a:gd name="connsiteY0-1058" fmla="*/ 3168594 h 3186701"/>
              <a:gd name="connsiteX1-1059" fmla="*/ 0 w 2981407"/>
              <a:gd name="connsiteY1-1060" fmla="*/ 1749200 h 3186701"/>
              <a:gd name="connsiteX2-1061" fmla="*/ 449559 w 2981407"/>
              <a:gd name="connsiteY2-1062" fmla="*/ 2009927 h 3186701"/>
              <a:gd name="connsiteX3-1063" fmla="*/ 826277 w 2981407"/>
              <a:gd name="connsiteY3-1064" fmla="*/ 0 h 3186701"/>
              <a:gd name="connsiteX4-1065" fmla="*/ 2084415 w 2981407"/>
              <a:gd name="connsiteY4-1066" fmla="*/ 1294704 h 3186701"/>
              <a:gd name="connsiteX5-1067" fmla="*/ 2081534 w 2981407"/>
              <a:gd name="connsiteY5-1068" fmla="*/ 711461 h 3186701"/>
              <a:gd name="connsiteX6-1069" fmla="*/ 1871247 w 2981407"/>
              <a:gd name="connsiteY6-1070" fmla="*/ 3186701 h 3186701"/>
              <a:gd name="connsiteX7-1071" fmla="*/ 1237328 w 2981407"/>
              <a:gd name="connsiteY7-1072" fmla="*/ 1143558 h 3186701"/>
              <a:gd name="connsiteX8-1073" fmla="*/ 1130450 w 2981407"/>
              <a:gd name="connsiteY8-1074" fmla="*/ 2046083 h 3186701"/>
              <a:gd name="connsiteX9-1075" fmla="*/ 918927 w 2981407"/>
              <a:gd name="connsiteY9-1076" fmla="*/ 1697760 h 3186701"/>
              <a:gd name="connsiteX10-1077" fmla="*/ 1148733 w 2981407"/>
              <a:gd name="connsiteY10-1078" fmla="*/ 3168594 h 3186701"/>
              <a:gd name="connsiteX0-1079" fmla="*/ 1148733 w 2981407"/>
              <a:gd name="connsiteY0-1080" fmla="*/ 3168594 h 3186701"/>
              <a:gd name="connsiteX1-1081" fmla="*/ 0 w 2981407"/>
              <a:gd name="connsiteY1-1082" fmla="*/ 1749200 h 3186701"/>
              <a:gd name="connsiteX2-1083" fmla="*/ 449559 w 2981407"/>
              <a:gd name="connsiteY2-1084" fmla="*/ 2009927 h 3186701"/>
              <a:gd name="connsiteX3-1085" fmla="*/ 826277 w 2981407"/>
              <a:gd name="connsiteY3-1086" fmla="*/ 0 h 3186701"/>
              <a:gd name="connsiteX4-1087" fmla="*/ 2084415 w 2981407"/>
              <a:gd name="connsiteY4-1088" fmla="*/ 1294704 h 3186701"/>
              <a:gd name="connsiteX5-1089" fmla="*/ 2081534 w 2981407"/>
              <a:gd name="connsiteY5-1090" fmla="*/ 711461 h 3186701"/>
              <a:gd name="connsiteX6-1091" fmla="*/ 1871247 w 2981407"/>
              <a:gd name="connsiteY6-1092" fmla="*/ 3186701 h 3186701"/>
              <a:gd name="connsiteX7-1093" fmla="*/ 1237328 w 2981407"/>
              <a:gd name="connsiteY7-1094" fmla="*/ 1143558 h 3186701"/>
              <a:gd name="connsiteX8-1095" fmla="*/ 1130450 w 2981407"/>
              <a:gd name="connsiteY8-1096" fmla="*/ 2046083 h 3186701"/>
              <a:gd name="connsiteX9-1097" fmla="*/ 918927 w 2981407"/>
              <a:gd name="connsiteY9-1098" fmla="*/ 1697760 h 3186701"/>
              <a:gd name="connsiteX10-1099" fmla="*/ 1148733 w 2981407"/>
              <a:gd name="connsiteY10-1100" fmla="*/ 3168594 h 3186701"/>
              <a:gd name="connsiteX0-1101" fmla="*/ 1148733 w 2897156"/>
              <a:gd name="connsiteY0-1102" fmla="*/ 3168594 h 3173121"/>
              <a:gd name="connsiteX1-1103" fmla="*/ 0 w 2897156"/>
              <a:gd name="connsiteY1-1104" fmla="*/ 1749200 h 3173121"/>
              <a:gd name="connsiteX2-1105" fmla="*/ 449559 w 2897156"/>
              <a:gd name="connsiteY2-1106" fmla="*/ 2009927 h 3173121"/>
              <a:gd name="connsiteX3-1107" fmla="*/ 826277 w 2897156"/>
              <a:gd name="connsiteY3-1108" fmla="*/ 0 h 3173121"/>
              <a:gd name="connsiteX4-1109" fmla="*/ 2084415 w 2897156"/>
              <a:gd name="connsiteY4-1110" fmla="*/ 1294704 h 3173121"/>
              <a:gd name="connsiteX5-1111" fmla="*/ 2081534 w 2897156"/>
              <a:gd name="connsiteY5-1112" fmla="*/ 711461 h 3173121"/>
              <a:gd name="connsiteX6-1113" fmla="*/ 1581537 w 2897156"/>
              <a:gd name="connsiteY6-1114" fmla="*/ 3173121 h 3173121"/>
              <a:gd name="connsiteX7-1115" fmla="*/ 1237328 w 2897156"/>
              <a:gd name="connsiteY7-1116" fmla="*/ 1143558 h 3173121"/>
              <a:gd name="connsiteX8-1117" fmla="*/ 1130450 w 2897156"/>
              <a:gd name="connsiteY8-1118" fmla="*/ 2046083 h 3173121"/>
              <a:gd name="connsiteX9-1119" fmla="*/ 918927 w 2897156"/>
              <a:gd name="connsiteY9-1120" fmla="*/ 1697760 h 3173121"/>
              <a:gd name="connsiteX10-1121" fmla="*/ 1148733 w 2897156"/>
              <a:gd name="connsiteY10-1122" fmla="*/ 3168594 h 3173121"/>
              <a:gd name="connsiteX0-1123" fmla="*/ 1148733 w 2969045"/>
              <a:gd name="connsiteY0-1124" fmla="*/ 3168594 h 3173121"/>
              <a:gd name="connsiteX1-1125" fmla="*/ 0 w 2969045"/>
              <a:gd name="connsiteY1-1126" fmla="*/ 1749200 h 3173121"/>
              <a:gd name="connsiteX2-1127" fmla="*/ 449559 w 2969045"/>
              <a:gd name="connsiteY2-1128" fmla="*/ 2009927 h 3173121"/>
              <a:gd name="connsiteX3-1129" fmla="*/ 826277 w 2969045"/>
              <a:gd name="connsiteY3-1130" fmla="*/ 0 h 3173121"/>
              <a:gd name="connsiteX4-1131" fmla="*/ 2084415 w 2969045"/>
              <a:gd name="connsiteY4-1132" fmla="*/ 1294704 h 3173121"/>
              <a:gd name="connsiteX5-1133" fmla="*/ 2081534 w 2969045"/>
              <a:gd name="connsiteY5-1134" fmla="*/ 711461 h 3173121"/>
              <a:gd name="connsiteX6-1135" fmla="*/ 1581537 w 2969045"/>
              <a:gd name="connsiteY6-1136" fmla="*/ 3173121 h 3173121"/>
              <a:gd name="connsiteX7-1137" fmla="*/ 1237328 w 2969045"/>
              <a:gd name="connsiteY7-1138" fmla="*/ 1143558 h 3173121"/>
              <a:gd name="connsiteX8-1139" fmla="*/ 1130450 w 2969045"/>
              <a:gd name="connsiteY8-1140" fmla="*/ 2046083 h 3173121"/>
              <a:gd name="connsiteX9-1141" fmla="*/ 918927 w 2969045"/>
              <a:gd name="connsiteY9-1142" fmla="*/ 1697760 h 3173121"/>
              <a:gd name="connsiteX10-1143" fmla="*/ 1148733 w 2969045"/>
              <a:gd name="connsiteY10-1144" fmla="*/ 3168594 h 3173121"/>
              <a:gd name="connsiteX0-1145" fmla="*/ 1148733 w 2969045"/>
              <a:gd name="connsiteY0-1146" fmla="*/ 3168594 h 3173121"/>
              <a:gd name="connsiteX1-1147" fmla="*/ 0 w 2969045"/>
              <a:gd name="connsiteY1-1148" fmla="*/ 1749200 h 3173121"/>
              <a:gd name="connsiteX2-1149" fmla="*/ 449559 w 2969045"/>
              <a:gd name="connsiteY2-1150" fmla="*/ 2009927 h 3173121"/>
              <a:gd name="connsiteX3-1151" fmla="*/ 826277 w 2969045"/>
              <a:gd name="connsiteY3-1152" fmla="*/ 0 h 3173121"/>
              <a:gd name="connsiteX4-1153" fmla="*/ 2084415 w 2969045"/>
              <a:gd name="connsiteY4-1154" fmla="*/ 1294704 h 3173121"/>
              <a:gd name="connsiteX5-1155" fmla="*/ 2081534 w 2969045"/>
              <a:gd name="connsiteY5-1156" fmla="*/ 711461 h 3173121"/>
              <a:gd name="connsiteX6-1157" fmla="*/ 1581537 w 2969045"/>
              <a:gd name="connsiteY6-1158" fmla="*/ 3173121 h 3173121"/>
              <a:gd name="connsiteX7-1159" fmla="*/ 1237328 w 2969045"/>
              <a:gd name="connsiteY7-1160" fmla="*/ 1143558 h 3173121"/>
              <a:gd name="connsiteX8-1161" fmla="*/ 1130450 w 2969045"/>
              <a:gd name="connsiteY8-1162" fmla="*/ 2046083 h 3173121"/>
              <a:gd name="connsiteX9-1163" fmla="*/ 918927 w 2969045"/>
              <a:gd name="connsiteY9-1164" fmla="*/ 1697760 h 3173121"/>
              <a:gd name="connsiteX10-1165" fmla="*/ 1148733 w 2969045"/>
              <a:gd name="connsiteY10-1166" fmla="*/ 3168594 h 3173121"/>
              <a:gd name="connsiteX0-1167" fmla="*/ 1148733 w 2969045"/>
              <a:gd name="connsiteY0-1168" fmla="*/ 3168594 h 3173121"/>
              <a:gd name="connsiteX1-1169" fmla="*/ 0 w 2969045"/>
              <a:gd name="connsiteY1-1170" fmla="*/ 1749200 h 3173121"/>
              <a:gd name="connsiteX2-1171" fmla="*/ 449559 w 2969045"/>
              <a:gd name="connsiteY2-1172" fmla="*/ 2009927 h 3173121"/>
              <a:gd name="connsiteX3-1173" fmla="*/ 826277 w 2969045"/>
              <a:gd name="connsiteY3-1174" fmla="*/ 0 h 3173121"/>
              <a:gd name="connsiteX4-1175" fmla="*/ 2084415 w 2969045"/>
              <a:gd name="connsiteY4-1176" fmla="*/ 1294704 h 3173121"/>
              <a:gd name="connsiteX5-1177" fmla="*/ 2081534 w 2969045"/>
              <a:gd name="connsiteY5-1178" fmla="*/ 711461 h 3173121"/>
              <a:gd name="connsiteX6-1179" fmla="*/ 1581537 w 2969045"/>
              <a:gd name="connsiteY6-1180" fmla="*/ 3173121 h 3173121"/>
              <a:gd name="connsiteX7-1181" fmla="*/ 1237328 w 2969045"/>
              <a:gd name="connsiteY7-1182" fmla="*/ 1143558 h 3173121"/>
              <a:gd name="connsiteX8-1183" fmla="*/ 1288886 w 2969045"/>
              <a:gd name="connsiteY8-1184" fmla="*/ 2367481 h 3173121"/>
              <a:gd name="connsiteX9-1185" fmla="*/ 918927 w 2969045"/>
              <a:gd name="connsiteY9-1186" fmla="*/ 1697760 h 3173121"/>
              <a:gd name="connsiteX10-1187" fmla="*/ 1148733 w 2969045"/>
              <a:gd name="connsiteY10-1188" fmla="*/ 3168594 h 3173121"/>
              <a:gd name="connsiteX0-1189" fmla="*/ 1148733 w 2969045"/>
              <a:gd name="connsiteY0-1190" fmla="*/ 3168594 h 3173121"/>
              <a:gd name="connsiteX1-1191" fmla="*/ 0 w 2969045"/>
              <a:gd name="connsiteY1-1192" fmla="*/ 1749200 h 3173121"/>
              <a:gd name="connsiteX2-1193" fmla="*/ 449559 w 2969045"/>
              <a:gd name="connsiteY2-1194" fmla="*/ 2009927 h 3173121"/>
              <a:gd name="connsiteX3-1195" fmla="*/ 826277 w 2969045"/>
              <a:gd name="connsiteY3-1196" fmla="*/ 0 h 3173121"/>
              <a:gd name="connsiteX4-1197" fmla="*/ 2084415 w 2969045"/>
              <a:gd name="connsiteY4-1198" fmla="*/ 1294704 h 3173121"/>
              <a:gd name="connsiteX5-1199" fmla="*/ 2081534 w 2969045"/>
              <a:gd name="connsiteY5-1200" fmla="*/ 711461 h 3173121"/>
              <a:gd name="connsiteX6-1201" fmla="*/ 1581537 w 2969045"/>
              <a:gd name="connsiteY6-1202" fmla="*/ 3173121 h 3173121"/>
              <a:gd name="connsiteX7-1203" fmla="*/ 1237328 w 2969045"/>
              <a:gd name="connsiteY7-1204" fmla="*/ 1143558 h 3173121"/>
              <a:gd name="connsiteX8-1205" fmla="*/ 1162138 w 2969045"/>
              <a:gd name="connsiteY8-1206" fmla="*/ 2408222 h 3173121"/>
              <a:gd name="connsiteX9-1207" fmla="*/ 918927 w 2969045"/>
              <a:gd name="connsiteY9-1208" fmla="*/ 1697760 h 3173121"/>
              <a:gd name="connsiteX10-1209" fmla="*/ 1148733 w 2969045"/>
              <a:gd name="connsiteY10-1210" fmla="*/ 3168594 h 3173121"/>
              <a:gd name="connsiteX0-1211" fmla="*/ 1148733 w 2969045"/>
              <a:gd name="connsiteY0-1212" fmla="*/ 3168594 h 3173121"/>
              <a:gd name="connsiteX1-1213" fmla="*/ 0 w 2969045"/>
              <a:gd name="connsiteY1-1214" fmla="*/ 1749200 h 3173121"/>
              <a:gd name="connsiteX2-1215" fmla="*/ 449559 w 2969045"/>
              <a:gd name="connsiteY2-1216" fmla="*/ 2009927 h 3173121"/>
              <a:gd name="connsiteX3-1217" fmla="*/ 826277 w 2969045"/>
              <a:gd name="connsiteY3-1218" fmla="*/ 0 h 3173121"/>
              <a:gd name="connsiteX4-1219" fmla="*/ 2084415 w 2969045"/>
              <a:gd name="connsiteY4-1220" fmla="*/ 1294704 h 3173121"/>
              <a:gd name="connsiteX5-1221" fmla="*/ 2081534 w 2969045"/>
              <a:gd name="connsiteY5-1222" fmla="*/ 711461 h 3173121"/>
              <a:gd name="connsiteX6-1223" fmla="*/ 1581537 w 2969045"/>
              <a:gd name="connsiteY6-1224" fmla="*/ 3173121 h 3173121"/>
              <a:gd name="connsiteX7-1225" fmla="*/ 1237328 w 2969045"/>
              <a:gd name="connsiteY7-1226" fmla="*/ 1143558 h 3173121"/>
              <a:gd name="connsiteX8-1227" fmla="*/ 1162138 w 2969045"/>
              <a:gd name="connsiteY8-1228" fmla="*/ 2408222 h 3173121"/>
              <a:gd name="connsiteX9-1229" fmla="*/ 918927 w 2969045"/>
              <a:gd name="connsiteY9-1230" fmla="*/ 1697760 h 3173121"/>
              <a:gd name="connsiteX10-1231" fmla="*/ 1148733 w 2969045"/>
              <a:gd name="connsiteY10-1232" fmla="*/ 3168594 h 3173121"/>
              <a:gd name="connsiteX0-1233" fmla="*/ 1148733 w 2969045"/>
              <a:gd name="connsiteY0-1234" fmla="*/ 3168594 h 3173121"/>
              <a:gd name="connsiteX1-1235" fmla="*/ 0 w 2969045"/>
              <a:gd name="connsiteY1-1236" fmla="*/ 1749200 h 3173121"/>
              <a:gd name="connsiteX2-1237" fmla="*/ 449559 w 2969045"/>
              <a:gd name="connsiteY2-1238" fmla="*/ 2009927 h 3173121"/>
              <a:gd name="connsiteX3-1239" fmla="*/ 826277 w 2969045"/>
              <a:gd name="connsiteY3-1240" fmla="*/ 0 h 3173121"/>
              <a:gd name="connsiteX4-1241" fmla="*/ 2084415 w 2969045"/>
              <a:gd name="connsiteY4-1242" fmla="*/ 1294704 h 3173121"/>
              <a:gd name="connsiteX5-1243" fmla="*/ 2081534 w 2969045"/>
              <a:gd name="connsiteY5-1244" fmla="*/ 711461 h 3173121"/>
              <a:gd name="connsiteX6-1245" fmla="*/ 1581537 w 2969045"/>
              <a:gd name="connsiteY6-1246" fmla="*/ 3173121 h 3173121"/>
              <a:gd name="connsiteX7-1247" fmla="*/ 1237328 w 2969045"/>
              <a:gd name="connsiteY7-1248" fmla="*/ 1143558 h 3173121"/>
              <a:gd name="connsiteX8-1249" fmla="*/ 1162138 w 2969045"/>
              <a:gd name="connsiteY8-1250" fmla="*/ 2408222 h 3173121"/>
              <a:gd name="connsiteX9-1251" fmla="*/ 918927 w 2969045"/>
              <a:gd name="connsiteY9-1252" fmla="*/ 1697760 h 3173121"/>
              <a:gd name="connsiteX10-1253" fmla="*/ 1148733 w 2969045"/>
              <a:gd name="connsiteY10-1254" fmla="*/ 3168594 h 3173121"/>
              <a:gd name="connsiteX0-1255" fmla="*/ 1148733 w 2969045"/>
              <a:gd name="connsiteY0-1256" fmla="*/ 3168594 h 3173121"/>
              <a:gd name="connsiteX1-1257" fmla="*/ 0 w 2969045"/>
              <a:gd name="connsiteY1-1258" fmla="*/ 1749200 h 3173121"/>
              <a:gd name="connsiteX2-1259" fmla="*/ 449559 w 2969045"/>
              <a:gd name="connsiteY2-1260" fmla="*/ 2009927 h 3173121"/>
              <a:gd name="connsiteX3-1261" fmla="*/ 826277 w 2969045"/>
              <a:gd name="connsiteY3-1262" fmla="*/ 0 h 3173121"/>
              <a:gd name="connsiteX4-1263" fmla="*/ 2084415 w 2969045"/>
              <a:gd name="connsiteY4-1264" fmla="*/ 1294704 h 3173121"/>
              <a:gd name="connsiteX5-1265" fmla="*/ 2081534 w 2969045"/>
              <a:gd name="connsiteY5-1266" fmla="*/ 711461 h 3173121"/>
              <a:gd name="connsiteX6-1267" fmla="*/ 1581537 w 2969045"/>
              <a:gd name="connsiteY6-1268" fmla="*/ 3173121 h 3173121"/>
              <a:gd name="connsiteX7-1269" fmla="*/ 1237328 w 2969045"/>
              <a:gd name="connsiteY7-1270" fmla="*/ 1143558 h 3173121"/>
              <a:gd name="connsiteX8-1271" fmla="*/ 1162138 w 2969045"/>
              <a:gd name="connsiteY8-1272" fmla="*/ 2408222 h 3173121"/>
              <a:gd name="connsiteX9-1273" fmla="*/ 918927 w 2969045"/>
              <a:gd name="connsiteY9-1274" fmla="*/ 1697760 h 3173121"/>
              <a:gd name="connsiteX10-1275" fmla="*/ 1148733 w 2969045"/>
              <a:gd name="connsiteY10-1276" fmla="*/ 3168594 h 3173121"/>
              <a:gd name="connsiteX0-1277" fmla="*/ 1148733 w 2969045"/>
              <a:gd name="connsiteY0-1278" fmla="*/ 3168594 h 3173121"/>
              <a:gd name="connsiteX1-1279" fmla="*/ 0 w 2969045"/>
              <a:gd name="connsiteY1-1280" fmla="*/ 1749200 h 3173121"/>
              <a:gd name="connsiteX2-1281" fmla="*/ 449559 w 2969045"/>
              <a:gd name="connsiteY2-1282" fmla="*/ 2009927 h 3173121"/>
              <a:gd name="connsiteX3-1283" fmla="*/ 826277 w 2969045"/>
              <a:gd name="connsiteY3-1284" fmla="*/ 0 h 3173121"/>
              <a:gd name="connsiteX4-1285" fmla="*/ 2084415 w 2969045"/>
              <a:gd name="connsiteY4-1286" fmla="*/ 1294704 h 3173121"/>
              <a:gd name="connsiteX5-1287" fmla="*/ 2081534 w 2969045"/>
              <a:gd name="connsiteY5-1288" fmla="*/ 711461 h 3173121"/>
              <a:gd name="connsiteX6-1289" fmla="*/ 1581537 w 2969045"/>
              <a:gd name="connsiteY6-1290" fmla="*/ 3173121 h 3173121"/>
              <a:gd name="connsiteX7-1291" fmla="*/ 1237328 w 2969045"/>
              <a:gd name="connsiteY7-1292" fmla="*/ 1143558 h 3173121"/>
              <a:gd name="connsiteX8-1293" fmla="*/ 1162138 w 2969045"/>
              <a:gd name="connsiteY8-1294" fmla="*/ 2408222 h 3173121"/>
              <a:gd name="connsiteX9-1295" fmla="*/ 918927 w 2969045"/>
              <a:gd name="connsiteY9-1296" fmla="*/ 1697760 h 3173121"/>
              <a:gd name="connsiteX10-1297" fmla="*/ 1148733 w 2969045"/>
              <a:gd name="connsiteY10-1298" fmla="*/ 3168594 h 3173121"/>
              <a:gd name="connsiteX0-1299" fmla="*/ 1148733 w 2969045"/>
              <a:gd name="connsiteY0-1300" fmla="*/ 3168594 h 3173121"/>
              <a:gd name="connsiteX1-1301" fmla="*/ 0 w 2969045"/>
              <a:gd name="connsiteY1-1302" fmla="*/ 1749200 h 3173121"/>
              <a:gd name="connsiteX2-1303" fmla="*/ 449559 w 2969045"/>
              <a:gd name="connsiteY2-1304" fmla="*/ 2009927 h 3173121"/>
              <a:gd name="connsiteX3-1305" fmla="*/ 826277 w 2969045"/>
              <a:gd name="connsiteY3-1306" fmla="*/ 0 h 3173121"/>
              <a:gd name="connsiteX4-1307" fmla="*/ 2084415 w 2969045"/>
              <a:gd name="connsiteY4-1308" fmla="*/ 1294704 h 3173121"/>
              <a:gd name="connsiteX5-1309" fmla="*/ 2081534 w 2969045"/>
              <a:gd name="connsiteY5-1310" fmla="*/ 711461 h 3173121"/>
              <a:gd name="connsiteX6-1311" fmla="*/ 1581537 w 2969045"/>
              <a:gd name="connsiteY6-1312" fmla="*/ 3173121 h 3173121"/>
              <a:gd name="connsiteX7-1313" fmla="*/ 1237328 w 2969045"/>
              <a:gd name="connsiteY7-1314" fmla="*/ 1143558 h 3173121"/>
              <a:gd name="connsiteX8-1315" fmla="*/ 1162138 w 2969045"/>
              <a:gd name="connsiteY8-1316" fmla="*/ 2408222 h 3173121"/>
              <a:gd name="connsiteX9-1317" fmla="*/ 918927 w 2969045"/>
              <a:gd name="connsiteY9-1318" fmla="*/ 1697760 h 3173121"/>
              <a:gd name="connsiteX10-1319" fmla="*/ 1148733 w 2969045"/>
              <a:gd name="connsiteY10-1320" fmla="*/ 3168594 h 3173121"/>
              <a:gd name="connsiteX0-1321" fmla="*/ 1148733 w 2969045"/>
              <a:gd name="connsiteY0-1322" fmla="*/ 3168594 h 3173121"/>
              <a:gd name="connsiteX1-1323" fmla="*/ 0 w 2969045"/>
              <a:gd name="connsiteY1-1324" fmla="*/ 1749200 h 3173121"/>
              <a:gd name="connsiteX2-1325" fmla="*/ 449559 w 2969045"/>
              <a:gd name="connsiteY2-1326" fmla="*/ 2009927 h 3173121"/>
              <a:gd name="connsiteX3-1327" fmla="*/ 826277 w 2969045"/>
              <a:gd name="connsiteY3-1328" fmla="*/ 0 h 3173121"/>
              <a:gd name="connsiteX4-1329" fmla="*/ 2084415 w 2969045"/>
              <a:gd name="connsiteY4-1330" fmla="*/ 1294704 h 3173121"/>
              <a:gd name="connsiteX5-1331" fmla="*/ 2081534 w 2969045"/>
              <a:gd name="connsiteY5-1332" fmla="*/ 711461 h 3173121"/>
              <a:gd name="connsiteX6-1333" fmla="*/ 1581537 w 2969045"/>
              <a:gd name="connsiteY6-1334" fmla="*/ 3173121 h 3173121"/>
              <a:gd name="connsiteX7-1335" fmla="*/ 1237328 w 2969045"/>
              <a:gd name="connsiteY7-1336" fmla="*/ 1143558 h 3173121"/>
              <a:gd name="connsiteX8-1337" fmla="*/ 1162138 w 2969045"/>
              <a:gd name="connsiteY8-1338" fmla="*/ 2408222 h 3173121"/>
              <a:gd name="connsiteX9-1339" fmla="*/ 918927 w 2969045"/>
              <a:gd name="connsiteY9-1340" fmla="*/ 1697760 h 3173121"/>
              <a:gd name="connsiteX10-1341" fmla="*/ 1148733 w 2969045"/>
              <a:gd name="connsiteY10-1342" fmla="*/ 3168594 h 3173121"/>
              <a:gd name="connsiteX0-1343" fmla="*/ 1148733 w 2969045"/>
              <a:gd name="connsiteY0-1344" fmla="*/ 3168594 h 3173121"/>
              <a:gd name="connsiteX1-1345" fmla="*/ 0 w 2969045"/>
              <a:gd name="connsiteY1-1346" fmla="*/ 1749200 h 3173121"/>
              <a:gd name="connsiteX2-1347" fmla="*/ 449559 w 2969045"/>
              <a:gd name="connsiteY2-1348" fmla="*/ 2009927 h 3173121"/>
              <a:gd name="connsiteX3-1349" fmla="*/ 826277 w 2969045"/>
              <a:gd name="connsiteY3-1350" fmla="*/ 0 h 3173121"/>
              <a:gd name="connsiteX4-1351" fmla="*/ 2084415 w 2969045"/>
              <a:gd name="connsiteY4-1352" fmla="*/ 1294704 h 3173121"/>
              <a:gd name="connsiteX5-1353" fmla="*/ 2081534 w 2969045"/>
              <a:gd name="connsiteY5-1354" fmla="*/ 711461 h 3173121"/>
              <a:gd name="connsiteX6-1355" fmla="*/ 1581537 w 2969045"/>
              <a:gd name="connsiteY6-1356" fmla="*/ 3173121 h 3173121"/>
              <a:gd name="connsiteX7-1357" fmla="*/ 1237328 w 2969045"/>
              <a:gd name="connsiteY7-1358" fmla="*/ 1143558 h 3173121"/>
              <a:gd name="connsiteX8-1359" fmla="*/ 1162138 w 2969045"/>
              <a:gd name="connsiteY8-1360" fmla="*/ 2408222 h 3173121"/>
              <a:gd name="connsiteX9-1361" fmla="*/ 918927 w 2969045"/>
              <a:gd name="connsiteY9-1362" fmla="*/ 1697760 h 3173121"/>
              <a:gd name="connsiteX10-1363" fmla="*/ 1148733 w 2969045"/>
              <a:gd name="connsiteY10-1364" fmla="*/ 3168594 h 317312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2969045" h="3173121">
                <a:moveTo>
                  <a:pt x="1148733" y="3168594"/>
                </a:moveTo>
                <a:cubicBezTo>
                  <a:pt x="-68605" y="2992718"/>
                  <a:pt x="289357" y="2373225"/>
                  <a:pt x="0" y="1749200"/>
                </a:cubicBezTo>
                <a:cubicBezTo>
                  <a:pt x="211718" y="1712379"/>
                  <a:pt x="518500" y="2277611"/>
                  <a:pt x="449559" y="2009927"/>
                </a:cubicBezTo>
                <a:cubicBezTo>
                  <a:pt x="87752" y="952162"/>
                  <a:pt x="1169975" y="921963"/>
                  <a:pt x="826277" y="0"/>
                </a:cubicBezTo>
                <a:cubicBezTo>
                  <a:pt x="1894489" y="60376"/>
                  <a:pt x="1582046" y="1053258"/>
                  <a:pt x="2084415" y="1294704"/>
                </a:cubicBezTo>
                <a:cubicBezTo>
                  <a:pt x="2220765" y="1319082"/>
                  <a:pt x="2384277" y="1207659"/>
                  <a:pt x="2081534" y="711461"/>
                </a:cubicBezTo>
                <a:cubicBezTo>
                  <a:pt x="3844765" y="2025429"/>
                  <a:pt x="2606774" y="3099478"/>
                  <a:pt x="1581537" y="3173121"/>
                </a:cubicBezTo>
                <a:cubicBezTo>
                  <a:pt x="2049242" y="2917586"/>
                  <a:pt x="2204598" y="1824606"/>
                  <a:pt x="1237328" y="1143558"/>
                </a:cubicBezTo>
                <a:cubicBezTo>
                  <a:pt x="1479342" y="1777869"/>
                  <a:pt x="1318476" y="2090782"/>
                  <a:pt x="1162138" y="2408222"/>
                </a:cubicBezTo>
                <a:cubicBezTo>
                  <a:pt x="1159532" y="2246847"/>
                  <a:pt x="1324413" y="1899876"/>
                  <a:pt x="918927" y="1697760"/>
                </a:cubicBezTo>
                <a:cubicBezTo>
                  <a:pt x="1108697" y="2305733"/>
                  <a:pt x="307113" y="2497246"/>
                  <a:pt x="1148733" y="316859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61" name="Rounded Rectangle 25"/>
          <p:cNvSpPr/>
          <p:nvPr/>
        </p:nvSpPr>
        <p:spPr>
          <a:xfrm>
            <a:off x="9276660" y="2839601"/>
            <a:ext cx="586980" cy="43016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62" name="Block Arc 41"/>
          <p:cNvSpPr/>
          <p:nvPr/>
        </p:nvSpPr>
        <p:spPr>
          <a:xfrm>
            <a:off x="7757806" y="5852973"/>
            <a:ext cx="563324" cy="570461"/>
          </a:xfrm>
          <a:custGeom>
            <a:avLst/>
            <a:gdLst/>
            <a:ahLst/>
            <a:cxnLst/>
            <a:rect l="l" t="t" r="r" b="b"/>
            <a:pathLst>
              <a:path w="2844151" h="2880180">
                <a:moveTo>
                  <a:pt x="2390187" y="1502145"/>
                </a:moveTo>
                <a:lnTo>
                  <a:pt x="2844151" y="1530794"/>
                </a:lnTo>
                <a:cubicBezTo>
                  <a:pt x="2804784" y="2154619"/>
                  <a:pt x="2367464" y="2681809"/>
                  <a:pt x="1761650" y="2835749"/>
                </a:cubicBezTo>
                <a:cubicBezTo>
                  <a:pt x="1191486" y="2980631"/>
                  <a:pt x="594633" y="2763755"/>
                  <a:pt x="252983" y="2293680"/>
                </a:cubicBezTo>
                <a:lnTo>
                  <a:pt x="102982" y="2380283"/>
                </a:lnTo>
                <a:lnTo>
                  <a:pt x="104524" y="1603708"/>
                </a:lnTo>
                <a:lnTo>
                  <a:pt x="777828" y="1990661"/>
                </a:lnTo>
                <a:lnTo>
                  <a:pt x="648358" y="2065410"/>
                </a:lnTo>
                <a:cubicBezTo>
                  <a:pt x="886760" y="2358087"/>
                  <a:pt x="1276546" y="2489694"/>
                  <a:pt x="1649627" y="2394891"/>
                </a:cubicBezTo>
                <a:cubicBezTo>
                  <a:pt x="2064076" y="2289577"/>
                  <a:pt x="2363256" y="1928916"/>
                  <a:pt x="2390187" y="1502145"/>
                </a:cubicBezTo>
                <a:close/>
                <a:moveTo>
                  <a:pt x="1424249" y="58"/>
                </a:moveTo>
                <a:cubicBezTo>
                  <a:pt x="1880498" y="-4073"/>
                  <a:pt x="2318325" y="209551"/>
                  <a:pt x="2591169" y="586524"/>
                </a:cubicBezTo>
                <a:lnTo>
                  <a:pt x="2741170" y="499921"/>
                </a:lnTo>
                <a:lnTo>
                  <a:pt x="2739628" y="1276497"/>
                </a:lnTo>
                <a:lnTo>
                  <a:pt x="2066324" y="889544"/>
                </a:lnTo>
                <a:lnTo>
                  <a:pt x="2195793" y="814795"/>
                </a:lnTo>
                <a:cubicBezTo>
                  <a:pt x="1957391" y="522118"/>
                  <a:pt x="1567606" y="390511"/>
                  <a:pt x="1194524" y="485313"/>
                </a:cubicBezTo>
                <a:cubicBezTo>
                  <a:pt x="780075" y="590627"/>
                  <a:pt x="480895" y="951288"/>
                  <a:pt x="453964" y="1378059"/>
                </a:cubicBezTo>
                <a:lnTo>
                  <a:pt x="0" y="1349410"/>
                </a:lnTo>
                <a:cubicBezTo>
                  <a:pt x="39367" y="725585"/>
                  <a:pt x="476687" y="198395"/>
                  <a:pt x="1082501" y="44455"/>
                </a:cubicBezTo>
                <a:cubicBezTo>
                  <a:pt x="1196091" y="15591"/>
                  <a:pt x="1310740" y="1086"/>
                  <a:pt x="1424249" y="5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tx1"/>
              </a:solidFill>
            </a:endParaRPr>
          </a:p>
        </p:txBody>
      </p:sp>
      <p:sp>
        <p:nvSpPr>
          <p:cNvPr id="63" name="Round Same Side Corner Rectangle 11"/>
          <p:cNvSpPr/>
          <p:nvPr/>
        </p:nvSpPr>
        <p:spPr>
          <a:xfrm rot="9900000">
            <a:off x="8512631" y="1733769"/>
            <a:ext cx="579867" cy="492485"/>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64" name="Donut 39"/>
          <p:cNvSpPr/>
          <p:nvPr/>
        </p:nvSpPr>
        <p:spPr>
          <a:xfrm>
            <a:off x="2550022" y="4864910"/>
            <a:ext cx="575536" cy="575536"/>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tx1"/>
              </a:solidFill>
            </a:endParaRPr>
          </a:p>
        </p:txBody>
      </p:sp>
      <p:sp>
        <p:nvSpPr>
          <p:cNvPr id="65" name="Freeform 25"/>
          <p:cNvSpPr/>
          <p:nvPr/>
        </p:nvSpPr>
        <p:spPr>
          <a:xfrm>
            <a:off x="7070079" y="3839388"/>
            <a:ext cx="417857" cy="517071"/>
          </a:xfrm>
          <a:custGeom>
            <a:avLst/>
            <a:gdLst>
              <a:gd name="connsiteX0" fmla="*/ 371475 w 1600200"/>
              <a:gd name="connsiteY0" fmla="*/ 0 h 1857375"/>
              <a:gd name="connsiteX1" fmla="*/ 628650 w 1600200"/>
              <a:gd name="connsiteY1" fmla="*/ 523875 h 1857375"/>
              <a:gd name="connsiteX2" fmla="*/ 400050 w 1600200"/>
              <a:gd name="connsiteY2" fmla="*/ 561975 h 1857375"/>
              <a:gd name="connsiteX3" fmla="*/ 1019175 w 1600200"/>
              <a:gd name="connsiteY3" fmla="*/ 1438275 h 1857375"/>
              <a:gd name="connsiteX4" fmla="*/ 1219200 w 1600200"/>
              <a:gd name="connsiteY4" fmla="*/ 1238250 h 1857375"/>
              <a:gd name="connsiteX5" fmla="*/ 1600200 w 1600200"/>
              <a:gd name="connsiteY5" fmla="*/ 1666875 h 1857375"/>
              <a:gd name="connsiteX6" fmla="*/ 1038225 w 1600200"/>
              <a:gd name="connsiteY6" fmla="*/ 1857375 h 1857375"/>
              <a:gd name="connsiteX7" fmla="*/ 0 w 1600200"/>
              <a:gd name="connsiteY7" fmla="*/ 314325 h 1857375"/>
              <a:gd name="connsiteX8" fmla="*/ 371475 w 1600200"/>
              <a:gd name="connsiteY8" fmla="*/ 0 h 1857375"/>
              <a:gd name="connsiteX0-1" fmla="*/ 371475 w 1600200"/>
              <a:gd name="connsiteY0-2" fmla="*/ 0 h 1917951"/>
              <a:gd name="connsiteX1-3" fmla="*/ 628650 w 1600200"/>
              <a:gd name="connsiteY1-4" fmla="*/ 584451 h 1917951"/>
              <a:gd name="connsiteX2-5" fmla="*/ 400050 w 1600200"/>
              <a:gd name="connsiteY2-6" fmla="*/ 622551 h 1917951"/>
              <a:gd name="connsiteX3-7" fmla="*/ 1019175 w 1600200"/>
              <a:gd name="connsiteY3-8" fmla="*/ 1498851 h 1917951"/>
              <a:gd name="connsiteX4-9" fmla="*/ 1219200 w 1600200"/>
              <a:gd name="connsiteY4-10" fmla="*/ 1298826 h 1917951"/>
              <a:gd name="connsiteX5-11" fmla="*/ 1600200 w 1600200"/>
              <a:gd name="connsiteY5-12" fmla="*/ 1727451 h 1917951"/>
              <a:gd name="connsiteX6-13" fmla="*/ 1038225 w 1600200"/>
              <a:gd name="connsiteY6-14" fmla="*/ 1917951 h 1917951"/>
              <a:gd name="connsiteX7-15" fmla="*/ 0 w 1600200"/>
              <a:gd name="connsiteY7-16" fmla="*/ 374901 h 1917951"/>
              <a:gd name="connsiteX8-17" fmla="*/ 371475 w 1600200"/>
              <a:gd name="connsiteY8-18" fmla="*/ 0 h 1917951"/>
              <a:gd name="connsiteX0-19" fmla="*/ 371475 w 1600200"/>
              <a:gd name="connsiteY0-20" fmla="*/ 1277 h 1919228"/>
              <a:gd name="connsiteX1-21" fmla="*/ 628650 w 1600200"/>
              <a:gd name="connsiteY1-22" fmla="*/ 585728 h 1919228"/>
              <a:gd name="connsiteX2-23" fmla="*/ 400050 w 1600200"/>
              <a:gd name="connsiteY2-24" fmla="*/ 623828 h 1919228"/>
              <a:gd name="connsiteX3-25" fmla="*/ 1019175 w 1600200"/>
              <a:gd name="connsiteY3-26" fmla="*/ 1500128 h 1919228"/>
              <a:gd name="connsiteX4-27" fmla="*/ 1219200 w 1600200"/>
              <a:gd name="connsiteY4-28" fmla="*/ 1300103 h 1919228"/>
              <a:gd name="connsiteX5-29" fmla="*/ 1600200 w 1600200"/>
              <a:gd name="connsiteY5-30" fmla="*/ 1728728 h 1919228"/>
              <a:gd name="connsiteX6-31" fmla="*/ 1038225 w 1600200"/>
              <a:gd name="connsiteY6-32" fmla="*/ 1919228 h 1919228"/>
              <a:gd name="connsiteX7-33" fmla="*/ 0 w 1600200"/>
              <a:gd name="connsiteY7-34" fmla="*/ 376178 h 1919228"/>
              <a:gd name="connsiteX8-35" fmla="*/ 371475 w 1600200"/>
              <a:gd name="connsiteY8-36" fmla="*/ 1277 h 1919228"/>
              <a:gd name="connsiteX0-37" fmla="*/ 371475 w 1600200"/>
              <a:gd name="connsiteY0-38" fmla="*/ 1277 h 1919228"/>
              <a:gd name="connsiteX1-39" fmla="*/ 628650 w 1600200"/>
              <a:gd name="connsiteY1-40" fmla="*/ 585728 h 1919228"/>
              <a:gd name="connsiteX2-41" fmla="*/ 400050 w 1600200"/>
              <a:gd name="connsiteY2-42" fmla="*/ 623828 h 1919228"/>
              <a:gd name="connsiteX3-43" fmla="*/ 1019175 w 1600200"/>
              <a:gd name="connsiteY3-44" fmla="*/ 1500128 h 1919228"/>
              <a:gd name="connsiteX4-45" fmla="*/ 1219200 w 1600200"/>
              <a:gd name="connsiteY4-46" fmla="*/ 1300103 h 1919228"/>
              <a:gd name="connsiteX5-47" fmla="*/ 1600200 w 1600200"/>
              <a:gd name="connsiteY5-48" fmla="*/ 1728728 h 1919228"/>
              <a:gd name="connsiteX6-49" fmla="*/ 1038225 w 1600200"/>
              <a:gd name="connsiteY6-50" fmla="*/ 1919228 h 1919228"/>
              <a:gd name="connsiteX7-51" fmla="*/ 0 w 1600200"/>
              <a:gd name="connsiteY7-52" fmla="*/ 376178 h 1919228"/>
              <a:gd name="connsiteX8-53" fmla="*/ 371475 w 1600200"/>
              <a:gd name="connsiteY8-54" fmla="*/ 1277 h 1919228"/>
              <a:gd name="connsiteX0-55" fmla="*/ 371475 w 1600200"/>
              <a:gd name="connsiteY0-56" fmla="*/ 1544 h 1919495"/>
              <a:gd name="connsiteX1-57" fmla="*/ 628650 w 1600200"/>
              <a:gd name="connsiteY1-58" fmla="*/ 585995 h 1919495"/>
              <a:gd name="connsiteX2-59" fmla="*/ 400050 w 1600200"/>
              <a:gd name="connsiteY2-60" fmla="*/ 624095 h 1919495"/>
              <a:gd name="connsiteX3-61" fmla="*/ 1019175 w 1600200"/>
              <a:gd name="connsiteY3-62" fmla="*/ 1500395 h 1919495"/>
              <a:gd name="connsiteX4-63" fmla="*/ 1219200 w 1600200"/>
              <a:gd name="connsiteY4-64" fmla="*/ 1300370 h 1919495"/>
              <a:gd name="connsiteX5-65" fmla="*/ 1600200 w 1600200"/>
              <a:gd name="connsiteY5-66" fmla="*/ 1728995 h 1919495"/>
              <a:gd name="connsiteX6-67" fmla="*/ 1038225 w 1600200"/>
              <a:gd name="connsiteY6-68" fmla="*/ 1919495 h 1919495"/>
              <a:gd name="connsiteX7-69" fmla="*/ 0 w 1600200"/>
              <a:gd name="connsiteY7-70" fmla="*/ 376445 h 1919495"/>
              <a:gd name="connsiteX8-71" fmla="*/ 371475 w 1600200"/>
              <a:gd name="connsiteY8-72" fmla="*/ 1544 h 1919495"/>
              <a:gd name="connsiteX0-73" fmla="*/ 371475 w 1600200"/>
              <a:gd name="connsiteY0-74" fmla="*/ 1487 h 1919438"/>
              <a:gd name="connsiteX1-75" fmla="*/ 568075 w 1600200"/>
              <a:gd name="connsiteY1-76" fmla="*/ 603245 h 1919438"/>
              <a:gd name="connsiteX2-77" fmla="*/ 400050 w 1600200"/>
              <a:gd name="connsiteY2-78" fmla="*/ 624038 h 1919438"/>
              <a:gd name="connsiteX3-79" fmla="*/ 1019175 w 1600200"/>
              <a:gd name="connsiteY3-80" fmla="*/ 1500338 h 1919438"/>
              <a:gd name="connsiteX4-81" fmla="*/ 1219200 w 1600200"/>
              <a:gd name="connsiteY4-82" fmla="*/ 1300313 h 1919438"/>
              <a:gd name="connsiteX5-83" fmla="*/ 1600200 w 1600200"/>
              <a:gd name="connsiteY5-84" fmla="*/ 1728938 h 1919438"/>
              <a:gd name="connsiteX6-85" fmla="*/ 1038225 w 1600200"/>
              <a:gd name="connsiteY6-86" fmla="*/ 1919438 h 1919438"/>
              <a:gd name="connsiteX7-87" fmla="*/ 0 w 1600200"/>
              <a:gd name="connsiteY7-88" fmla="*/ 376388 h 1919438"/>
              <a:gd name="connsiteX8-89" fmla="*/ 371475 w 1600200"/>
              <a:gd name="connsiteY8-90" fmla="*/ 1487 h 1919438"/>
              <a:gd name="connsiteX0-91" fmla="*/ 371475 w 1600200"/>
              <a:gd name="connsiteY0-92" fmla="*/ 1032 h 1918983"/>
              <a:gd name="connsiteX1-93" fmla="*/ 568075 w 1600200"/>
              <a:gd name="connsiteY1-94" fmla="*/ 602790 h 1918983"/>
              <a:gd name="connsiteX2-95" fmla="*/ 400050 w 1600200"/>
              <a:gd name="connsiteY2-96" fmla="*/ 623583 h 1918983"/>
              <a:gd name="connsiteX3-97" fmla="*/ 1019175 w 1600200"/>
              <a:gd name="connsiteY3-98" fmla="*/ 1499883 h 1918983"/>
              <a:gd name="connsiteX4-99" fmla="*/ 1219200 w 1600200"/>
              <a:gd name="connsiteY4-100" fmla="*/ 1299858 h 1918983"/>
              <a:gd name="connsiteX5-101" fmla="*/ 1600200 w 1600200"/>
              <a:gd name="connsiteY5-102" fmla="*/ 1728483 h 1918983"/>
              <a:gd name="connsiteX6-103" fmla="*/ 1038225 w 1600200"/>
              <a:gd name="connsiteY6-104" fmla="*/ 1918983 h 1918983"/>
              <a:gd name="connsiteX7-105" fmla="*/ 0 w 1600200"/>
              <a:gd name="connsiteY7-106" fmla="*/ 375933 h 1918983"/>
              <a:gd name="connsiteX8-107" fmla="*/ 371475 w 1600200"/>
              <a:gd name="connsiteY8-108" fmla="*/ 1032 h 1918983"/>
              <a:gd name="connsiteX0-109" fmla="*/ 371475 w 1600200"/>
              <a:gd name="connsiteY0-110" fmla="*/ 1088 h 1919039"/>
              <a:gd name="connsiteX1-111" fmla="*/ 568075 w 1600200"/>
              <a:gd name="connsiteY1-112" fmla="*/ 602846 h 1919039"/>
              <a:gd name="connsiteX2-113" fmla="*/ 400050 w 1600200"/>
              <a:gd name="connsiteY2-114" fmla="*/ 623639 h 1919039"/>
              <a:gd name="connsiteX3-115" fmla="*/ 1019175 w 1600200"/>
              <a:gd name="connsiteY3-116" fmla="*/ 1499939 h 1919039"/>
              <a:gd name="connsiteX4-117" fmla="*/ 1219200 w 1600200"/>
              <a:gd name="connsiteY4-118" fmla="*/ 1299914 h 1919039"/>
              <a:gd name="connsiteX5-119" fmla="*/ 1600200 w 1600200"/>
              <a:gd name="connsiteY5-120" fmla="*/ 1728539 h 1919039"/>
              <a:gd name="connsiteX6-121" fmla="*/ 1038225 w 1600200"/>
              <a:gd name="connsiteY6-122" fmla="*/ 1919039 h 1919039"/>
              <a:gd name="connsiteX7-123" fmla="*/ 0 w 1600200"/>
              <a:gd name="connsiteY7-124" fmla="*/ 375989 h 1919039"/>
              <a:gd name="connsiteX8-125" fmla="*/ 371475 w 1600200"/>
              <a:gd name="connsiteY8-126" fmla="*/ 1088 h 1919039"/>
              <a:gd name="connsiteX0-127" fmla="*/ 371475 w 1600200"/>
              <a:gd name="connsiteY0-128" fmla="*/ 1088 h 1919039"/>
              <a:gd name="connsiteX1-129" fmla="*/ 568075 w 1600200"/>
              <a:gd name="connsiteY1-130" fmla="*/ 602846 h 1919039"/>
              <a:gd name="connsiteX2-131" fmla="*/ 400050 w 1600200"/>
              <a:gd name="connsiteY2-132" fmla="*/ 623639 h 1919039"/>
              <a:gd name="connsiteX3-133" fmla="*/ 1019175 w 1600200"/>
              <a:gd name="connsiteY3-134" fmla="*/ 1499939 h 1919039"/>
              <a:gd name="connsiteX4-135" fmla="*/ 1219200 w 1600200"/>
              <a:gd name="connsiteY4-136" fmla="*/ 1299914 h 1919039"/>
              <a:gd name="connsiteX5-137" fmla="*/ 1600200 w 1600200"/>
              <a:gd name="connsiteY5-138" fmla="*/ 1728539 h 1919039"/>
              <a:gd name="connsiteX6-139" fmla="*/ 1038225 w 1600200"/>
              <a:gd name="connsiteY6-140" fmla="*/ 1919039 h 1919039"/>
              <a:gd name="connsiteX7-141" fmla="*/ 0 w 1600200"/>
              <a:gd name="connsiteY7-142" fmla="*/ 375989 h 1919039"/>
              <a:gd name="connsiteX8-143" fmla="*/ 371475 w 1600200"/>
              <a:gd name="connsiteY8-144" fmla="*/ 1088 h 1919039"/>
              <a:gd name="connsiteX0-145" fmla="*/ 371475 w 1600200"/>
              <a:gd name="connsiteY0-146" fmla="*/ 1118 h 1919069"/>
              <a:gd name="connsiteX1-147" fmla="*/ 568075 w 1600200"/>
              <a:gd name="connsiteY1-148" fmla="*/ 602876 h 1919069"/>
              <a:gd name="connsiteX2-149" fmla="*/ 400050 w 1600200"/>
              <a:gd name="connsiteY2-150" fmla="*/ 623669 h 1919069"/>
              <a:gd name="connsiteX3-151" fmla="*/ 1019175 w 1600200"/>
              <a:gd name="connsiteY3-152" fmla="*/ 1499969 h 1919069"/>
              <a:gd name="connsiteX4-153" fmla="*/ 1219200 w 1600200"/>
              <a:gd name="connsiteY4-154" fmla="*/ 1299944 h 1919069"/>
              <a:gd name="connsiteX5-155" fmla="*/ 1600200 w 1600200"/>
              <a:gd name="connsiteY5-156" fmla="*/ 1728569 h 1919069"/>
              <a:gd name="connsiteX6-157" fmla="*/ 1038225 w 1600200"/>
              <a:gd name="connsiteY6-158" fmla="*/ 1919069 h 1919069"/>
              <a:gd name="connsiteX7-159" fmla="*/ 0 w 1600200"/>
              <a:gd name="connsiteY7-160" fmla="*/ 376019 h 1919069"/>
              <a:gd name="connsiteX8-161" fmla="*/ 371475 w 1600200"/>
              <a:gd name="connsiteY8-162" fmla="*/ 1118 h 1919069"/>
              <a:gd name="connsiteX0-163" fmla="*/ 371475 w 1600200"/>
              <a:gd name="connsiteY0-164" fmla="*/ 1118 h 1919069"/>
              <a:gd name="connsiteX1-165" fmla="*/ 568075 w 1600200"/>
              <a:gd name="connsiteY1-166" fmla="*/ 602876 h 1919069"/>
              <a:gd name="connsiteX2-167" fmla="*/ 408703 w 1600200"/>
              <a:gd name="connsiteY2-168" fmla="*/ 643860 h 1919069"/>
              <a:gd name="connsiteX3-169" fmla="*/ 1019175 w 1600200"/>
              <a:gd name="connsiteY3-170" fmla="*/ 1499969 h 1919069"/>
              <a:gd name="connsiteX4-171" fmla="*/ 1219200 w 1600200"/>
              <a:gd name="connsiteY4-172" fmla="*/ 1299944 h 1919069"/>
              <a:gd name="connsiteX5-173" fmla="*/ 1600200 w 1600200"/>
              <a:gd name="connsiteY5-174" fmla="*/ 1728569 h 1919069"/>
              <a:gd name="connsiteX6-175" fmla="*/ 1038225 w 1600200"/>
              <a:gd name="connsiteY6-176" fmla="*/ 1919069 h 1919069"/>
              <a:gd name="connsiteX7-177" fmla="*/ 0 w 1600200"/>
              <a:gd name="connsiteY7-178" fmla="*/ 376019 h 1919069"/>
              <a:gd name="connsiteX8-179" fmla="*/ 371475 w 1600200"/>
              <a:gd name="connsiteY8-180" fmla="*/ 1118 h 1919069"/>
              <a:gd name="connsiteX0-181" fmla="*/ 371475 w 1600200"/>
              <a:gd name="connsiteY0-182" fmla="*/ 1118 h 1919069"/>
              <a:gd name="connsiteX1-183" fmla="*/ 568075 w 1600200"/>
              <a:gd name="connsiteY1-184" fmla="*/ 602876 h 1919069"/>
              <a:gd name="connsiteX2-185" fmla="*/ 359666 w 1600200"/>
              <a:gd name="connsiteY2-186" fmla="*/ 643860 h 1919069"/>
              <a:gd name="connsiteX3-187" fmla="*/ 1019175 w 1600200"/>
              <a:gd name="connsiteY3-188" fmla="*/ 1499969 h 1919069"/>
              <a:gd name="connsiteX4-189" fmla="*/ 1219200 w 1600200"/>
              <a:gd name="connsiteY4-190" fmla="*/ 1299944 h 1919069"/>
              <a:gd name="connsiteX5-191" fmla="*/ 1600200 w 1600200"/>
              <a:gd name="connsiteY5-192" fmla="*/ 1728569 h 1919069"/>
              <a:gd name="connsiteX6-193" fmla="*/ 1038225 w 1600200"/>
              <a:gd name="connsiteY6-194" fmla="*/ 1919069 h 1919069"/>
              <a:gd name="connsiteX7-195" fmla="*/ 0 w 1600200"/>
              <a:gd name="connsiteY7-196" fmla="*/ 376019 h 1919069"/>
              <a:gd name="connsiteX8-197" fmla="*/ 371475 w 1600200"/>
              <a:gd name="connsiteY8-198" fmla="*/ 1118 h 1919069"/>
              <a:gd name="connsiteX0-199" fmla="*/ 371475 w 1600200"/>
              <a:gd name="connsiteY0-200" fmla="*/ 1118 h 1919069"/>
              <a:gd name="connsiteX1-201" fmla="*/ 568075 w 1600200"/>
              <a:gd name="connsiteY1-202" fmla="*/ 602876 h 1919069"/>
              <a:gd name="connsiteX2-203" fmla="*/ 374089 w 1600200"/>
              <a:gd name="connsiteY2-204" fmla="*/ 646744 h 1919069"/>
              <a:gd name="connsiteX3-205" fmla="*/ 1019175 w 1600200"/>
              <a:gd name="connsiteY3-206" fmla="*/ 1499969 h 1919069"/>
              <a:gd name="connsiteX4-207" fmla="*/ 1219200 w 1600200"/>
              <a:gd name="connsiteY4-208" fmla="*/ 1299944 h 1919069"/>
              <a:gd name="connsiteX5-209" fmla="*/ 1600200 w 1600200"/>
              <a:gd name="connsiteY5-210" fmla="*/ 1728569 h 1919069"/>
              <a:gd name="connsiteX6-211" fmla="*/ 1038225 w 1600200"/>
              <a:gd name="connsiteY6-212" fmla="*/ 1919069 h 1919069"/>
              <a:gd name="connsiteX7-213" fmla="*/ 0 w 1600200"/>
              <a:gd name="connsiteY7-214" fmla="*/ 376019 h 1919069"/>
              <a:gd name="connsiteX8-215" fmla="*/ 371475 w 1600200"/>
              <a:gd name="connsiteY8-216" fmla="*/ 1118 h 1919069"/>
              <a:gd name="connsiteX0-217" fmla="*/ 371475 w 1600200"/>
              <a:gd name="connsiteY0-218" fmla="*/ 1118 h 1919069"/>
              <a:gd name="connsiteX1-219" fmla="*/ 568075 w 1600200"/>
              <a:gd name="connsiteY1-220" fmla="*/ 602876 h 1919069"/>
              <a:gd name="connsiteX2-221" fmla="*/ 374089 w 1600200"/>
              <a:gd name="connsiteY2-222" fmla="*/ 646744 h 1919069"/>
              <a:gd name="connsiteX3-223" fmla="*/ 1019175 w 1600200"/>
              <a:gd name="connsiteY3-224" fmla="*/ 1499969 h 1919069"/>
              <a:gd name="connsiteX4-225" fmla="*/ 1219200 w 1600200"/>
              <a:gd name="connsiteY4-226" fmla="*/ 1299944 h 1919069"/>
              <a:gd name="connsiteX5-227" fmla="*/ 1600200 w 1600200"/>
              <a:gd name="connsiteY5-228" fmla="*/ 1728569 h 1919069"/>
              <a:gd name="connsiteX6-229" fmla="*/ 1038225 w 1600200"/>
              <a:gd name="connsiteY6-230" fmla="*/ 1919069 h 1919069"/>
              <a:gd name="connsiteX7-231" fmla="*/ 0 w 1600200"/>
              <a:gd name="connsiteY7-232" fmla="*/ 376019 h 1919069"/>
              <a:gd name="connsiteX8-233" fmla="*/ 371475 w 1600200"/>
              <a:gd name="connsiteY8-234" fmla="*/ 1118 h 1919069"/>
              <a:gd name="connsiteX0-235" fmla="*/ 371475 w 1600200"/>
              <a:gd name="connsiteY0-236" fmla="*/ 1118 h 1919069"/>
              <a:gd name="connsiteX1-237" fmla="*/ 568075 w 1600200"/>
              <a:gd name="connsiteY1-238" fmla="*/ 602876 h 1919069"/>
              <a:gd name="connsiteX2-239" fmla="*/ 374089 w 1600200"/>
              <a:gd name="connsiteY2-240" fmla="*/ 646744 h 1919069"/>
              <a:gd name="connsiteX3-241" fmla="*/ 1019175 w 1600200"/>
              <a:gd name="connsiteY3-242" fmla="*/ 1499969 h 1919069"/>
              <a:gd name="connsiteX4-243" fmla="*/ 1219200 w 1600200"/>
              <a:gd name="connsiteY4-244" fmla="*/ 1299944 h 1919069"/>
              <a:gd name="connsiteX5-245" fmla="*/ 1600200 w 1600200"/>
              <a:gd name="connsiteY5-246" fmla="*/ 1728569 h 1919069"/>
              <a:gd name="connsiteX6-247" fmla="*/ 1038225 w 1600200"/>
              <a:gd name="connsiteY6-248" fmla="*/ 1919069 h 1919069"/>
              <a:gd name="connsiteX7-249" fmla="*/ 0 w 1600200"/>
              <a:gd name="connsiteY7-250" fmla="*/ 376019 h 1919069"/>
              <a:gd name="connsiteX8-251" fmla="*/ 371475 w 1600200"/>
              <a:gd name="connsiteY8-252" fmla="*/ 1118 h 1919069"/>
              <a:gd name="connsiteX0-253" fmla="*/ 371475 w 1600200"/>
              <a:gd name="connsiteY0-254" fmla="*/ 1118 h 1919069"/>
              <a:gd name="connsiteX1-255" fmla="*/ 568075 w 1600200"/>
              <a:gd name="connsiteY1-256" fmla="*/ 602876 h 1919069"/>
              <a:gd name="connsiteX2-257" fmla="*/ 374089 w 1600200"/>
              <a:gd name="connsiteY2-258" fmla="*/ 646744 h 1919069"/>
              <a:gd name="connsiteX3-259" fmla="*/ 1019175 w 1600200"/>
              <a:gd name="connsiteY3-260" fmla="*/ 1499969 h 1919069"/>
              <a:gd name="connsiteX4-261" fmla="*/ 1219200 w 1600200"/>
              <a:gd name="connsiteY4-262" fmla="*/ 1299944 h 1919069"/>
              <a:gd name="connsiteX5-263" fmla="*/ 1600200 w 1600200"/>
              <a:gd name="connsiteY5-264" fmla="*/ 1728569 h 1919069"/>
              <a:gd name="connsiteX6-265" fmla="*/ 1038225 w 1600200"/>
              <a:gd name="connsiteY6-266" fmla="*/ 1919069 h 1919069"/>
              <a:gd name="connsiteX7-267" fmla="*/ 0 w 1600200"/>
              <a:gd name="connsiteY7-268" fmla="*/ 376019 h 1919069"/>
              <a:gd name="connsiteX8-269" fmla="*/ 371475 w 1600200"/>
              <a:gd name="connsiteY8-270" fmla="*/ 1118 h 1919069"/>
              <a:gd name="connsiteX0-271" fmla="*/ 371475 w 1600200"/>
              <a:gd name="connsiteY0-272" fmla="*/ 1118 h 1919069"/>
              <a:gd name="connsiteX1-273" fmla="*/ 568075 w 1600200"/>
              <a:gd name="connsiteY1-274" fmla="*/ 602876 h 1919069"/>
              <a:gd name="connsiteX2-275" fmla="*/ 374089 w 1600200"/>
              <a:gd name="connsiteY2-276" fmla="*/ 646744 h 1919069"/>
              <a:gd name="connsiteX3-277" fmla="*/ 1019175 w 1600200"/>
              <a:gd name="connsiteY3-278" fmla="*/ 1499969 h 1919069"/>
              <a:gd name="connsiteX4-279" fmla="*/ 1219200 w 1600200"/>
              <a:gd name="connsiteY4-280" fmla="*/ 1299944 h 1919069"/>
              <a:gd name="connsiteX5-281" fmla="*/ 1600200 w 1600200"/>
              <a:gd name="connsiteY5-282" fmla="*/ 1728569 h 1919069"/>
              <a:gd name="connsiteX6-283" fmla="*/ 1038225 w 1600200"/>
              <a:gd name="connsiteY6-284" fmla="*/ 1919069 h 1919069"/>
              <a:gd name="connsiteX7-285" fmla="*/ 0 w 1600200"/>
              <a:gd name="connsiteY7-286" fmla="*/ 376019 h 1919069"/>
              <a:gd name="connsiteX8-287" fmla="*/ 371475 w 1600200"/>
              <a:gd name="connsiteY8-288" fmla="*/ 1118 h 1919069"/>
              <a:gd name="connsiteX0-289" fmla="*/ 371475 w 1600200"/>
              <a:gd name="connsiteY0-290" fmla="*/ 1118 h 1919069"/>
              <a:gd name="connsiteX1-291" fmla="*/ 568075 w 1600200"/>
              <a:gd name="connsiteY1-292" fmla="*/ 602876 h 1919069"/>
              <a:gd name="connsiteX2-293" fmla="*/ 374089 w 1600200"/>
              <a:gd name="connsiteY2-294" fmla="*/ 646744 h 1919069"/>
              <a:gd name="connsiteX3-295" fmla="*/ 1019175 w 1600200"/>
              <a:gd name="connsiteY3-296" fmla="*/ 1499969 h 1919069"/>
              <a:gd name="connsiteX4-297" fmla="*/ 1219200 w 1600200"/>
              <a:gd name="connsiteY4-298" fmla="*/ 1299944 h 1919069"/>
              <a:gd name="connsiteX5-299" fmla="*/ 1600200 w 1600200"/>
              <a:gd name="connsiteY5-300" fmla="*/ 1728569 h 1919069"/>
              <a:gd name="connsiteX6-301" fmla="*/ 1038225 w 1600200"/>
              <a:gd name="connsiteY6-302" fmla="*/ 1919069 h 1919069"/>
              <a:gd name="connsiteX7-303" fmla="*/ 0 w 1600200"/>
              <a:gd name="connsiteY7-304" fmla="*/ 376019 h 1919069"/>
              <a:gd name="connsiteX8-305" fmla="*/ 371475 w 1600200"/>
              <a:gd name="connsiteY8-306" fmla="*/ 1118 h 1919069"/>
              <a:gd name="connsiteX0-307" fmla="*/ 371475 w 1600200"/>
              <a:gd name="connsiteY0-308" fmla="*/ 1118 h 1919069"/>
              <a:gd name="connsiteX1-309" fmla="*/ 568075 w 1600200"/>
              <a:gd name="connsiteY1-310" fmla="*/ 602876 h 1919069"/>
              <a:gd name="connsiteX2-311" fmla="*/ 374089 w 1600200"/>
              <a:gd name="connsiteY2-312" fmla="*/ 646744 h 1919069"/>
              <a:gd name="connsiteX3-313" fmla="*/ 1019175 w 1600200"/>
              <a:gd name="connsiteY3-314" fmla="*/ 1499969 h 1919069"/>
              <a:gd name="connsiteX4-315" fmla="*/ 1219200 w 1600200"/>
              <a:gd name="connsiteY4-316" fmla="*/ 1299944 h 1919069"/>
              <a:gd name="connsiteX5-317" fmla="*/ 1600200 w 1600200"/>
              <a:gd name="connsiteY5-318" fmla="*/ 1728569 h 1919069"/>
              <a:gd name="connsiteX6-319" fmla="*/ 1038225 w 1600200"/>
              <a:gd name="connsiteY6-320" fmla="*/ 1919069 h 1919069"/>
              <a:gd name="connsiteX7-321" fmla="*/ 0 w 1600200"/>
              <a:gd name="connsiteY7-322" fmla="*/ 376019 h 1919069"/>
              <a:gd name="connsiteX8-323" fmla="*/ 371475 w 1600200"/>
              <a:gd name="connsiteY8-324" fmla="*/ 1118 h 1919069"/>
              <a:gd name="connsiteX0-325" fmla="*/ 371475 w 1600200"/>
              <a:gd name="connsiteY0-326" fmla="*/ 1118 h 1919069"/>
              <a:gd name="connsiteX1-327" fmla="*/ 568075 w 1600200"/>
              <a:gd name="connsiteY1-328" fmla="*/ 602876 h 1919069"/>
              <a:gd name="connsiteX2-329" fmla="*/ 374089 w 1600200"/>
              <a:gd name="connsiteY2-330" fmla="*/ 646744 h 1919069"/>
              <a:gd name="connsiteX3-331" fmla="*/ 970138 w 1600200"/>
              <a:gd name="connsiteY3-332" fmla="*/ 1517276 h 1919069"/>
              <a:gd name="connsiteX4-333" fmla="*/ 1219200 w 1600200"/>
              <a:gd name="connsiteY4-334" fmla="*/ 1299944 h 1919069"/>
              <a:gd name="connsiteX5-335" fmla="*/ 1600200 w 1600200"/>
              <a:gd name="connsiteY5-336" fmla="*/ 1728569 h 1919069"/>
              <a:gd name="connsiteX6-337" fmla="*/ 1038225 w 1600200"/>
              <a:gd name="connsiteY6-338" fmla="*/ 1919069 h 1919069"/>
              <a:gd name="connsiteX7-339" fmla="*/ 0 w 1600200"/>
              <a:gd name="connsiteY7-340" fmla="*/ 376019 h 1919069"/>
              <a:gd name="connsiteX8-341" fmla="*/ 371475 w 1600200"/>
              <a:gd name="connsiteY8-342" fmla="*/ 1118 h 1919069"/>
              <a:gd name="connsiteX0-343" fmla="*/ 371475 w 1600200"/>
              <a:gd name="connsiteY0-344" fmla="*/ 1118 h 1919069"/>
              <a:gd name="connsiteX1-345" fmla="*/ 568075 w 1600200"/>
              <a:gd name="connsiteY1-346" fmla="*/ 602876 h 1919069"/>
              <a:gd name="connsiteX2-347" fmla="*/ 374089 w 1600200"/>
              <a:gd name="connsiteY2-348" fmla="*/ 646744 h 1919069"/>
              <a:gd name="connsiteX3-349" fmla="*/ 1010522 w 1600200"/>
              <a:gd name="connsiteY3-350" fmla="*/ 1534584 h 1919069"/>
              <a:gd name="connsiteX4-351" fmla="*/ 1219200 w 1600200"/>
              <a:gd name="connsiteY4-352" fmla="*/ 1299944 h 1919069"/>
              <a:gd name="connsiteX5-353" fmla="*/ 1600200 w 1600200"/>
              <a:gd name="connsiteY5-354" fmla="*/ 1728569 h 1919069"/>
              <a:gd name="connsiteX6-355" fmla="*/ 1038225 w 1600200"/>
              <a:gd name="connsiteY6-356" fmla="*/ 1919069 h 1919069"/>
              <a:gd name="connsiteX7-357" fmla="*/ 0 w 1600200"/>
              <a:gd name="connsiteY7-358" fmla="*/ 376019 h 1919069"/>
              <a:gd name="connsiteX8-359" fmla="*/ 371475 w 1600200"/>
              <a:gd name="connsiteY8-360" fmla="*/ 1118 h 1919069"/>
              <a:gd name="connsiteX0-361" fmla="*/ 371475 w 1600200"/>
              <a:gd name="connsiteY0-362" fmla="*/ 1118 h 1919069"/>
              <a:gd name="connsiteX1-363" fmla="*/ 568075 w 1600200"/>
              <a:gd name="connsiteY1-364" fmla="*/ 602876 h 1919069"/>
              <a:gd name="connsiteX2-365" fmla="*/ 374089 w 1600200"/>
              <a:gd name="connsiteY2-366" fmla="*/ 646744 h 1919069"/>
              <a:gd name="connsiteX3-367" fmla="*/ 996099 w 1600200"/>
              <a:gd name="connsiteY3-368" fmla="*/ 1546122 h 1919069"/>
              <a:gd name="connsiteX4-369" fmla="*/ 1219200 w 1600200"/>
              <a:gd name="connsiteY4-370" fmla="*/ 1299944 h 1919069"/>
              <a:gd name="connsiteX5-371" fmla="*/ 1600200 w 1600200"/>
              <a:gd name="connsiteY5-372" fmla="*/ 1728569 h 1919069"/>
              <a:gd name="connsiteX6-373" fmla="*/ 1038225 w 1600200"/>
              <a:gd name="connsiteY6-374" fmla="*/ 1919069 h 1919069"/>
              <a:gd name="connsiteX7-375" fmla="*/ 0 w 1600200"/>
              <a:gd name="connsiteY7-376" fmla="*/ 376019 h 1919069"/>
              <a:gd name="connsiteX8-377" fmla="*/ 371475 w 1600200"/>
              <a:gd name="connsiteY8-378" fmla="*/ 1118 h 1919069"/>
              <a:gd name="connsiteX0-379" fmla="*/ 371475 w 1600200"/>
              <a:gd name="connsiteY0-380" fmla="*/ 1118 h 1919069"/>
              <a:gd name="connsiteX1-381" fmla="*/ 568075 w 1600200"/>
              <a:gd name="connsiteY1-382" fmla="*/ 602876 h 1919069"/>
              <a:gd name="connsiteX2-383" fmla="*/ 374089 w 1600200"/>
              <a:gd name="connsiteY2-384" fmla="*/ 646744 h 1919069"/>
              <a:gd name="connsiteX3-385" fmla="*/ 987445 w 1600200"/>
              <a:gd name="connsiteY3-386" fmla="*/ 1528815 h 1919069"/>
              <a:gd name="connsiteX4-387" fmla="*/ 1219200 w 1600200"/>
              <a:gd name="connsiteY4-388" fmla="*/ 1299944 h 1919069"/>
              <a:gd name="connsiteX5-389" fmla="*/ 1600200 w 1600200"/>
              <a:gd name="connsiteY5-390" fmla="*/ 1728569 h 1919069"/>
              <a:gd name="connsiteX6-391" fmla="*/ 1038225 w 1600200"/>
              <a:gd name="connsiteY6-392" fmla="*/ 1919069 h 1919069"/>
              <a:gd name="connsiteX7-393" fmla="*/ 0 w 1600200"/>
              <a:gd name="connsiteY7-394" fmla="*/ 376019 h 1919069"/>
              <a:gd name="connsiteX8-395" fmla="*/ 371475 w 1600200"/>
              <a:gd name="connsiteY8-396" fmla="*/ 1118 h 1919069"/>
              <a:gd name="connsiteX0-397" fmla="*/ 371475 w 1600200"/>
              <a:gd name="connsiteY0-398" fmla="*/ 1118 h 1919069"/>
              <a:gd name="connsiteX1-399" fmla="*/ 568075 w 1600200"/>
              <a:gd name="connsiteY1-400" fmla="*/ 602876 h 1919069"/>
              <a:gd name="connsiteX2-401" fmla="*/ 374089 w 1600200"/>
              <a:gd name="connsiteY2-402" fmla="*/ 646744 h 1919069"/>
              <a:gd name="connsiteX3-403" fmla="*/ 987445 w 1600200"/>
              <a:gd name="connsiteY3-404" fmla="*/ 1528815 h 1919069"/>
              <a:gd name="connsiteX4-405" fmla="*/ 1219200 w 1600200"/>
              <a:gd name="connsiteY4-406" fmla="*/ 1299944 h 1919069"/>
              <a:gd name="connsiteX5-407" fmla="*/ 1600200 w 1600200"/>
              <a:gd name="connsiteY5-408" fmla="*/ 1728569 h 1919069"/>
              <a:gd name="connsiteX6-409" fmla="*/ 1038225 w 1600200"/>
              <a:gd name="connsiteY6-410" fmla="*/ 1919069 h 1919069"/>
              <a:gd name="connsiteX7-411" fmla="*/ 0 w 1600200"/>
              <a:gd name="connsiteY7-412" fmla="*/ 376019 h 1919069"/>
              <a:gd name="connsiteX8-413" fmla="*/ 371475 w 1600200"/>
              <a:gd name="connsiteY8-414" fmla="*/ 1118 h 1919069"/>
              <a:gd name="connsiteX0-415" fmla="*/ 371475 w 1600200"/>
              <a:gd name="connsiteY0-416" fmla="*/ 1118 h 1919069"/>
              <a:gd name="connsiteX1-417" fmla="*/ 568075 w 1600200"/>
              <a:gd name="connsiteY1-418" fmla="*/ 602876 h 1919069"/>
              <a:gd name="connsiteX2-419" fmla="*/ 374089 w 1600200"/>
              <a:gd name="connsiteY2-420" fmla="*/ 646744 h 1919069"/>
              <a:gd name="connsiteX3-421" fmla="*/ 987445 w 1600200"/>
              <a:gd name="connsiteY3-422" fmla="*/ 1528815 h 1919069"/>
              <a:gd name="connsiteX4-423" fmla="*/ 1219200 w 1600200"/>
              <a:gd name="connsiteY4-424" fmla="*/ 1299944 h 1919069"/>
              <a:gd name="connsiteX5-425" fmla="*/ 1600200 w 1600200"/>
              <a:gd name="connsiteY5-426" fmla="*/ 1728569 h 1919069"/>
              <a:gd name="connsiteX6-427" fmla="*/ 1038225 w 1600200"/>
              <a:gd name="connsiteY6-428" fmla="*/ 1919069 h 1919069"/>
              <a:gd name="connsiteX7-429" fmla="*/ 0 w 1600200"/>
              <a:gd name="connsiteY7-430" fmla="*/ 376019 h 1919069"/>
              <a:gd name="connsiteX8-431" fmla="*/ 371475 w 1600200"/>
              <a:gd name="connsiteY8-432" fmla="*/ 1118 h 1919069"/>
              <a:gd name="connsiteX0-433" fmla="*/ 371475 w 1600200"/>
              <a:gd name="connsiteY0-434" fmla="*/ 1118 h 1919069"/>
              <a:gd name="connsiteX1-435" fmla="*/ 568075 w 1600200"/>
              <a:gd name="connsiteY1-436" fmla="*/ 602876 h 1919069"/>
              <a:gd name="connsiteX2-437" fmla="*/ 374089 w 1600200"/>
              <a:gd name="connsiteY2-438" fmla="*/ 646744 h 1919069"/>
              <a:gd name="connsiteX3-439" fmla="*/ 987445 w 1600200"/>
              <a:gd name="connsiteY3-440" fmla="*/ 1528815 h 1919069"/>
              <a:gd name="connsiteX4-441" fmla="*/ 1219200 w 1600200"/>
              <a:gd name="connsiteY4-442" fmla="*/ 1299944 h 1919069"/>
              <a:gd name="connsiteX5-443" fmla="*/ 1600200 w 1600200"/>
              <a:gd name="connsiteY5-444" fmla="*/ 1728569 h 1919069"/>
              <a:gd name="connsiteX6-445" fmla="*/ 1038225 w 1600200"/>
              <a:gd name="connsiteY6-446" fmla="*/ 1919069 h 1919069"/>
              <a:gd name="connsiteX7-447" fmla="*/ 0 w 1600200"/>
              <a:gd name="connsiteY7-448" fmla="*/ 376019 h 1919069"/>
              <a:gd name="connsiteX8-449" fmla="*/ 371475 w 1600200"/>
              <a:gd name="connsiteY8-450" fmla="*/ 1118 h 1919069"/>
              <a:gd name="connsiteX0-451" fmla="*/ 371475 w 1600200"/>
              <a:gd name="connsiteY0-452" fmla="*/ 1118 h 1919069"/>
              <a:gd name="connsiteX1-453" fmla="*/ 568075 w 1600200"/>
              <a:gd name="connsiteY1-454" fmla="*/ 602876 h 1919069"/>
              <a:gd name="connsiteX2-455" fmla="*/ 374089 w 1600200"/>
              <a:gd name="connsiteY2-456" fmla="*/ 646744 h 1919069"/>
              <a:gd name="connsiteX3-457" fmla="*/ 987445 w 1600200"/>
              <a:gd name="connsiteY3-458" fmla="*/ 1528815 h 1919069"/>
              <a:gd name="connsiteX4-459" fmla="*/ 1173048 w 1600200"/>
              <a:gd name="connsiteY4-460" fmla="*/ 1311482 h 1919069"/>
              <a:gd name="connsiteX5-461" fmla="*/ 1600200 w 1600200"/>
              <a:gd name="connsiteY5-462" fmla="*/ 1728569 h 1919069"/>
              <a:gd name="connsiteX6-463" fmla="*/ 1038225 w 1600200"/>
              <a:gd name="connsiteY6-464" fmla="*/ 1919069 h 1919069"/>
              <a:gd name="connsiteX7-465" fmla="*/ 0 w 1600200"/>
              <a:gd name="connsiteY7-466" fmla="*/ 376019 h 1919069"/>
              <a:gd name="connsiteX8-467" fmla="*/ 371475 w 1600200"/>
              <a:gd name="connsiteY8-468" fmla="*/ 1118 h 1919069"/>
              <a:gd name="connsiteX0-469" fmla="*/ 371475 w 1600200"/>
              <a:gd name="connsiteY0-470" fmla="*/ 1118 h 1919069"/>
              <a:gd name="connsiteX1-471" fmla="*/ 568075 w 1600200"/>
              <a:gd name="connsiteY1-472" fmla="*/ 602876 h 1919069"/>
              <a:gd name="connsiteX2-473" fmla="*/ 374089 w 1600200"/>
              <a:gd name="connsiteY2-474" fmla="*/ 646744 h 1919069"/>
              <a:gd name="connsiteX3-475" fmla="*/ 987445 w 1600200"/>
              <a:gd name="connsiteY3-476" fmla="*/ 1528815 h 1919069"/>
              <a:gd name="connsiteX4-477" fmla="*/ 1173048 w 1600200"/>
              <a:gd name="connsiteY4-478" fmla="*/ 1311482 h 1919069"/>
              <a:gd name="connsiteX5-479" fmla="*/ 1600200 w 1600200"/>
              <a:gd name="connsiteY5-480" fmla="*/ 1728569 h 1919069"/>
              <a:gd name="connsiteX6-481" fmla="*/ 1038225 w 1600200"/>
              <a:gd name="connsiteY6-482" fmla="*/ 1919069 h 1919069"/>
              <a:gd name="connsiteX7-483" fmla="*/ 0 w 1600200"/>
              <a:gd name="connsiteY7-484" fmla="*/ 376019 h 1919069"/>
              <a:gd name="connsiteX8-485" fmla="*/ 371475 w 1600200"/>
              <a:gd name="connsiteY8-486" fmla="*/ 1118 h 1919069"/>
              <a:gd name="connsiteX0-487" fmla="*/ 371475 w 1600200"/>
              <a:gd name="connsiteY0-488" fmla="*/ 1118 h 1919069"/>
              <a:gd name="connsiteX1-489" fmla="*/ 568075 w 1600200"/>
              <a:gd name="connsiteY1-490" fmla="*/ 602876 h 1919069"/>
              <a:gd name="connsiteX2-491" fmla="*/ 374089 w 1600200"/>
              <a:gd name="connsiteY2-492" fmla="*/ 646744 h 1919069"/>
              <a:gd name="connsiteX3-493" fmla="*/ 987445 w 1600200"/>
              <a:gd name="connsiteY3-494" fmla="*/ 1528815 h 1919069"/>
              <a:gd name="connsiteX4-495" fmla="*/ 1173048 w 1600200"/>
              <a:gd name="connsiteY4-496" fmla="*/ 1311482 h 1919069"/>
              <a:gd name="connsiteX5-497" fmla="*/ 1600200 w 1600200"/>
              <a:gd name="connsiteY5-498" fmla="*/ 1728569 h 1919069"/>
              <a:gd name="connsiteX6-499" fmla="*/ 1038225 w 1600200"/>
              <a:gd name="connsiteY6-500" fmla="*/ 1919069 h 1919069"/>
              <a:gd name="connsiteX7-501" fmla="*/ 0 w 1600200"/>
              <a:gd name="connsiteY7-502" fmla="*/ 376019 h 1919069"/>
              <a:gd name="connsiteX8-503" fmla="*/ 371475 w 1600200"/>
              <a:gd name="connsiteY8-504" fmla="*/ 1118 h 1919069"/>
              <a:gd name="connsiteX0-505" fmla="*/ 371475 w 1600200"/>
              <a:gd name="connsiteY0-506" fmla="*/ 1118 h 1919069"/>
              <a:gd name="connsiteX1-507" fmla="*/ 568075 w 1600200"/>
              <a:gd name="connsiteY1-508" fmla="*/ 602876 h 1919069"/>
              <a:gd name="connsiteX2-509" fmla="*/ 374089 w 1600200"/>
              <a:gd name="connsiteY2-510" fmla="*/ 646744 h 1919069"/>
              <a:gd name="connsiteX3-511" fmla="*/ 987445 w 1600200"/>
              <a:gd name="connsiteY3-512" fmla="*/ 1528815 h 1919069"/>
              <a:gd name="connsiteX4-513" fmla="*/ 1173048 w 1600200"/>
              <a:gd name="connsiteY4-514" fmla="*/ 1311482 h 1919069"/>
              <a:gd name="connsiteX5-515" fmla="*/ 1600200 w 1600200"/>
              <a:gd name="connsiteY5-516" fmla="*/ 1728569 h 1919069"/>
              <a:gd name="connsiteX6-517" fmla="*/ 1038225 w 1600200"/>
              <a:gd name="connsiteY6-518" fmla="*/ 1919069 h 1919069"/>
              <a:gd name="connsiteX7-519" fmla="*/ 0 w 1600200"/>
              <a:gd name="connsiteY7-520" fmla="*/ 376019 h 1919069"/>
              <a:gd name="connsiteX8-521" fmla="*/ 371475 w 1600200"/>
              <a:gd name="connsiteY8-522" fmla="*/ 1118 h 1919069"/>
              <a:gd name="connsiteX0-523" fmla="*/ 371475 w 1588662"/>
              <a:gd name="connsiteY0-524" fmla="*/ 1118 h 1919069"/>
              <a:gd name="connsiteX1-525" fmla="*/ 568075 w 1588662"/>
              <a:gd name="connsiteY1-526" fmla="*/ 602876 h 1919069"/>
              <a:gd name="connsiteX2-527" fmla="*/ 374089 w 1588662"/>
              <a:gd name="connsiteY2-528" fmla="*/ 646744 h 1919069"/>
              <a:gd name="connsiteX3-529" fmla="*/ 987445 w 1588662"/>
              <a:gd name="connsiteY3-530" fmla="*/ 1528815 h 1919069"/>
              <a:gd name="connsiteX4-531" fmla="*/ 1173048 w 1588662"/>
              <a:gd name="connsiteY4-532" fmla="*/ 1311482 h 1919069"/>
              <a:gd name="connsiteX5-533" fmla="*/ 1588662 w 1588662"/>
              <a:gd name="connsiteY5-534" fmla="*/ 1699723 h 1919069"/>
              <a:gd name="connsiteX6-535" fmla="*/ 1038225 w 1588662"/>
              <a:gd name="connsiteY6-536" fmla="*/ 1919069 h 1919069"/>
              <a:gd name="connsiteX7-537" fmla="*/ 0 w 1588662"/>
              <a:gd name="connsiteY7-538" fmla="*/ 376019 h 1919069"/>
              <a:gd name="connsiteX8-539" fmla="*/ 371475 w 1588662"/>
              <a:gd name="connsiteY8-540" fmla="*/ 1118 h 1919069"/>
              <a:gd name="connsiteX0-541" fmla="*/ 371475 w 1600166"/>
              <a:gd name="connsiteY0-542" fmla="*/ 1118 h 1919069"/>
              <a:gd name="connsiteX1-543" fmla="*/ 568075 w 1600166"/>
              <a:gd name="connsiteY1-544" fmla="*/ 602876 h 1919069"/>
              <a:gd name="connsiteX2-545" fmla="*/ 374089 w 1600166"/>
              <a:gd name="connsiteY2-546" fmla="*/ 646744 h 1919069"/>
              <a:gd name="connsiteX3-547" fmla="*/ 987445 w 1600166"/>
              <a:gd name="connsiteY3-548" fmla="*/ 1528815 h 1919069"/>
              <a:gd name="connsiteX4-549" fmla="*/ 1173048 w 1600166"/>
              <a:gd name="connsiteY4-550" fmla="*/ 1311482 h 1919069"/>
              <a:gd name="connsiteX5-551" fmla="*/ 1588662 w 1600166"/>
              <a:gd name="connsiteY5-552" fmla="*/ 1699723 h 1919069"/>
              <a:gd name="connsiteX6-553" fmla="*/ 1038225 w 1600166"/>
              <a:gd name="connsiteY6-554" fmla="*/ 1919069 h 1919069"/>
              <a:gd name="connsiteX7-555" fmla="*/ 0 w 1600166"/>
              <a:gd name="connsiteY7-556" fmla="*/ 376019 h 1919069"/>
              <a:gd name="connsiteX8-557" fmla="*/ 371475 w 1600166"/>
              <a:gd name="connsiteY8-558" fmla="*/ 1118 h 1919069"/>
              <a:gd name="connsiteX0-559" fmla="*/ 371475 w 1600166"/>
              <a:gd name="connsiteY0-560" fmla="*/ 1118 h 1919069"/>
              <a:gd name="connsiteX1-561" fmla="*/ 568075 w 1600166"/>
              <a:gd name="connsiteY1-562" fmla="*/ 602876 h 1919069"/>
              <a:gd name="connsiteX2-563" fmla="*/ 374089 w 1600166"/>
              <a:gd name="connsiteY2-564" fmla="*/ 646744 h 1919069"/>
              <a:gd name="connsiteX3-565" fmla="*/ 987445 w 1600166"/>
              <a:gd name="connsiteY3-566" fmla="*/ 1528815 h 1919069"/>
              <a:gd name="connsiteX4-567" fmla="*/ 1173048 w 1600166"/>
              <a:gd name="connsiteY4-568" fmla="*/ 1311482 h 1919069"/>
              <a:gd name="connsiteX5-569" fmla="*/ 1588662 w 1600166"/>
              <a:gd name="connsiteY5-570" fmla="*/ 1699723 h 1919069"/>
              <a:gd name="connsiteX6-571" fmla="*/ 1038225 w 1600166"/>
              <a:gd name="connsiteY6-572" fmla="*/ 1919069 h 1919069"/>
              <a:gd name="connsiteX7-573" fmla="*/ 0 w 1600166"/>
              <a:gd name="connsiteY7-574" fmla="*/ 376019 h 1919069"/>
              <a:gd name="connsiteX8-575" fmla="*/ 371475 w 1600166"/>
              <a:gd name="connsiteY8-576" fmla="*/ 1118 h 1919069"/>
              <a:gd name="connsiteX0-577" fmla="*/ 371475 w 1596260"/>
              <a:gd name="connsiteY0-578" fmla="*/ 1118 h 1919069"/>
              <a:gd name="connsiteX1-579" fmla="*/ 568075 w 1596260"/>
              <a:gd name="connsiteY1-580" fmla="*/ 602876 h 1919069"/>
              <a:gd name="connsiteX2-581" fmla="*/ 374089 w 1596260"/>
              <a:gd name="connsiteY2-582" fmla="*/ 646744 h 1919069"/>
              <a:gd name="connsiteX3-583" fmla="*/ 987445 w 1596260"/>
              <a:gd name="connsiteY3-584" fmla="*/ 1528815 h 1919069"/>
              <a:gd name="connsiteX4-585" fmla="*/ 1173048 w 1596260"/>
              <a:gd name="connsiteY4-586" fmla="*/ 1311482 h 1919069"/>
              <a:gd name="connsiteX5-587" fmla="*/ 1588662 w 1596260"/>
              <a:gd name="connsiteY5-588" fmla="*/ 1699723 h 1919069"/>
              <a:gd name="connsiteX6-589" fmla="*/ 1038225 w 1596260"/>
              <a:gd name="connsiteY6-590" fmla="*/ 1919069 h 1919069"/>
              <a:gd name="connsiteX7-591" fmla="*/ 0 w 1596260"/>
              <a:gd name="connsiteY7-592" fmla="*/ 376019 h 1919069"/>
              <a:gd name="connsiteX8-593" fmla="*/ 371475 w 1596260"/>
              <a:gd name="connsiteY8-594" fmla="*/ 1118 h 1919069"/>
              <a:gd name="connsiteX0-595" fmla="*/ 371475 w 1596260"/>
              <a:gd name="connsiteY0-596" fmla="*/ 1118 h 1919069"/>
              <a:gd name="connsiteX1-597" fmla="*/ 568075 w 1596260"/>
              <a:gd name="connsiteY1-598" fmla="*/ 602876 h 1919069"/>
              <a:gd name="connsiteX2-599" fmla="*/ 374089 w 1596260"/>
              <a:gd name="connsiteY2-600" fmla="*/ 646744 h 1919069"/>
              <a:gd name="connsiteX3-601" fmla="*/ 987445 w 1596260"/>
              <a:gd name="connsiteY3-602" fmla="*/ 1528815 h 1919069"/>
              <a:gd name="connsiteX4-603" fmla="*/ 1173048 w 1596260"/>
              <a:gd name="connsiteY4-604" fmla="*/ 1311482 h 1919069"/>
              <a:gd name="connsiteX5-605" fmla="*/ 1588662 w 1596260"/>
              <a:gd name="connsiteY5-606" fmla="*/ 1699723 h 1919069"/>
              <a:gd name="connsiteX6-607" fmla="*/ 1038225 w 1596260"/>
              <a:gd name="connsiteY6-608" fmla="*/ 1919069 h 1919069"/>
              <a:gd name="connsiteX7-609" fmla="*/ 0 w 1596260"/>
              <a:gd name="connsiteY7-610" fmla="*/ 376019 h 1919069"/>
              <a:gd name="connsiteX8-611" fmla="*/ 371475 w 1596260"/>
              <a:gd name="connsiteY8-612" fmla="*/ 1118 h 1919069"/>
              <a:gd name="connsiteX0-613" fmla="*/ 371475 w 1596260"/>
              <a:gd name="connsiteY0-614" fmla="*/ 1118 h 1946976"/>
              <a:gd name="connsiteX1-615" fmla="*/ 568075 w 1596260"/>
              <a:gd name="connsiteY1-616" fmla="*/ 602876 h 1946976"/>
              <a:gd name="connsiteX2-617" fmla="*/ 374089 w 1596260"/>
              <a:gd name="connsiteY2-618" fmla="*/ 646744 h 1946976"/>
              <a:gd name="connsiteX3-619" fmla="*/ 987445 w 1596260"/>
              <a:gd name="connsiteY3-620" fmla="*/ 1528815 h 1946976"/>
              <a:gd name="connsiteX4-621" fmla="*/ 1173048 w 1596260"/>
              <a:gd name="connsiteY4-622" fmla="*/ 1311482 h 1946976"/>
              <a:gd name="connsiteX5-623" fmla="*/ 1588662 w 1596260"/>
              <a:gd name="connsiteY5-624" fmla="*/ 1699723 h 1946976"/>
              <a:gd name="connsiteX6-625" fmla="*/ 1038225 w 1596260"/>
              <a:gd name="connsiteY6-626" fmla="*/ 1919069 h 1946976"/>
              <a:gd name="connsiteX7-627" fmla="*/ 0 w 1596260"/>
              <a:gd name="connsiteY7-628" fmla="*/ 376019 h 1946976"/>
              <a:gd name="connsiteX8-629" fmla="*/ 371475 w 1596260"/>
              <a:gd name="connsiteY8-630" fmla="*/ 1118 h 1946976"/>
              <a:gd name="connsiteX0-631" fmla="*/ 357053 w 1581838"/>
              <a:gd name="connsiteY0-632" fmla="*/ 1118 h 1946976"/>
              <a:gd name="connsiteX1-633" fmla="*/ 553653 w 1581838"/>
              <a:gd name="connsiteY1-634" fmla="*/ 602876 h 1946976"/>
              <a:gd name="connsiteX2-635" fmla="*/ 359667 w 1581838"/>
              <a:gd name="connsiteY2-636" fmla="*/ 646744 h 1946976"/>
              <a:gd name="connsiteX3-637" fmla="*/ 973023 w 1581838"/>
              <a:gd name="connsiteY3-638" fmla="*/ 1528815 h 1946976"/>
              <a:gd name="connsiteX4-639" fmla="*/ 1158626 w 1581838"/>
              <a:gd name="connsiteY4-640" fmla="*/ 1311482 h 1946976"/>
              <a:gd name="connsiteX5-641" fmla="*/ 1574240 w 1581838"/>
              <a:gd name="connsiteY5-642" fmla="*/ 1699723 h 1946976"/>
              <a:gd name="connsiteX6-643" fmla="*/ 1023803 w 1581838"/>
              <a:gd name="connsiteY6-644" fmla="*/ 1919069 h 1946976"/>
              <a:gd name="connsiteX7-645" fmla="*/ 0 w 1581838"/>
              <a:gd name="connsiteY7-646" fmla="*/ 378903 h 1946976"/>
              <a:gd name="connsiteX8-647" fmla="*/ 357053 w 1581838"/>
              <a:gd name="connsiteY8-648" fmla="*/ 1118 h 1946976"/>
              <a:gd name="connsiteX0-649" fmla="*/ 357053 w 1581838"/>
              <a:gd name="connsiteY0-650" fmla="*/ 1118 h 1946976"/>
              <a:gd name="connsiteX1-651" fmla="*/ 553653 w 1581838"/>
              <a:gd name="connsiteY1-652" fmla="*/ 602876 h 1946976"/>
              <a:gd name="connsiteX2-653" fmla="*/ 359667 w 1581838"/>
              <a:gd name="connsiteY2-654" fmla="*/ 646744 h 1946976"/>
              <a:gd name="connsiteX3-655" fmla="*/ 973023 w 1581838"/>
              <a:gd name="connsiteY3-656" fmla="*/ 1528815 h 1946976"/>
              <a:gd name="connsiteX4-657" fmla="*/ 1158626 w 1581838"/>
              <a:gd name="connsiteY4-658" fmla="*/ 1311482 h 1946976"/>
              <a:gd name="connsiteX5-659" fmla="*/ 1574240 w 1581838"/>
              <a:gd name="connsiteY5-660" fmla="*/ 1699723 h 1946976"/>
              <a:gd name="connsiteX6-661" fmla="*/ 1023803 w 1581838"/>
              <a:gd name="connsiteY6-662" fmla="*/ 1919069 h 1946976"/>
              <a:gd name="connsiteX7-663" fmla="*/ 0 w 1581838"/>
              <a:gd name="connsiteY7-664" fmla="*/ 378903 h 1946976"/>
              <a:gd name="connsiteX8-665" fmla="*/ 357053 w 1581838"/>
              <a:gd name="connsiteY8-666" fmla="*/ 1118 h 1946976"/>
              <a:gd name="connsiteX0-667" fmla="*/ 357053 w 1581838"/>
              <a:gd name="connsiteY0-668" fmla="*/ 1118 h 1946976"/>
              <a:gd name="connsiteX1-669" fmla="*/ 553653 w 1581838"/>
              <a:gd name="connsiteY1-670" fmla="*/ 602876 h 1946976"/>
              <a:gd name="connsiteX2-671" fmla="*/ 359667 w 1581838"/>
              <a:gd name="connsiteY2-672" fmla="*/ 646744 h 1946976"/>
              <a:gd name="connsiteX3-673" fmla="*/ 973023 w 1581838"/>
              <a:gd name="connsiteY3-674" fmla="*/ 1528815 h 1946976"/>
              <a:gd name="connsiteX4-675" fmla="*/ 1158626 w 1581838"/>
              <a:gd name="connsiteY4-676" fmla="*/ 1311482 h 1946976"/>
              <a:gd name="connsiteX5-677" fmla="*/ 1574240 w 1581838"/>
              <a:gd name="connsiteY5-678" fmla="*/ 1699723 h 1946976"/>
              <a:gd name="connsiteX6-679" fmla="*/ 1023803 w 1581838"/>
              <a:gd name="connsiteY6-680" fmla="*/ 1919069 h 1946976"/>
              <a:gd name="connsiteX7-681" fmla="*/ 0 w 1581838"/>
              <a:gd name="connsiteY7-682" fmla="*/ 378903 h 1946976"/>
              <a:gd name="connsiteX8-683" fmla="*/ 357053 w 1581838"/>
              <a:gd name="connsiteY8-684" fmla="*/ 1118 h 1946976"/>
              <a:gd name="connsiteX0-685" fmla="*/ 333976 w 1558761"/>
              <a:gd name="connsiteY0-686" fmla="*/ 1118 h 1946976"/>
              <a:gd name="connsiteX1-687" fmla="*/ 530576 w 1558761"/>
              <a:gd name="connsiteY1-688" fmla="*/ 602876 h 1946976"/>
              <a:gd name="connsiteX2-689" fmla="*/ 336590 w 1558761"/>
              <a:gd name="connsiteY2-690" fmla="*/ 646744 h 1946976"/>
              <a:gd name="connsiteX3-691" fmla="*/ 949946 w 1558761"/>
              <a:gd name="connsiteY3-692" fmla="*/ 1528815 h 1946976"/>
              <a:gd name="connsiteX4-693" fmla="*/ 1135549 w 1558761"/>
              <a:gd name="connsiteY4-694" fmla="*/ 1311482 h 1946976"/>
              <a:gd name="connsiteX5-695" fmla="*/ 1551163 w 1558761"/>
              <a:gd name="connsiteY5-696" fmla="*/ 1699723 h 1946976"/>
              <a:gd name="connsiteX6-697" fmla="*/ 1000726 w 1558761"/>
              <a:gd name="connsiteY6-698" fmla="*/ 1919069 h 1946976"/>
              <a:gd name="connsiteX7-699" fmla="*/ 0 w 1558761"/>
              <a:gd name="connsiteY7-700" fmla="*/ 390441 h 1946976"/>
              <a:gd name="connsiteX8-701" fmla="*/ 333976 w 1558761"/>
              <a:gd name="connsiteY8-702" fmla="*/ 1118 h 1946976"/>
              <a:gd name="connsiteX0-703" fmla="*/ 335877 w 1560662"/>
              <a:gd name="connsiteY0-704" fmla="*/ 1118 h 1946976"/>
              <a:gd name="connsiteX1-705" fmla="*/ 532477 w 1560662"/>
              <a:gd name="connsiteY1-706" fmla="*/ 602876 h 1946976"/>
              <a:gd name="connsiteX2-707" fmla="*/ 338491 w 1560662"/>
              <a:gd name="connsiteY2-708" fmla="*/ 646744 h 1946976"/>
              <a:gd name="connsiteX3-709" fmla="*/ 951847 w 1560662"/>
              <a:gd name="connsiteY3-710" fmla="*/ 1528815 h 1946976"/>
              <a:gd name="connsiteX4-711" fmla="*/ 1137450 w 1560662"/>
              <a:gd name="connsiteY4-712" fmla="*/ 1311482 h 1946976"/>
              <a:gd name="connsiteX5-713" fmla="*/ 1553064 w 1560662"/>
              <a:gd name="connsiteY5-714" fmla="*/ 1699723 h 1946976"/>
              <a:gd name="connsiteX6-715" fmla="*/ 1002627 w 1560662"/>
              <a:gd name="connsiteY6-716" fmla="*/ 1919069 h 1946976"/>
              <a:gd name="connsiteX7-717" fmla="*/ 1901 w 1560662"/>
              <a:gd name="connsiteY7-718" fmla="*/ 390441 h 1946976"/>
              <a:gd name="connsiteX8-719" fmla="*/ 335877 w 1560662"/>
              <a:gd name="connsiteY8-720" fmla="*/ 1118 h 1946976"/>
              <a:gd name="connsiteX0-721" fmla="*/ 335877 w 1560662"/>
              <a:gd name="connsiteY0-722" fmla="*/ 1118 h 1946976"/>
              <a:gd name="connsiteX1-723" fmla="*/ 532477 w 1560662"/>
              <a:gd name="connsiteY1-724" fmla="*/ 602876 h 1946976"/>
              <a:gd name="connsiteX2-725" fmla="*/ 338491 w 1560662"/>
              <a:gd name="connsiteY2-726" fmla="*/ 646744 h 1946976"/>
              <a:gd name="connsiteX3-727" fmla="*/ 951847 w 1560662"/>
              <a:gd name="connsiteY3-728" fmla="*/ 1528815 h 1946976"/>
              <a:gd name="connsiteX4-729" fmla="*/ 1137450 w 1560662"/>
              <a:gd name="connsiteY4-730" fmla="*/ 1311482 h 1946976"/>
              <a:gd name="connsiteX5-731" fmla="*/ 1553064 w 1560662"/>
              <a:gd name="connsiteY5-732" fmla="*/ 1699723 h 1946976"/>
              <a:gd name="connsiteX6-733" fmla="*/ 1002627 w 1560662"/>
              <a:gd name="connsiteY6-734" fmla="*/ 1919069 h 1946976"/>
              <a:gd name="connsiteX7-735" fmla="*/ 1901 w 1560662"/>
              <a:gd name="connsiteY7-736" fmla="*/ 390441 h 1946976"/>
              <a:gd name="connsiteX8-737" fmla="*/ 335877 w 1560662"/>
              <a:gd name="connsiteY8-738" fmla="*/ 1118 h 1946976"/>
              <a:gd name="connsiteX0-739" fmla="*/ 335877 w 1560662"/>
              <a:gd name="connsiteY0-740" fmla="*/ 1118 h 1946976"/>
              <a:gd name="connsiteX1-741" fmla="*/ 532477 w 1560662"/>
              <a:gd name="connsiteY1-742" fmla="*/ 602876 h 1946976"/>
              <a:gd name="connsiteX2-743" fmla="*/ 338491 w 1560662"/>
              <a:gd name="connsiteY2-744" fmla="*/ 646744 h 1946976"/>
              <a:gd name="connsiteX3-745" fmla="*/ 951847 w 1560662"/>
              <a:gd name="connsiteY3-746" fmla="*/ 1528815 h 1946976"/>
              <a:gd name="connsiteX4-747" fmla="*/ 1137450 w 1560662"/>
              <a:gd name="connsiteY4-748" fmla="*/ 1311482 h 1946976"/>
              <a:gd name="connsiteX5-749" fmla="*/ 1553064 w 1560662"/>
              <a:gd name="connsiteY5-750" fmla="*/ 1699723 h 1946976"/>
              <a:gd name="connsiteX6-751" fmla="*/ 1002627 w 1560662"/>
              <a:gd name="connsiteY6-752" fmla="*/ 1919069 h 1946976"/>
              <a:gd name="connsiteX7-753" fmla="*/ 1901 w 1560662"/>
              <a:gd name="connsiteY7-754" fmla="*/ 390441 h 1946976"/>
              <a:gd name="connsiteX8-755" fmla="*/ 335877 w 1560662"/>
              <a:gd name="connsiteY8-756" fmla="*/ 1118 h 1946976"/>
              <a:gd name="connsiteX0-757" fmla="*/ 335877 w 1560662"/>
              <a:gd name="connsiteY0-758" fmla="*/ 1118 h 1946976"/>
              <a:gd name="connsiteX1-759" fmla="*/ 532477 w 1560662"/>
              <a:gd name="connsiteY1-760" fmla="*/ 602876 h 1946976"/>
              <a:gd name="connsiteX2-761" fmla="*/ 344260 w 1560662"/>
              <a:gd name="connsiteY2-762" fmla="*/ 655398 h 1946976"/>
              <a:gd name="connsiteX3-763" fmla="*/ 951847 w 1560662"/>
              <a:gd name="connsiteY3-764" fmla="*/ 1528815 h 1946976"/>
              <a:gd name="connsiteX4-765" fmla="*/ 1137450 w 1560662"/>
              <a:gd name="connsiteY4-766" fmla="*/ 1311482 h 1946976"/>
              <a:gd name="connsiteX5-767" fmla="*/ 1553064 w 1560662"/>
              <a:gd name="connsiteY5-768" fmla="*/ 1699723 h 1946976"/>
              <a:gd name="connsiteX6-769" fmla="*/ 1002627 w 1560662"/>
              <a:gd name="connsiteY6-770" fmla="*/ 1919069 h 1946976"/>
              <a:gd name="connsiteX7-771" fmla="*/ 1901 w 1560662"/>
              <a:gd name="connsiteY7-772" fmla="*/ 390441 h 1946976"/>
              <a:gd name="connsiteX8-773" fmla="*/ 335877 w 1560662"/>
              <a:gd name="connsiteY8-774" fmla="*/ 1118 h 1946976"/>
              <a:gd name="connsiteX0-775" fmla="*/ 335877 w 1560662"/>
              <a:gd name="connsiteY0-776" fmla="*/ 196 h 1946054"/>
              <a:gd name="connsiteX1-777" fmla="*/ 532477 w 1560662"/>
              <a:gd name="connsiteY1-778" fmla="*/ 601954 h 1946054"/>
              <a:gd name="connsiteX2-779" fmla="*/ 344260 w 1560662"/>
              <a:gd name="connsiteY2-780" fmla="*/ 654476 h 1946054"/>
              <a:gd name="connsiteX3-781" fmla="*/ 951847 w 1560662"/>
              <a:gd name="connsiteY3-782" fmla="*/ 1527893 h 1946054"/>
              <a:gd name="connsiteX4-783" fmla="*/ 1137450 w 1560662"/>
              <a:gd name="connsiteY4-784" fmla="*/ 1310560 h 1946054"/>
              <a:gd name="connsiteX5-785" fmla="*/ 1553064 w 1560662"/>
              <a:gd name="connsiteY5-786" fmla="*/ 1698801 h 1946054"/>
              <a:gd name="connsiteX6-787" fmla="*/ 1002627 w 1560662"/>
              <a:gd name="connsiteY6-788" fmla="*/ 1918147 h 1946054"/>
              <a:gd name="connsiteX7-789" fmla="*/ 1901 w 1560662"/>
              <a:gd name="connsiteY7-790" fmla="*/ 389519 h 1946054"/>
              <a:gd name="connsiteX8-791" fmla="*/ 335877 w 1560662"/>
              <a:gd name="connsiteY8-792" fmla="*/ 196 h 1946054"/>
              <a:gd name="connsiteX0-793" fmla="*/ 332898 w 1560662"/>
              <a:gd name="connsiteY0-794" fmla="*/ 199 h 1937121"/>
              <a:gd name="connsiteX1-795" fmla="*/ 532477 w 1560662"/>
              <a:gd name="connsiteY1-796" fmla="*/ 593021 h 1937121"/>
              <a:gd name="connsiteX2-797" fmla="*/ 344260 w 1560662"/>
              <a:gd name="connsiteY2-798" fmla="*/ 645543 h 1937121"/>
              <a:gd name="connsiteX3-799" fmla="*/ 951847 w 1560662"/>
              <a:gd name="connsiteY3-800" fmla="*/ 1518960 h 1937121"/>
              <a:gd name="connsiteX4-801" fmla="*/ 1137450 w 1560662"/>
              <a:gd name="connsiteY4-802" fmla="*/ 1301627 h 1937121"/>
              <a:gd name="connsiteX5-803" fmla="*/ 1553064 w 1560662"/>
              <a:gd name="connsiteY5-804" fmla="*/ 1689868 h 1937121"/>
              <a:gd name="connsiteX6-805" fmla="*/ 1002627 w 1560662"/>
              <a:gd name="connsiteY6-806" fmla="*/ 1909214 h 1937121"/>
              <a:gd name="connsiteX7-807" fmla="*/ 1901 w 1560662"/>
              <a:gd name="connsiteY7-808" fmla="*/ 380586 h 1937121"/>
              <a:gd name="connsiteX8-809" fmla="*/ 332898 w 1560662"/>
              <a:gd name="connsiteY8-810" fmla="*/ 199 h 1937121"/>
              <a:gd name="connsiteX0-811" fmla="*/ 332898 w 1560662"/>
              <a:gd name="connsiteY0-812" fmla="*/ 199 h 1937121"/>
              <a:gd name="connsiteX1-813" fmla="*/ 532477 w 1560662"/>
              <a:gd name="connsiteY1-814" fmla="*/ 593021 h 1937121"/>
              <a:gd name="connsiteX2-815" fmla="*/ 344260 w 1560662"/>
              <a:gd name="connsiteY2-816" fmla="*/ 645543 h 1937121"/>
              <a:gd name="connsiteX3-817" fmla="*/ 951847 w 1560662"/>
              <a:gd name="connsiteY3-818" fmla="*/ 1518960 h 1937121"/>
              <a:gd name="connsiteX4-819" fmla="*/ 1137450 w 1560662"/>
              <a:gd name="connsiteY4-820" fmla="*/ 1301627 h 1937121"/>
              <a:gd name="connsiteX5-821" fmla="*/ 1553064 w 1560662"/>
              <a:gd name="connsiteY5-822" fmla="*/ 1689868 h 1937121"/>
              <a:gd name="connsiteX6-823" fmla="*/ 1002627 w 1560662"/>
              <a:gd name="connsiteY6-824" fmla="*/ 1909214 h 1937121"/>
              <a:gd name="connsiteX7-825" fmla="*/ 1901 w 1560662"/>
              <a:gd name="connsiteY7-826" fmla="*/ 380586 h 1937121"/>
              <a:gd name="connsiteX8-827" fmla="*/ 332898 w 1560662"/>
              <a:gd name="connsiteY8-828" fmla="*/ 199 h 1937121"/>
              <a:gd name="connsiteX0-829" fmla="*/ 332898 w 1560662"/>
              <a:gd name="connsiteY0-830" fmla="*/ 199 h 1937121"/>
              <a:gd name="connsiteX1-831" fmla="*/ 532477 w 1560662"/>
              <a:gd name="connsiteY1-832" fmla="*/ 593021 h 1937121"/>
              <a:gd name="connsiteX2-833" fmla="*/ 344260 w 1560662"/>
              <a:gd name="connsiteY2-834" fmla="*/ 645543 h 1937121"/>
              <a:gd name="connsiteX3-835" fmla="*/ 951847 w 1560662"/>
              <a:gd name="connsiteY3-836" fmla="*/ 1518960 h 1937121"/>
              <a:gd name="connsiteX4-837" fmla="*/ 1137450 w 1560662"/>
              <a:gd name="connsiteY4-838" fmla="*/ 1301627 h 1937121"/>
              <a:gd name="connsiteX5-839" fmla="*/ 1553064 w 1560662"/>
              <a:gd name="connsiteY5-840" fmla="*/ 1689868 h 1937121"/>
              <a:gd name="connsiteX6-841" fmla="*/ 1002627 w 1560662"/>
              <a:gd name="connsiteY6-842" fmla="*/ 1909214 h 1937121"/>
              <a:gd name="connsiteX7-843" fmla="*/ 1901 w 1560662"/>
              <a:gd name="connsiteY7-844" fmla="*/ 380586 h 1937121"/>
              <a:gd name="connsiteX8-845" fmla="*/ 332898 w 1560662"/>
              <a:gd name="connsiteY8-846" fmla="*/ 199 h 1937121"/>
              <a:gd name="connsiteX0-847" fmla="*/ 332898 w 1565431"/>
              <a:gd name="connsiteY0-848" fmla="*/ 199 h 1937121"/>
              <a:gd name="connsiteX1-849" fmla="*/ 532477 w 1565431"/>
              <a:gd name="connsiteY1-850" fmla="*/ 593021 h 1937121"/>
              <a:gd name="connsiteX2-851" fmla="*/ 344260 w 1565431"/>
              <a:gd name="connsiteY2-852" fmla="*/ 645543 h 1937121"/>
              <a:gd name="connsiteX3-853" fmla="*/ 951847 w 1565431"/>
              <a:gd name="connsiteY3-854" fmla="*/ 1518960 h 1937121"/>
              <a:gd name="connsiteX4-855" fmla="*/ 1137450 w 1565431"/>
              <a:gd name="connsiteY4-856" fmla="*/ 1301627 h 1937121"/>
              <a:gd name="connsiteX5-857" fmla="*/ 1553064 w 1565431"/>
              <a:gd name="connsiteY5-858" fmla="*/ 1689868 h 1937121"/>
              <a:gd name="connsiteX6-859" fmla="*/ 1002627 w 1565431"/>
              <a:gd name="connsiteY6-860" fmla="*/ 1909214 h 1937121"/>
              <a:gd name="connsiteX7-861" fmla="*/ 1901 w 1565431"/>
              <a:gd name="connsiteY7-862" fmla="*/ 380586 h 1937121"/>
              <a:gd name="connsiteX8-863" fmla="*/ 332898 w 1565431"/>
              <a:gd name="connsiteY8-864" fmla="*/ 199 h 1937121"/>
              <a:gd name="connsiteX0-865" fmla="*/ 332898 w 1565431"/>
              <a:gd name="connsiteY0-866" fmla="*/ 199 h 1937121"/>
              <a:gd name="connsiteX1-867" fmla="*/ 532477 w 1565431"/>
              <a:gd name="connsiteY1-868" fmla="*/ 593021 h 1937121"/>
              <a:gd name="connsiteX2-869" fmla="*/ 344260 w 1565431"/>
              <a:gd name="connsiteY2-870" fmla="*/ 645543 h 1937121"/>
              <a:gd name="connsiteX3-871" fmla="*/ 951847 w 1565431"/>
              <a:gd name="connsiteY3-872" fmla="*/ 1518960 h 1937121"/>
              <a:gd name="connsiteX4-873" fmla="*/ 1137450 w 1565431"/>
              <a:gd name="connsiteY4-874" fmla="*/ 1301627 h 1937121"/>
              <a:gd name="connsiteX5-875" fmla="*/ 1553064 w 1565431"/>
              <a:gd name="connsiteY5-876" fmla="*/ 1689868 h 1937121"/>
              <a:gd name="connsiteX6-877" fmla="*/ 1002627 w 1565431"/>
              <a:gd name="connsiteY6-878" fmla="*/ 1909214 h 1937121"/>
              <a:gd name="connsiteX7-879" fmla="*/ 1901 w 1565431"/>
              <a:gd name="connsiteY7-880" fmla="*/ 380586 h 1937121"/>
              <a:gd name="connsiteX8-881" fmla="*/ 332898 w 1565431"/>
              <a:gd name="connsiteY8-882" fmla="*/ 199 h 193712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1565431" h="1937121">
                <a:moveTo>
                  <a:pt x="332898" y="199"/>
                </a:moveTo>
                <a:cubicBezTo>
                  <a:pt x="480797" y="-12106"/>
                  <a:pt x="712130" y="551085"/>
                  <a:pt x="532477" y="593021"/>
                </a:cubicBezTo>
                <a:lnTo>
                  <a:pt x="344260" y="645543"/>
                </a:lnTo>
                <a:cubicBezTo>
                  <a:pt x="475639" y="1163599"/>
                  <a:pt x="690666" y="1300897"/>
                  <a:pt x="951847" y="1518960"/>
                </a:cubicBezTo>
                <a:cubicBezTo>
                  <a:pt x="1003138" y="1396518"/>
                  <a:pt x="1042046" y="1291100"/>
                  <a:pt x="1137450" y="1301627"/>
                </a:cubicBezTo>
                <a:cubicBezTo>
                  <a:pt x="1276950" y="1299313"/>
                  <a:pt x="1636332" y="1564228"/>
                  <a:pt x="1553064" y="1689868"/>
                </a:cubicBezTo>
                <a:cubicBezTo>
                  <a:pt x="1389777" y="1941825"/>
                  <a:pt x="1145722" y="1971673"/>
                  <a:pt x="1002627" y="1909214"/>
                </a:cubicBezTo>
                <a:cubicBezTo>
                  <a:pt x="545977" y="1690048"/>
                  <a:pt x="-37590" y="1110316"/>
                  <a:pt x="1901" y="380586"/>
                </a:cubicBezTo>
                <a:cubicBezTo>
                  <a:pt x="36305" y="148891"/>
                  <a:pt x="133416" y="23363"/>
                  <a:pt x="332898" y="1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66" name="Rectangle 36"/>
          <p:cNvSpPr/>
          <p:nvPr/>
        </p:nvSpPr>
        <p:spPr>
          <a:xfrm>
            <a:off x="3468461" y="4907697"/>
            <a:ext cx="586136" cy="489963"/>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67" name="Rounded Rectangle 27"/>
          <p:cNvSpPr/>
          <p:nvPr/>
        </p:nvSpPr>
        <p:spPr>
          <a:xfrm>
            <a:off x="6620176" y="1747528"/>
            <a:ext cx="605315" cy="464964"/>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68" name="Rounded Rectangle 7"/>
          <p:cNvSpPr/>
          <p:nvPr/>
        </p:nvSpPr>
        <p:spPr>
          <a:xfrm>
            <a:off x="7561352" y="1714462"/>
            <a:ext cx="615416" cy="53109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69" name="Chord 15"/>
          <p:cNvSpPr/>
          <p:nvPr/>
        </p:nvSpPr>
        <p:spPr>
          <a:xfrm>
            <a:off x="9428361" y="1670870"/>
            <a:ext cx="283580" cy="618280"/>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70" name="Rectangle 16"/>
          <p:cNvSpPr/>
          <p:nvPr/>
        </p:nvSpPr>
        <p:spPr>
          <a:xfrm>
            <a:off x="4397501" y="4950448"/>
            <a:ext cx="615416" cy="40446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71" name="Rounded Rectangle 6"/>
          <p:cNvSpPr/>
          <p:nvPr/>
        </p:nvSpPr>
        <p:spPr>
          <a:xfrm>
            <a:off x="3440793" y="3949472"/>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72" name="Rounded Rectangle 6"/>
          <p:cNvSpPr/>
          <p:nvPr/>
        </p:nvSpPr>
        <p:spPr>
          <a:xfrm>
            <a:off x="4348115" y="3949472"/>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73" name="Rounded Rectangle 6"/>
          <p:cNvSpPr/>
          <p:nvPr/>
        </p:nvSpPr>
        <p:spPr>
          <a:xfrm>
            <a:off x="5255437" y="3949472"/>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74" name="Rounded Rectangle 6"/>
          <p:cNvSpPr/>
          <p:nvPr/>
        </p:nvSpPr>
        <p:spPr>
          <a:xfrm>
            <a:off x="6162757" y="3949472"/>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240385" y="234376"/>
                </a:moveTo>
                <a:lnTo>
                  <a:pt x="2744441" y="234376"/>
                </a:lnTo>
                <a:lnTo>
                  <a:pt x="2744441" y="1314376"/>
                </a:lnTo>
                <a:lnTo>
                  <a:pt x="2240385" y="1314376"/>
                </a:ln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75" name="Teardrop 6"/>
          <p:cNvSpPr/>
          <p:nvPr/>
        </p:nvSpPr>
        <p:spPr>
          <a:xfrm rot="8100000">
            <a:off x="9361414" y="3889184"/>
            <a:ext cx="417475" cy="417476"/>
          </a:xfrm>
          <a:custGeom>
            <a:avLst/>
            <a:gdLst/>
            <a:ahLst/>
            <a:cxnLst/>
            <a:rect l="l" t="t" r="r" b="b"/>
            <a:pathLst>
              <a:path w="2483832" h="2483835">
                <a:moveTo>
                  <a:pt x="657616" y="1826218"/>
                </a:moveTo>
                <a:cubicBezTo>
                  <a:pt x="806520" y="1975122"/>
                  <a:pt x="1047940" y="1975122"/>
                  <a:pt x="1196844" y="1826218"/>
                </a:cubicBezTo>
                <a:cubicBezTo>
                  <a:pt x="1345748" y="1677314"/>
                  <a:pt x="1345748" y="1435894"/>
                  <a:pt x="1196844" y="1286990"/>
                </a:cubicBezTo>
                <a:cubicBezTo>
                  <a:pt x="1047940" y="1138086"/>
                  <a:pt x="806520" y="1138086"/>
                  <a:pt x="657616" y="1286990"/>
                </a:cubicBezTo>
                <a:cubicBezTo>
                  <a:pt x="508712" y="1435894"/>
                  <a:pt x="508712" y="1677314"/>
                  <a:pt x="657616" y="1826218"/>
                </a:cubicBezTo>
                <a:close/>
                <a:moveTo>
                  <a:pt x="293335" y="2190500"/>
                </a:moveTo>
                <a:cubicBezTo>
                  <a:pt x="112098" y="2009262"/>
                  <a:pt x="0" y="1758885"/>
                  <a:pt x="0" y="1482325"/>
                </a:cubicBezTo>
                <a:cubicBezTo>
                  <a:pt x="0" y="929206"/>
                  <a:pt x="459290" y="590078"/>
                  <a:pt x="1001509" y="480815"/>
                </a:cubicBezTo>
                <a:cubicBezTo>
                  <a:pt x="1569704" y="366317"/>
                  <a:pt x="1861757" y="259925"/>
                  <a:pt x="2483832" y="0"/>
                </a:cubicBezTo>
                <a:cubicBezTo>
                  <a:pt x="2230640" y="682694"/>
                  <a:pt x="2130986" y="873716"/>
                  <a:pt x="2003018" y="1482325"/>
                </a:cubicBezTo>
                <a:cubicBezTo>
                  <a:pt x="1901990" y="2042180"/>
                  <a:pt x="1554627" y="2483835"/>
                  <a:pt x="1001509" y="2483835"/>
                </a:cubicBezTo>
                <a:cubicBezTo>
                  <a:pt x="724950" y="2483835"/>
                  <a:pt x="474573" y="2371737"/>
                  <a:pt x="293335" y="219050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76" name="Donut 24"/>
          <p:cNvSpPr/>
          <p:nvPr/>
        </p:nvSpPr>
        <p:spPr>
          <a:xfrm>
            <a:off x="4077325" y="2743417"/>
            <a:ext cx="617508" cy="622535"/>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77" name="Chord 38"/>
          <p:cNvSpPr/>
          <p:nvPr/>
        </p:nvSpPr>
        <p:spPr>
          <a:xfrm>
            <a:off x="5037169" y="2742890"/>
            <a:ext cx="484927" cy="623588"/>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8" name="Heart 38"/>
          <p:cNvSpPr/>
          <p:nvPr/>
        </p:nvSpPr>
        <p:spPr>
          <a:xfrm>
            <a:off x="5740038" y="1707874"/>
            <a:ext cx="544275" cy="544275"/>
          </a:xfrm>
          <a:prstGeom prst="hear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9" name="Round Same Side Corner Rectangle 19"/>
          <p:cNvSpPr/>
          <p:nvPr/>
        </p:nvSpPr>
        <p:spPr>
          <a:xfrm>
            <a:off x="8605681" y="5883866"/>
            <a:ext cx="411706" cy="508675"/>
          </a:xfrm>
          <a:custGeom>
            <a:avLst/>
            <a:gdLst/>
            <a:ahLst/>
            <a:cxnLst/>
            <a:rect l="l" t="t" r="r" b="b"/>
            <a:pathLst>
              <a:path w="2600931" h="3213524">
                <a:moveTo>
                  <a:pt x="1304260" y="0"/>
                </a:moveTo>
                <a:cubicBezTo>
                  <a:pt x="1403671" y="0"/>
                  <a:pt x="1484260" y="80589"/>
                  <a:pt x="1484260" y="180000"/>
                </a:cubicBezTo>
                <a:lnTo>
                  <a:pt x="1484260" y="412061"/>
                </a:lnTo>
                <a:lnTo>
                  <a:pt x="2330931" y="412061"/>
                </a:lnTo>
                <a:lnTo>
                  <a:pt x="2600931" y="682061"/>
                </a:lnTo>
                <a:lnTo>
                  <a:pt x="2330931" y="952061"/>
                </a:lnTo>
                <a:lnTo>
                  <a:pt x="1484260" y="952061"/>
                </a:lnTo>
                <a:lnTo>
                  <a:pt x="1484260" y="1110244"/>
                </a:lnTo>
                <a:lnTo>
                  <a:pt x="2375646" y="1110244"/>
                </a:lnTo>
                <a:lnTo>
                  <a:pt x="2375646" y="1650244"/>
                </a:lnTo>
                <a:lnTo>
                  <a:pt x="1484260" y="1650244"/>
                </a:lnTo>
                <a:lnTo>
                  <a:pt x="1484260" y="3213524"/>
                </a:lnTo>
                <a:lnTo>
                  <a:pt x="1124260" y="3213524"/>
                </a:lnTo>
                <a:lnTo>
                  <a:pt x="1124260" y="1650244"/>
                </a:lnTo>
                <a:lnTo>
                  <a:pt x="270000" y="1650244"/>
                </a:lnTo>
                <a:lnTo>
                  <a:pt x="0" y="1380244"/>
                </a:lnTo>
                <a:lnTo>
                  <a:pt x="270000" y="1110244"/>
                </a:lnTo>
                <a:lnTo>
                  <a:pt x="1124260" y="1110244"/>
                </a:lnTo>
                <a:lnTo>
                  <a:pt x="1124260" y="952061"/>
                </a:lnTo>
                <a:lnTo>
                  <a:pt x="224931" y="952061"/>
                </a:lnTo>
                <a:lnTo>
                  <a:pt x="224931" y="412061"/>
                </a:lnTo>
                <a:lnTo>
                  <a:pt x="1124260" y="412061"/>
                </a:lnTo>
                <a:lnTo>
                  <a:pt x="1124260" y="180000"/>
                </a:lnTo>
                <a:cubicBezTo>
                  <a:pt x="1124260" y="80589"/>
                  <a:pt x="1204849" y="0"/>
                  <a:pt x="13042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0" name="Rectangle 23"/>
          <p:cNvSpPr/>
          <p:nvPr/>
        </p:nvSpPr>
        <p:spPr>
          <a:xfrm>
            <a:off x="2546051" y="5938764"/>
            <a:ext cx="678102" cy="398876"/>
          </a:xfrm>
          <a:custGeom>
            <a:avLst/>
            <a:gdLst/>
            <a:ahLst/>
            <a:cxnLst/>
            <a:rect l="l" t="t" r="r" b="b"/>
            <a:pathLst>
              <a:path w="4529836" h="2664566">
                <a:moveTo>
                  <a:pt x="1861969" y="0"/>
                </a:moveTo>
                <a:cubicBezTo>
                  <a:pt x="2177122" y="0"/>
                  <a:pt x="2455874" y="155855"/>
                  <a:pt x="2611443" y="404565"/>
                </a:cubicBezTo>
                <a:cubicBezTo>
                  <a:pt x="2709453" y="315054"/>
                  <a:pt x="2840684" y="266178"/>
                  <a:pt x="2983336" y="266178"/>
                </a:cubicBezTo>
                <a:cubicBezTo>
                  <a:pt x="3293144" y="266178"/>
                  <a:pt x="3549108" y="496718"/>
                  <a:pt x="3578241" y="797044"/>
                </a:cubicBezTo>
                <a:cubicBezTo>
                  <a:pt x="3583592" y="793823"/>
                  <a:pt x="3589010" y="793774"/>
                  <a:pt x="3594440" y="793774"/>
                </a:cubicBezTo>
                <a:cubicBezTo>
                  <a:pt x="4111042" y="793774"/>
                  <a:pt x="4529836" y="1212568"/>
                  <a:pt x="4529836" y="1729170"/>
                </a:cubicBezTo>
                <a:cubicBezTo>
                  <a:pt x="4529836" y="2216938"/>
                  <a:pt x="4156487" y="2617512"/>
                  <a:pt x="3679930" y="2660249"/>
                </a:cubicBezTo>
                <a:lnTo>
                  <a:pt x="3679930" y="2664566"/>
                </a:lnTo>
                <a:lnTo>
                  <a:pt x="3594440" y="2664566"/>
                </a:lnTo>
                <a:lnTo>
                  <a:pt x="1043912" y="2664566"/>
                </a:lnTo>
                <a:lnTo>
                  <a:pt x="1043912" y="2657589"/>
                </a:lnTo>
                <a:cubicBezTo>
                  <a:pt x="1008374" y="2662448"/>
                  <a:pt x="972132" y="2664566"/>
                  <a:pt x="935396" y="2664566"/>
                </a:cubicBezTo>
                <a:cubicBezTo>
                  <a:pt x="418794" y="2664566"/>
                  <a:pt x="0" y="2245772"/>
                  <a:pt x="0" y="1729170"/>
                </a:cubicBezTo>
                <a:cubicBezTo>
                  <a:pt x="0" y="1212568"/>
                  <a:pt x="418794" y="793774"/>
                  <a:pt x="935396" y="793774"/>
                </a:cubicBezTo>
                <a:lnTo>
                  <a:pt x="954395" y="797612"/>
                </a:lnTo>
                <a:cubicBezTo>
                  <a:pt x="1004779" y="344999"/>
                  <a:pt x="1393085" y="0"/>
                  <a:pt x="186196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1" name="Oval 31"/>
          <p:cNvSpPr/>
          <p:nvPr/>
        </p:nvSpPr>
        <p:spPr>
          <a:xfrm>
            <a:off x="6968751" y="5883576"/>
            <a:ext cx="504505" cy="509254"/>
          </a:xfrm>
          <a:custGeom>
            <a:avLst/>
            <a:gdLst/>
            <a:ahLst/>
            <a:cxnLst/>
            <a:rect l="l" t="t" r="r" b="b"/>
            <a:pathLst>
              <a:path w="3187187" h="3217189">
                <a:moveTo>
                  <a:pt x="2136560" y="2669280"/>
                </a:moveTo>
                <a:cubicBezTo>
                  <a:pt x="2154235" y="2662847"/>
                  <a:pt x="2173778" y="2671961"/>
                  <a:pt x="2180211" y="2689635"/>
                </a:cubicBezTo>
                <a:lnTo>
                  <a:pt x="2338628" y="3124881"/>
                </a:lnTo>
                <a:cubicBezTo>
                  <a:pt x="2345061" y="3142556"/>
                  <a:pt x="2335948" y="3162099"/>
                  <a:pt x="2318273" y="3168533"/>
                </a:cubicBezTo>
                <a:lnTo>
                  <a:pt x="2190259" y="3215126"/>
                </a:lnTo>
                <a:cubicBezTo>
                  <a:pt x="2172585" y="3221559"/>
                  <a:pt x="2153041" y="3212445"/>
                  <a:pt x="2146608" y="3194771"/>
                </a:cubicBezTo>
                <a:lnTo>
                  <a:pt x="1988192" y="2759525"/>
                </a:lnTo>
                <a:cubicBezTo>
                  <a:pt x="1981759" y="2741850"/>
                  <a:pt x="1990872" y="2722307"/>
                  <a:pt x="2008547" y="2715873"/>
                </a:cubicBezTo>
                <a:close/>
                <a:moveTo>
                  <a:pt x="1050626" y="2669280"/>
                </a:moveTo>
                <a:lnTo>
                  <a:pt x="1178640" y="2715873"/>
                </a:lnTo>
                <a:cubicBezTo>
                  <a:pt x="1196314" y="2722307"/>
                  <a:pt x="1205428" y="2741850"/>
                  <a:pt x="1198995" y="2759525"/>
                </a:cubicBezTo>
                <a:lnTo>
                  <a:pt x="1040578" y="3194771"/>
                </a:lnTo>
                <a:cubicBezTo>
                  <a:pt x="1034145" y="3212445"/>
                  <a:pt x="1014601" y="3221559"/>
                  <a:pt x="996927" y="3215126"/>
                </a:cubicBezTo>
                <a:lnTo>
                  <a:pt x="868913" y="3168533"/>
                </a:lnTo>
                <a:cubicBezTo>
                  <a:pt x="851239" y="3162099"/>
                  <a:pt x="842125" y="3142556"/>
                  <a:pt x="848558" y="3124881"/>
                </a:cubicBezTo>
                <a:lnTo>
                  <a:pt x="1006975" y="2689635"/>
                </a:lnTo>
                <a:cubicBezTo>
                  <a:pt x="1013408" y="2671961"/>
                  <a:pt x="1032952" y="2662847"/>
                  <a:pt x="1050626" y="2669280"/>
                </a:cubicBezTo>
                <a:close/>
                <a:moveTo>
                  <a:pt x="2647909" y="2029882"/>
                </a:moveTo>
                <a:cubicBezTo>
                  <a:pt x="2656328" y="2027626"/>
                  <a:pt x="2665608" y="2028582"/>
                  <a:pt x="2673752" y="2033284"/>
                </a:cubicBezTo>
                <a:lnTo>
                  <a:pt x="3074877" y="2264874"/>
                </a:lnTo>
                <a:cubicBezTo>
                  <a:pt x="3091166" y="2274278"/>
                  <a:pt x="3096747" y="2295107"/>
                  <a:pt x="3087343" y="2311396"/>
                </a:cubicBezTo>
                <a:lnTo>
                  <a:pt x="3019228" y="2429374"/>
                </a:lnTo>
                <a:cubicBezTo>
                  <a:pt x="3009824" y="2445663"/>
                  <a:pt x="2988995" y="2451244"/>
                  <a:pt x="2972706" y="2441840"/>
                </a:cubicBezTo>
                <a:lnTo>
                  <a:pt x="2571581" y="2210250"/>
                </a:lnTo>
                <a:cubicBezTo>
                  <a:pt x="2555292" y="2200846"/>
                  <a:pt x="2549710" y="2180017"/>
                  <a:pt x="2559115" y="2163728"/>
                </a:cubicBezTo>
                <a:lnTo>
                  <a:pt x="2627229" y="2045750"/>
                </a:lnTo>
                <a:cubicBezTo>
                  <a:pt x="2631932" y="2037605"/>
                  <a:pt x="2639490" y="2032138"/>
                  <a:pt x="2647909" y="2029882"/>
                </a:cubicBezTo>
                <a:close/>
                <a:moveTo>
                  <a:pt x="539277" y="2029882"/>
                </a:moveTo>
                <a:cubicBezTo>
                  <a:pt x="547696" y="2032138"/>
                  <a:pt x="555255" y="2037605"/>
                  <a:pt x="559957" y="2045750"/>
                </a:cubicBezTo>
                <a:lnTo>
                  <a:pt x="628071" y="2163728"/>
                </a:lnTo>
                <a:cubicBezTo>
                  <a:pt x="637476" y="2180017"/>
                  <a:pt x="631895" y="2200846"/>
                  <a:pt x="615606" y="2210250"/>
                </a:cubicBezTo>
                <a:lnTo>
                  <a:pt x="214481" y="2441840"/>
                </a:lnTo>
                <a:cubicBezTo>
                  <a:pt x="198192" y="2451244"/>
                  <a:pt x="177363" y="2445663"/>
                  <a:pt x="167958" y="2429374"/>
                </a:cubicBezTo>
                <a:lnTo>
                  <a:pt x="99844" y="2311396"/>
                </a:lnTo>
                <a:cubicBezTo>
                  <a:pt x="90439" y="2295107"/>
                  <a:pt x="96020" y="2274278"/>
                  <a:pt x="112309" y="2264874"/>
                </a:cubicBezTo>
                <a:lnTo>
                  <a:pt x="513434" y="2033284"/>
                </a:lnTo>
                <a:cubicBezTo>
                  <a:pt x="521579" y="2028582"/>
                  <a:pt x="530858" y="2027626"/>
                  <a:pt x="539277" y="2029882"/>
                </a:cubicBezTo>
                <a:close/>
                <a:moveTo>
                  <a:pt x="3094879" y="918289"/>
                </a:moveTo>
                <a:cubicBezTo>
                  <a:pt x="3112554" y="911856"/>
                  <a:pt x="3132097" y="920969"/>
                  <a:pt x="3138531" y="938644"/>
                </a:cubicBezTo>
                <a:lnTo>
                  <a:pt x="3185124" y="1066657"/>
                </a:lnTo>
                <a:cubicBezTo>
                  <a:pt x="3191557" y="1084332"/>
                  <a:pt x="3182443" y="1103875"/>
                  <a:pt x="3164769" y="1110308"/>
                </a:cubicBezTo>
                <a:lnTo>
                  <a:pt x="2729523" y="1268725"/>
                </a:lnTo>
                <a:cubicBezTo>
                  <a:pt x="2711848" y="1275158"/>
                  <a:pt x="2692304" y="1266045"/>
                  <a:pt x="2685871" y="1248370"/>
                </a:cubicBezTo>
                <a:lnTo>
                  <a:pt x="2639278" y="1120357"/>
                </a:lnTo>
                <a:cubicBezTo>
                  <a:pt x="2632845" y="1102682"/>
                  <a:pt x="2641959" y="1083138"/>
                  <a:pt x="2659633" y="1076705"/>
                </a:cubicBezTo>
                <a:close/>
                <a:moveTo>
                  <a:pt x="92307" y="918289"/>
                </a:moveTo>
                <a:lnTo>
                  <a:pt x="527553" y="1076705"/>
                </a:lnTo>
                <a:cubicBezTo>
                  <a:pt x="545228" y="1083138"/>
                  <a:pt x="554341" y="1102682"/>
                  <a:pt x="547908" y="1120357"/>
                </a:cubicBezTo>
                <a:lnTo>
                  <a:pt x="501315" y="1248370"/>
                </a:lnTo>
                <a:cubicBezTo>
                  <a:pt x="494882" y="1266045"/>
                  <a:pt x="475338" y="1275158"/>
                  <a:pt x="457664" y="1268725"/>
                </a:cubicBezTo>
                <a:lnTo>
                  <a:pt x="22418" y="1110308"/>
                </a:lnTo>
                <a:cubicBezTo>
                  <a:pt x="4743" y="1103875"/>
                  <a:pt x="-4370" y="1084332"/>
                  <a:pt x="2063" y="1066657"/>
                </a:cubicBezTo>
                <a:lnTo>
                  <a:pt x="48656" y="938644"/>
                </a:lnTo>
                <a:cubicBezTo>
                  <a:pt x="55089" y="920969"/>
                  <a:pt x="74633" y="911856"/>
                  <a:pt x="92307" y="918289"/>
                </a:cubicBezTo>
                <a:close/>
                <a:moveTo>
                  <a:pt x="1593593" y="658644"/>
                </a:moveTo>
                <a:cubicBezTo>
                  <a:pt x="2116495" y="658644"/>
                  <a:pt x="2540391" y="1082540"/>
                  <a:pt x="2540391" y="1605442"/>
                </a:cubicBezTo>
                <a:cubicBezTo>
                  <a:pt x="2540391" y="2128344"/>
                  <a:pt x="2116495" y="2552240"/>
                  <a:pt x="1593593" y="2552240"/>
                </a:cubicBezTo>
                <a:cubicBezTo>
                  <a:pt x="1070691" y="2552240"/>
                  <a:pt x="646795" y="2128344"/>
                  <a:pt x="646795" y="1605442"/>
                </a:cubicBezTo>
                <a:cubicBezTo>
                  <a:pt x="646795" y="1082540"/>
                  <a:pt x="1070691" y="658644"/>
                  <a:pt x="1593593" y="658644"/>
                </a:cubicBezTo>
                <a:close/>
                <a:moveTo>
                  <a:pt x="2246117" y="1165"/>
                </a:moveTo>
                <a:cubicBezTo>
                  <a:pt x="2254536" y="-1090"/>
                  <a:pt x="2263815" y="-135"/>
                  <a:pt x="2271960" y="4568"/>
                </a:cubicBezTo>
                <a:lnTo>
                  <a:pt x="2389938" y="72682"/>
                </a:lnTo>
                <a:cubicBezTo>
                  <a:pt x="2406227" y="82087"/>
                  <a:pt x="2411808" y="102916"/>
                  <a:pt x="2402403" y="119205"/>
                </a:cubicBezTo>
                <a:lnTo>
                  <a:pt x="2170814" y="520330"/>
                </a:lnTo>
                <a:cubicBezTo>
                  <a:pt x="2161409" y="536619"/>
                  <a:pt x="2140580" y="542200"/>
                  <a:pt x="2124291" y="532795"/>
                </a:cubicBezTo>
                <a:lnTo>
                  <a:pt x="2006313" y="464681"/>
                </a:lnTo>
                <a:cubicBezTo>
                  <a:pt x="1990024" y="455276"/>
                  <a:pt x="1984443" y="434447"/>
                  <a:pt x="1993848" y="418158"/>
                </a:cubicBezTo>
                <a:lnTo>
                  <a:pt x="2225437" y="17033"/>
                </a:lnTo>
                <a:cubicBezTo>
                  <a:pt x="2230139" y="8889"/>
                  <a:pt x="2237698" y="3421"/>
                  <a:pt x="2246117" y="1165"/>
                </a:cubicBezTo>
                <a:close/>
                <a:moveTo>
                  <a:pt x="941069" y="1165"/>
                </a:moveTo>
                <a:cubicBezTo>
                  <a:pt x="949488" y="3421"/>
                  <a:pt x="957047" y="8889"/>
                  <a:pt x="961749" y="17033"/>
                </a:cubicBezTo>
                <a:lnTo>
                  <a:pt x="1193338" y="418158"/>
                </a:lnTo>
                <a:cubicBezTo>
                  <a:pt x="1202743" y="434447"/>
                  <a:pt x="1197162" y="455276"/>
                  <a:pt x="1180873" y="464681"/>
                </a:cubicBezTo>
                <a:lnTo>
                  <a:pt x="1062895" y="532795"/>
                </a:lnTo>
                <a:cubicBezTo>
                  <a:pt x="1046606" y="542200"/>
                  <a:pt x="1025777" y="536619"/>
                  <a:pt x="1016372" y="520330"/>
                </a:cubicBezTo>
                <a:lnTo>
                  <a:pt x="784783" y="119205"/>
                </a:lnTo>
                <a:cubicBezTo>
                  <a:pt x="775378" y="102916"/>
                  <a:pt x="780959" y="82087"/>
                  <a:pt x="797248" y="72682"/>
                </a:cubicBezTo>
                <a:lnTo>
                  <a:pt x="915226" y="4568"/>
                </a:lnTo>
                <a:cubicBezTo>
                  <a:pt x="923371" y="-135"/>
                  <a:pt x="932650" y="-1090"/>
                  <a:pt x="941069" y="116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2" name="Rectangle 23"/>
          <p:cNvSpPr/>
          <p:nvPr/>
        </p:nvSpPr>
        <p:spPr>
          <a:xfrm>
            <a:off x="4266895" y="5915256"/>
            <a:ext cx="691882" cy="445892"/>
          </a:xfrm>
          <a:custGeom>
            <a:avLst/>
            <a:gdLst/>
            <a:ahLst/>
            <a:cxnLst/>
            <a:rect l="l" t="t" r="r" b="b"/>
            <a:pathLst>
              <a:path w="3224845" h="2078296">
                <a:moveTo>
                  <a:pt x="1153236" y="427959"/>
                </a:moveTo>
                <a:cubicBezTo>
                  <a:pt x="1348431" y="427959"/>
                  <a:pt x="1521080" y="524490"/>
                  <a:pt x="1617434" y="678532"/>
                </a:cubicBezTo>
                <a:cubicBezTo>
                  <a:pt x="1678138" y="623092"/>
                  <a:pt x="1759417" y="592820"/>
                  <a:pt x="1847771" y="592820"/>
                </a:cubicBezTo>
                <a:cubicBezTo>
                  <a:pt x="2039655" y="592820"/>
                  <a:pt x="2198190" y="735609"/>
                  <a:pt x="2216233" y="921620"/>
                </a:cubicBezTo>
                <a:cubicBezTo>
                  <a:pt x="2219548" y="919625"/>
                  <a:pt x="2222903" y="919594"/>
                  <a:pt x="2226267" y="919594"/>
                </a:cubicBezTo>
                <a:cubicBezTo>
                  <a:pt x="2546231" y="919594"/>
                  <a:pt x="2805617" y="1178981"/>
                  <a:pt x="2805617" y="1498945"/>
                </a:cubicBezTo>
                <a:cubicBezTo>
                  <a:pt x="2805617" y="1801051"/>
                  <a:pt x="2574378" y="2049153"/>
                  <a:pt x="2279216" y="2075622"/>
                </a:cubicBezTo>
                <a:lnTo>
                  <a:pt x="2279216" y="2078296"/>
                </a:lnTo>
                <a:lnTo>
                  <a:pt x="2226267" y="2078296"/>
                </a:lnTo>
                <a:lnTo>
                  <a:pt x="646561" y="2078296"/>
                </a:lnTo>
                <a:lnTo>
                  <a:pt x="646561" y="2073975"/>
                </a:lnTo>
                <a:cubicBezTo>
                  <a:pt x="624550" y="2076984"/>
                  <a:pt x="602103" y="2078296"/>
                  <a:pt x="579350" y="2078296"/>
                </a:cubicBezTo>
                <a:cubicBezTo>
                  <a:pt x="259386" y="2078296"/>
                  <a:pt x="0" y="1818910"/>
                  <a:pt x="0" y="1498945"/>
                </a:cubicBezTo>
                <a:cubicBezTo>
                  <a:pt x="0" y="1178981"/>
                  <a:pt x="259386" y="919594"/>
                  <a:pt x="579350" y="919594"/>
                </a:cubicBezTo>
                <a:lnTo>
                  <a:pt x="591118" y="921972"/>
                </a:lnTo>
                <a:cubicBezTo>
                  <a:pt x="622324" y="641639"/>
                  <a:pt x="862826" y="427959"/>
                  <a:pt x="1153236" y="427959"/>
                </a:cubicBezTo>
                <a:close/>
                <a:moveTo>
                  <a:pt x="1844671" y="0"/>
                </a:moveTo>
                <a:cubicBezTo>
                  <a:pt x="2007709" y="0"/>
                  <a:pt x="2151917" y="80629"/>
                  <a:pt x="2232398" y="209295"/>
                </a:cubicBezTo>
                <a:cubicBezTo>
                  <a:pt x="2283102" y="162988"/>
                  <a:pt x="2350992" y="137703"/>
                  <a:pt x="2424790" y="137703"/>
                </a:cubicBezTo>
                <a:cubicBezTo>
                  <a:pt x="2585064" y="137703"/>
                  <a:pt x="2717483" y="256969"/>
                  <a:pt x="2732554" y="412337"/>
                </a:cubicBezTo>
                <a:cubicBezTo>
                  <a:pt x="2735322" y="410671"/>
                  <a:pt x="2738125" y="410646"/>
                  <a:pt x="2740934" y="410646"/>
                </a:cubicBezTo>
                <a:cubicBezTo>
                  <a:pt x="3008189" y="410646"/>
                  <a:pt x="3224845" y="627302"/>
                  <a:pt x="3224845" y="894557"/>
                </a:cubicBezTo>
                <a:cubicBezTo>
                  <a:pt x="3224845" y="1096996"/>
                  <a:pt x="3100535" y="1270403"/>
                  <a:pt x="2923312" y="1340619"/>
                </a:cubicBezTo>
                <a:cubicBezTo>
                  <a:pt x="2866347" y="1049229"/>
                  <a:pt x="2609521" y="829523"/>
                  <a:pt x="2301383" y="829523"/>
                </a:cubicBezTo>
                <a:cubicBezTo>
                  <a:pt x="2297701" y="829523"/>
                  <a:pt x="2294026" y="829557"/>
                  <a:pt x="2290397" y="831741"/>
                </a:cubicBezTo>
                <a:cubicBezTo>
                  <a:pt x="2270640" y="628070"/>
                  <a:pt x="2097054" y="471725"/>
                  <a:pt x="1886953" y="471725"/>
                </a:cubicBezTo>
                <a:cubicBezTo>
                  <a:pt x="1790211" y="471725"/>
                  <a:pt x="1701214" y="504871"/>
                  <a:pt x="1634747" y="565575"/>
                </a:cubicBezTo>
                <a:cubicBezTo>
                  <a:pt x="1575570" y="470966"/>
                  <a:pt x="1490108" y="396171"/>
                  <a:pt x="1388252" y="349790"/>
                </a:cubicBezTo>
                <a:cubicBezTo>
                  <a:pt x="1438607" y="147092"/>
                  <a:pt x="1624461" y="0"/>
                  <a:pt x="184467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3" name="Oval 31"/>
          <p:cNvSpPr/>
          <p:nvPr/>
        </p:nvSpPr>
        <p:spPr>
          <a:xfrm>
            <a:off x="5243327" y="5852162"/>
            <a:ext cx="579873" cy="572083"/>
          </a:xfrm>
          <a:custGeom>
            <a:avLst/>
            <a:gdLst/>
            <a:ahLst/>
            <a:cxnLst/>
            <a:rect l="l" t="t" r="r" b="b"/>
            <a:pathLst>
              <a:path w="3240076" h="3196551">
                <a:moveTo>
                  <a:pt x="2810300" y="1617710"/>
                </a:moveTo>
                <a:cubicBezTo>
                  <a:pt x="2817009" y="1615912"/>
                  <a:pt x="2824405" y="1616674"/>
                  <a:pt x="2830895" y="1620421"/>
                </a:cubicBezTo>
                <a:lnTo>
                  <a:pt x="3150571" y="1804986"/>
                </a:lnTo>
                <a:cubicBezTo>
                  <a:pt x="3163552" y="1812480"/>
                  <a:pt x="3168000" y="1829080"/>
                  <a:pt x="3160506" y="1842062"/>
                </a:cubicBezTo>
                <a:lnTo>
                  <a:pt x="3106222" y="1936084"/>
                </a:lnTo>
                <a:cubicBezTo>
                  <a:pt x="3098727" y="1949065"/>
                  <a:pt x="3082128" y="1953513"/>
                  <a:pt x="3069146" y="1946019"/>
                </a:cubicBezTo>
                <a:lnTo>
                  <a:pt x="2749470" y="1761453"/>
                </a:lnTo>
                <a:cubicBezTo>
                  <a:pt x="2736489" y="1753959"/>
                  <a:pt x="2732040" y="1737359"/>
                  <a:pt x="2739536" y="1724378"/>
                </a:cubicBezTo>
                <a:lnTo>
                  <a:pt x="2793819" y="1630356"/>
                </a:lnTo>
                <a:cubicBezTo>
                  <a:pt x="2797567" y="1623864"/>
                  <a:pt x="2803590" y="1619508"/>
                  <a:pt x="2810300" y="1617710"/>
                </a:cubicBezTo>
                <a:close/>
                <a:moveTo>
                  <a:pt x="1308278" y="1324343"/>
                </a:moveTo>
                <a:cubicBezTo>
                  <a:pt x="1529714" y="1324343"/>
                  <a:pt x="1725574" y="1433852"/>
                  <a:pt x="1834882" y="1608603"/>
                </a:cubicBezTo>
                <a:cubicBezTo>
                  <a:pt x="1903747" y="1545710"/>
                  <a:pt x="1995954" y="1511368"/>
                  <a:pt x="2096186" y="1511368"/>
                </a:cubicBezTo>
                <a:cubicBezTo>
                  <a:pt x="2313867" y="1511368"/>
                  <a:pt x="2493715" y="1673353"/>
                  <a:pt x="2514185" y="1884371"/>
                </a:cubicBezTo>
                <a:cubicBezTo>
                  <a:pt x="2517944" y="1882108"/>
                  <a:pt x="2521751" y="1882074"/>
                  <a:pt x="2525567" y="1882074"/>
                </a:cubicBezTo>
                <a:cubicBezTo>
                  <a:pt x="2888547" y="1882074"/>
                  <a:pt x="3182805" y="2176332"/>
                  <a:pt x="3182805" y="2539312"/>
                </a:cubicBezTo>
                <a:cubicBezTo>
                  <a:pt x="3182805" y="2882034"/>
                  <a:pt x="2920478" y="3163490"/>
                  <a:pt x="2585635" y="3193518"/>
                </a:cubicBezTo>
                <a:lnTo>
                  <a:pt x="2585635" y="3196551"/>
                </a:lnTo>
                <a:lnTo>
                  <a:pt x="2525567" y="3196551"/>
                </a:lnTo>
                <a:lnTo>
                  <a:pt x="733485" y="3196551"/>
                </a:lnTo>
                <a:lnTo>
                  <a:pt x="733485" y="3191649"/>
                </a:lnTo>
                <a:cubicBezTo>
                  <a:pt x="708515" y="3195063"/>
                  <a:pt x="683050" y="3196551"/>
                  <a:pt x="657239" y="3196551"/>
                </a:cubicBezTo>
                <a:cubicBezTo>
                  <a:pt x="294258" y="3196551"/>
                  <a:pt x="0" y="2902293"/>
                  <a:pt x="0" y="2539312"/>
                </a:cubicBezTo>
                <a:cubicBezTo>
                  <a:pt x="0" y="2176332"/>
                  <a:pt x="294258" y="1882074"/>
                  <a:pt x="657239" y="1882074"/>
                </a:cubicBezTo>
                <a:lnTo>
                  <a:pt x="670588" y="1884770"/>
                </a:lnTo>
                <a:cubicBezTo>
                  <a:pt x="705989" y="1566750"/>
                  <a:pt x="978825" y="1324343"/>
                  <a:pt x="1308278" y="1324343"/>
                </a:cubicBezTo>
                <a:close/>
                <a:moveTo>
                  <a:pt x="3166512" y="731828"/>
                </a:moveTo>
                <a:cubicBezTo>
                  <a:pt x="3180598" y="726701"/>
                  <a:pt x="3196172" y="733964"/>
                  <a:pt x="3201300" y="748050"/>
                </a:cubicBezTo>
                <a:lnTo>
                  <a:pt x="3238432" y="850070"/>
                </a:lnTo>
                <a:cubicBezTo>
                  <a:pt x="3243559" y="864156"/>
                  <a:pt x="3236295" y="879731"/>
                  <a:pt x="3222210" y="884857"/>
                </a:cubicBezTo>
                <a:lnTo>
                  <a:pt x="2875342" y="1011107"/>
                </a:lnTo>
                <a:cubicBezTo>
                  <a:pt x="2861256" y="1016234"/>
                  <a:pt x="2845680" y="1008972"/>
                  <a:pt x="2840554" y="994886"/>
                </a:cubicBezTo>
                <a:lnTo>
                  <a:pt x="2803421" y="892866"/>
                </a:lnTo>
                <a:cubicBezTo>
                  <a:pt x="2798295" y="878780"/>
                  <a:pt x="2805558" y="863204"/>
                  <a:pt x="2819643" y="858077"/>
                </a:cubicBezTo>
                <a:close/>
                <a:moveTo>
                  <a:pt x="773619" y="731828"/>
                </a:moveTo>
                <a:lnTo>
                  <a:pt x="1120487" y="858077"/>
                </a:lnTo>
                <a:cubicBezTo>
                  <a:pt x="1134573" y="863204"/>
                  <a:pt x="1141836" y="878780"/>
                  <a:pt x="1136709" y="892866"/>
                </a:cubicBezTo>
                <a:lnTo>
                  <a:pt x="1099577" y="994886"/>
                </a:lnTo>
                <a:cubicBezTo>
                  <a:pt x="1094450" y="1008972"/>
                  <a:pt x="1078875" y="1016234"/>
                  <a:pt x="1064789" y="1011107"/>
                </a:cubicBezTo>
                <a:lnTo>
                  <a:pt x="717921" y="884857"/>
                </a:lnTo>
                <a:cubicBezTo>
                  <a:pt x="703835" y="879731"/>
                  <a:pt x="696572" y="864156"/>
                  <a:pt x="701699" y="850070"/>
                </a:cubicBezTo>
                <a:lnTo>
                  <a:pt x="738831" y="748050"/>
                </a:lnTo>
                <a:cubicBezTo>
                  <a:pt x="743958" y="733964"/>
                  <a:pt x="759534" y="726701"/>
                  <a:pt x="773619" y="731828"/>
                </a:cubicBezTo>
                <a:close/>
                <a:moveTo>
                  <a:pt x="1970065" y="524905"/>
                </a:moveTo>
                <a:cubicBezTo>
                  <a:pt x="2386791" y="524905"/>
                  <a:pt x="2724614" y="862728"/>
                  <a:pt x="2724614" y="1279453"/>
                </a:cubicBezTo>
                <a:cubicBezTo>
                  <a:pt x="2724614" y="1453368"/>
                  <a:pt x="2665775" y="1613540"/>
                  <a:pt x="2564463" y="1739247"/>
                </a:cubicBezTo>
                <a:cubicBezTo>
                  <a:pt x="2529951" y="1545877"/>
                  <a:pt x="2358485" y="1402176"/>
                  <a:pt x="2153457" y="1402176"/>
                </a:cubicBezTo>
                <a:cubicBezTo>
                  <a:pt x="2053225" y="1402176"/>
                  <a:pt x="1961018" y="1436518"/>
                  <a:pt x="1892153" y="1499411"/>
                </a:cubicBezTo>
                <a:cubicBezTo>
                  <a:pt x="1782845" y="1324660"/>
                  <a:pt x="1586985" y="1215151"/>
                  <a:pt x="1365549" y="1215151"/>
                </a:cubicBezTo>
                <a:cubicBezTo>
                  <a:pt x="1314582" y="1215151"/>
                  <a:pt x="1264970" y="1220953"/>
                  <a:pt x="1217820" y="1233835"/>
                </a:cubicBezTo>
                <a:cubicBezTo>
                  <a:pt x="1240489" y="838320"/>
                  <a:pt x="1568676" y="524905"/>
                  <a:pt x="1970065" y="524905"/>
                </a:cubicBezTo>
                <a:close/>
                <a:moveTo>
                  <a:pt x="2490093" y="928"/>
                </a:moveTo>
                <a:cubicBezTo>
                  <a:pt x="2496802" y="-869"/>
                  <a:pt x="2504197" y="-108"/>
                  <a:pt x="2510688" y="3640"/>
                </a:cubicBezTo>
                <a:lnTo>
                  <a:pt x="2604711" y="57924"/>
                </a:lnTo>
                <a:cubicBezTo>
                  <a:pt x="2617692" y="65419"/>
                  <a:pt x="2622140" y="82019"/>
                  <a:pt x="2614644" y="95000"/>
                </a:cubicBezTo>
                <a:lnTo>
                  <a:pt x="2430080" y="414676"/>
                </a:lnTo>
                <a:cubicBezTo>
                  <a:pt x="2422585" y="427657"/>
                  <a:pt x="2405985" y="432105"/>
                  <a:pt x="2393004" y="424610"/>
                </a:cubicBezTo>
                <a:lnTo>
                  <a:pt x="2298982" y="370326"/>
                </a:lnTo>
                <a:cubicBezTo>
                  <a:pt x="2286000" y="362831"/>
                  <a:pt x="2281552" y="346232"/>
                  <a:pt x="2289048" y="333250"/>
                </a:cubicBezTo>
                <a:lnTo>
                  <a:pt x="2473612" y="13574"/>
                </a:lnTo>
                <a:cubicBezTo>
                  <a:pt x="2477359" y="7084"/>
                  <a:pt x="2483383" y="2726"/>
                  <a:pt x="2490093" y="928"/>
                </a:cubicBezTo>
                <a:close/>
                <a:moveTo>
                  <a:pt x="1450038" y="928"/>
                </a:moveTo>
                <a:cubicBezTo>
                  <a:pt x="1456747" y="2726"/>
                  <a:pt x="1462771" y="7084"/>
                  <a:pt x="1466519" y="13574"/>
                </a:cubicBezTo>
                <a:lnTo>
                  <a:pt x="1651083" y="333250"/>
                </a:lnTo>
                <a:cubicBezTo>
                  <a:pt x="1658578" y="346232"/>
                  <a:pt x="1654131" y="362831"/>
                  <a:pt x="1641149" y="370326"/>
                </a:cubicBezTo>
                <a:lnTo>
                  <a:pt x="1547127" y="424610"/>
                </a:lnTo>
                <a:cubicBezTo>
                  <a:pt x="1534145" y="432105"/>
                  <a:pt x="1517546" y="427657"/>
                  <a:pt x="1510050" y="414676"/>
                </a:cubicBezTo>
                <a:lnTo>
                  <a:pt x="1325486" y="95000"/>
                </a:lnTo>
                <a:cubicBezTo>
                  <a:pt x="1317991" y="82019"/>
                  <a:pt x="1322439" y="65419"/>
                  <a:pt x="1335420" y="57924"/>
                </a:cubicBezTo>
                <a:lnTo>
                  <a:pt x="1429442" y="3640"/>
                </a:lnTo>
                <a:cubicBezTo>
                  <a:pt x="1435933" y="-108"/>
                  <a:pt x="1443328" y="-869"/>
                  <a:pt x="1450038" y="92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4" name="Teardrop 17"/>
          <p:cNvSpPr/>
          <p:nvPr/>
        </p:nvSpPr>
        <p:spPr>
          <a:xfrm rot="18900000">
            <a:off x="3508703" y="5897662"/>
            <a:ext cx="473640" cy="481082"/>
          </a:xfrm>
          <a:custGeom>
            <a:avLst/>
            <a:gdLst/>
            <a:ahLst/>
            <a:cxnLst/>
            <a:rect l="l" t="t" r="r" b="b"/>
            <a:pathLst>
              <a:path w="2646489" h="2688071">
                <a:moveTo>
                  <a:pt x="306023" y="2382048"/>
                </a:moveTo>
                <a:cubicBezTo>
                  <a:pt x="271732" y="2441625"/>
                  <a:pt x="254586" y="2501201"/>
                  <a:pt x="254586" y="2560778"/>
                </a:cubicBezTo>
                <a:cubicBezTo>
                  <a:pt x="254586" y="2631080"/>
                  <a:pt x="197595" y="2688071"/>
                  <a:pt x="127293" y="2688071"/>
                </a:cubicBezTo>
                <a:cubicBezTo>
                  <a:pt x="56991" y="2688071"/>
                  <a:pt x="0" y="2631081"/>
                  <a:pt x="0" y="2560778"/>
                </a:cubicBezTo>
                <a:cubicBezTo>
                  <a:pt x="0" y="2490477"/>
                  <a:pt x="56991" y="2433485"/>
                  <a:pt x="127293" y="2433485"/>
                </a:cubicBezTo>
                <a:cubicBezTo>
                  <a:pt x="186870" y="2433486"/>
                  <a:pt x="246446" y="2416340"/>
                  <a:pt x="306023" y="2382048"/>
                </a:cubicBezTo>
                <a:close/>
                <a:moveTo>
                  <a:pt x="812224" y="2334103"/>
                </a:moveTo>
                <a:cubicBezTo>
                  <a:pt x="777933" y="2393681"/>
                  <a:pt x="760787" y="2453256"/>
                  <a:pt x="760787" y="2512834"/>
                </a:cubicBezTo>
                <a:cubicBezTo>
                  <a:pt x="760787" y="2583136"/>
                  <a:pt x="703796" y="2640127"/>
                  <a:pt x="633494" y="2640127"/>
                </a:cubicBezTo>
                <a:cubicBezTo>
                  <a:pt x="563192" y="2640127"/>
                  <a:pt x="506201" y="2583136"/>
                  <a:pt x="506201" y="2512834"/>
                </a:cubicBezTo>
                <a:cubicBezTo>
                  <a:pt x="506201" y="2442532"/>
                  <a:pt x="563192" y="2385541"/>
                  <a:pt x="633494" y="2385541"/>
                </a:cubicBezTo>
                <a:cubicBezTo>
                  <a:pt x="693071" y="2385540"/>
                  <a:pt x="752647" y="2368395"/>
                  <a:pt x="812224" y="2334103"/>
                </a:cubicBezTo>
                <a:close/>
                <a:moveTo>
                  <a:pt x="353968" y="1875848"/>
                </a:moveTo>
                <a:cubicBezTo>
                  <a:pt x="319677" y="1935424"/>
                  <a:pt x="302531" y="1995001"/>
                  <a:pt x="302530" y="2054578"/>
                </a:cubicBezTo>
                <a:cubicBezTo>
                  <a:pt x="302530" y="2124880"/>
                  <a:pt x="245539" y="2181871"/>
                  <a:pt x="175237" y="2181871"/>
                </a:cubicBezTo>
                <a:cubicBezTo>
                  <a:pt x="104935" y="2181871"/>
                  <a:pt x="47945" y="2124880"/>
                  <a:pt x="47944" y="2054578"/>
                </a:cubicBezTo>
                <a:cubicBezTo>
                  <a:pt x="47944" y="1984276"/>
                  <a:pt x="104935" y="1927285"/>
                  <a:pt x="175237" y="1927285"/>
                </a:cubicBezTo>
                <a:cubicBezTo>
                  <a:pt x="234815" y="1927285"/>
                  <a:pt x="294391" y="1910139"/>
                  <a:pt x="353968" y="1875848"/>
                </a:cubicBezTo>
                <a:close/>
                <a:moveTo>
                  <a:pt x="401912" y="1369646"/>
                </a:moveTo>
                <a:cubicBezTo>
                  <a:pt x="367621" y="1429223"/>
                  <a:pt x="350475" y="1488799"/>
                  <a:pt x="350475" y="1548377"/>
                </a:cubicBezTo>
                <a:cubicBezTo>
                  <a:pt x="350475" y="1618679"/>
                  <a:pt x="293484" y="1675670"/>
                  <a:pt x="223182" y="1675670"/>
                </a:cubicBezTo>
                <a:cubicBezTo>
                  <a:pt x="152880" y="1675670"/>
                  <a:pt x="95889" y="1618679"/>
                  <a:pt x="95889" y="1548377"/>
                </a:cubicBezTo>
                <a:cubicBezTo>
                  <a:pt x="95889" y="1478075"/>
                  <a:pt x="152880" y="1421084"/>
                  <a:pt x="223182" y="1421084"/>
                </a:cubicBezTo>
                <a:cubicBezTo>
                  <a:pt x="282759" y="1421084"/>
                  <a:pt x="342335" y="1403938"/>
                  <a:pt x="401912" y="1369646"/>
                </a:cubicBezTo>
                <a:close/>
                <a:moveTo>
                  <a:pt x="1318425" y="2286158"/>
                </a:moveTo>
                <a:cubicBezTo>
                  <a:pt x="1284134" y="2345735"/>
                  <a:pt x="1266988" y="2405312"/>
                  <a:pt x="1266987" y="2464888"/>
                </a:cubicBezTo>
                <a:cubicBezTo>
                  <a:pt x="1266987" y="2535190"/>
                  <a:pt x="1209996" y="2592182"/>
                  <a:pt x="1139694" y="2592182"/>
                </a:cubicBezTo>
                <a:cubicBezTo>
                  <a:pt x="1069392" y="2592182"/>
                  <a:pt x="1012402" y="2535191"/>
                  <a:pt x="1012401" y="2464888"/>
                </a:cubicBezTo>
                <a:cubicBezTo>
                  <a:pt x="1012401" y="2394586"/>
                  <a:pt x="1069392" y="2337595"/>
                  <a:pt x="1139694" y="2337595"/>
                </a:cubicBezTo>
                <a:cubicBezTo>
                  <a:pt x="1199271" y="2337596"/>
                  <a:pt x="1258848" y="2320449"/>
                  <a:pt x="1318425" y="2286158"/>
                </a:cubicBezTo>
                <a:close/>
                <a:moveTo>
                  <a:pt x="860169" y="1827902"/>
                </a:moveTo>
                <a:cubicBezTo>
                  <a:pt x="825878" y="1887479"/>
                  <a:pt x="808731" y="1947056"/>
                  <a:pt x="808731" y="2006633"/>
                </a:cubicBezTo>
                <a:cubicBezTo>
                  <a:pt x="808731" y="2076935"/>
                  <a:pt x="751740" y="2133926"/>
                  <a:pt x="681438" y="2133926"/>
                </a:cubicBezTo>
                <a:cubicBezTo>
                  <a:pt x="611136" y="2133926"/>
                  <a:pt x="554146" y="2076935"/>
                  <a:pt x="554145" y="2006633"/>
                </a:cubicBezTo>
                <a:cubicBezTo>
                  <a:pt x="554145" y="1936331"/>
                  <a:pt x="611136" y="1879340"/>
                  <a:pt x="681438" y="1879340"/>
                </a:cubicBezTo>
                <a:cubicBezTo>
                  <a:pt x="741015" y="1879340"/>
                  <a:pt x="800591" y="1862193"/>
                  <a:pt x="860169" y="1827902"/>
                </a:cubicBezTo>
                <a:close/>
                <a:moveTo>
                  <a:pt x="2096803" y="190871"/>
                </a:moveTo>
                <a:cubicBezTo>
                  <a:pt x="2253382" y="347450"/>
                  <a:pt x="2314442" y="563378"/>
                  <a:pt x="2268166" y="764238"/>
                </a:cubicBezTo>
                <a:cubicBezTo>
                  <a:pt x="2361334" y="768461"/>
                  <a:pt x="2450817" y="809378"/>
                  <a:pt x="2521691" y="880252"/>
                </a:cubicBezTo>
                <a:cubicBezTo>
                  <a:pt x="2675615" y="1034176"/>
                  <a:pt x="2688247" y="1275888"/>
                  <a:pt x="2553508" y="1439575"/>
                </a:cubicBezTo>
                <a:cubicBezTo>
                  <a:pt x="2557767" y="1440633"/>
                  <a:pt x="2560483" y="1443301"/>
                  <a:pt x="2563181" y="1445999"/>
                </a:cubicBezTo>
                <a:cubicBezTo>
                  <a:pt x="2819847" y="1702665"/>
                  <a:pt x="2819847" y="2118808"/>
                  <a:pt x="2563181" y="2375474"/>
                </a:cubicBezTo>
                <a:cubicBezTo>
                  <a:pt x="2320841" y="2617815"/>
                  <a:pt x="1936328" y="2631341"/>
                  <a:pt x="1678325" y="2415804"/>
                </a:cubicBezTo>
                <a:lnTo>
                  <a:pt x="1676180" y="2417949"/>
                </a:lnTo>
                <a:lnTo>
                  <a:pt x="1633705" y="2375475"/>
                </a:lnTo>
                <a:lnTo>
                  <a:pt x="366513" y="1108282"/>
                </a:lnTo>
                <a:lnTo>
                  <a:pt x="369979" y="1104815"/>
                </a:lnTo>
                <a:cubicBezTo>
                  <a:pt x="349908" y="1089573"/>
                  <a:pt x="330850" y="1072619"/>
                  <a:pt x="312598" y="1054367"/>
                </a:cubicBezTo>
                <a:cubicBezTo>
                  <a:pt x="55932" y="797701"/>
                  <a:pt x="55932" y="381558"/>
                  <a:pt x="312598" y="124891"/>
                </a:cubicBezTo>
                <a:cubicBezTo>
                  <a:pt x="569264" y="-131775"/>
                  <a:pt x="985408" y="-131775"/>
                  <a:pt x="1242074" y="124891"/>
                </a:cubicBezTo>
                <a:lnTo>
                  <a:pt x="1249606" y="136238"/>
                </a:lnTo>
                <a:cubicBezTo>
                  <a:pt x="1499513" y="-63604"/>
                  <a:pt x="1863845" y="-42087"/>
                  <a:pt x="2096803" y="19087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5" name="Rectangle 23"/>
          <p:cNvSpPr/>
          <p:nvPr/>
        </p:nvSpPr>
        <p:spPr>
          <a:xfrm>
            <a:off x="6107751" y="5848274"/>
            <a:ext cx="576449" cy="579858"/>
          </a:xfrm>
          <a:custGeom>
            <a:avLst/>
            <a:gdLst/>
            <a:ahLst/>
            <a:cxnLst/>
            <a:rect l="l" t="t" r="r" b="b"/>
            <a:pathLst>
              <a:path w="3220951" h="3240001">
                <a:moveTo>
                  <a:pt x="1308278" y="1367793"/>
                </a:moveTo>
                <a:cubicBezTo>
                  <a:pt x="1529714" y="1367793"/>
                  <a:pt x="1725574" y="1477302"/>
                  <a:pt x="1834882" y="1652053"/>
                </a:cubicBezTo>
                <a:cubicBezTo>
                  <a:pt x="1903747" y="1589160"/>
                  <a:pt x="1995954" y="1554818"/>
                  <a:pt x="2096186" y="1554818"/>
                </a:cubicBezTo>
                <a:cubicBezTo>
                  <a:pt x="2313867" y="1554818"/>
                  <a:pt x="2493715" y="1716803"/>
                  <a:pt x="2514185" y="1927821"/>
                </a:cubicBezTo>
                <a:cubicBezTo>
                  <a:pt x="2517944" y="1925558"/>
                  <a:pt x="2521751" y="1925524"/>
                  <a:pt x="2525567" y="1925524"/>
                </a:cubicBezTo>
                <a:cubicBezTo>
                  <a:pt x="2888547" y="1925524"/>
                  <a:pt x="3182805" y="2219782"/>
                  <a:pt x="3182805" y="2582762"/>
                </a:cubicBezTo>
                <a:cubicBezTo>
                  <a:pt x="3182805" y="2925484"/>
                  <a:pt x="2920478" y="3206940"/>
                  <a:pt x="2585635" y="3236968"/>
                </a:cubicBezTo>
                <a:lnTo>
                  <a:pt x="2585635" y="3240001"/>
                </a:lnTo>
                <a:lnTo>
                  <a:pt x="2525567" y="3240001"/>
                </a:lnTo>
                <a:lnTo>
                  <a:pt x="733485" y="3240001"/>
                </a:lnTo>
                <a:lnTo>
                  <a:pt x="733485" y="3235099"/>
                </a:lnTo>
                <a:cubicBezTo>
                  <a:pt x="708515" y="3238513"/>
                  <a:pt x="683051" y="3240001"/>
                  <a:pt x="657239" y="3240001"/>
                </a:cubicBezTo>
                <a:cubicBezTo>
                  <a:pt x="294258" y="3240001"/>
                  <a:pt x="0" y="2945743"/>
                  <a:pt x="0" y="2582762"/>
                </a:cubicBezTo>
                <a:cubicBezTo>
                  <a:pt x="0" y="2219782"/>
                  <a:pt x="294258" y="1925524"/>
                  <a:pt x="657239" y="1925524"/>
                </a:cubicBezTo>
                <a:lnTo>
                  <a:pt x="670588" y="1928221"/>
                </a:lnTo>
                <a:cubicBezTo>
                  <a:pt x="705989" y="1610200"/>
                  <a:pt x="978825" y="1367793"/>
                  <a:pt x="1308278" y="1367793"/>
                </a:cubicBezTo>
                <a:close/>
                <a:moveTo>
                  <a:pt x="1589786" y="0"/>
                </a:moveTo>
                <a:cubicBezTo>
                  <a:pt x="1520182" y="453314"/>
                  <a:pt x="1668069" y="912942"/>
                  <a:pt x="1988957" y="1240613"/>
                </a:cubicBezTo>
                <a:cubicBezTo>
                  <a:pt x="2309845" y="1568285"/>
                  <a:pt x="2766281" y="1725754"/>
                  <a:pt x="3220951" y="1665645"/>
                </a:cubicBezTo>
                <a:cubicBezTo>
                  <a:pt x="3108976" y="1775302"/>
                  <a:pt x="2980523" y="1857805"/>
                  <a:pt x="2843553" y="1912752"/>
                </a:cubicBezTo>
                <a:cubicBezTo>
                  <a:pt x="2756367" y="1866073"/>
                  <a:pt x="2656598" y="1841175"/>
                  <a:pt x="2551012" y="1841175"/>
                </a:cubicBezTo>
                <a:cubicBezTo>
                  <a:pt x="2547197" y="1841176"/>
                  <a:pt x="2543390" y="1841210"/>
                  <a:pt x="2539631" y="1843473"/>
                </a:cubicBezTo>
                <a:cubicBezTo>
                  <a:pt x="2519161" y="1632454"/>
                  <a:pt x="2339312" y="1470470"/>
                  <a:pt x="2121631" y="1470470"/>
                </a:cubicBezTo>
                <a:cubicBezTo>
                  <a:pt x="2021400" y="1470470"/>
                  <a:pt x="1929192" y="1504812"/>
                  <a:pt x="1860327" y="1567705"/>
                </a:cubicBezTo>
                <a:cubicBezTo>
                  <a:pt x="1751020" y="1392954"/>
                  <a:pt x="1555160" y="1283445"/>
                  <a:pt x="1333723" y="1283445"/>
                </a:cubicBezTo>
                <a:lnTo>
                  <a:pt x="1331160" y="1283679"/>
                </a:lnTo>
                <a:cubicBezTo>
                  <a:pt x="1150898" y="856385"/>
                  <a:pt x="1238290" y="344219"/>
                  <a:pt x="158978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6" name="Round Same Side Corner Rectangle 8"/>
          <p:cNvSpPr/>
          <p:nvPr/>
        </p:nvSpPr>
        <p:spPr>
          <a:xfrm>
            <a:off x="2759451" y="1649077"/>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1" fmla="*/ 280204 w 1489775"/>
              <a:gd name="connsiteY0-2" fmla="*/ 750754 h 3923699"/>
              <a:gd name="connsiteX1-3" fmla="*/ 1209570 w 1489775"/>
              <a:gd name="connsiteY1-4" fmla="*/ 750754 h 3923699"/>
              <a:gd name="connsiteX2-5" fmla="*/ 1489774 w 1489775"/>
              <a:gd name="connsiteY2-6" fmla="*/ 1030958 h 3923699"/>
              <a:gd name="connsiteX3-7" fmla="*/ 1489774 w 1489775"/>
              <a:gd name="connsiteY3-8" fmla="*/ 1293518 h 3923699"/>
              <a:gd name="connsiteX4-9" fmla="*/ 1489775 w 1489775"/>
              <a:gd name="connsiteY4-10" fmla="*/ 1293518 h 3923699"/>
              <a:gd name="connsiteX5-11" fmla="*/ 1489775 w 1489775"/>
              <a:gd name="connsiteY5-12" fmla="*/ 2063902 h 3923699"/>
              <a:gd name="connsiteX6-13" fmla="*/ 1345759 w 1489775"/>
              <a:gd name="connsiteY6-14" fmla="*/ 2207918 h 3923699"/>
              <a:gd name="connsiteX7-15" fmla="*/ 1201743 w 1489775"/>
              <a:gd name="connsiteY7-16" fmla="*/ 2063902 h 3923699"/>
              <a:gd name="connsiteX8-17" fmla="*/ 1201743 w 1489775"/>
              <a:gd name="connsiteY8-18" fmla="*/ 1390678 h 3923699"/>
              <a:gd name="connsiteX9-19" fmla="*/ 1158887 w 1489775"/>
              <a:gd name="connsiteY9-20" fmla="*/ 1390678 h 3923699"/>
              <a:gd name="connsiteX10-21" fmla="*/ 1151853 w 1489775"/>
              <a:gd name="connsiteY10-22" fmla="*/ 3743699 h 3923699"/>
              <a:gd name="connsiteX11-23" fmla="*/ 971853 w 1489775"/>
              <a:gd name="connsiteY11-24" fmla="*/ 3923699 h 3923699"/>
              <a:gd name="connsiteX12-25" fmla="*/ 791853 w 1489775"/>
              <a:gd name="connsiteY12-26" fmla="*/ 3743699 h 3923699"/>
              <a:gd name="connsiteX13-27" fmla="*/ 791853 w 1489775"/>
              <a:gd name="connsiteY13-28" fmla="*/ 2305078 h 3923699"/>
              <a:gd name="connsiteX14-29" fmla="*/ 683854 w 1489775"/>
              <a:gd name="connsiteY14-30" fmla="*/ 2305078 h 3923699"/>
              <a:gd name="connsiteX15-31" fmla="*/ 683854 w 1489775"/>
              <a:gd name="connsiteY15-32" fmla="*/ 3743698 h 3923699"/>
              <a:gd name="connsiteX16-33" fmla="*/ 503854 w 1489775"/>
              <a:gd name="connsiteY16-34" fmla="*/ 3923698 h 3923699"/>
              <a:gd name="connsiteX17-35" fmla="*/ 323854 w 1489775"/>
              <a:gd name="connsiteY17-36" fmla="*/ 3743698 h 3923699"/>
              <a:gd name="connsiteX18-37" fmla="*/ 323854 w 1489775"/>
              <a:gd name="connsiteY18-38" fmla="*/ 2238914 h 3923699"/>
              <a:gd name="connsiteX19-39" fmla="*/ 330887 w 1489775"/>
              <a:gd name="connsiteY19-40" fmla="*/ 2238914 h 3923699"/>
              <a:gd name="connsiteX20-41" fmla="*/ 330887 w 1489775"/>
              <a:gd name="connsiteY20-42" fmla="*/ 1390678 h 3923699"/>
              <a:gd name="connsiteX21-43" fmla="*/ 288033 w 1489775"/>
              <a:gd name="connsiteY21-44" fmla="*/ 1390678 h 3923699"/>
              <a:gd name="connsiteX22-45" fmla="*/ 288033 w 1489775"/>
              <a:gd name="connsiteY22-46" fmla="*/ 2063902 h 3923699"/>
              <a:gd name="connsiteX23-47" fmla="*/ 144017 w 1489775"/>
              <a:gd name="connsiteY23-48" fmla="*/ 2207918 h 3923699"/>
              <a:gd name="connsiteX24-49" fmla="*/ 1 w 1489775"/>
              <a:gd name="connsiteY24-50" fmla="*/ 2063902 h 3923699"/>
              <a:gd name="connsiteX25-51" fmla="*/ 1 w 1489775"/>
              <a:gd name="connsiteY25-52" fmla="*/ 1390678 h 3923699"/>
              <a:gd name="connsiteX26-53" fmla="*/ 0 w 1489775"/>
              <a:gd name="connsiteY26-54" fmla="*/ 1390678 h 3923699"/>
              <a:gd name="connsiteX27-55" fmla="*/ 0 w 1489775"/>
              <a:gd name="connsiteY27-56" fmla="*/ 1030958 h 3923699"/>
              <a:gd name="connsiteX28-57" fmla="*/ 280204 w 1489775"/>
              <a:gd name="connsiteY28-58" fmla="*/ 750754 h 3923699"/>
              <a:gd name="connsiteX29-59" fmla="*/ 744888 w 1489775"/>
              <a:gd name="connsiteY29-60" fmla="*/ 0 h 3923699"/>
              <a:gd name="connsiteX30-61" fmla="*/ 1082199 w 1489775"/>
              <a:gd name="connsiteY30-62" fmla="*/ 337311 h 3923699"/>
              <a:gd name="connsiteX31-63" fmla="*/ 744888 w 1489775"/>
              <a:gd name="connsiteY31-64" fmla="*/ 674622 h 3923699"/>
              <a:gd name="connsiteX32-65" fmla="*/ 407577 w 1489775"/>
              <a:gd name="connsiteY32-66" fmla="*/ 337311 h 3923699"/>
              <a:gd name="connsiteX33-67" fmla="*/ 744888 w 1489775"/>
              <a:gd name="connsiteY33-68" fmla="*/ 0 h 3923699"/>
              <a:gd name="connsiteX0-69" fmla="*/ 280204 w 1489775"/>
              <a:gd name="connsiteY0-70" fmla="*/ 750754 h 3923699"/>
              <a:gd name="connsiteX1-71" fmla="*/ 1209570 w 1489775"/>
              <a:gd name="connsiteY1-72" fmla="*/ 750754 h 3923699"/>
              <a:gd name="connsiteX2-73" fmla="*/ 1489774 w 1489775"/>
              <a:gd name="connsiteY2-74" fmla="*/ 1030958 h 3923699"/>
              <a:gd name="connsiteX3-75" fmla="*/ 1489774 w 1489775"/>
              <a:gd name="connsiteY3-76" fmla="*/ 1293518 h 3923699"/>
              <a:gd name="connsiteX4-77" fmla="*/ 1489775 w 1489775"/>
              <a:gd name="connsiteY4-78" fmla="*/ 1293518 h 3923699"/>
              <a:gd name="connsiteX5-79" fmla="*/ 1489775 w 1489775"/>
              <a:gd name="connsiteY5-80" fmla="*/ 2063902 h 3923699"/>
              <a:gd name="connsiteX6-81" fmla="*/ 1345759 w 1489775"/>
              <a:gd name="connsiteY6-82" fmla="*/ 2207918 h 3923699"/>
              <a:gd name="connsiteX7-83" fmla="*/ 1201743 w 1489775"/>
              <a:gd name="connsiteY7-84" fmla="*/ 2063902 h 3923699"/>
              <a:gd name="connsiteX8-85" fmla="*/ 1201743 w 1489775"/>
              <a:gd name="connsiteY8-86" fmla="*/ 1390678 h 3923699"/>
              <a:gd name="connsiteX9-87" fmla="*/ 1158887 w 1489775"/>
              <a:gd name="connsiteY9-88" fmla="*/ 1390678 h 3923699"/>
              <a:gd name="connsiteX10-89" fmla="*/ 1151853 w 1489775"/>
              <a:gd name="connsiteY10-90" fmla="*/ 3743699 h 3923699"/>
              <a:gd name="connsiteX11-91" fmla="*/ 971853 w 1489775"/>
              <a:gd name="connsiteY11-92" fmla="*/ 3923699 h 3923699"/>
              <a:gd name="connsiteX12-93" fmla="*/ 791853 w 1489775"/>
              <a:gd name="connsiteY12-94" fmla="*/ 3743699 h 3923699"/>
              <a:gd name="connsiteX13-95" fmla="*/ 791853 w 1489775"/>
              <a:gd name="connsiteY13-96" fmla="*/ 2305078 h 3923699"/>
              <a:gd name="connsiteX14-97" fmla="*/ 683854 w 1489775"/>
              <a:gd name="connsiteY14-98" fmla="*/ 2305078 h 3923699"/>
              <a:gd name="connsiteX15-99" fmla="*/ 683854 w 1489775"/>
              <a:gd name="connsiteY15-100" fmla="*/ 3743698 h 3923699"/>
              <a:gd name="connsiteX16-101" fmla="*/ 503854 w 1489775"/>
              <a:gd name="connsiteY16-102" fmla="*/ 3923698 h 3923699"/>
              <a:gd name="connsiteX17-103" fmla="*/ 323854 w 1489775"/>
              <a:gd name="connsiteY17-104" fmla="*/ 3743698 h 3923699"/>
              <a:gd name="connsiteX18-105" fmla="*/ 323854 w 1489775"/>
              <a:gd name="connsiteY18-106" fmla="*/ 2238914 h 3923699"/>
              <a:gd name="connsiteX19-107" fmla="*/ 330887 w 1489775"/>
              <a:gd name="connsiteY19-108" fmla="*/ 1390678 h 3923699"/>
              <a:gd name="connsiteX20-109" fmla="*/ 288033 w 1489775"/>
              <a:gd name="connsiteY20-110" fmla="*/ 1390678 h 3923699"/>
              <a:gd name="connsiteX21-111" fmla="*/ 288033 w 1489775"/>
              <a:gd name="connsiteY21-112" fmla="*/ 2063902 h 3923699"/>
              <a:gd name="connsiteX22-113" fmla="*/ 144017 w 1489775"/>
              <a:gd name="connsiteY22-114" fmla="*/ 2207918 h 3923699"/>
              <a:gd name="connsiteX23-115" fmla="*/ 1 w 1489775"/>
              <a:gd name="connsiteY23-116" fmla="*/ 2063902 h 3923699"/>
              <a:gd name="connsiteX24-117" fmla="*/ 1 w 1489775"/>
              <a:gd name="connsiteY24-118" fmla="*/ 1390678 h 3923699"/>
              <a:gd name="connsiteX25-119" fmla="*/ 0 w 1489775"/>
              <a:gd name="connsiteY25-120" fmla="*/ 1390678 h 3923699"/>
              <a:gd name="connsiteX26-121" fmla="*/ 0 w 1489775"/>
              <a:gd name="connsiteY26-122" fmla="*/ 1030958 h 3923699"/>
              <a:gd name="connsiteX27-123" fmla="*/ 280204 w 1489775"/>
              <a:gd name="connsiteY27-124" fmla="*/ 750754 h 3923699"/>
              <a:gd name="connsiteX28-125" fmla="*/ 744888 w 1489775"/>
              <a:gd name="connsiteY28-126" fmla="*/ 0 h 3923699"/>
              <a:gd name="connsiteX29-127" fmla="*/ 1082199 w 1489775"/>
              <a:gd name="connsiteY29-128" fmla="*/ 337311 h 3923699"/>
              <a:gd name="connsiteX30-129" fmla="*/ 744888 w 1489775"/>
              <a:gd name="connsiteY30-130" fmla="*/ 674622 h 3923699"/>
              <a:gd name="connsiteX31-131" fmla="*/ 407577 w 1489775"/>
              <a:gd name="connsiteY31-132" fmla="*/ 337311 h 3923699"/>
              <a:gd name="connsiteX32-133" fmla="*/ 744888 w 1489775"/>
              <a:gd name="connsiteY32-134" fmla="*/ 0 h 3923699"/>
              <a:gd name="connsiteX0-135" fmla="*/ 280204 w 1489775"/>
              <a:gd name="connsiteY0-136" fmla="*/ 750754 h 3923699"/>
              <a:gd name="connsiteX1-137" fmla="*/ 1209570 w 1489775"/>
              <a:gd name="connsiteY1-138" fmla="*/ 750754 h 3923699"/>
              <a:gd name="connsiteX2-139" fmla="*/ 1489774 w 1489775"/>
              <a:gd name="connsiteY2-140" fmla="*/ 1030958 h 3923699"/>
              <a:gd name="connsiteX3-141" fmla="*/ 1489774 w 1489775"/>
              <a:gd name="connsiteY3-142" fmla="*/ 1293518 h 3923699"/>
              <a:gd name="connsiteX4-143" fmla="*/ 1489775 w 1489775"/>
              <a:gd name="connsiteY4-144" fmla="*/ 1293518 h 3923699"/>
              <a:gd name="connsiteX5-145" fmla="*/ 1489775 w 1489775"/>
              <a:gd name="connsiteY5-146" fmla="*/ 2063902 h 3923699"/>
              <a:gd name="connsiteX6-147" fmla="*/ 1345759 w 1489775"/>
              <a:gd name="connsiteY6-148" fmla="*/ 2207918 h 3923699"/>
              <a:gd name="connsiteX7-149" fmla="*/ 1201743 w 1489775"/>
              <a:gd name="connsiteY7-150" fmla="*/ 2063902 h 3923699"/>
              <a:gd name="connsiteX8-151" fmla="*/ 1201743 w 1489775"/>
              <a:gd name="connsiteY8-152" fmla="*/ 1390678 h 3923699"/>
              <a:gd name="connsiteX9-153" fmla="*/ 1158887 w 1489775"/>
              <a:gd name="connsiteY9-154" fmla="*/ 1390678 h 3923699"/>
              <a:gd name="connsiteX10-155" fmla="*/ 1151853 w 1489775"/>
              <a:gd name="connsiteY10-156" fmla="*/ 3743699 h 3923699"/>
              <a:gd name="connsiteX11-157" fmla="*/ 971853 w 1489775"/>
              <a:gd name="connsiteY11-158" fmla="*/ 3923699 h 3923699"/>
              <a:gd name="connsiteX12-159" fmla="*/ 791853 w 1489775"/>
              <a:gd name="connsiteY12-160" fmla="*/ 3743699 h 3923699"/>
              <a:gd name="connsiteX13-161" fmla="*/ 791853 w 1489775"/>
              <a:gd name="connsiteY13-162" fmla="*/ 2305078 h 3923699"/>
              <a:gd name="connsiteX14-163" fmla="*/ 683854 w 1489775"/>
              <a:gd name="connsiteY14-164" fmla="*/ 2305078 h 3923699"/>
              <a:gd name="connsiteX15-165" fmla="*/ 683854 w 1489775"/>
              <a:gd name="connsiteY15-166" fmla="*/ 3743698 h 3923699"/>
              <a:gd name="connsiteX16-167" fmla="*/ 503854 w 1489775"/>
              <a:gd name="connsiteY16-168" fmla="*/ 3923698 h 3923699"/>
              <a:gd name="connsiteX17-169" fmla="*/ 323854 w 1489775"/>
              <a:gd name="connsiteY17-170" fmla="*/ 3743698 h 3923699"/>
              <a:gd name="connsiteX18-171" fmla="*/ 330887 w 1489775"/>
              <a:gd name="connsiteY18-172" fmla="*/ 1390678 h 3923699"/>
              <a:gd name="connsiteX19-173" fmla="*/ 288033 w 1489775"/>
              <a:gd name="connsiteY19-174" fmla="*/ 1390678 h 3923699"/>
              <a:gd name="connsiteX20-175" fmla="*/ 288033 w 1489775"/>
              <a:gd name="connsiteY20-176" fmla="*/ 2063902 h 3923699"/>
              <a:gd name="connsiteX21-177" fmla="*/ 144017 w 1489775"/>
              <a:gd name="connsiteY21-178" fmla="*/ 2207918 h 3923699"/>
              <a:gd name="connsiteX22-179" fmla="*/ 1 w 1489775"/>
              <a:gd name="connsiteY22-180" fmla="*/ 2063902 h 3923699"/>
              <a:gd name="connsiteX23-181" fmla="*/ 1 w 1489775"/>
              <a:gd name="connsiteY23-182" fmla="*/ 1390678 h 3923699"/>
              <a:gd name="connsiteX24-183" fmla="*/ 0 w 1489775"/>
              <a:gd name="connsiteY24-184" fmla="*/ 1390678 h 3923699"/>
              <a:gd name="connsiteX25-185" fmla="*/ 0 w 1489775"/>
              <a:gd name="connsiteY25-186" fmla="*/ 1030958 h 3923699"/>
              <a:gd name="connsiteX26-187" fmla="*/ 280204 w 1489775"/>
              <a:gd name="connsiteY26-188" fmla="*/ 750754 h 3923699"/>
              <a:gd name="connsiteX27-189" fmla="*/ 744888 w 1489775"/>
              <a:gd name="connsiteY27-190" fmla="*/ 0 h 3923699"/>
              <a:gd name="connsiteX28-191" fmla="*/ 1082199 w 1489775"/>
              <a:gd name="connsiteY28-192" fmla="*/ 337311 h 3923699"/>
              <a:gd name="connsiteX29-193" fmla="*/ 744888 w 1489775"/>
              <a:gd name="connsiteY29-194" fmla="*/ 674622 h 3923699"/>
              <a:gd name="connsiteX30-195" fmla="*/ 407577 w 1489775"/>
              <a:gd name="connsiteY30-196" fmla="*/ 337311 h 3923699"/>
              <a:gd name="connsiteX31-197" fmla="*/ 744888 w 1489775"/>
              <a:gd name="connsiteY31-198" fmla="*/ 0 h 39236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7" name="Round Same Side Corner Rectangle 20"/>
          <p:cNvSpPr/>
          <p:nvPr/>
        </p:nvSpPr>
        <p:spPr>
          <a:xfrm rot="10800000">
            <a:off x="3346614" y="1646021"/>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1" fmla="*/ 1228565 w 1856332"/>
              <a:gd name="connsiteY0-2" fmla="*/ 3214674 h 3959924"/>
              <a:gd name="connsiteX1-3" fmla="*/ 622681 w 1856332"/>
              <a:gd name="connsiteY1-4" fmla="*/ 3214674 h 3959924"/>
              <a:gd name="connsiteX2-5" fmla="*/ 466697 w 1856332"/>
              <a:gd name="connsiteY2-6" fmla="*/ 3144149 h 3959924"/>
              <a:gd name="connsiteX3-7" fmla="*/ 8303 w 1856332"/>
              <a:gd name="connsiteY3-8" fmla="*/ 1942070 h 3959924"/>
              <a:gd name="connsiteX4-9" fmla="*/ 81139 w 1856332"/>
              <a:gd name="connsiteY4-10" fmla="*/ 1779444 h 3959924"/>
              <a:gd name="connsiteX5-11" fmla="*/ 243764 w 1856332"/>
              <a:gd name="connsiteY5-12" fmla="*/ 1852280 h 3959924"/>
              <a:gd name="connsiteX6-13" fmla="*/ 504770 w 1856332"/>
              <a:gd name="connsiteY6-14" fmla="*/ 2536736 h 3959924"/>
              <a:gd name="connsiteX7-15" fmla="*/ 555637 w 1856332"/>
              <a:gd name="connsiteY7-16" fmla="*/ 2536736 h 3959924"/>
              <a:gd name="connsiteX8-17" fmla="*/ 226299 w 1856332"/>
              <a:gd name="connsiteY8-18" fmla="*/ 1210417 h 3959924"/>
              <a:gd name="connsiteX9-19" fmla="*/ 551784 w 1856332"/>
              <a:gd name="connsiteY9-20" fmla="*/ 1210417 h 3959924"/>
              <a:gd name="connsiteX10-21" fmla="*/ 551784 w 1856332"/>
              <a:gd name="connsiteY10-22" fmla="*/ 168335 h 3959924"/>
              <a:gd name="connsiteX11-23" fmla="*/ 720119 w 1856332"/>
              <a:gd name="connsiteY11-24" fmla="*/ 0 h 3959924"/>
              <a:gd name="connsiteX12-25" fmla="*/ 888454 w 1856332"/>
              <a:gd name="connsiteY12-26" fmla="*/ 168335 h 3959924"/>
              <a:gd name="connsiteX13-27" fmla="*/ 888454 w 1856332"/>
              <a:gd name="connsiteY13-28" fmla="*/ 1210417 h 3959924"/>
              <a:gd name="connsiteX14-29" fmla="*/ 968040 w 1856332"/>
              <a:gd name="connsiteY14-30" fmla="*/ 1210417 h 3959924"/>
              <a:gd name="connsiteX15-31" fmla="*/ 968040 w 1856332"/>
              <a:gd name="connsiteY15-32" fmla="*/ 168335 h 3959924"/>
              <a:gd name="connsiteX16-33" fmla="*/ 1136375 w 1856332"/>
              <a:gd name="connsiteY16-34" fmla="*/ 0 h 3959924"/>
              <a:gd name="connsiteX17-35" fmla="*/ 1304710 w 1856332"/>
              <a:gd name="connsiteY17-36" fmla="*/ 168335 h 3959924"/>
              <a:gd name="connsiteX18-37" fmla="*/ 1304710 w 1856332"/>
              <a:gd name="connsiteY18-38" fmla="*/ 1210417 h 3959924"/>
              <a:gd name="connsiteX19-39" fmla="*/ 1631589 w 1856332"/>
              <a:gd name="connsiteY19-40" fmla="*/ 1210417 h 3959924"/>
              <a:gd name="connsiteX20-41" fmla="*/ 1302251 w 1856332"/>
              <a:gd name="connsiteY20-42" fmla="*/ 2536736 h 3959924"/>
              <a:gd name="connsiteX21-43" fmla="*/ 1351562 w 1856332"/>
              <a:gd name="connsiteY21-44" fmla="*/ 2536736 h 3959924"/>
              <a:gd name="connsiteX22-45" fmla="*/ 1612568 w 1856332"/>
              <a:gd name="connsiteY22-46" fmla="*/ 1852280 h 3959924"/>
              <a:gd name="connsiteX23-47" fmla="*/ 1775193 w 1856332"/>
              <a:gd name="connsiteY23-48" fmla="*/ 1779444 h 3959924"/>
              <a:gd name="connsiteX24-49" fmla="*/ 1848029 w 1856332"/>
              <a:gd name="connsiteY24-50" fmla="*/ 1942070 h 3959924"/>
              <a:gd name="connsiteX25-51" fmla="*/ 1389635 w 1856332"/>
              <a:gd name="connsiteY25-52" fmla="*/ 3144149 h 3959924"/>
              <a:gd name="connsiteX26-53" fmla="*/ 1344732 w 1856332"/>
              <a:gd name="connsiteY26-54" fmla="*/ 3176282 h 3959924"/>
              <a:gd name="connsiteX27-55" fmla="*/ 1228565 w 1856332"/>
              <a:gd name="connsiteY27-56" fmla="*/ 3214674 h 3959924"/>
              <a:gd name="connsiteX28-57" fmla="*/ 925623 w 1856332"/>
              <a:gd name="connsiteY28-58" fmla="*/ 3959924 h 3959924"/>
              <a:gd name="connsiteX29-59" fmla="*/ 601623 w 1856332"/>
              <a:gd name="connsiteY29-60" fmla="*/ 3635924 h 3959924"/>
              <a:gd name="connsiteX30-61" fmla="*/ 925623 w 1856332"/>
              <a:gd name="connsiteY30-62" fmla="*/ 3311924 h 3959924"/>
              <a:gd name="connsiteX31-63" fmla="*/ 1249623 w 1856332"/>
              <a:gd name="connsiteY31-64" fmla="*/ 3635924 h 3959924"/>
              <a:gd name="connsiteX32-65" fmla="*/ 925623 w 1856332"/>
              <a:gd name="connsiteY32-66" fmla="*/ 3959924 h 3959924"/>
              <a:gd name="connsiteX0-67" fmla="*/ 1228565 w 1856332"/>
              <a:gd name="connsiteY0-68" fmla="*/ 3214674 h 3959924"/>
              <a:gd name="connsiteX1-69" fmla="*/ 622681 w 1856332"/>
              <a:gd name="connsiteY1-70" fmla="*/ 3214674 h 3959924"/>
              <a:gd name="connsiteX2-71" fmla="*/ 466697 w 1856332"/>
              <a:gd name="connsiteY2-72" fmla="*/ 3144149 h 3959924"/>
              <a:gd name="connsiteX3-73" fmla="*/ 8303 w 1856332"/>
              <a:gd name="connsiteY3-74" fmla="*/ 1942070 h 3959924"/>
              <a:gd name="connsiteX4-75" fmla="*/ 81139 w 1856332"/>
              <a:gd name="connsiteY4-76" fmla="*/ 1779444 h 3959924"/>
              <a:gd name="connsiteX5-77" fmla="*/ 243764 w 1856332"/>
              <a:gd name="connsiteY5-78" fmla="*/ 1852280 h 3959924"/>
              <a:gd name="connsiteX6-79" fmla="*/ 504770 w 1856332"/>
              <a:gd name="connsiteY6-80" fmla="*/ 2536736 h 3959924"/>
              <a:gd name="connsiteX7-81" fmla="*/ 555637 w 1856332"/>
              <a:gd name="connsiteY7-82" fmla="*/ 2536736 h 3959924"/>
              <a:gd name="connsiteX8-83" fmla="*/ 226299 w 1856332"/>
              <a:gd name="connsiteY8-84" fmla="*/ 1210417 h 3959924"/>
              <a:gd name="connsiteX9-85" fmla="*/ 551784 w 1856332"/>
              <a:gd name="connsiteY9-86" fmla="*/ 1210417 h 3959924"/>
              <a:gd name="connsiteX10-87" fmla="*/ 551784 w 1856332"/>
              <a:gd name="connsiteY10-88" fmla="*/ 168335 h 3959924"/>
              <a:gd name="connsiteX11-89" fmla="*/ 720119 w 1856332"/>
              <a:gd name="connsiteY11-90" fmla="*/ 0 h 3959924"/>
              <a:gd name="connsiteX12-91" fmla="*/ 888454 w 1856332"/>
              <a:gd name="connsiteY12-92" fmla="*/ 168335 h 3959924"/>
              <a:gd name="connsiteX13-93" fmla="*/ 888454 w 1856332"/>
              <a:gd name="connsiteY13-94" fmla="*/ 1210417 h 3959924"/>
              <a:gd name="connsiteX14-95" fmla="*/ 968040 w 1856332"/>
              <a:gd name="connsiteY14-96" fmla="*/ 1210417 h 3959924"/>
              <a:gd name="connsiteX15-97" fmla="*/ 968040 w 1856332"/>
              <a:gd name="connsiteY15-98" fmla="*/ 168335 h 3959924"/>
              <a:gd name="connsiteX16-99" fmla="*/ 1136375 w 1856332"/>
              <a:gd name="connsiteY16-100" fmla="*/ 0 h 3959924"/>
              <a:gd name="connsiteX17-101" fmla="*/ 1304710 w 1856332"/>
              <a:gd name="connsiteY17-102" fmla="*/ 168335 h 3959924"/>
              <a:gd name="connsiteX18-103" fmla="*/ 1304710 w 1856332"/>
              <a:gd name="connsiteY18-104" fmla="*/ 1210417 h 3959924"/>
              <a:gd name="connsiteX19-105" fmla="*/ 1631589 w 1856332"/>
              <a:gd name="connsiteY19-106" fmla="*/ 1210417 h 3959924"/>
              <a:gd name="connsiteX20-107" fmla="*/ 1302251 w 1856332"/>
              <a:gd name="connsiteY20-108" fmla="*/ 2536736 h 3959924"/>
              <a:gd name="connsiteX21-109" fmla="*/ 1351562 w 1856332"/>
              <a:gd name="connsiteY21-110" fmla="*/ 2536736 h 3959924"/>
              <a:gd name="connsiteX22-111" fmla="*/ 1612568 w 1856332"/>
              <a:gd name="connsiteY22-112" fmla="*/ 1852280 h 3959924"/>
              <a:gd name="connsiteX23-113" fmla="*/ 1775193 w 1856332"/>
              <a:gd name="connsiteY23-114" fmla="*/ 1779444 h 3959924"/>
              <a:gd name="connsiteX24-115" fmla="*/ 1848029 w 1856332"/>
              <a:gd name="connsiteY24-116" fmla="*/ 1942070 h 3959924"/>
              <a:gd name="connsiteX25-117" fmla="*/ 1389635 w 1856332"/>
              <a:gd name="connsiteY25-118" fmla="*/ 3144149 h 3959924"/>
              <a:gd name="connsiteX26-119" fmla="*/ 1344732 w 1856332"/>
              <a:gd name="connsiteY26-120" fmla="*/ 3176282 h 3959924"/>
              <a:gd name="connsiteX27-121" fmla="*/ 1228565 w 1856332"/>
              <a:gd name="connsiteY27-122" fmla="*/ 3214674 h 3959924"/>
              <a:gd name="connsiteX28-123" fmla="*/ 925623 w 1856332"/>
              <a:gd name="connsiteY28-124" fmla="*/ 3959924 h 3959924"/>
              <a:gd name="connsiteX29-125" fmla="*/ 601623 w 1856332"/>
              <a:gd name="connsiteY29-126" fmla="*/ 3635924 h 3959924"/>
              <a:gd name="connsiteX30-127" fmla="*/ 925623 w 1856332"/>
              <a:gd name="connsiteY30-128" fmla="*/ 3311924 h 3959924"/>
              <a:gd name="connsiteX31-129" fmla="*/ 1249623 w 1856332"/>
              <a:gd name="connsiteY31-130" fmla="*/ 3635924 h 3959924"/>
              <a:gd name="connsiteX32-131" fmla="*/ 925623 w 1856332"/>
              <a:gd name="connsiteY32-132" fmla="*/ 3959924 h 3959924"/>
              <a:gd name="connsiteX0-133" fmla="*/ 1228565 w 1856332"/>
              <a:gd name="connsiteY0-134" fmla="*/ 3214674 h 3959924"/>
              <a:gd name="connsiteX1-135" fmla="*/ 622681 w 1856332"/>
              <a:gd name="connsiteY1-136" fmla="*/ 3214674 h 3959924"/>
              <a:gd name="connsiteX2-137" fmla="*/ 466697 w 1856332"/>
              <a:gd name="connsiteY2-138" fmla="*/ 3144149 h 3959924"/>
              <a:gd name="connsiteX3-139" fmla="*/ 8303 w 1856332"/>
              <a:gd name="connsiteY3-140" fmla="*/ 1942070 h 3959924"/>
              <a:gd name="connsiteX4-141" fmla="*/ 81139 w 1856332"/>
              <a:gd name="connsiteY4-142" fmla="*/ 1779444 h 3959924"/>
              <a:gd name="connsiteX5-143" fmla="*/ 243764 w 1856332"/>
              <a:gd name="connsiteY5-144" fmla="*/ 1852280 h 3959924"/>
              <a:gd name="connsiteX6-145" fmla="*/ 504770 w 1856332"/>
              <a:gd name="connsiteY6-146" fmla="*/ 2536736 h 3959924"/>
              <a:gd name="connsiteX7-147" fmla="*/ 555637 w 1856332"/>
              <a:gd name="connsiteY7-148" fmla="*/ 2536736 h 3959924"/>
              <a:gd name="connsiteX8-149" fmla="*/ 226299 w 1856332"/>
              <a:gd name="connsiteY8-150" fmla="*/ 1210417 h 3959924"/>
              <a:gd name="connsiteX9-151" fmla="*/ 551784 w 1856332"/>
              <a:gd name="connsiteY9-152" fmla="*/ 1210417 h 3959924"/>
              <a:gd name="connsiteX10-153" fmla="*/ 551784 w 1856332"/>
              <a:gd name="connsiteY10-154" fmla="*/ 168335 h 3959924"/>
              <a:gd name="connsiteX11-155" fmla="*/ 720119 w 1856332"/>
              <a:gd name="connsiteY11-156" fmla="*/ 0 h 3959924"/>
              <a:gd name="connsiteX12-157" fmla="*/ 888454 w 1856332"/>
              <a:gd name="connsiteY12-158" fmla="*/ 168335 h 3959924"/>
              <a:gd name="connsiteX13-159" fmla="*/ 888454 w 1856332"/>
              <a:gd name="connsiteY13-160" fmla="*/ 1210417 h 3959924"/>
              <a:gd name="connsiteX14-161" fmla="*/ 968040 w 1856332"/>
              <a:gd name="connsiteY14-162" fmla="*/ 1210417 h 3959924"/>
              <a:gd name="connsiteX15-163" fmla="*/ 968040 w 1856332"/>
              <a:gd name="connsiteY15-164" fmla="*/ 168335 h 3959924"/>
              <a:gd name="connsiteX16-165" fmla="*/ 1136375 w 1856332"/>
              <a:gd name="connsiteY16-166" fmla="*/ 0 h 3959924"/>
              <a:gd name="connsiteX17-167" fmla="*/ 1304710 w 1856332"/>
              <a:gd name="connsiteY17-168" fmla="*/ 168335 h 3959924"/>
              <a:gd name="connsiteX18-169" fmla="*/ 1304710 w 1856332"/>
              <a:gd name="connsiteY18-170" fmla="*/ 1210417 h 3959924"/>
              <a:gd name="connsiteX19-171" fmla="*/ 1631589 w 1856332"/>
              <a:gd name="connsiteY19-172" fmla="*/ 1210417 h 3959924"/>
              <a:gd name="connsiteX20-173" fmla="*/ 1302251 w 1856332"/>
              <a:gd name="connsiteY20-174" fmla="*/ 2536736 h 3959924"/>
              <a:gd name="connsiteX21-175" fmla="*/ 1351562 w 1856332"/>
              <a:gd name="connsiteY21-176" fmla="*/ 2536736 h 3959924"/>
              <a:gd name="connsiteX22-177" fmla="*/ 1612568 w 1856332"/>
              <a:gd name="connsiteY22-178" fmla="*/ 1852280 h 3959924"/>
              <a:gd name="connsiteX23-179" fmla="*/ 1775193 w 1856332"/>
              <a:gd name="connsiteY23-180" fmla="*/ 1779444 h 3959924"/>
              <a:gd name="connsiteX24-181" fmla="*/ 1848029 w 1856332"/>
              <a:gd name="connsiteY24-182" fmla="*/ 1942070 h 3959924"/>
              <a:gd name="connsiteX25-183" fmla="*/ 1389635 w 1856332"/>
              <a:gd name="connsiteY25-184" fmla="*/ 3144149 h 3959924"/>
              <a:gd name="connsiteX26-185" fmla="*/ 1228565 w 1856332"/>
              <a:gd name="connsiteY26-186" fmla="*/ 3214674 h 3959924"/>
              <a:gd name="connsiteX27-187" fmla="*/ 925623 w 1856332"/>
              <a:gd name="connsiteY27-188" fmla="*/ 3959924 h 3959924"/>
              <a:gd name="connsiteX28-189" fmla="*/ 601623 w 1856332"/>
              <a:gd name="connsiteY28-190" fmla="*/ 3635924 h 3959924"/>
              <a:gd name="connsiteX29-191" fmla="*/ 925623 w 1856332"/>
              <a:gd name="connsiteY29-192" fmla="*/ 3311924 h 3959924"/>
              <a:gd name="connsiteX30-193" fmla="*/ 1249623 w 1856332"/>
              <a:gd name="connsiteY30-194" fmla="*/ 3635924 h 3959924"/>
              <a:gd name="connsiteX31-195" fmla="*/ 925623 w 1856332"/>
              <a:gd name="connsiteY31-196" fmla="*/ 3959924 h 3959924"/>
              <a:gd name="connsiteX0-197" fmla="*/ 1228565 w 1856332"/>
              <a:gd name="connsiteY0-198" fmla="*/ 3214674 h 3959924"/>
              <a:gd name="connsiteX1-199" fmla="*/ 622681 w 1856332"/>
              <a:gd name="connsiteY1-200" fmla="*/ 3214674 h 3959924"/>
              <a:gd name="connsiteX2-201" fmla="*/ 466697 w 1856332"/>
              <a:gd name="connsiteY2-202" fmla="*/ 3144149 h 3959924"/>
              <a:gd name="connsiteX3-203" fmla="*/ 8303 w 1856332"/>
              <a:gd name="connsiteY3-204" fmla="*/ 1942070 h 3959924"/>
              <a:gd name="connsiteX4-205" fmla="*/ 81139 w 1856332"/>
              <a:gd name="connsiteY4-206" fmla="*/ 1779444 h 3959924"/>
              <a:gd name="connsiteX5-207" fmla="*/ 243764 w 1856332"/>
              <a:gd name="connsiteY5-208" fmla="*/ 1852280 h 3959924"/>
              <a:gd name="connsiteX6-209" fmla="*/ 504770 w 1856332"/>
              <a:gd name="connsiteY6-210" fmla="*/ 2536736 h 3959924"/>
              <a:gd name="connsiteX7-211" fmla="*/ 555637 w 1856332"/>
              <a:gd name="connsiteY7-212" fmla="*/ 2536736 h 3959924"/>
              <a:gd name="connsiteX8-213" fmla="*/ 226299 w 1856332"/>
              <a:gd name="connsiteY8-214" fmla="*/ 1210417 h 3959924"/>
              <a:gd name="connsiteX9-215" fmla="*/ 551784 w 1856332"/>
              <a:gd name="connsiteY9-216" fmla="*/ 1210417 h 3959924"/>
              <a:gd name="connsiteX10-217" fmla="*/ 551784 w 1856332"/>
              <a:gd name="connsiteY10-218" fmla="*/ 168335 h 3959924"/>
              <a:gd name="connsiteX11-219" fmla="*/ 720119 w 1856332"/>
              <a:gd name="connsiteY11-220" fmla="*/ 0 h 3959924"/>
              <a:gd name="connsiteX12-221" fmla="*/ 888454 w 1856332"/>
              <a:gd name="connsiteY12-222" fmla="*/ 168335 h 3959924"/>
              <a:gd name="connsiteX13-223" fmla="*/ 888454 w 1856332"/>
              <a:gd name="connsiteY13-224" fmla="*/ 1210417 h 3959924"/>
              <a:gd name="connsiteX14-225" fmla="*/ 968040 w 1856332"/>
              <a:gd name="connsiteY14-226" fmla="*/ 1210417 h 3959924"/>
              <a:gd name="connsiteX15-227" fmla="*/ 968040 w 1856332"/>
              <a:gd name="connsiteY15-228" fmla="*/ 168335 h 3959924"/>
              <a:gd name="connsiteX16-229" fmla="*/ 1136375 w 1856332"/>
              <a:gd name="connsiteY16-230" fmla="*/ 0 h 3959924"/>
              <a:gd name="connsiteX17-231" fmla="*/ 1304710 w 1856332"/>
              <a:gd name="connsiteY17-232" fmla="*/ 168335 h 3959924"/>
              <a:gd name="connsiteX18-233" fmla="*/ 1304710 w 1856332"/>
              <a:gd name="connsiteY18-234" fmla="*/ 1210417 h 3959924"/>
              <a:gd name="connsiteX19-235" fmla="*/ 1631589 w 1856332"/>
              <a:gd name="connsiteY19-236" fmla="*/ 1210417 h 3959924"/>
              <a:gd name="connsiteX20-237" fmla="*/ 1302251 w 1856332"/>
              <a:gd name="connsiteY20-238" fmla="*/ 2536736 h 3959924"/>
              <a:gd name="connsiteX21-239" fmla="*/ 1351562 w 1856332"/>
              <a:gd name="connsiteY21-240" fmla="*/ 2536736 h 3959924"/>
              <a:gd name="connsiteX22-241" fmla="*/ 1612568 w 1856332"/>
              <a:gd name="connsiteY22-242" fmla="*/ 1852280 h 3959924"/>
              <a:gd name="connsiteX23-243" fmla="*/ 1775193 w 1856332"/>
              <a:gd name="connsiteY23-244" fmla="*/ 1779444 h 3959924"/>
              <a:gd name="connsiteX24-245" fmla="*/ 1848029 w 1856332"/>
              <a:gd name="connsiteY24-246" fmla="*/ 1942070 h 3959924"/>
              <a:gd name="connsiteX25-247" fmla="*/ 1389635 w 1856332"/>
              <a:gd name="connsiteY25-248" fmla="*/ 3144149 h 3959924"/>
              <a:gd name="connsiteX26-249" fmla="*/ 1228565 w 1856332"/>
              <a:gd name="connsiteY26-250" fmla="*/ 3214674 h 3959924"/>
              <a:gd name="connsiteX27-251" fmla="*/ 925623 w 1856332"/>
              <a:gd name="connsiteY27-252" fmla="*/ 3959924 h 3959924"/>
              <a:gd name="connsiteX28-253" fmla="*/ 601623 w 1856332"/>
              <a:gd name="connsiteY28-254" fmla="*/ 3635924 h 3959924"/>
              <a:gd name="connsiteX29-255" fmla="*/ 925623 w 1856332"/>
              <a:gd name="connsiteY29-256" fmla="*/ 3311924 h 3959924"/>
              <a:gd name="connsiteX30-257" fmla="*/ 1249623 w 1856332"/>
              <a:gd name="connsiteY30-258" fmla="*/ 3635924 h 3959924"/>
              <a:gd name="connsiteX31-259" fmla="*/ 925623 w 1856332"/>
              <a:gd name="connsiteY31-260" fmla="*/ 3959924 h 3959924"/>
              <a:gd name="connsiteX0-261" fmla="*/ 1228565 w 1856332"/>
              <a:gd name="connsiteY0-262" fmla="*/ 3214674 h 3959924"/>
              <a:gd name="connsiteX1-263" fmla="*/ 622681 w 1856332"/>
              <a:gd name="connsiteY1-264" fmla="*/ 3214674 h 3959924"/>
              <a:gd name="connsiteX2-265" fmla="*/ 466697 w 1856332"/>
              <a:gd name="connsiteY2-266" fmla="*/ 3144149 h 3959924"/>
              <a:gd name="connsiteX3-267" fmla="*/ 8303 w 1856332"/>
              <a:gd name="connsiteY3-268" fmla="*/ 1942070 h 3959924"/>
              <a:gd name="connsiteX4-269" fmla="*/ 81139 w 1856332"/>
              <a:gd name="connsiteY4-270" fmla="*/ 1779444 h 3959924"/>
              <a:gd name="connsiteX5-271" fmla="*/ 243764 w 1856332"/>
              <a:gd name="connsiteY5-272" fmla="*/ 1852280 h 3959924"/>
              <a:gd name="connsiteX6-273" fmla="*/ 504770 w 1856332"/>
              <a:gd name="connsiteY6-274" fmla="*/ 2536736 h 3959924"/>
              <a:gd name="connsiteX7-275" fmla="*/ 555637 w 1856332"/>
              <a:gd name="connsiteY7-276" fmla="*/ 2536736 h 3959924"/>
              <a:gd name="connsiteX8-277" fmla="*/ 226299 w 1856332"/>
              <a:gd name="connsiteY8-278" fmla="*/ 1210417 h 3959924"/>
              <a:gd name="connsiteX9-279" fmla="*/ 551784 w 1856332"/>
              <a:gd name="connsiteY9-280" fmla="*/ 1210417 h 3959924"/>
              <a:gd name="connsiteX10-281" fmla="*/ 551784 w 1856332"/>
              <a:gd name="connsiteY10-282" fmla="*/ 168335 h 3959924"/>
              <a:gd name="connsiteX11-283" fmla="*/ 720119 w 1856332"/>
              <a:gd name="connsiteY11-284" fmla="*/ 0 h 3959924"/>
              <a:gd name="connsiteX12-285" fmla="*/ 888454 w 1856332"/>
              <a:gd name="connsiteY12-286" fmla="*/ 168335 h 3959924"/>
              <a:gd name="connsiteX13-287" fmla="*/ 888454 w 1856332"/>
              <a:gd name="connsiteY13-288" fmla="*/ 1210417 h 3959924"/>
              <a:gd name="connsiteX14-289" fmla="*/ 968040 w 1856332"/>
              <a:gd name="connsiteY14-290" fmla="*/ 1210417 h 3959924"/>
              <a:gd name="connsiteX15-291" fmla="*/ 968040 w 1856332"/>
              <a:gd name="connsiteY15-292" fmla="*/ 168335 h 3959924"/>
              <a:gd name="connsiteX16-293" fmla="*/ 1136375 w 1856332"/>
              <a:gd name="connsiteY16-294" fmla="*/ 0 h 3959924"/>
              <a:gd name="connsiteX17-295" fmla="*/ 1304710 w 1856332"/>
              <a:gd name="connsiteY17-296" fmla="*/ 168335 h 3959924"/>
              <a:gd name="connsiteX18-297" fmla="*/ 1304710 w 1856332"/>
              <a:gd name="connsiteY18-298" fmla="*/ 1210417 h 3959924"/>
              <a:gd name="connsiteX19-299" fmla="*/ 1631589 w 1856332"/>
              <a:gd name="connsiteY19-300" fmla="*/ 1210417 h 3959924"/>
              <a:gd name="connsiteX20-301" fmla="*/ 1302251 w 1856332"/>
              <a:gd name="connsiteY20-302" fmla="*/ 2536736 h 3959924"/>
              <a:gd name="connsiteX21-303" fmla="*/ 1351562 w 1856332"/>
              <a:gd name="connsiteY21-304" fmla="*/ 2536736 h 3959924"/>
              <a:gd name="connsiteX22-305" fmla="*/ 1612568 w 1856332"/>
              <a:gd name="connsiteY22-306" fmla="*/ 1852280 h 3959924"/>
              <a:gd name="connsiteX23-307" fmla="*/ 1775193 w 1856332"/>
              <a:gd name="connsiteY23-308" fmla="*/ 1779444 h 3959924"/>
              <a:gd name="connsiteX24-309" fmla="*/ 1848029 w 1856332"/>
              <a:gd name="connsiteY24-310" fmla="*/ 1942070 h 3959924"/>
              <a:gd name="connsiteX25-311" fmla="*/ 1389635 w 1856332"/>
              <a:gd name="connsiteY25-312" fmla="*/ 3144149 h 3959924"/>
              <a:gd name="connsiteX26-313" fmla="*/ 1228565 w 1856332"/>
              <a:gd name="connsiteY26-314" fmla="*/ 3214674 h 3959924"/>
              <a:gd name="connsiteX27-315" fmla="*/ 925623 w 1856332"/>
              <a:gd name="connsiteY27-316" fmla="*/ 3959924 h 3959924"/>
              <a:gd name="connsiteX28-317" fmla="*/ 601623 w 1856332"/>
              <a:gd name="connsiteY28-318" fmla="*/ 3635924 h 3959924"/>
              <a:gd name="connsiteX29-319" fmla="*/ 925623 w 1856332"/>
              <a:gd name="connsiteY29-320" fmla="*/ 3311924 h 3959924"/>
              <a:gd name="connsiteX30-321" fmla="*/ 1249623 w 1856332"/>
              <a:gd name="connsiteY30-322" fmla="*/ 3635924 h 3959924"/>
              <a:gd name="connsiteX31-323" fmla="*/ 925623 w 1856332"/>
              <a:gd name="connsiteY31-324" fmla="*/ 3959924 h 395992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8" name="Donut 87"/>
          <p:cNvSpPr/>
          <p:nvPr/>
        </p:nvSpPr>
        <p:spPr>
          <a:xfrm>
            <a:off x="3995614" y="1738724"/>
            <a:ext cx="507661" cy="521714"/>
          </a:xfrm>
          <a:custGeom>
            <a:avLst/>
            <a:gdLst/>
            <a:ahLst/>
            <a:cxnLst/>
            <a:rect l="l" t="t" r="r" b="b"/>
            <a:pathLst>
              <a:path w="356471" h="366339">
                <a:moveTo>
                  <a:pt x="144025" y="123680"/>
                </a:moveTo>
                <a:cubicBezTo>
                  <a:pt x="89551" y="123680"/>
                  <a:pt x="45391" y="167840"/>
                  <a:pt x="45391" y="222314"/>
                </a:cubicBezTo>
                <a:cubicBezTo>
                  <a:pt x="45391" y="276788"/>
                  <a:pt x="89551" y="320948"/>
                  <a:pt x="144025" y="320948"/>
                </a:cubicBezTo>
                <a:cubicBezTo>
                  <a:pt x="198499" y="320948"/>
                  <a:pt x="242659" y="276788"/>
                  <a:pt x="242659" y="222314"/>
                </a:cubicBezTo>
                <a:cubicBezTo>
                  <a:pt x="242659" y="167840"/>
                  <a:pt x="198499" y="123680"/>
                  <a:pt x="144025" y="123680"/>
                </a:cubicBezTo>
                <a:close/>
                <a:moveTo>
                  <a:pt x="354808" y="0"/>
                </a:moveTo>
                <a:lnTo>
                  <a:pt x="356471" y="85288"/>
                </a:lnTo>
                <a:lnTo>
                  <a:pt x="334733" y="64382"/>
                </a:lnTo>
                <a:lnTo>
                  <a:pt x="260258" y="141819"/>
                </a:lnTo>
                <a:cubicBezTo>
                  <a:pt x="278587" y="163579"/>
                  <a:pt x="288050" y="191841"/>
                  <a:pt x="288050" y="222314"/>
                </a:cubicBezTo>
                <a:cubicBezTo>
                  <a:pt x="288050" y="301857"/>
                  <a:pt x="223568" y="366339"/>
                  <a:pt x="144025" y="366339"/>
                </a:cubicBezTo>
                <a:cubicBezTo>
                  <a:pt x="64482" y="366339"/>
                  <a:pt x="0" y="301857"/>
                  <a:pt x="0" y="222314"/>
                </a:cubicBezTo>
                <a:cubicBezTo>
                  <a:pt x="0" y="142771"/>
                  <a:pt x="64482" y="78289"/>
                  <a:pt x="144025" y="78289"/>
                </a:cubicBezTo>
                <a:cubicBezTo>
                  <a:pt x="170876" y="78289"/>
                  <a:pt x="196011" y="85637"/>
                  <a:pt x="216282" y="100527"/>
                </a:cubicBezTo>
                <a:lnTo>
                  <a:pt x="291257" y="22569"/>
                </a:lnTo>
                <a:lnTo>
                  <a:pt x="269519" y="16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89" name="Donut 90"/>
          <p:cNvSpPr/>
          <p:nvPr/>
        </p:nvSpPr>
        <p:spPr>
          <a:xfrm>
            <a:off x="4872123" y="1700659"/>
            <a:ext cx="532052" cy="543757"/>
          </a:xfrm>
          <a:custGeom>
            <a:avLst/>
            <a:gdLst/>
            <a:ahLst/>
            <a:cxnLst/>
            <a:rect l="l" t="t" r="r" b="b"/>
            <a:pathLst>
              <a:path w="373598" h="381817">
                <a:moveTo>
                  <a:pt x="229573" y="45391"/>
                </a:moveTo>
                <a:cubicBezTo>
                  <a:pt x="175099" y="45391"/>
                  <a:pt x="130939" y="89551"/>
                  <a:pt x="130939" y="144025"/>
                </a:cubicBezTo>
                <a:cubicBezTo>
                  <a:pt x="130939" y="198499"/>
                  <a:pt x="175099" y="242659"/>
                  <a:pt x="229573" y="242659"/>
                </a:cubicBezTo>
                <a:cubicBezTo>
                  <a:pt x="284047" y="242659"/>
                  <a:pt x="328207" y="198499"/>
                  <a:pt x="328207" y="144025"/>
                </a:cubicBezTo>
                <a:cubicBezTo>
                  <a:pt x="328207" y="89551"/>
                  <a:pt x="284047" y="45391"/>
                  <a:pt x="229573" y="45391"/>
                </a:cubicBezTo>
                <a:close/>
                <a:moveTo>
                  <a:pt x="229573" y="0"/>
                </a:moveTo>
                <a:cubicBezTo>
                  <a:pt x="309116" y="0"/>
                  <a:pt x="373598" y="64482"/>
                  <a:pt x="373598" y="144025"/>
                </a:cubicBezTo>
                <a:cubicBezTo>
                  <a:pt x="373598" y="223568"/>
                  <a:pt x="309116" y="288050"/>
                  <a:pt x="229573" y="288050"/>
                </a:cubicBezTo>
                <a:cubicBezTo>
                  <a:pt x="202172" y="288050"/>
                  <a:pt x="176558" y="280398"/>
                  <a:pt x="156060" y="264966"/>
                </a:cubicBezTo>
                <a:lnTo>
                  <a:pt x="128993" y="292033"/>
                </a:lnTo>
                <a:lnTo>
                  <a:pt x="160228" y="323268"/>
                </a:lnTo>
                <a:cubicBezTo>
                  <a:pt x="171055" y="334095"/>
                  <a:pt x="171055" y="351650"/>
                  <a:pt x="160228" y="362477"/>
                </a:cubicBezTo>
                <a:cubicBezTo>
                  <a:pt x="149401" y="373304"/>
                  <a:pt x="131846" y="373304"/>
                  <a:pt x="121019" y="362477"/>
                </a:cubicBezTo>
                <a:lnTo>
                  <a:pt x="89784" y="331242"/>
                </a:lnTo>
                <a:lnTo>
                  <a:pt x="39209" y="381817"/>
                </a:lnTo>
                <a:cubicBezTo>
                  <a:pt x="28381" y="392644"/>
                  <a:pt x="10827" y="392644"/>
                  <a:pt x="0" y="381817"/>
                </a:cubicBezTo>
                <a:cubicBezTo>
                  <a:pt x="-10828" y="370989"/>
                  <a:pt x="-10828" y="353435"/>
                  <a:pt x="0" y="342608"/>
                </a:cubicBezTo>
                <a:lnTo>
                  <a:pt x="50575" y="292033"/>
                </a:lnTo>
                <a:lnTo>
                  <a:pt x="16166" y="257624"/>
                </a:lnTo>
                <a:cubicBezTo>
                  <a:pt x="5339" y="246797"/>
                  <a:pt x="5339" y="229242"/>
                  <a:pt x="16166" y="218415"/>
                </a:cubicBezTo>
                <a:cubicBezTo>
                  <a:pt x="26993" y="207588"/>
                  <a:pt x="44548" y="207588"/>
                  <a:pt x="55375" y="218415"/>
                </a:cubicBezTo>
                <a:lnTo>
                  <a:pt x="89784" y="252824"/>
                </a:lnTo>
                <a:lnTo>
                  <a:pt x="115252" y="227356"/>
                </a:lnTo>
                <a:cubicBezTo>
                  <a:pt x="95803" y="205073"/>
                  <a:pt x="85548" y="175747"/>
                  <a:pt x="85548" y="144025"/>
                </a:cubicBezTo>
                <a:cubicBezTo>
                  <a:pt x="85548" y="64482"/>
                  <a:pt x="150030" y="0"/>
                  <a:pt x="22957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90" name="Oval 6"/>
          <p:cNvSpPr/>
          <p:nvPr/>
        </p:nvSpPr>
        <p:spPr>
          <a:xfrm>
            <a:off x="5864431" y="2803365"/>
            <a:ext cx="507960" cy="50263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1" name="Block Arc 25"/>
          <p:cNvSpPr/>
          <p:nvPr/>
        </p:nvSpPr>
        <p:spPr>
          <a:xfrm>
            <a:off x="3385518" y="2802242"/>
            <a:ext cx="349473" cy="504884"/>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92" name="Block Arc 31"/>
          <p:cNvSpPr/>
          <p:nvPr/>
        </p:nvSpPr>
        <p:spPr>
          <a:xfrm>
            <a:off x="6714726" y="2802242"/>
            <a:ext cx="455959" cy="504884"/>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93" name="Freeform 53"/>
          <p:cNvSpPr/>
          <p:nvPr/>
        </p:nvSpPr>
        <p:spPr>
          <a:xfrm>
            <a:off x="8434660" y="2798530"/>
            <a:ext cx="499664" cy="512309"/>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1" fmla="*/ 0 w 2305050"/>
              <a:gd name="connsiteY0-2" fmla="*/ 0 h 2352675"/>
              <a:gd name="connsiteX1-3" fmla="*/ 771525 w 2305050"/>
              <a:gd name="connsiteY1-4" fmla="*/ 561975 h 2352675"/>
              <a:gd name="connsiteX2-5" fmla="*/ 2019300 w 2305050"/>
              <a:gd name="connsiteY2-6" fmla="*/ 428625 h 2352675"/>
              <a:gd name="connsiteX3-7" fmla="*/ 2266950 w 2305050"/>
              <a:gd name="connsiteY3-8" fmla="*/ 657225 h 2352675"/>
              <a:gd name="connsiteX4-9" fmla="*/ 1143000 w 2305050"/>
              <a:gd name="connsiteY4-10" fmla="*/ 1009650 h 2352675"/>
              <a:gd name="connsiteX5-11" fmla="*/ 1628775 w 2305050"/>
              <a:gd name="connsiteY5-12" fmla="*/ 1533525 h 2352675"/>
              <a:gd name="connsiteX6-13" fmla="*/ 2076450 w 2305050"/>
              <a:gd name="connsiteY6-14" fmla="*/ 1533525 h 2352675"/>
              <a:gd name="connsiteX7-15" fmla="*/ 2305050 w 2305050"/>
              <a:gd name="connsiteY7-16" fmla="*/ 1724025 h 2352675"/>
              <a:gd name="connsiteX8-17" fmla="*/ 1838325 w 2305050"/>
              <a:gd name="connsiteY8-18" fmla="*/ 1857375 h 2352675"/>
              <a:gd name="connsiteX9-19" fmla="*/ 2009775 w 2305050"/>
              <a:gd name="connsiteY9-20" fmla="*/ 2105025 h 2352675"/>
              <a:gd name="connsiteX10-21" fmla="*/ 1733550 w 2305050"/>
              <a:gd name="connsiteY10-22" fmla="*/ 1971675 h 2352675"/>
              <a:gd name="connsiteX11-23" fmla="*/ 1543050 w 2305050"/>
              <a:gd name="connsiteY11-24" fmla="*/ 2352675 h 2352675"/>
              <a:gd name="connsiteX12-25" fmla="*/ 1314450 w 2305050"/>
              <a:gd name="connsiteY12-26" fmla="*/ 2133600 h 2352675"/>
              <a:gd name="connsiteX13-27" fmla="*/ 1447800 w 2305050"/>
              <a:gd name="connsiteY13-28" fmla="*/ 1771650 h 2352675"/>
              <a:gd name="connsiteX14-29" fmla="*/ 923925 w 2305050"/>
              <a:gd name="connsiteY14-30" fmla="*/ 1190625 h 2352675"/>
              <a:gd name="connsiteX15-31" fmla="*/ 447675 w 2305050"/>
              <a:gd name="connsiteY15-32" fmla="*/ 2276475 h 2352675"/>
              <a:gd name="connsiteX16-33" fmla="*/ 260071 w 2305050"/>
              <a:gd name="connsiteY16-34" fmla="*/ 2087575 h 2352675"/>
              <a:gd name="connsiteX17-35" fmla="*/ 523875 w 2305050"/>
              <a:gd name="connsiteY17-36" fmla="*/ 714375 h 2352675"/>
              <a:gd name="connsiteX18-37" fmla="*/ 0 w 2305050"/>
              <a:gd name="connsiteY18-38" fmla="*/ 0 h 2352675"/>
              <a:gd name="connsiteX0-39" fmla="*/ 0 w 2305050"/>
              <a:gd name="connsiteY0-40" fmla="*/ 0 h 2352675"/>
              <a:gd name="connsiteX1-41" fmla="*/ 771525 w 2305050"/>
              <a:gd name="connsiteY1-42" fmla="*/ 561975 h 2352675"/>
              <a:gd name="connsiteX2-43" fmla="*/ 2019300 w 2305050"/>
              <a:gd name="connsiteY2-44" fmla="*/ 428625 h 2352675"/>
              <a:gd name="connsiteX3-45" fmla="*/ 2266950 w 2305050"/>
              <a:gd name="connsiteY3-46" fmla="*/ 657225 h 2352675"/>
              <a:gd name="connsiteX4-47" fmla="*/ 1143000 w 2305050"/>
              <a:gd name="connsiteY4-48" fmla="*/ 1009650 h 2352675"/>
              <a:gd name="connsiteX5-49" fmla="*/ 1628775 w 2305050"/>
              <a:gd name="connsiteY5-50" fmla="*/ 1533525 h 2352675"/>
              <a:gd name="connsiteX6-51" fmla="*/ 2076450 w 2305050"/>
              <a:gd name="connsiteY6-52" fmla="*/ 1533525 h 2352675"/>
              <a:gd name="connsiteX7-53" fmla="*/ 2305050 w 2305050"/>
              <a:gd name="connsiteY7-54" fmla="*/ 1724025 h 2352675"/>
              <a:gd name="connsiteX8-55" fmla="*/ 1838325 w 2305050"/>
              <a:gd name="connsiteY8-56" fmla="*/ 1857375 h 2352675"/>
              <a:gd name="connsiteX9-57" fmla="*/ 2009775 w 2305050"/>
              <a:gd name="connsiteY9-58" fmla="*/ 2105025 h 2352675"/>
              <a:gd name="connsiteX10-59" fmla="*/ 1733550 w 2305050"/>
              <a:gd name="connsiteY10-60" fmla="*/ 1971675 h 2352675"/>
              <a:gd name="connsiteX11-61" fmla="*/ 1543050 w 2305050"/>
              <a:gd name="connsiteY11-62" fmla="*/ 2352675 h 2352675"/>
              <a:gd name="connsiteX12-63" fmla="*/ 1314450 w 2305050"/>
              <a:gd name="connsiteY12-64" fmla="*/ 2133600 h 2352675"/>
              <a:gd name="connsiteX13-65" fmla="*/ 1447800 w 2305050"/>
              <a:gd name="connsiteY13-66" fmla="*/ 1771650 h 2352675"/>
              <a:gd name="connsiteX14-67" fmla="*/ 923925 w 2305050"/>
              <a:gd name="connsiteY14-68" fmla="*/ 1190625 h 2352675"/>
              <a:gd name="connsiteX15-69" fmla="*/ 447675 w 2305050"/>
              <a:gd name="connsiteY15-70" fmla="*/ 2276475 h 2352675"/>
              <a:gd name="connsiteX16-71" fmla="*/ 296647 w 2305050"/>
              <a:gd name="connsiteY16-72" fmla="*/ 2094890 h 2352675"/>
              <a:gd name="connsiteX17-73" fmla="*/ 523875 w 2305050"/>
              <a:gd name="connsiteY17-74" fmla="*/ 714375 h 2352675"/>
              <a:gd name="connsiteX18-75" fmla="*/ 0 w 2305050"/>
              <a:gd name="connsiteY18-76" fmla="*/ 0 h 2352675"/>
              <a:gd name="connsiteX0-77" fmla="*/ 0 w 2305050"/>
              <a:gd name="connsiteY0-78" fmla="*/ 0 h 2352675"/>
              <a:gd name="connsiteX1-79" fmla="*/ 771525 w 2305050"/>
              <a:gd name="connsiteY1-80" fmla="*/ 561975 h 2352675"/>
              <a:gd name="connsiteX2-81" fmla="*/ 2019300 w 2305050"/>
              <a:gd name="connsiteY2-82" fmla="*/ 428625 h 2352675"/>
              <a:gd name="connsiteX3-83" fmla="*/ 2266950 w 2305050"/>
              <a:gd name="connsiteY3-84" fmla="*/ 657225 h 2352675"/>
              <a:gd name="connsiteX4-85" fmla="*/ 1143000 w 2305050"/>
              <a:gd name="connsiteY4-86" fmla="*/ 1009650 h 2352675"/>
              <a:gd name="connsiteX5-87" fmla="*/ 1628775 w 2305050"/>
              <a:gd name="connsiteY5-88" fmla="*/ 1533525 h 2352675"/>
              <a:gd name="connsiteX6-89" fmla="*/ 2076450 w 2305050"/>
              <a:gd name="connsiteY6-90" fmla="*/ 1533525 h 2352675"/>
              <a:gd name="connsiteX7-91" fmla="*/ 2305050 w 2305050"/>
              <a:gd name="connsiteY7-92" fmla="*/ 1724025 h 2352675"/>
              <a:gd name="connsiteX8-93" fmla="*/ 1838325 w 2305050"/>
              <a:gd name="connsiteY8-94" fmla="*/ 1857375 h 2352675"/>
              <a:gd name="connsiteX9-95" fmla="*/ 2009775 w 2305050"/>
              <a:gd name="connsiteY9-96" fmla="*/ 2105025 h 2352675"/>
              <a:gd name="connsiteX10-97" fmla="*/ 1733550 w 2305050"/>
              <a:gd name="connsiteY10-98" fmla="*/ 1971675 h 2352675"/>
              <a:gd name="connsiteX11-99" fmla="*/ 1543050 w 2305050"/>
              <a:gd name="connsiteY11-100" fmla="*/ 2352675 h 2352675"/>
              <a:gd name="connsiteX12-101" fmla="*/ 1314450 w 2305050"/>
              <a:gd name="connsiteY12-102" fmla="*/ 2133600 h 2352675"/>
              <a:gd name="connsiteX13-103" fmla="*/ 1447800 w 2305050"/>
              <a:gd name="connsiteY13-104" fmla="*/ 1771650 h 2352675"/>
              <a:gd name="connsiteX14-105" fmla="*/ 923925 w 2305050"/>
              <a:gd name="connsiteY14-106" fmla="*/ 1190625 h 2352675"/>
              <a:gd name="connsiteX15-107" fmla="*/ 447675 w 2305050"/>
              <a:gd name="connsiteY15-108" fmla="*/ 2276475 h 2352675"/>
              <a:gd name="connsiteX16-109" fmla="*/ 292990 w 2305050"/>
              <a:gd name="connsiteY16-110" fmla="*/ 2036368 h 2352675"/>
              <a:gd name="connsiteX17-111" fmla="*/ 523875 w 2305050"/>
              <a:gd name="connsiteY17-112" fmla="*/ 714375 h 2352675"/>
              <a:gd name="connsiteX18-113" fmla="*/ 0 w 2305050"/>
              <a:gd name="connsiteY18-114" fmla="*/ 0 h 2352675"/>
              <a:gd name="connsiteX0-115" fmla="*/ 0 w 2305050"/>
              <a:gd name="connsiteY0-116" fmla="*/ 0 h 2352675"/>
              <a:gd name="connsiteX1-117" fmla="*/ 771525 w 2305050"/>
              <a:gd name="connsiteY1-118" fmla="*/ 561975 h 2352675"/>
              <a:gd name="connsiteX2-119" fmla="*/ 2019300 w 2305050"/>
              <a:gd name="connsiteY2-120" fmla="*/ 428625 h 2352675"/>
              <a:gd name="connsiteX3-121" fmla="*/ 2266950 w 2305050"/>
              <a:gd name="connsiteY3-122" fmla="*/ 657225 h 2352675"/>
              <a:gd name="connsiteX4-123" fmla="*/ 1143000 w 2305050"/>
              <a:gd name="connsiteY4-124" fmla="*/ 1009650 h 2352675"/>
              <a:gd name="connsiteX5-125" fmla="*/ 1628775 w 2305050"/>
              <a:gd name="connsiteY5-126" fmla="*/ 1533525 h 2352675"/>
              <a:gd name="connsiteX6-127" fmla="*/ 2076450 w 2305050"/>
              <a:gd name="connsiteY6-128" fmla="*/ 1533525 h 2352675"/>
              <a:gd name="connsiteX7-129" fmla="*/ 2305050 w 2305050"/>
              <a:gd name="connsiteY7-130" fmla="*/ 1724025 h 2352675"/>
              <a:gd name="connsiteX8-131" fmla="*/ 1838325 w 2305050"/>
              <a:gd name="connsiteY8-132" fmla="*/ 1857375 h 2352675"/>
              <a:gd name="connsiteX9-133" fmla="*/ 2009775 w 2305050"/>
              <a:gd name="connsiteY9-134" fmla="*/ 2105025 h 2352675"/>
              <a:gd name="connsiteX10-135" fmla="*/ 1733550 w 2305050"/>
              <a:gd name="connsiteY10-136" fmla="*/ 1971675 h 2352675"/>
              <a:gd name="connsiteX11-137" fmla="*/ 1543050 w 2305050"/>
              <a:gd name="connsiteY11-138" fmla="*/ 2352675 h 2352675"/>
              <a:gd name="connsiteX12-139" fmla="*/ 1314450 w 2305050"/>
              <a:gd name="connsiteY12-140" fmla="*/ 2133600 h 2352675"/>
              <a:gd name="connsiteX13-141" fmla="*/ 1447800 w 2305050"/>
              <a:gd name="connsiteY13-142" fmla="*/ 1771650 h 2352675"/>
              <a:gd name="connsiteX14-143" fmla="*/ 923925 w 2305050"/>
              <a:gd name="connsiteY14-144" fmla="*/ 1190625 h 2352675"/>
              <a:gd name="connsiteX15-145" fmla="*/ 414757 w 2305050"/>
              <a:gd name="connsiteY15-146" fmla="*/ 2305735 h 2352675"/>
              <a:gd name="connsiteX16-147" fmla="*/ 292990 w 2305050"/>
              <a:gd name="connsiteY16-148" fmla="*/ 2036368 h 2352675"/>
              <a:gd name="connsiteX17-149" fmla="*/ 523875 w 2305050"/>
              <a:gd name="connsiteY17-150" fmla="*/ 714375 h 2352675"/>
              <a:gd name="connsiteX18-151" fmla="*/ 0 w 2305050"/>
              <a:gd name="connsiteY18-152" fmla="*/ 0 h 2352675"/>
              <a:gd name="connsiteX0-153" fmla="*/ 0 w 2305050"/>
              <a:gd name="connsiteY0-154" fmla="*/ 0 h 2352675"/>
              <a:gd name="connsiteX1-155" fmla="*/ 771525 w 2305050"/>
              <a:gd name="connsiteY1-156" fmla="*/ 561975 h 2352675"/>
              <a:gd name="connsiteX2-157" fmla="*/ 2019300 w 2305050"/>
              <a:gd name="connsiteY2-158" fmla="*/ 428625 h 2352675"/>
              <a:gd name="connsiteX3-159" fmla="*/ 2292554 w 2305050"/>
              <a:gd name="connsiteY3-160" fmla="*/ 627964 h 2352675"/>
              <a:gd name="connsiteX4-161" fmla="*/ 1143000 w 2305050"/>
              <a:gd name="connsiteY4-162" fmla="*/ 1009650 h 2352675"/>
              <a:gd name="connsiteX5-163" fmla="*/ 1628775 w 2305050"/>
              <a:gd name="connsiteY5-164" fmla="*/ 1533525 h 2352675"/>
              <a:gd name="connsiteX6-165" fmla="*/ 2076450 w 2305050"/>
              <a:gd name="connsiteY6-166" fmla="*/ 1533525 h 2352675"/>
              <a:gd name="connsiteX7-167" fmla="*/ 2305050 w 2305050"/>
              <a:gd name="connsiteY7-168" fmla="*/ 1724025 h 2352675"/>
              <a:gd name="connsiteX8-169" fmla="*/ 1838325 w 2305050"/>
              <a:gd name="connsiteY8-170" fmla="*/ 1857375 h 2352675"/>
              <a:gd name="connsiteX9-171" fmla="*/ 2009775 w 2305050"/>
              <a:gd name="connsiteY9-172" fmla="*/ 2105025 h 2352675"/>
              <a:gd name="connsiteX10-173" fmla="*/ 1733550 w 2305050"/>
              <a:gd name="connsiteY10-174" fmla="*/ 1971675 h 2352675"/>
              <a:gd name="connsiteX11-175" fmla="*/ 1543050 w 2305050"/>
              <a:gd name="connsiteY11-176" fmla="*/ 2352675 h 2352675"/>
              <a:gd name="connsiteX12-177" fmla="*/ 1314450 w 2305050"/>
              <a:gd name="connsiteY12-178" fmla="*/ 2133600 h 2352675"/>
              <a:gd name="connsiteX13-179" fmla="*/ 1447800 w 2305050"/>
              <a:gd name="connsiteY13-180" fmla="*/ 1771650 h 2352675"/>
              <a:gd name="connsiteX14-181" fmla="*/ 923925 w 2305050"/>
              <a:gd name="connsiteY14-182" fmla="*/ 1190625 h 2352675"/>
              <a:gd name="connsiteX15-183" fmla="*/ 414757 w 2305050"/>
              <a:gd name="connsiteY15-184" fmla="*/ 2305735 h 2352675"/>
              <a:gd name="connsiteX16-185" fmla="*/ 292990 w 2305050"/>
              <a:gd name="connsiteY16-186" fmla="*/ 2036368 h 2352675"/>
              <a:gd name="connsiteX17-187" fmla="*/ 523875 w 2305050"/>
              <a:gd name="connsiteY17-188" fmla="*/ 714375 h 2352675"/>
              <a:gd name="connsiteX18-189" fmla="*/ 0 w 2305050"/>
              <a:gd name="connsiteY18-190" fmla="*/ 0 h 2352675"/>
              <a:gd name="connsiteX0-191" fmla="*/ 0 w 2305050"/>
              <a:gd name="connsiteY0-192" fmla="*/ 0 h 2352675"/>
              <a:gd name="connsiteX1-193" fmla="*/ 771525 w 2305050"/>
              <a:gd name="connsiteY1-194" fmla="*/ 561975 h 2352675"/>
              <a:gd name="connsiteX2-195" fmla="*/ 2081480 w 2305050"/>
              <a:gd name="connsiteY2-196" fmla="*/ 476174 h 2352675"/>
              <a:gd name="connsiteX3-197" fmla="*/ 2292554 w 2305050"/>
              <a:gd name="connsiteY3-198" fmla="*/ 627964 h 2352675"/>
              <a:gd name="connsiteX4-199" fmla="*/ 1143000 w 2305050"/>
              <a:gd name="connsiteY4-200" fmla="*/ 1009650 h 2352675"/>
              <a:gd name="connsiteX5-201" fmla="*/ 1628775 w 2305050"/>
              <a:gd name="connsiteY5-202" fmla="*/ 1533525 h 2352675"/>
              <a:gd name="connsiteX6-203" fmla="*/ 2076450 w 2305050"/>
              <a:gd name="connsiteY6-204" fmla="*/ 1533525 h 2352675"/>
              <a:gd name="connsiteX7-205" fmla="*/ 2305050 w 2305050"/>
              <a:gd name="connsiteY7-206" fmla="*/ 1724025 h 2352675"/>
              <a:gd name="connsiteX8-207" fmla="*/ 1838325 w 2305050"/>
              <a:gd name="connsiteY8-208" fmla="*/ 1857375 h 2352675"/>
              <a:gd name="connsiteX9-209" fmla="*/ 2009775 w 2305050"/>
              <a:gd name="connsiteY9-210" fmla="*/ 2105025 h 2352675"/>
              <a:gd name="connsiteX10-211" fmla="*/ 1733550 w 2305050"/>
              <a:gd name="connsiteY10-212" fmla="*/ 1971675 h 2352675"/>
              <a:gd name="connsiteX11-213" fmla="*/ 1543050 w 2305050"/>
              <a:gd name="connsiteY11-214" fmla="*/ 2352675 h 2352675"/>
              <a:gd name="connsiteX12-215" fmla="*/ 1314450 w 2305050"/>
              <a:gd name="connsiteY12-216" fmla="*/ 2133600 h 2352675"/>
              <a:gd name="connsiteX13-217" fmla="*/ 1447800 w 2305050"/>
              <a:gd name="connsiteY13-218" fmla="*/ 1771650 h 2352675"/>
              <a:gd name="connsiteX14-219" fmla="*/ 923925 w 2305050"/>
              <a:gd name="connsiteY14-220" fmla="*/ 1190625 h 2352675"/>
              <a:gd name="connsiteX15-221" fmla="*/ 414757 w 2305050"/>
              <a:gd name="connsiteY15-222" fmla="*/ 2305735 h 2352675"/>
              <a:gd name="connsiteX16-223" fmla="*/ 292990 w 2305050"/>
              <a:gd name="connsiteY16-224" fmla="*/ 2036368 h 2352675"/>
              <a:gd name="connsiteX17-225" fmla="*/ 523875 w 2305050"/>
              <a:gd name="connsiteY17-226" fmla="*/ 714375 h 2352675"/>
              <a:gd name="connsiteX18-227" fmla="*/ 0 w 2305050"/>
              <a:gd name="connsiteY18-228" fmla="*/ 0 h 2352675"/>
              <a:gd name="connsiteX0-229" fmla="*/ 0 w 2305050"/>
              <a:gd name="connsiteY0-230" fmla="*/ 0 h 2352675"/>
              <a:gd name="connsiteX1-231" fmla="*/ 771525 w 2305050"/>
              <a:gd name="connsiteY1-232" fmla="*/ 561975 h 2352675"/>
              <a:gd name="connsiteX2-233" fmla="*/ 2004671 w 2305050"/>
              <a:gd name="connsiteY2-234" fmla="*/ 468859 h 2352675"/>
              <a:gd name="connsiteX3-235" fmla="*/ 2292554 w 2305050"/>
              <a:gd name="connsiteY3-236" fmla="*/ 627964 h 2352675"/>
              <a:gd name="connsiteX4-237" fmla="*/ 1143000 w 2305050"/>
              <a:gd name="connsiteY4-238" fmla="*/ 1009650 h 2352675"/>
              <a:gd name="connsiteX5-239" fmla="*/ 1628775 w 2305050"/>
              <a:gd name="connsiteY5-240" fmla="*/ 1533525 h 2352675"/>
              <a:gd name="connsiteX6-241" fmla="*/ 2076450 w 2305050"/>
              <a:gd name="connsiteY6-242" fmla="*/ 1533525 h 2352675"/>
              <a:gd name="connsiteX7-243" fmla="*/ 2305050 w 2305050"/>
              <a:gd name="connsiteY7-244" fmla="*/ 1724025 h 2352675"/>
              <a:gd name="connsiteX8-245" fmla="*/ 1838325 w 2305050"/>
              <a:gd name="connsiteY8-246" fmla="*/ 1857375 h 2352675"/>
              <a:gd name="connsiteX9-247" fmla="*/ 2009775 w 2305050"/>
              <a:gd name="connsiteY9-248" fmla="*/ 2105025 h 2352675"/>
              <a:gd name="connsiteX10-249" fmla="*/ 1733550 w 2305050"/>
              <a:gd name="connsiteY10-250" fmla="*/ 1971675 h 2352675"/>
              <a:gd name="connsiteX11-251" fmla="*/ 1543050 w 2305050"/>
              <a:gd name="connsiteY11-252" fmla="*/ 2352675 h 2352675"/>
              <a:gd name="connsiteX12-253" fmla="*/ 1314450 w 2305050"/>
              <a:gd name="connsiteY12-254" fmla="*/ 2133600 h 2352675"/>
              <a:gd name="connsiteX13-255" fmla="*/ 1447800 w 2305050"/>
              <a:gd name="connsiteY13-256" fmla="*/ 1771650 h 2352675"/>
              <a:gd name="connsiteX14-257" fmla="*/ 923925 w 2305050"/>
              <a:gd name="connsiteY14-258" fmla="*/ 1190625 h 2352675"/>
              <a:gd name="connsiteX15-259" fmla="*/ 414757 w 2305050"/>
              <a:gd name="connsiteY15-260" fmla="*/ 2305735 h 2352675"/>
              <a:gd name="connsiteX16-261" fmla="*/ 292990 w 2305050"/>
              <a:gd name="connsiteY16-262" fmla="*/ 2036368 h 2352675"/>
              <a:gd name="connsiteX17-263" fmla="*/ 523875 w 2305050"/>
              <a:gd name="connsiteY17-264" fmla="*/ 714375 h 2352675"/>
              <a:gd name="connsiteX18-265" fmla="*/ 0 w 2305050"/>
              <a:gd name="connsiteY18-266" fmla="*/ 0 h 2352675"/>
              <a:gd name="connsiteX0-267" fmla="*/ 0 w 2305050"/>
              <a:gd name="connsiteY0-268" fmla="*/ 0 h 2352675"/>
              <a:gd name="connsiteX1-269" fmla="*/ 771525 w 2305050"/>
              <a:gd name="connsiteY1-270" fmla="*/ 561975 h 2352675"/>
              <a:gd name="connsiteX2-271" fmla="*/ 1960779 w 2305050"/>
              <a:gd name="connsiteY2-272" fmla="*/ 472517 h 2352675"/>
              <a:gd name="connsiteX3-273" fmla="*/ 2292554 w 2305050"/>
              <a:gd name="connsiteY3-274" fmla="*/ 627964 h 2352675"/>
              <a:gd name="connsiteX4-275" fmla="*/ 1143000 w 2305050"/>
              <a:gd name="connsiteY4-276" fmla="*/ 1009650 h 2352675"/>
              <a:gd name="connsiteX5-277" fmla="*/ 1628775 w 2305050"/>
              <a:gd name="connsiteY5-278" fmla="*/ 1533525 h 2352675"/>
              <a:gd name="connsiteX6-279" fmla="*/ 2076450 w 2305050"/>
              <a:gd name="connsiteY6-280" fmla="*/ 1533525 h 2352675"/>
              <a:gd name="connsiteX7-281" fmla="*/ 2305050 w 2305050"/>
              <a:gd name="connsiteY7-282" fmla="*/ 1724025 h 2352675"/>
              <a:gd name="connsiteX8-283" fmla="*/ 1838325 w 2305050"/>
              <a:gd name="connsiteY8-284" fmla="*/ 1857375 h 2352675"/>
              <a:gd name="connsiteX9-285" fmla="*/ 2009775 w 2305050"/>
              <a:gd name="connsiteY9-286" fmla="*/ 2105025 h 2352675"/>
              <a:gd name="connsiteX10-287" fmla="*/ 1733550 w 2305050"/>
              <a:gd name="connsiteY10-288" fmla="*/ 1971675 h 2352675"/>
              <a:gd name="connsiteX11-289" fmla="*/ 1543050 w 2305050"/>
              <a:gd name="connsiteY11-290" fmla="*/ 2352675 h 2352675"/>
              <a:gd name="connsiteX12-291" fmla="*/ 1314450 w 2305050"/>
              <a:gd name="connsiteY12-292" fmla="*/ 2133600 h 2352675"/>
              <a:gd name="connsiteX13-293" fmla="*/ 1447800 w 2305050"/>
              <a:gd name="connsiteY13-294" fmla="*/ 1771650 h 2352675"/>
              <a:gd name="connsiteX14-295" fmla="*/ 923925 w 2305050"/>
              <a:gd name="connsiteY14-296" fmla="*/ 1190625 h 2352675"/>
              <a:gd name="connsiteX15-297" fmla="*/ 414757 w 2305050"/>
              <a:gd name="connsiteY15-298" fmla="*/ 2305735 h 2352675"/>
              <a:gd name="connsiteX16-299" fmla="*/ 292990 w 2305050"/>
              <a:gd name="connsiteY16-300" fmla="*/ 2036368 h 2352675"/>
              <a:gd name="connsiteX17-301" fmla="*/ 523875 w 2305050"/>
              <a:gd name="connsiteY17-302" fmla="*/ 714375 h 2352675"/>
              <a:gd name="connsiteX18-303" fmla="*/ 0 w 2305050"/>
              <a:gd name="connsiteY18-304" fmla="*/ 0 h 2352675"/>
              <a:gd name="connsiteX0-305" fmla="*/ 0 w 2305050"/>
              <a:gd name="connsiteY0-306" fmla="*/ 0 h 2352675"/>
              <a:gd name="connsiteX1-307" fmla="*/ 771525 w 2305050"/>
              <a:gd name="connsiteY1-308" fmla="*/ 561975 h 2352675"/>
              <a:gd name="connsiteX2-309" fmla="*/ 1960779 w 2305050"/>
              <a:gd name="connsiteY2-310" fmla="*/ 472517 h 2352675"/>
              <a:gd name="connsiteX3-311" fmla="*/ 2270609 w 2305050"/>
              <a:gd name="connsiteY3-312" fmla="*/ 649910 h 2352675"/>
              <a:gd name="connsiteX4-313" fmla="*/ 1143000 w 2305050"/>
              <a:gd name="connsiteY4-314" fmla="*/ 1009650 h 2352675"/>
              <a:gd name="connsiteX5-315" fmla="*/ 1628775 w 2305050"/>
              <a:gd name="connsiteY5-316" fmla="*/ 1533525 h 2352675"/>
              <a:gd name="connsiteX6-317" fmla="*/ 2076450 w 2305050"/>
              <a:gd name="connsiteY6-318" fmla="*/ 1533525 h 2352675"/>
              <a:gd name="connsiteX7-319" fmla="*/ 2305050 w 2305050"/>
              <a:gd name="connsiteY7-320" fmla="*/ 1724025 h 2352675"/>
              <a:gd name="connsiteX8-321" fmla="*/ 1838325 w 2305050"/>
              <a:gd name="connsiteY8-322" fmla="*/ 1857375 h 2352675"/>
              <a:gd name="connsiteX9-323" fmla="*/ 2009775 w 2305050"/>
              <a:gd name="connsiteY9-324" fmla="*/ 2105025 h 2352675"/>
              <a:gd name="connsiteX10-325" fmla="*/ 1733550 w 2305050"/>
              <a:gd name="connsiteY10-326" fmla="*/ 1971675 h 2352675"/>
              <a:gd name="connsiteX11-327" fmla="*/ 1543050 w 2305050"/>
              <a:gd name="connsiteY11-328" fmla="*/ 2352675 h 2352675"/>
              <a:gd name="connsiteX12-329" fmla="*/ 1314450 w 2305050"/>
              <a:gd name="connsiteY12-330" fmla="*/ 2133600 h 2352675"/>
              <a:gd name="connsiteX13-331" fmla="*/ 1447800 w 2305050"/>
              <a:gd name="connsiteY13-332" fmla="*/ 1771650 h 2352675"/>
              <a:gd name="connsiteX14-333" fmla="*/ 923925 w 2305050"/>
              <a:gd name="connsiteY14-334" fmla="*/ 1190625 h 2352675"/>
              <a:gd name="connsiteX15-335" fmla="*/ 414757 w 2305050"/>
              <a:gd name="connsiteY15-336" fmla="*/ 2305735 h 2352675"/>
              <a:gd name="connsiteX16-337" fmla="*/ 292990 w 2305050"/>
              <a:gd name="connsiteY16-338" fmla="*/ 2036368 h 2352675"/>
              <a:gd name="connsiteX17-339" fmla="*/ 523875 w 2305050"/>
              <a:gd name="connsiteY17-340" fmla="*/ 714375 h 2352675"/>
              <a:gd name="connsiteX18-341" fmla="*/ 0 w 2305050"/>
              <a:gd name="connsiteY18-342" fmla="*/ 0 h 2352675"/>
              <a:gd name="connsiteX0-343" fmla="*/ 0 w 2305050"/>
              <a:gd name="connsiteY0-344" fmla="*/ 0 h 2352675"/>
              <a:gd name="connsiteX1-345" fmla="*/ 771525 w 2305050"/>
              <a:gd name="connsiteY1-346" fmla="*/ 561975 h 2352675"/>
              <a:gd name="connsiteX2-347" fmla="*/ 1960779 w 2305050"/>
              <a:gd name="connsiteY2-348" fmla="*/ 472517 h 2352675"/>
              <a:gd name="connsiteX3-349" fmla="*/ 2296212 w 2305050"/>
              <a:gd name="connsiteY3-350" fmla="*/ 646252 h 2352675"/>
              <a:gd name="connsiteX4-351" fmla="*/ 1143000 w 2305050"/>
              <a:gd name="connsiteY4-352" fmla="*/ 1009650 h 2352675"/>
              <a:gd name="connsiteX5-353" fmla="*/ 1628775 w 2305050"/>
              <a:gd name="connsiteY5-354" fmla="*/ 1533525 h 2352675"/>
              <a:gd name="connsiteX6-355" fmla="*/ 2076450 w 2305050"/>
              <a:gd name="connsiteY6-356" fmla="*/ 1533525 h 2352675"/>
              <a:gd name="connsiteX7-357" fmla="*/ 2305050 w 2305050"/>
              <a:gd name="connsiteY7-358" fmla="*/ 1724025 h 2352675"/>
              <a:gd name="connsiteX8-359" fmla="*/ 1838325 w 2305050"/>
              <a:gd name="connsiteY8-360" fmla="*/ 1857375 h 2352675"/>
              <a:gd name="connsiteX9-361" fmla="*/ 2009775 w 2305050"/>
              <a:gd name="connsiteY9-362" fmla="*/ 2105025 h 2352675"/>
              <a:gd name="connsiteX10-363" fmla="*/ 1733550 w 2305050"/>
              <a:gd name="connsiteY10-364" fmla="*/ 1971675 h 2352675"/>
              <a:gd name="connsiteX11-365" fmla="*/ 1543050 w 2305050"/>
              <a:gd name="connsiteY11-366" fmla="*/ 2352675 h 2352675"/>
              <a:gd name="connsiteX12-367" fmla="*/ 1314450 w 2305050"/>
              <a:gd name="connsiteY12-368" fmla="*/ 2133600 h 2352675"/>
              <a:gd name="connsiteX13-369" fmla="*/ 1447800 w 2305050"/>
              <a:gd name="connsiteY13-370" fmla="*/ 1771650 h 2352675"/>
              <a:gd name="connsiteX14-371" fmla="*/ 923925 w 2305050"/>
              <a:gd name="connsiteY14-372" fmla="*/ 1190625 h 2352675"/>
              <a:gd name="connsiteX15-373" fmla="*/ 414757 w 2305050"/>
              <a:gd name="connsiteY15-374" fmla="*/ 2305735 h 2352675"/>
              <a:gd name="connsiteX16-375" fmla="*/ 292990 w 2305050"/>
              <a:gd name="connsiteY16-376" fmla="*/ 2036368 h 2352675"/>
              <a:gd name="connsiteX17-377" fmla="*/ 523875 w 2305050"/>
              <a:gd name="connsiteY17-378" fmla="*/ 714375 h 2352675"/>
              <a:gd name="connsiteX18-379" fmla="*/ 0 w 2305050"/>
              <a:gd name="connsiteY18-380" fmla="*/ 0 h 2352675"/>
              <a:gd name="connsiteX0-381" fmla="*/ 0 w 2305050"/>
              <a:gd name="connsiteY0-382" fmla="*/ 0 h 2352675"/>
              <a:gd name="connsiteX1-383" fmla="*/ 771525 w 2305050"/>
              <a:gd name="connsiteY1-384" fmla="*/ 561975 h 2352675"/>
              <a:gd name="connsiteX2-385" fmla="*/ 1982725 w 2305050"/>
              <a:gd name="connsiteY2-386" fmla="*/ 494463 h 2352675"/>
              <a:gd name="connsiteX3-387" fmla="*/ 2296212 w 2305050"/>
              <a:gd name="connsiteY3-388" fmla="*/ 646252 h 2352675"/>
              <a:gd name="connsiteX4-389" fmla="*/ 1143000 w 2305050"/>
              <a:gd name="connsiteY4-390" fmla="*/ 1009650 h 2352675"/>
              <a:gd name="connsiteX5-391" fmla="*/ 1628775 w 2305050"/>
              <a:gd name="connsiteY5-392" fmla="*/ 1533525 h 2352675"/>
              <a:gd name="connsiteX6-393" fmla="*/ 2076450 w 2305050"/>
              <a:gd name="connsiteY6-394" fmla="*/ 1533525 h 2352675"/>
              <a:gd name="connsiteX7-395" fmla="*/ 2305050 w 2305050"/>
              <a:gd name="connsiteY7-396" fmla="*/ 1724025 h 2352675"/>
              <a:gd name="connsiteX8-397" fmla="*/ 1838325 w 2305050"/>
              <a:gd name="connsiteY8-398" fmla="*/ 1857375 h 2352675"/>
              <a:gd name="connsiteX9-399" fmla="*/ 2009775 w 2305050"/>
              <a:gd name="connsiteY9-400" fmla="*/ 2105025 h 2352675"/>
              <a:gd name="connsiteX10-401" fmla="*/ 1733550 w 2305050"/>
              <a:gd name="connsiteY10-402" fmla="*/ 1971675 h 2352675"/>
              <a:gd name="connsiteX11-403" fmla="*/ 1543050 w 2305050"/>
              <a:gd name="connsiteY11-404" fmla="*/ 2352675 h 2352675"/>
              <a:gd name="connsiteX12-405" fmla="*/ 1314450 w 2305050"/>
              <a:gd name="connsiteY12-406" fmla="*/ 2133600 h 2352675"/>
              <a:gd name="connsiteX13-407" fmla="*/ 1447800 w 2305050"/>
              <a:gd name="connsiteY13-408" fmla="*/ 1771650 h 2352675"/>
              <a:gd name="connsiteX14-409" fmla="*/ 923925 w 2305050"/>
              <a:gd name="connsiteY14-410" fmla="*/ 1190625 h 2352675"/>
              <a:gd name="connsiteX15-411" fmla="*/ 414757 w 2305050"/>
              <a:gd name="connsiteY15-412" fmla="*/ 2305735 h 2352675"/>
              <a:gd name="connsiteX16-413" fmla="*/ 292990 w 2305050"/>
              <a:gd name="connsiteY16-414" fmla="*/ 2036368 h 2352675"/>
              <a:gd name="connsiteX17-415" fmla="*/ 523875 w 2305050"/>
              <a:gd name="connsiteY17-416" fmla="*/ 714375 h 2352675"/>
              <a:gd name="connsiteX18-417" fmla="*/ 0 w 2305050"/>
              <a:gd name="connsiteY18-418" fmla="*/ 0 h 2352675"/>
              <a:gd name="connsiteX0-419" fmla="*/ 0 w 2305050"/>
              <a:gd name="connsiteY0-420" fmla="*/ 0 h 2352675"/>
              <a:gd name="connsiteX1-421" fmla="*/ 771525 w 2305050"/>
              <a:gd name="connsiteY1-422" fmla="*/ 561975 h 2352675"/>
              <a:gd name="connsiteX2-423" fmla="*/ 2041246 w 2305050"/>
              <a:gd name="connsiteY2-424" fmla="*/ 498120 h 2352675"/>
              <a:gd name="connsiteX3-425" fmla="*/ 2296212 w 2305050"/>
              <a:gd name="connsiteY3-426" fmla="*/ 646252 h 2352675"/>
              <a:gd name="connsiteX4-427" fmla="*/ 1143000 w 2305050"/>
              <a:gd name="connsiteY4-428" fmla="*/ 1009650 h 2352675"/>
              <a:gd name="connsiteX5-429" fmla="*/ 1628775 w 2305050"/>
              <a:gd name="connsiteY5-430" fmla="*/ 1533525 h 2352675"/>
              <a:gd name="connsiteX6-431" fmla="*/ 2076450 w 2305050"/>
              <a:gd name="connsiteY6-432" fmla="*/ 1533525 h 2352675"/>
              <a:gd name="connsiteX7-433" fmla="*/ 2305050 w 2305050"/>
              <a:gd name="connsiteY7-434" fmla="*/ 1724025 h 2352675"/>
              <a:gd name="connsiteX8-435" fmla="*/ 1838325 w 2305050"/>
              <a:gd name="connsiteY8-436" fmla="*/ 1857375 h 2352675"/>
              <a:gd name="connsiteX9-437" fmla="*/ 2009775 w 2305050"/>
              <a:gd name="connsiteY9-438" fmla="*/ 2105025 h 2352675"/>
              <a:gd name="connsiteX10-439" fmla="*/ 1733550 w 2305050"/>
              <a:gd name="connsiteY10-440" fmla="*/ 1971675 h 2352675"/>
              <a:gd name="connsiteX11-441" fmla="*/ 1543050 w 2305050"/>
              <a:gd name="connsiteY11-442" fmla="*/ 2352675 h 2352675"/>
              <a:gd name="connsiteX12-443" fmla="*/ 1314450 w 2305050"/>
              <a:gd name="connsiteY12-444" fmla="*/ 2133600 h 2352675"/>
              <a:gd name="connsiteX13-445" fmla="*/ 1447800 w 2305050"/>
              <a:gd name="connsiteY13-446" fmla="*/ 1771650 h 2352675"/>
              <a:gd name="connsiteX14-447" fmla="*/ 923925 w 2305050"/>
              <a:gd name="connsiteY14-448" fmla="*/ 1190625 h 2352675"/>
              <a:gd name="connsiteX15-449" fmla="*/ 414757 w 2305050"/>
              <a:gd name="connsiteY15-450" fmla="*/ 2305735 h 2352675"/>
              <a:gd name="connsiteX16-451" fmla="*/ 292990 w 2305050"/>
              <a:gd name="connsiteY16-452" fmla="*/ 2036368 h 2352675"/>
              <a:gd name="connsiteX17-453" fmla="*/ 523875 w 2305050"/>
              <a:gd name="connsiteY17-454" fmla="*/ 714375 h 2352675"/>
              <a:gd name="connsiteX18-455" fmla="*/ 0 w 2305050"/>
              <a:gd name="connsiteY18-456" fmla="*/ 0 h 2352675"/>
              <a:gd name="connsiteX0-457" fmla="*/ 0 w 2305050"/>
              <a:gd name="connsiteY0-458" fmla="*/ 0 h 2352675"/>
              <a:gd name="connsiteX1-459" fmla="*/ 771525 w 2305050"/>
              <a:gd name="connsiteY1-460" fmla="*/ 561975 h 2352675"/>
              <a:gd name="connsiteX2-461" fmla="*/ 2041246 w 2305050"/>
              <a:gd name="connsiteY2-462" fmla="*/ 498120 h 2352675"/>
              <a:gd name="connsiteX3-463" fmla="*/ 2296212 w 2305050"/>
              <a:gd name="connsiteY3-464" fmla="*/ 646252 h 2352675"/>
              <a:gd name="connsiteX4-465" fmla="*/ 1143000 w 2305050"/>
              <a:gd name="connsiteY4-466" fmla="*/ 1009650 h 2352675"/>
              <a:gd name="connsiteX5-467" fmla="*/ 1628775 w 2305050"/>
              <a:gd name="connsiteY5-468" fmla="*/ 1533525 h 2352675"/>
              <a:gd name="connsiteX6-469" fmla="*/ 2076450 w 2305050"/>
              <a:gd name="connsiteY6-470" fmla="*/ 1533525 h 2352675"/>
              <a:gd name="connsiteX7-471" fmla="*/ 2305050 w 2305050"/>
              <a:gd name="connsiteY7-472" fmla="*/ 1724025 h 2352675"/>
              <a:gd name="connsiteX8-473" fmla="*/ 1838325 w 2305050"/>
              <a:gd name="connsiteY8-474" fmla="*/ 1857375 h 2352675"/>
              <a:gd name="connsiteX9-475" fmla="*/ 2009775 w 2305050"/>
              <a:gd name="connsiteY9-476" fmla="*/ 2105025 h 2352675"/>
              <a:gd name="connsiteX10-477" fmla="*/ 1733550 w 2305050"/>
              <a:gd name="connsiteY10-478" fmla="*/ 1971675 h 2352675"/>
              <a:gd name="connsiteX11-479" fmla="*/ 1543050 w 2305050"/>
              <a:gd name="connsiteY11-480" fmla="*/ 2352675 h 2352675"/>
              <a:gd name="connsiteX12-481" fmla="*/ 1314450 w 2305050"/>
              <a:gd name="connsiteY12-482" fmla="*/ 2133600 h 2352675"/>
              <a:gd name="connsiteX13-483" fmla="*/ 1447800 w 2305050"/>
              <a:gd name="connsiteY13-484" fmla="*/ 1771650 h 2352675"/>
              <a:gd name="connsiteX14-485" fmla="*/ 923925 w 2305050"/>
              <a:gd name="connsiteY14-486" fmla="*/ 1190625 h 2352675"/>
              <a:gd name="connsiteX15-487" fmla="*/ 414757 w 2305050"/>
              <a:gd name="connsiteY15-488" fmla="*/ 2305735 h 2352675"/>
              <a:gd name="connsiteX16-489" fmla="*/ 292990 w 2305050"/>
              <a:gd name="connsiteY16-490" fmla="*/ 2036368 h 2352675"/>
              <a:gd name="connsiteX17-491" fmla="*/ 520217 w 2305050"/>
              <a:gd name="connsiteY17-492" fmla="*/ 750951 h 2352675"/>
              <a:gd name="connsiteX18-493" fmla="*/ 0 w 2305050"/>
              <a:gd name="connsiteY18-494" fmla="*/ 0 h 2352675"/>
              <a:gd name="connsiteX0-495" fmla="*/ 0 w 2305050"/>
              <a:gd name="connsiteY0-496" fmla="*/ 0 h 2352675"/>
              <a:gd name="connsiteX1-497" fmla="*/ 771525 w 2305050"/>
              <a:gd name="connsiteY1-498" fmla="*/ 561975 h 2352675"/>
              <a:gd name="connsiteX2-499" fmla="*/ 2041246 w 2305050"/>
              <a:gd name="connsiteY2-500" fmla="*/ 498120 h 2352675"/>
              <a:gd name="connsiteX3-501" fmla="*/ 2296212 w 2305050"/>
              <a:gd name="connsiteY3-502" fmla="*/ 646252 h 2352675"/>
              <a:gd name="connsiteX4-503" fmla="*/ 1143000 w 2305050"/>
              <a:gd name="connsiteY4-504" fmla="*/ 1009650 h 2352675"/>
              <a:gd name="connsiteX5-505" fmla="*/ 1628775 w 2305050"/>
              <a:gd name="connsiteY5-506" fmla="*/ 1533525 h 2352675"/>
              <a:gd name="connsiteX6-507" fmla="*/ 2076450 w 2305050"/>
              <a:gd name="connsiteY6-508" fmla="*/ 1533525 h 2352675"/>
              <a:gd name="connsiteX7-509" fmla="*/ 2305050 w 2305050"/>
              <a:gd name="connsiteY7-510" fmla="*/ 1724025 h 2352675"/>
              <a:gd name="connsiteX8-511" fmla="*/ 1838325 w 2305050"/>
              <a:gd name="connsiteY8-512" fmla="*/ 1857375 h 2352675"/>
              <a:gd name="connsiteX9-513" fmla="*/ 2009775 w 2305050"/>
              <a:gd name="connsiteY9-514" fmla="*/ 2105025 h 2352675"/>
              <a:gd name="connsiteX10-515" fmla="*/ 1733550 w 2305050"/>
              <a:gd name="connsiteY10-516" fmla="*/ 1971675 h 2352675"/>
              <a:gd name="connsiteX11-517" fmla="*/ 1543050 w 2305050"/>
              <a:gd name="connsiteY11-518" fmla="*/ 2352675 h 2352675"/>
              <a:gd name="connsiteX12-519" fmla="*/ 1314450 w 2305050"/>
              <a:gd name="connsiteY12-520" fmla="*/ 2133600 h 2352675"/>
              <a:gd name="connsiteX13-521" fmla="*/ 1447800 w 2305050"/>
              <a:gd name="connsiteY13-522" fmla="*/ 1771650 h 2352675"/>
              <a:gd name="connsiteX14-523" fmla="*/ 923925 w 2305050"/>
              <a:gd name="connsiteY14-524" fmla="*/ 1190625 h 2352675"/>
              <a:gd name="connsiteX15-525" fmla="*/ 414757 w 2305050"/>
              <a:gd name="connsiteY15-526" fmla="*/ 2305735 h 2352675"/>
              <a:gd name="connsiteX16-527" fmla="*/ 292990 w 2305050"/>
              <a:gd name="connsiteY16-528" fmla="*/ 2036368 h 2352675"/>
              <a:gd name="connsiteX17-529" fmla="*/ 520217 w 2305050"/>
              <a:gd name="connsiteY17-530" fmla="*/ 750951 h 2352675"/>
              <a:gd name="connsiteX18-531" fmla="*/ 0 w 2305050"/>
              <a:gd name="connsiteY18-532" fmla="*/ 0 h 2352675"/>
              <a:gd name="connsiteX0-533" fmla="*/ 0 w 2305050"/>
              <a:gd name="connsiteY0-534" fmla="*/ 0 h 2352675"/>
              <a:gd name="connsiteX1-535" fmla="*/ 771525 w 2305050"/>
              <a:gd name="connsiteY1-536" fmla="*/ 561975 h 2352675"/>
              <a:gd name="connsiteX2-537" fmla="*/ 2041246 w 2305050"/>
              <a:gd name="connsiteY2-538" fmla="*/ 498120 h 2352675"/>
              <a:gd name="connsiteX3-539" fmla="*/ 2296212 w 2305050"/>
              <a:gd name="connsiteY3-540" fmla="*/ 646252 h 2352675"/>
              <a:gd name="connsiteX4-541" fmla="*/ 1143000 w 2305050"/>
              <a:gd name="connsiteY4-542" fmla="*/ 1009650 h 2352675"/>
              <a:gd name="connsiteX5-543" fmla="*/ 1628775 w 2305050"/>
              <a:gd name="connsiteY5-544" fmla="*/ 1533525 h 2352675"/>
              <a:gd name="connsiteX6-545" fmla="*/ 2076450 w 2305050"/>
              <a:gd name="connsiteY6-546" fmla="*/ 1533525 h 2352675"/>
              <a:gd name="connsiteX7-547" fmla="*/ 2305050 w 2305050"/>
              <a:gd name="connsiteY7-548" fmla="*/ 1724025 h 2352675"/>
              <a:gd name="connsiteX8-549" fmla="*/ 1838325 w 2305050"/>
              <a:gd name="connsiteY8-550" fmla="*/ 1857375 h 2352675"/>
              <a:gd name="connsiteX9-551" fmla="*/ 2009775 w 2305050"/>
              <a:gd name="connsiteY9-552" fmla="*/ 2105025 h 2352675"/>
              <a:gd name="connsiteX10-553" fmla="*/ 1733550 w 2305050"/>
              <a:gd name="connsiteY10-554" fmla="*/ 1971675 h 2352675"/>
              <a:gd name="connsiteX11-555" fmla="*/ 1543050 w 2305050"/>
              <a:gd name="connsiteY11-556" fmla="*/ 2352675 h 2352675"/>
              <a:gd name="connsiteX12-557" fmla="*/ 1314450 w 2305050"/>
              <a:gd name="connsiteY12-558" fmla="*/ 2133600 h 2352675"/>
              <a:gd name="connsiteX13-559" fmla="*/ 1447800 w 2305050"/>
              <a:gd name="connsiteY13-560" fmla="*/ 1771650 h 2352675"/>
              <a:gd name="connsiteX14-561" fmla="*/ 923925 w 2305050"/>
              <a:gd name="connsiteY14-562" fmla="*/ 1190625 h 2352675"/>
              <a:gd name="connsiteX15-563" fmla="*/ 414757 w 2305050"/>
              <a:gd name="connsiteY15-564" fmla="*/ 2305735 h 2352675"/>
              <a:gd name="connsiteX16-565" fmla="*/ 292990 w 2305050"/>
              <a:gd name="connsiteY16-566" fmla="*/ 2036368 h 2352675"/>
              <a:gd name="connsiteX17-567" fmla="*/ 520217 w 2305050"/>
              <a:gd name="connsiteY17-568" fmla="*/ 750951 h 2352675"/>
              <a:gd name="connsiteX18-569" fmla="*/ 0 w 2305050"/>
              <a:gd name="connsiteY18-570" fmla="*/ 0 h 2352675"/>
              <a:gd name="connsiteX0-571" fmla="*/ 0 w 2305050"/>
              <a:gd name="connsiteY0-572" fmla="*/ 0 h 2352675"/>
              <a:gd name="connsiteX1-573" fmla="*/ 771525 w 2305050"/>
              <a:gd name="connsiteY1-574" fmla="*/ 561975 h 2352675"/>
              <a:gd name="connsiteX2-575" fmla="*/ 2041246 w 2305050"/>
              <a:gd name="connsiteY2-576" fmla="*/ 498120 h 2352675"/>
              <a:gd name="connsiteX3-577" fmla="*/ 2296212 w 2305050"/>
              <a:gd name="connsiteY3-578" fmla="*/ 646252 h 2352675"/>
              <a:gd name="connsiteX4-579" fmla="*/ 1143000 w 2305050"/>
              <a:gd name="connsiteY4-580" fmla="*/ 1009650 h 2352675"/>
              <a:gd name="connsiteX5-581" fmla="*/ 1628775 w 2305050"/>
              <a:gd name="connsiteY5-582" fmla="*/ 1533525 h 2352675"/>
              <a:gd name="connsiteX6-583" fmla="*/ 2076450 w 2305050"/>
              <a:gd name="connsiteY6-584" fmla="*/ 1533525 h 2352675"/>
              <a:gd name="connsiteX7-585" fmla="*/ 2305050 w 2305050"/>
              <a:gd name="connsiteY7-586" fmla="*/ 1724025 h 2352675"/>
              <a:gd name="connsiteX8-587" fmla="*/ 1838325 w 2305050"/>
              <a:gd name="connsiteY8-588" fmla="*/ 1857375 h 2352675"/>
              <a:gd name="connsiteX9-589" fmla="*/ 2009775 w 2305050"/>
              <a:gd name="connsiteY9-590" fmla="*/ 2105025 h 2352675"/>
              <a:gd name="connsiteX10-591" fmla="*/ 1733550 w 2305050"/>
              <a:gd name="connsiteY10-592" fmla="*/ 1971675 h 2352675"/>
              <a:gd name="connsiteX11-593" fmla="*/ 1543050 w 2305050"/>
              <a:gd name="connsiteY11-594" fmla="*/ 2352675 h 2352675"/>
              <a:gd name="connsiteX12-595" fmla="*/ 1314450 w 2305050"/>
              <a:gd name="connsiteY12-596" fmla="*/ 2133600 h 2352675"/>
              <a:gd name="connsiteX13-597" fmla="*/ 1447800 w 2305050"/>
              <a:gd name="connsiteY13-598" fmla="*/ 1771650 h 2352675"/>
              <a:gd name="connsiteX14-599" fmla="*/ 923925 w 2305050"/>
              <a:gd name="connsiteY14-600" fmla="*/ 1190625 h 2352675"/>
              <a:gd name="connsiteX15-601" fmla="*/ 414757 w 2305050"/>
              <a:gd name="connsiteY15-602" fmla="*/ 2305735 h 2352675"/>
              <a:gd name="connsiteX16-603" fmla="*/ 292990 w 2305050"/>
              <a:gd name="connsiteY16-604" fmla="*/ 2036368 h 2352675"/>
              <a:gd name="connsiteX17-605" fmla="*/ 520217 w 2305050"/>
              <a:gd name="connsiteY17-606" fmla="*/ 750951 h 2352675"/>
              <a:gd name="connsiteX18-607" fmla="*/ 0 w 2305050"/>
              <a:gd name="connsiteY18-608" fmla="*/ 0 h 2352675"/>
              <a:gd name="connsiteX0-609" fmla="*/ 0 w 2294077"/>
              <a:gd name="connsiteY0-610" fmla="*/ 0 h 2363647"/>
              <a:gd name="connsiteX1-611" fmla="*/ 760552 w 2294077"/>
              <a:gd name="connsiteY1-612" fmla="*/ 572947 h 2363647"/>
              <a:gd name="connsiteX2-613" fmla="*/ 2030273 w 2294077"/>
              <a:gd name="connsiteY2-614" fmla="*/ 509092 h 2363647"/>
              <a:gd name="connsiteX3-615" fmla="*/ 2285239 w 2294077"/>
              <a:gd name="connsiteY3-616" fmla="*/ 657224 h 2363647"/>
              <a:gd name="connsiteX4-617" fmla="*/ 1132027 w 2294077"/>
              <a:gd name="connsiteY4-618" fmla="*/ 1020622 h 2363647"/>
              <a:gd name="connsiteX5-619" fmla="*/ 1617802 w 2294077"/>
              <a:gd name="connsiteY5-620" fmla="*/ 1544497 h 2363647"/>
              <a:gd name="connsiteX6-621" fmla="*/ 2065477 w 2294077"/>
              <a:gd name="connsiteY6-622" fmla="*/ 1544497 h 2363647"/>
              <a:gd name="connsiteX7-623" fmla="*/ 2294077 w 2294077"/>
              <a:gd name="connsiteY7-624" fmla="*/ 1734997 h 2363647"/>
              <a:gd name="connsiteX8-625" fmla="*/ 1827352 w 2294077"/>
              <a:gd name="connsiteY8-626" fmla="*/ 1868347 h 2363647"/>
              <a:gd name="connsiteX9-627" fmla="*/ 1998802 w 2294077"/>
              <a:gd name="connsiteY9-628" fmla="*/ 2115997 h 2363647"/>
              <a:gd name="connsiteX10-629" fmla="*/ 1722577 w 2294077"/>
              <a:gd name="connsiteY10-630" fmla="*/ 1982647 h 2363647"/>
              <a:gd name="connsiteX11-631" fmla="*/ 1532077 w 2294077"/>
              <a:gd name="connsiteY11-632" fmla="*/ 2363647 h 2363647"/>
              <a:gd name="connsiteX12-633" fmla="*/ 1303477 w 2294077"/>
              <a:gd name="connsiteY12-634" fmla="*/ 2144572 h 2363647"/>
              <a:gd name="connsiteX13-635" fmla="*/ 1436827 w 2294077"/>
              <a:gd name="connsiteY13-636" fmla="*/ 1782622 h 2363647"/>
              <a:gd name="connsiteX14-637" fmla="*/ 912952 w 2294077"/>
              <a:gd name="connsiteY14-638" fmla="*/ 1201597 h 2363647"/>
              <a:gd name="connsiteX15-639" fmla="*/ 403784 w 2294077"/>
              <a:gd name="connsiteY15-640" fmla="*/ 2316707 h 2363647"/>
              <a:gd name="connsiteX16-641" fmla="*/ 282017 w 2294077"/>
              <a:gd name="connsiteY16-642" fmla="*/ 2047340 h 2363647"/>
              <a:gd name="connsiteX17-643" fmla="*/ 509244 w 2294077"/>
              <a:gd name="connsiteY17-644" fmla="*/ 761923 h 2363647"/>
              <a:gd name="connsiteX18-645" fmla="*/ 0 w 2294077"/>
              <a:gd name="connsiteY18-646" fmla="*/ 0 h 2363647"/>
              <a:gd name="connsiteX0-647" fmla="*/ 6569 w 2300646"/>
              <a:gd name="connsiteY0-648" fmla="*/ 0 h 2363647"/>
              <a:gd name="connsiteX1-649" fmla="*/ 767121 w 2300646"/>
              <a:gd name="connsiteY1-650" fmla="*/ 572947 h 2363647"/>
              <a:gd name="connsiteX2-651" fmla="*/ 2036842 w 2300646"/>
              <a:gd name="connsiteY2-652" fmla="*/ 509092 h 2363647"/>
              <a:gd name="connsiteX3-653" fmla="*/ 2291808 w 2300646"/>
              <a:gd name="connsiteY3-654" fmla="*/ 657224 h 2363647"/>
              <a:gd name="connsiteX4-655" fmla="*/ 1138596 w 2300646"/>
              <a:gd name="connsiteY4-656" fmla="*/ 1020622 h 2363647"/>
              <a:gd name="connsiteX5-657" fmla="*/ 1624371 w 2300646"/>
              <a:gd name="connsiteY5-658" fmla="*/ 1544497 h 2363647"/>
              <a:gd name="connsiteX6-659" fmla="*/ 2072046 w 2300646"/>
              <a:gd name="connsiteY6-660" fmla="*/ 1544497 h 2363647"/>
              <a:gd name="connsiteX7-661" fmla="*/ 2300646 w 2300646"/>
              <a:gd name="connsiteY7-662" fmla="*/ 1734997 h 2363647"/>
              <a:gd name="connsiteX8-663" fmla="*/ 1833921 w 2300646"/>
              <a:gd name="connsiteY8-664" fmla="*/ 1868347 h 2363647"/>
              <a:gd name="connsiteX9-665" fmla="*/ 2005371 w 2300646"/>
              <a:gd name="connsiteY9-666" fmla="*/ 2115997 h 2363647"/>
              <a:gd name="connsiteX10-667" fmla="*/ 1729146 w 2300646"/>
              <a:gd name="connsiteY10-668" fmla="*/ 1982647 h 2363647"/>
              <a:gd name="connsiteX11-669" fmla="*/ 1538646 w 2300646"/>
              <a:gd name="connsiteY11-670" fmla="*/ 2363647 h 2363647"/>
              <a:gd name="connsiteX12-671" fmla="*/ 1310046 w 2300646"/>
              <a:gd name="connsiteY12-672" fmla="*/ 2144572 h 2363647"/>
              <a:gd name="connsiteX13-673" fmla="*/ 1443396 w 2300646"/>
              <a:gd name="connsiteY13-674" fmla="*/ 1782622 h 2363647"/>
              <a:gd name="connsiteX14-675" fmla="*/ 919521 w 2300646"/>
              <a:gd name="connsiteY14-676" fmla="*/ 1201597 h 2363647"/>
              <a:gd name="connsiteX15-677" fmla="*/ 410353 w 2300646"/>
              <a:gd name="connsiteY15-678" fmla="*/ 2316707 h 2363647"/>
              <a:gd name="connsiteX16-679" fmla="*/ 288586 w 2300646"/>
              <a:gd name="connsiteY16-680" fmla="*/ 2047340 h 2363647"/>
              <a:gd name="connsiteX17-681" fmla="*/ 515813 w 2300646"/>
              <a:gd name="connsiteY17-682" fmla="*/ 761923 h 2363647"/>
              <a:gd name="connsiteX18-683" fmla="*/ 6569 w 2300646"/>
              <a:gd name="connsiteY18-684" fmla="*/ 0 h 2363647"/>
              <a:gd name="connsiteX0-685" fmla="*/ 6569 w 2300646"/>
              <a:gd name="connsiteY0-686" fmla="*/ 5505 h 2369152"/>
              <a:gd name="connsiteX1-687" fmla="*/ 767121 w 2300646"/>
              <a:gd name="connsiteY1-688" fmla="*/ 578452 h 2369152"/>
              <a:gd name="connsiteX2-689" fmla="*/ 2036842 w 2300646"/>
              <a:gd name="connsiteY2-690" fmla="*/ 514597 h 2369152"/>
              <a:gd name="connsiteX3-691" fmla="*/ 2291808 w 2300646"/>
              <a:gd name="connsiteY3-692" fmla="*/ 662729 h 2369152"/>
              <a:gd name="connsiteX4-693" fmla="*/ 1138596 w 2300646"/>
              <a:gd name="connsiteY4-694" fmla="*/ 1026127 h 2369152"/>
              <a:gd name="connsiteX5-695" fmla="*/ 1624371 w 2300646"/>
              <a:gd name="connsiteY5-696" fmla="*/ 1550002 h 2369152"/>
              <a:gd name="connsiteX6-697" fmla="*/ 2072046 w 2300646"/>
              <a:gd name="connsiteY6-698" fmla="*/ 1550002 h 2369152"/>
              <a:gd name="connsiteX7-699" fmla="*/ 2300646 w 2300646"/>
              <a:gd name="connsiteY7-700" fmla="*/ 1740502 h 2369152"/>
              <a:gd name="connsiteX8-701" fmla="*/ 1833921 w 2300646"/>
              <a:gd name="connsiteY8-702" fmla="*/ 1873852 h 2369152"/>
              <a:gd name="connsiteX9-703" fmla="*/ 2005371 w 2300646"/>
              <a:gd name="connsiteY9-704" fmla="*/ 2121502 h 2369152"/>
              <a:gd name="connsiteX10-705" fmla="*/ 1729146 w 2300646"/>
              <a:gd name="connsiteY10-706" fmla="*/ 1988152 h 2369152"/>
              <a:gd name="connsiteX11-707" fmla="*/ 1538646 w 2300646"/>
              <a:gd name="connsiteY11-708" fmla="*/ 2369152 h 2369152"/>
              <a:gd name="connsiteX12-709" fmla="*/ 1310046 w 2300646"/>
              <a:gd name="connsiteY12-710" fmla="*/ 2150077 h 2369152"/>
              <a:gd name="connsiteX13-711" fmla="*/ 1443396 w 2300646"/>
              <a:gd name="connsiteY13-712" fmla="*/ 1788127 h 2369152"/>
              <a:gd name="connsiteX14-713" fmla="*/ 919521 w 2300646"/>
              <a:gd name="connsiteY14-714" fmla="*/ 1207102 h 2369152"/>
              <a:gd name="connsiteX15-715" fmla="*/ 410353 w 2300646"/>
              <a:gd name="connsiteY15-716" fmla="*/ 2322212 h 2369152"/>
              <a:gd name="connsiteX16-717" fmla="*/ 288586 w 2300646"/>
              <a:gd name="connsiteY16-718" fmla="*/ 2052845 h 2369152"/>
              <a:gd name="connsiteX17-719" fmla="*/ 515813 w 2300646"/>
              <a:gd name="connsiteY17-720" fmla="*/ 767428 h 2369152"/>
              <a:gd name="connsiteX18-721" fmla="*/ 6569 w 2300646"/>
              <a:gd name="connsiteY18-722" fmla="*/ 5505 h 2369152"/>
              <a:gd name="connsiteX0-723" fmla="*/ 11167 w 2305244"/>
              <a:gd name="connsiteY0-724" fmla="*/ 5505 h 2369152"/>
              <a:gd name="connsiteX1-725" fmla="*/ 771719 w 2305244"/>
              <a:gd name="connsiteY1-726" fmla="*/ 578452 h 2369152"/>
              <a:gd name="connsiteX2-727" fmla="*/ 2041440 w 2305244"/>
              <a:gd name="connsiteY2-728" fmla="*/ 514597 h 2369152"/>
              <a:gd name="connsiteX3-729" fmla="*/ 2296406 w 2305244"/>
              <a:gd name="connsiteY3-730" fmla="*/ 662729 h 2369152"/>
              <a:gd name="connsiteX4-731" fmla="*/ 1143194 w 2305244"/>
              <a:gd name="connsiteY4-732" fmla="*/ 1026127 h 2369152"/>
              <a:gd name="connsiteX5-733" fmla="*/ 1628969 w 2305244"/>
              <a:gd name="connsiteY5-734" fmla="*/ 1550002 h 2369152"/>
              <a:gd name="connsiteX6-735" fmla="*/ 2076644 w 2305244"/>
              <a:gd name="connsiteY6-736" fmla="*/ 1550002 h 2369152"/>
              <a:gd name="connsiteX7-737" fmla="*/ 2305244 w 2305244"/>
              <a:gd name="connsiteY7-738" fmla="*/ 1740502 h 2369152"/>
              <a:gd name="connsiteX8-739" fmla="*/ 1838519 w 2305244"/>
              <a:gd name="connsiteY8-740" fmla="*/ 1873852 h 2369152"/>
              <a:gd name="connsiteX9-741" fmla="*/ 2009969 w 2305244"/>
              <a:gd name="connsiteY9-742" fmla="*/ 2121502 h 2369152"/>
              <a:gd name="connsiteX10-743" fmla="*/ 1733744 w 2305244"/>
              <a:gd name="connsiteY10-744" fmla="*/ 1988152 h 2369152"/>
              <a:gd name="connsiteX11-745" fmla="*/ 1543244 w 2305244"/>
              <a:gd name="connsiteY11-746" fmla="*/ 2369152 h 2369152"/>
              <a:gd name="connsiteX12-747" fmla="*/ 1314644 w 2305244"/>
              <a:gd name="connsiteY12-748" fmla="*/ 2150077 h 2369152"/>
              <a:gd name="connsiteX13-749" fmla="*/ 1447994 w 2305244"/>
              <a:gd name="connsiteY13-750" fmla="*/ 1788127 h 2369152"/>
              <a:gd name="connsiteX14-751" fmla="*/ 924119 w 2305244"/>
              <a:gd name="connsiteY14-752" fmla="*/ 1207102 h 2369152"/>
              <a:gd name="connsiteX15-753" fmla="*/ 414951 w 2305244"/>
              <a:gd name="connsiteY15-754" fmla="*/ 2322212 h 2369152"/>
              <a:gd name="connsiteX16-755" fmla="*/ 293184 w 2305244"/>
              <a:gd name="connsiteY16-756" fmla="*/ 2052845 h 2369152"/>
              <a:gd name="connsiteX17-757" fmla="*/ 520411 w 2305244"/>
              <a:gd name="connsiteY17-758" fmla="*/ 767428 h 2369152"/>
              <a:gd name="connsiteX18-759" fmla="*/ 11167 w 2305244"/>
              <a:gd name="connsiteY18-760" fmla="*/ 5505 h 2369152"/>
              <a:gd name="connsiteX0-761" fmla="*/ 11167 w 2305244"/>
              <a:gd name="connsiteY0-762" fmla="*/ 5505 h 2369152"/>
              <a:gd name="connsiteX1-763" fmla="*/ 771719 w 2305244"/>
              <a:gd name="connsiteY1-764" fmla="*/ 578452 h 2369152"/>
              <a:gd name="connsiteX2-765" fmla="*/ 2041440 w 2305244"/>
              <a:gd name="connsiteY2-766" fmla="*/ 514597 h 2369152"/>
              <a:gd name="connsiteX3-767" fmla="*/ 2296406 w 2305244"/>
              <a:gd name="connsiteY3-768" fmla="*/ 662729 h 2369152"/>
              <a:gd name="connsiteX4-769" fmla="*/ 1143194 w 2305244"/>
              <a:gd name="connsiteY4-770" fmla="*/ 1026127 h 2369152"/>
              <a:gd name="connsiteX5-771" fmla="*/ 1628969 w 2305244"/>
              <a:gd name="connsiteY5-772" fmla="*/ 1550002 h 2369152"/>
              <a:gd name="connsiteX6-773" fmla="*/ 2076644 w 2305244"/>
              <a:gd name="connsiteY6-774" fmla="*/ 1550002 h 2369152"/>
              <a:gd name="connsiteX7-775" fmla="*/ 2305244 w 2305244"/>
              <a:gd name="connsiteY7-776" fmla="*/ 1740502 h 2369152"/>
              <a:gd name="connsiteX8-777" fmla="*/ 1838519 w 2305244"/>
              <a:gd name="connsiteY8-778" fmla="*/ 1873852 h 2369152"/>
              <a:gd name="connsiteX9-779" fmla="*/ 2009969 w 2305244"/>
              <a:gd name="connsiteY9-780" fmla="*/ 2121502 h 2369152"/>
              <a:gd name="connsiteX10-781" fmla="*/ 1733744 w 2305244"/>
              <a:gd name="connsiteY10-782" fmla="*/ 1988152 h 2369152"/>
              <a:gd name="connsiteX11-783" fmla="*/ 1543244 w 2305244"/>
              <a:gd name="connsiteY11-784" fmla="*/ 2369152 h 2369152"/>
              <a:gd name="connsiteX12-785" fmla="*/ 1314644 w 2305244"/>
              <a:gd name="connsiteY12-786" fmla="*/ 2150077 h 2369152"/>
              <a:gd name="connsiteX13-787" fmla="*/ 1447994 w 2305244"/>
              <a:gd name="connsiteY13-788" fmla="*/ 1788127 h 2369152"/>
              <a:gd name="connsiteX14-789" fmla="*/ 909489 w 2305244"/>
              <a:gd name="connsiteY14-790" fmla="*/ 1185156 h 2369152"/>
              <a:gd name="connsiteX15-791" fmla="*/ 414951 w 2305244"/>
              <a:gd name="connsiteY15-792" fmla="*/ 2322212 h 2369152"/>
              <a:gd name="connsiteX16-793" fmla="*/ 293184 w 2305244"/>
              <a:gd name="connsiteY16-794" fmla="*/ 2052845 h 2369152"/>
              <a:gd name="connsiteX17-795" fmla="*/ 520411 w 2305244"/>
              <a:gd name="connsiteY17-796" fmla="*/ 767428 h 2369152"/>
              <a:gd name="connsiteX18-797" fmla="*/ 11167 w 2305244"/>
              <a:gd name="connsiteY18-798" fmla="*/ 5505 h 2369152"/>
              <a:gd name="connsiteX0-799" fmla="*/ 11167 w 2305244"/>
              <a:gd name="connsiteY0-800" fmla="*/ 5505 h 2369152"/>
              <a:gd name="connsiteX1-801" fmla="*/ 771719 w 2305244"/>
              <a:gd name="connsiteY1-802" fmla="*/ 578452 h 2369152"/>
              <a:gd name="connsiteX2-803" fmla="*/ 2041440 w 2305244"/>
              <a:gd name="connsiteY2-804" fmla="*/ 514597 h 2369152"/>
              <a:gd name="connsiteX3-805" fmla="*/ 2296406 w 2305244"/>
              <a:gd name="connsiteY3-806" fmla="*/ 662729 h 2369152"/>
              <a:gd name="connsiteX4-807" fmla="*/ 1106618 w 2305244"/>
              <a:gd name="connsiteY4-808" fmla="*/ 1004182 h 2369152"/>
              <a:gd name="connsiteX5-809" fmla="*/ 1628969 w 2305244"/>
              <a:gd name="connsiteY5-810" fmla="*/ 1550002 h 2369152"/>
              <a:gd name="connsiteX6-811" fmla="*/ 2076644 w 2305244"/>
              <a:gd name="connsiteY6-812" fmla="*/ 1550002 h 2369152"/>
              <a:gd name="connsiteX7-813" fmla="*/ 2305244 w 2305244"/>
              <a:gd name="connsiteY7-814" fmla="*/ 1740502 h 2369152"/>
              <a:gd name="connsiteX8-815" fmla="*/ 1838519 w 2305244"/>
              <a:gd name="connsiteY8-816" fmla="*/ 1873852 h 2369152"/>
              <a:gd name="connsiteX9-817" fmla="*/ 2009969 w 2305244"/>
              <a:gd name="connsiteY9-818" fmla="*/ 2121502 h 2369152"/>
              <a:gd name="connsiteX10-819" fmla="*/ 1733744 w 2305244"/>
              <a:gd name="connsiteY10-820" fmla="*/ 1988152 h 2369152"/>
              <a:gd name="connsiteX11-821" fmla="*/ 1543244 w 2305244"/>
              <a:gd name="connsiteY11-822" fmla="*/ 2369152 h 2369152"/>
              <a:gd name="connsiteX12-823" fmla="*/ 1314644 w 2305244"/>
              <a:gd name="connsiteY12-824" fmla="*/ 2150077 h 2369152"/>
              <a:gd name="connsiteX13-825" fmla="*/ 1447994 w 2305244"/>
              <a:gd name="connsiteY13-826" fmla="*/ 1788127 h 2369152"/>
              <a:gd name="connsiteX14-827" fmla="*/ 909489 w 2305244"/>
              <a:gd name="connsiteY14-828" fmla="*/ 1185156 h 2369152"/>
              <a:gd name="connsiteX15-829" fmla="*/ 414951 w 2305244"/>
              <a:gd name="connsiteY15-830" fmla="*/ 2322212 h 2369152"/>
              <a:gd name="connsiteX16-831" fmla="*/ 293184 w 2305244"/>
              <a:gd name="connsiteY16-832" fmla="*/ 2052845 h 2369152"/>
              <a:gd name="connsiteX17-833" fmla="*/ 520411 w 2305244"/>
              <a:gd name="connsiteY17-834" fmla="*/ 767428 h 2369152"/>
              <a:gd name="connsiteX18-835" fmla="*/ 11167 w 2305244"/>
              <a:gd name="connsiteY18-836" fmla="*/ 5505 h 2369152"/>
              <a:gd name="connsiteX0-837" fmla="*/ 11167 w 2305244"/>
              <a:gd name="connsiteY0-838" fmla="*/ 5505 h 2369152"/>
              <a:gd name="connsiteX1-839" fmla="*/ 771719 w 2305244"/>
              <a:gd name="connsiteY1-840" fmla="*/ 578452 h 2369152"/>
              <a:gd name="connsiteX2-841" fmla="*/ 2041440 w 2305244"/>
              <a:gd name="connsiteY2-842" fmla="*/ 514597 h 2369152"/>
              <a:gd name="connsiteX3-843" fmla="*/ 2296406 w 2305244"/>
              <a:gd name="connsiteY3-844" fmla="*/ 662729 h 2369152"/>
              <a:gd name="connsiteX4-845" fmla="*/ 1106618 w 2305244"/>
              <a:gd name="connsiteY4-846" fmla="*/ 1004182 h 2369152"/>
              <a:gd name="connsiteX5-847" fmla="*/ 1628969 w 2305244"/>
              <a:gd name="connsiteY5-848" fmla="*/ 1550002 h 2369152"/>
              <a:gd name="connsiteX6-849" fmla="*/ 2076644 w 2305244"/>
              <a:gd name="connsiteY6-850" fmla="*/ 1550002 h 2369152"/>
              <a:gd name="connsiteX7-851" fmla="*/ 2305244 w 2305244"/>
              <a:gd name="connsiteY7-852" fmla="*/ 1740502 h 2369152"/>
              <a:gd name="connsiteX8-853" fmla="*/ 1838519 w 2305244"/>
              <a:gd name="connsiteY8-854" fmla="*/ 1873852 h 2369152"/>
              <a:gd name="connsiteX9-855" fmla="*/ 2009969 w 2305244"/>
              <a:gd name="connsiteY9-856" fmla="*/ 2121502 h 2369152"/>
              <a:gd name="connsiteX10-857" fmla="*/ 1733744 w 2305244"/>
              <a:gd name="connsiteY10-858" fmla="*/ 1988152 h 2369152"/>
              <a:gd name="connsiteX11-859" fmla="*/ 1543244 w 2305244"/>
              <a:gd name="connsiteY11-860" fmla="*/ 2369152 h 2369152"/>
              <a:gd name="connsiteX12-861" fmla="*/ 1314644 w 2305244"/>
              <a:gd name="connsiteY12-862" fmla="*/ 2150077 h 2369152"/>
              <a:gd name="connsiteX13-863" fmla="*/ 1447994 w 2305244"/>
              <a:gd name="connsiteY13-864" fmla="*/ 1788127 h 2369152"/>
              <a:gd name="connsiteX14-865" fmla="*/ 898516 w 2305244"/>
              <a:gd name="connsiteY14-866" fmla="*/ 1196129 h 2369152"/>
              <a:gd name="connsiteX15-867" fmla="*/ 414951 w 2305244"/>
              <a:gd name="connsiteY15-868" fmla="*/ 2322212 h 2369152"/>
              <a:gd name="connsiteX16-869" fmla="*/ 293184 w 2305244"/>
              <a:gd name="connsiteY16-870" fmla="*/ 2052845 h 2369152"/>
              <a:gd name="connsiteX17-871" fmla="*/ 520411 w 2305244"/>
              <a:gd name="connsiteY17-872" fmla="*/ 767428 h 2369152"/>
              <a:gd name="connsiteX18-873" fmla="*/ 11167 w 2305244"/>
              <a:gd name="connsiteY18-874" fmla="*/ 5505 h 2369152"/>
              <a:gd name="connsiteX0-875" fmla="*/ 11167 w 2305244"/>
              <a:gd name="connsiteY0-876" fmla="*/ 5505 h 2369152"/>
              <a:gd name="connsiteX1-877" fmla="*/ 771719 w 2305244"/>
              <a:gd name="connsiteY1-878" fmla="*/ 578452 h 2369152"/>
              <a:gd name="connsiteX2-879" fmla="*/ 2041440 w 2305244"/>
              <a:gd name="connsiteY2-880" fmla="*/ 514597 h 2369152"/>
              <a:gd name="connsiteX3-881" fmla="*/ 2296406 w 2305244"/>
              <a:gd name="connsiteY3-882" fmla="*/ 662729 h 2369152"/>
              <a:gd name="connsiteX4-883" fmla="*/ 1124906 w 2305244"/>
              <a:gd name="connsiteY4-884" fmla="*/ 1004182 h 2369152"/>
              <a:gd name="connsiteX5-885" fmla="*/ 1628969 w 2305244"/>
              <a:gd name="connsiteY5-886" fmla="*/ 1550002 h 2369152"/>
              <a:gd name="connsiteX6-887" fmla="*/ 2076644 w 2305244"/>
              <a:gd name="connsiteY6-888" fmla="*/ 1550002 h 2369152"/>
              <a:gd name="connsiteX7-889" fmla="*/ 2305244 w 2305244"/>
              <a:gd name="connsiteY7-890" fmla="*/ 1740502 h 2369152"/>
              <a:gd name="connsiteX8-891" fmla="*/ 1838519 w 2305244"/>
              <a:gd name="connsiteY8-892" fmla="*/ 1873852 h 2369152"/>
              <a:gd name="connsiteX9-893" fmla="*/ 2009969 w 2305244"/>
              <a:gd name="connsiteY9-894" fmla="*/ 2121502 h 2369152"/>
              <a:gd name="connsiteX10-895" fmla="*/ 1733744 w 2305244"/>
              <a:gd name="connsiteY10-896" fmla="*/ 1988152 h 2369152"/>
              <a:gd name="connsiteX11-897" fmla="*/ 1543244 w 2305244"/>
              <a:gd name="connsiteY11-898" fmla="*/ 2369152 h 2369152"/>
              <a:gd name="connsiteX12-899" fmla="*/ 1314644 w 2305244"/>
              <a:gd name="connsiteY12-900" fmla="*/ 2150077 h 2369152"/>
              <a:gd name="connsiteX13-901" fmla="*/ 1447994 w 2305244"/>
              <a:gd name="connsiteY13-902" fmla="*/ 1788127 h 2369152"/>
              <a:gd name="connsiteX14-903" fmla="*/ 898516 w 2305244"/>
              <a:gd name="connsiteY14-904" fmla="*/ 1196129 h 2369152"/>
              <a:gd name="connsiteX15-905" fmla="*/ 414951 w 2305244"/>
              <a:gd name="connsiteY15-906" fmla="*/ 2322212 h 2369152"/>
              <a:gd name="connsiteX16-907" fmla="*/ 293184 w 2305244"/>
              <a:gd name="connsiteY16-908" fmla="*/ 2052845 h 2369152"/>
              <a:gd name="connsiteX17-909" fmla="*/ 520411 w 2305244"/>
              <a:gd name="connsiteY17-910" fmla="*/ 767428 h 2369152"/>
              <a:gd name="connsiteX18-911" fmla="*/ 11167 w 2305244"/>
              <a:gd name="connsiteY18-912" fmla="*/ 5505 h 2369152"/>
              <a:gd name="connsiteX0-913" fmla="*/ 11167 w 2305244"/>
              <a:gd name="connsiteY0-914" fmla="*/ 5505 h 2369152"/>
              <a:gd name="connsiteX1-915" fmla="*/ 771719 w 2305244"/>
              <a:gd name="connsiteY1-916" fmla="*/ 578452 h 2369152"/>
              <a:gd name="connsiteX2-917" fmla="*/ 2041440 w 2305244"/>
              <a:gd name="connsiteY2-918" fmla="*/ 514597 h 2369152"/>
              <a:gd name="connsiteX3-919" fmla="*/ 2296406 w 2305244"/>
              <a:gd name="connsiteY3-920" fmla="*/ 662729 h 2369152"/>
              <a:gd name="connsiteX4-921" fmla="*/ 1124906 w 2305244"/>
              <a:gd name="connsiteY4-922" fmla="*/ 1004182 h 2369152"/>
              <a:gd name="connsiteX5-923" fmla="*/ 1628969 w 2305244"/>
              <a:gd name="connsiteY5-924" fmla="*/ 1550002 h 2369152"/>
              <a:gd name="connsiteX6-925" fmla="*/ 2076644 w 2305244"/>
              <a:gd name="connsiteY6-926" fmla="*/ 1550002 h 2369152"/>
              <a:gd name="connsiteX7-927" fmla="*/ 2305244 w 2305244"/>
              <a:gd name="connsiteY7-928" fmla="*/ 1740502 h 2369152"/>
              <a:gd name="connsiteX8-929" fmla="*/ 1838519 w 2305244"/>
              <a:gd name="connsiteY8-930" fmla="*/ 1873852 h 2369152"/>
              <a:gd name="connsiteX9-931" fmla="*/ 2009969 w 2305244"/>
              <a:gd name="connsiteY9-932" fmla="*/ 2121502 h 2369152"/>
              <a:gd name="connsiteX10-933" fmla="*/ 1733744 w 2305244"/>
              <a:gd name="connsiteY10-934" fmla="*/ 1988152 h 2369152"/>
              <a:gd name="connsiteX11-935" fmla="*/ 1543244 w 2305244"/>
              <a:gd name="connsiteY11-936" fmla="*/ 2369152 h 2369152"/>
              <a:gd name="connsiteX12-937" fmla="*/ 1314644 w 2305244"/>
              <a:gd name="connsiteY12-938" fmla="*/ 2150077 h 2369152"/>
              <a:gd name="connsiteX13-939" fmla="*/ 1447994 w 2305244"/>
              <a:gd name="connsiteY13-940" fmla="*/ 1788127 h 2369152"/>
              <a:gd name="connsiteX14-941" fmla="*/ 909489 w 2305244"/>
              <a:gd name="connsiteY14-942" fmla="*/ 1225390 h 2369152"/>
              <a:gd name="connsiteX15-943" fmla="*/ 414951 w 2305244"/>
              <a:gd name="connsiteY15-944" fmla="*/ 2322212 h 2369152"/>
              <a:gd name="connsiteX16-945" fmla="*/ 293184 w 2305244"/>
              <a:gd name="connsiteY16-946" fmla="*/ 2052845 h 2369152"/>
              <a:gd name="connsiteX17-947" fmla="*/ 520411 w 2305244"/>
              <a:gd name="connsiteY17-948" fmla="*/ 767428 h 2369152"/>
              <a:gd name="connsiteX18-949" fmla="*/ 11167 w 2305244"/>
              <a:gd name="connsiteY18-950" fmla="*/ 5505 h 2369152"/>
              <a:gd name="connsiteX0-951" fmla="*/ 11167 w 2305244"/>
              <a:gd name="connsiteY0-952" fmla="*/ 5505 h 2369152"/>
              <a:gd name="connsiteX1-953" fmla="*/ 771719 w 2305244"/>
              <a:gd name="connsiteY1-954" fmla="*/ 578452 h 2369152"/>
              <a:gd name="connsiteX2-955" fmla="*/ 2041440 w 2305244"/>
              <a:gd name="connsiteY2-956" fmla="*/ 514597 h 2369152"/>
              <a:gd name="connsiteX3-957" fmla="*/ 2296406 w 2305244"/>
              <a:gd name="connsiteY3-958" fmla="*/ 662729 h 2369152"/>
              <a:gd name="connsiteX4-959" fmla="*/ 1124906 w 2305244"/>
              <a:gd name="connsiteY4-960" fmla="*/ 1004182 h 2369152"/>
              <a:gd name="connsiteX5-961" fmla="*/ 1628969 w 2305244"/>
              <a:gd name="connsiteY5-962" fmla="*/ 1550002 h 2369152"/>
              <a:gd name="connsiteX6-963" fmla="*/ 2076644 w 2305244"/>
              <a:gd name="connsiteY6-964" fmla="*/ 1550002 h 2369152"/>
              <a:gd name="connsiteX7-965" fmla="*/ 2305244 w 2305244"/>
              <a:gd name="connsiteY7-966" fmla="*/ 1740502 h 2369152"/>
              <a:gd name="connsiteX8-967" fmla="*/ 1838519 w 2305244"/>
              <a:gd name="connsiteY8-968" fmla="*/ 1873852 h 2369152"/>
              <a:gd name="connsiteX9-969" fmla="*/ 2009969 w 2305244"/>
              <a:gd name="connsiteY9-970" fmla="*/ 2121502 h 2369152"/>
              <a:gd name="connsiteX10-971" fmla="*/ 1733744 w 2305244"/>
              <a:gd name="connsiteY10-972" fmla="*/ 1988152 h 2369152"/>
              <a:gd name="connsiteX11-973" fmla="*/ 1543244 w 2305244"/>
              <a:gd name="connsiteY11-974" fmla="*/ 2369152 h 2369152"/>
              <a:gd name="connsiteX12-975" fmla="*/ 1314644 w 2305244"/>
              <a:gd name="connsiteY12-976" fmla="*/ 2150077 h 2369152"/>
              <a:gd name="connsiteX13-977" fmla="*/ 1473597 w 2305244"/>
              <a:gd name="connsiteY13-978" fmla="*/ 1788127 h 2369152"/>
              <a:gd name="connsiteX14-979" fmla="*/ 909489 w 2305244"/>
              <a:gd name="connsiteY14-980" fmla="*/ 1225390 h 2369152"/>
              <a:gd name="connsiteX15-981" fmla="*/ 414951 w 2305244"/>
              <a:gd name="connsiteY15-982" fmla="*/ 2322212 h 2369152"/>
              <a:gd name="connsiteX16-983" fmla="*/ 293184 w 2305244"/>
              <a:gd name="connsiteY16-984" fmla="*/ 2052845 h 2369152"/>
              <a:gd name="connsiteX17-985" fmla="*/ 520411 w 2305244"/>
              <a:gd name="connsiteY17-986" fmla="*/ 767428 h 2369152"/>
              <a:gd name="connsiteX18-987" fmla="*/ 11167 w 2305244"/>
              <a:gd name="connsiteY18-988" fmla="*/ 5505 h 2369152"/>
              <a:gd name="connsiteX0-989" fmla="*/ 11167 w 2305244"/>
              <a:gd name="connsiteY0-990" fmla="*/ 5505 h 2369152"/>
              <a:gd name="connsiteX1-991" fmla="*/ 771719 w 2305244"/>
              <a:gd name="connsiteY1-992" fmla="*/ 578452 h 2369152"/>
              <a:gd name="connsiteX2-993" fmla="*/ 2041440 w 2305244"/>
              <a:gd name="connsiteY2-994" fmla="*/ 514597 h 2369152"/>
              <a:gd name="connsiteX3-995" fmla="*/ 2296406 w 2305244"/>
              <a:gd name="connsiteY3-996" fmla="*/ 662729 h 2369152"/>
              <a:gd name="connsiteX4-997" fmla="*/ 1124906 w 2305244"/>
              <a:gd name="connsiteY4-998" fmla="*/ 1004182 h 2369152"/>
              <a:gd name="connsiteX5-999" fmla="*/ 1628969 w 2305244"/>
              <a:gd name="connsiteY5-1000" fmla="*/ 1550002 h 2369152"/>
              <a:gd name="connsiteX6-1001" fmla="*/ 2076644 w 2305244"/>
              <a:gd name="connsiteY6-1002" fmla="*/ 1550002 h 2369152"/>
              <a:gd name="connsiteX7-1003" fmla="*/ 2305244 w 2305244"/>
              <a:gd name="connsiteY7-1004" fmla="*/ 1740502 h 2369152"/>
              <a:gd name="connsiteX8-1005" fmla="*/ 1838519 w 2305244"/>
              <a:gd name="connsiteY8-1006" fmla="*/ 1873852 h 2369152"/>
              <a:gd name="connsiteX9-1007" fmla="*/ 2009969 w 2305244"/>
              <a:gd name="connsiteY9-1008" fmla="*/ 2121502 h 2369152"/>
              <a:gd name="connsiteX10-1009" fmla="*/ 1733744 w 2305244"/>
              <a:gd name="connsiteY10-1010" fmla="*/ 1988152 h 2369152"/>
              <a:gd name="connsiteX11-1011" fmla="*/ 1543244 w 2305244"/>
              <a:gd name="connsiteY11-1012" fmla="*/ 2369152 h 2369152"/>
              <a:gd name="connsiteX12-1013" fmla="*/ 1314644 w 2305244"/>
              <a:gd name="connsiteY12-1014" fmla="*/ 2150077 h 2369152"/>
              <a:gd name="connsiteX13-1015" fmla="*/ 1513830 w 2305244"/>
              <a:gd name="connsiteY13-1016" fmla="*/ 1784469 h 2369152"/>
              <a:gd name="connsiteX14-1017" fmla="*/ 909489 w 2305244"/>
              <a:gd name="connsiteY14-1018" fmla="*/ 1225390 h 2369152"/>
              <a:gd name="connsiteX15-1019" fmla="*/ 414951 w 2305244"/>
              <a:gd name="connsiteY15-1020" fmla="*/ 2322212 h 2369152"/>
              <a:gd name="connsiteX16-1021" fmla="*/ 293184 w 2305244"/>
              <a:gd name="connsiteY16-1022" fmla="*/ 2052845 h 2369152"/>
              <a:gd name="connsiteX17-1023" fmla="*/ 520411 w 2305244"/>
              <a:gd name="connsiteY17-1024" fmla="*/ 767428 h 2369152"/>
              <a:gd name="connsiteX18-1025" fmla="*/ 11167 w 2305244"/>
              <a:gd name="connsiteY18-1026" fmla="*/ 5505 h 2369152"/>
              <a:gd name="connsiteX0-1027" fmla="*/ 11167 w 2305244"/>
              <a:gd name="connsiteY0-1028" fmla="*/ 5505 h 2369152"/>
              <a:gd name="connsiteX1-1029" fmla="*/ 771719 w 2305244"/>
              <a:gd name="connsiteY1-1030" fmla="*/ 578452 h 2369152"/>
              <a:gd name="connsiteX2-1031" fmla="*/ 2041440 w 2305244"/>
              <a:gd name="connsiteY2-1032" fmla="*/ 514597 h 2369152"/>
              <a:gd name="connsiteX3-1033" fmla="*/ 2296406 w 2305244"/>
              <a:gd name="connsiteY3-1034" fmla="*/ 662729 h 2369152"/>
              <a:gd name="connsiteX4-1035" fmla="*/ 1124906 w 2305244"/>
              <a:gd name="connsiteY4-1036" fmla="*/ 1004182 h 2369152"/>
              <a:gd name="connsiteX5-1037" fmla="*/ 1628969 w 2305244"/>
              <a:gd name="connsiteY5-1038" fmla="*/ 1550002 h 2369152"/>
              <a:gd name="connsiteX6-1039" fmla="*/ 2076644 w 2305244"/>
              <a:gd name="connsiteY6-1040" fmla="*/ 1550002 h 2369152"/>
              <a:gd name="connsiteX7-1041" fmla="*/ 2305244 w 2305244"/>
              <a:gd name="connsiteY7-1042" fmla="*/ 1740502 h 2369152"/>
              <a:gd name="connsiteX8-1043" fmla="*/ 1838519 w 2305244"/>
              <a:gd name="connsiteY8-1044" fmla="*/ 1873852 h 2369152"/>
              <a:gd name="connsiteX9-1045" fmla="*/ 2009969 w 2305244"/>
              <a:gd name="connsiteY9-1046" fmla="*/ 2121502 h 2369152"/>
              <a:gd name="connsiteX10-1047" fmla="*/ 1733744 w 2305244"/>
              <a:gd name="connsiteY10-1048" fmla="*/ 1988152 h 2369152"/>
              <a:gd name="connsiteX11-1049" fmla="*/ 1543244 w 2305244"/>
              <a:gd name="connsiteY11-1050" fmla="*/ 2369152 h 2369152"/>
              <a:gd name="connsiteX12-1051" fmla="*/ 1314644 w 2305244"/>
              <a:gd name="connsiteY12-1052" fmla="*/ 2150077 h 2369152"/>
              <a:gd name="connsiteX13-1053" fmla="*/ 1495542 w 2305244"/>
              <a:gd name="connsiteY13-1054" fmla="*/ 1788127 h 2369152"/>
              <a:gd name="connsiteX14-1055" fmla="*/ 909489 w 2305244"/>
              <a:gd name="connsiteY14-1056" fmla="*/ 1225390 h 2369152"/>
              <a:gd name="connsiteX15-1057" fmla="*/ 414951 w 2305244"/>
              <a:gd name="connsiteY15-1058" fmla="*/ 2322212 h 2369152"/>
              <a:gd name="connsiteX16-1059" fmla="*/ 293184 w 2305244"/>
              <a:gd name="connsiteY16-1060" fmla="*/ 2052845 h 2369152"/>
              <a:gd name="connsiteX17-1061" fmla="*/ 520411 w 2305244"/>
              <a:gd name="connsiteY17-1062" fmla="*/ 767428 h 2369152"/>
              <a:gd name="connsiteX18-1063" fmla="*/ 11167 w 2305244"/>
              <a:gd name="connsiteY18-1064" fmla="*/ 5505 h 2369152"/>
              <a:gd name="connsiteX0-1065" fmla="*/ 11167 w 2305244"/>
              <a:gd name="connsiteY0-1066" fmla="*/ 5505 h 2369152"/>
              <a:gd name="connsiteX1-1067" fmla="*/ 771719 w 2305244"/>
              <a:gd name="connsiteY1-1068" fmla="*/ 578452 h 2369152"/>
              <a:gd name="connsiteX2-1069" fmla="*/ 2041440 w 2305244"/>
              <a:gd name="connsiteY2-1070" fmla="*/ 514597 h 2369152"/>
              <a:gd name="connsiteX3-1071" fmla="*/ 2296406 w 2305244"/>
              <a:gd name="connsiteY3-1072" fmla="*/ 662729 h 2369152"/>
              <a:gd name="connsiteX4-1073" fmla="*/ 1124906 w 2305244"/>
              <a:gd name="connsiteY4-1074" fmla="*/ 1004182 h 2369152"/>
              <a:gd name="connsiteX5-1075" fmla="*/ 1650914 w 2305244"/>
              <a:gd name="connsiteY5-1076" fmla="*/ 1597551 h 2369152"/>
              <a:gd name="connsiteX6-1077" fmla="*/ 2076644 w 2305244"/>
              <a:gd name="connsiteY6-1078" fmla="*/ 1550002 h 2369152"/>
              <a:gd name="connsiteX7-1079" fmla="*/ 2305244 w 2305244"/>
              <a:gd name="connsiteY7-1080" fmla="*/ 1740502 h 2369152"/>
              <a:gd name="connsiteX8-1081" fmla="*/ 1838519 w 2305244"/>
              <a:gd name="connsiteY8-1082" fmla="*/ 1873852 h 2369152"/>
              <a:gd name="connsiteX9-1083" fmla="*/ 2009969 w 2305244"/>
              <a:gd name="connsiteY9-1084" fmla="*/ 2121502 h 2369152"/>
              <a:gd name="connsiteX10-1085" fmla="*/ 1733744 w 2305244"/>
              <a:gd name="connsiteY10-1086" fmla="*/ 1988152 h 2369152"/>
              <a:gd name="connsiteX11-1087" fmla="*/ 1543244 w 2305244"/>
              <a:gd name="connsiteY11-1088" fmla="*/ 2369152 h 2369152"/>
              <a:gd name="connsiteX12-1089" fmla="*/ 1314644 w 2305244"/>
              <a:gd name="connsiteY12-1090" fmla="*/ 2150077 h 2369152"/>
              <a:gd name="connsiteX13-1091" fmla="*/ 1495542 w 2305244"/>
              <a:gd name="connsiteY13-1092" fmla="*/ 1788127 h 2369152"/>
              <a:gd name="connsiteX14-1093" fmla="*/ 909489 w 2305244"/>
              <a:gd name="connsiteY14-1094" fmla="*/ 1225390 h 2369152"/>
              <a:gd name="connsiteX15-1095" fmla="*/ 414951 w 2305244"/>
              <a:gd name="connsiteY15-1096" fmla="*/ 2322212 h 2369152"/>
              <a:gd name="connsiteX16-1097" fmla="*/ 293184 w 2305244"/>
              <a:gd name="connsiteY16-1098" fmla="*/ 2052845 h 2369152"/>
              <a:gd name="connsiteX17-1099" fmla="*/ 520411 w 2305244"/>
              <a:gd name="connsiteY17-1100" fmla="*/ 767428 h 2369152"/>
              <a:gd name="connsiteX18-1101" fmla="*/ 11167 w 2305244"/>
              <a:gd name="connsiteY18-1102" fmla="*/ 5505 h 2369152"/>
              <a:gd name="connsiteX0-1103" fmla="*/ 11167 w 2305244"/>
              <a:gd name="connsiteY0-1104" fmla="*/ 5505 h 2369152"/>
              <a:gd name="connsiteX1-1105" fmla="*/ 771719 w 2305244"/>
              <a:gd name="connsiteY1-1106" fmla="*/ 578452 h 2369152"/>
              <a:gd name="connsiteX2-1107" fmla="*/ 2041440 w 2305244"/>
              <a:gd name="connsiteY2-1108" fmla="*/ 514597 h 2369152"/>
              <a:gd name="connsiteX3-1109" fmla="*/ 2296406 w 2305244"/>
              <a:gd name="connsiteY3-1110" fmla="*/ 662729 h 2369152"/>
              <a:gd name="connsiteX4-1111" fmla="*/ 1124906 w 2305244"/>
              <a:gd name="connsiteY4-1112" fmla="*/ 1004182 h 2369152"/>
              <a:gd name="connsiteX5-1113" fmla="*/ 1676517 w 2305244"/>
              <a:gd name="connsiteY5-1114" fmla="*/ 1608523 h 2369152"/>
              <a:gd name="connsiteX6-1115" fmla="*/ 2076644 w 2305244"/>
              <a:gd name="connsiteY6-1116" fmla="*/ 1550002 h 2369152"/>
              <a:gd name="connsiteX7-1117" fmla="*/ 2305244 w 2305244"/>
              <a:gd name="connsiteY7-1118" fmla="*/ 1740502 h 2369152"/>
              <a:gd name="connsiteX8-1119" fmla="*/ 1838519 w 2305244"/>
              <a:gd name="connsiteY8-1120" fmla="*/ 1873852 h 2369152"/>
              <a:gd name="connsiteX9-1121" fmla="*/ 2009969 w 2305244"/>
              <a:gd name="connsiteY9-1122" fmla="*/ 2121502 h 2369152"/>
              <a:gd name="connsiteX10-1123" fmla="*/ 1733744 w 2305244"/>
              <a:gd name="connsiteY10-1124" fmla="*/ 1988152 h 2369152"/>
              <a:gd name="connsiteX11-1125" fmla="*/ 1543244 w 2305244"/>
              <a:gd name="connsiteY11-1126" fmla="*/ 2369152 h 2369152"/>
              <a:gd name="connsiteX12-1127" fmla="*/ 1314644 w 2305244"/>
              <a:gd name="connsiteY12-1128" fmla="*/ 2150077 h 2369152"/>
              <a:gd name="connsiteX13-1129" fmla="*/ 1495542 w 2305244"/>
              <a:gd name="connsiteY13-1130" fmla="*/ 1788127 h 2369152"/>
              <a:gd name="connsiteX14-1131" fmla="*/ 909489 w 2305244"/>
              <a:gd name="connsiteY14-1132" fmla="*/ 1225390 h 2369152"/>
              <a:gd name="connsiteX15-1133" fmla="*/ 414951 w 2305244"/>
              <a:gd name="connsiteY15-1134" fmla="*/ 2322212 h 2369152"/>
              <a:gd name="connsiteX16-1135" fmla="*/ 293184 w 2305244"/>
              <a:gd name="connsiteY16-1136" fmla="*/ 2052845 h 2369152"/>
              <a:gd name="connsiteX17-1137" fmla="*/ 520411 w 2305244"/>
              <a:gd name="connsiteY17-1138" fmla="*/ 767428 h 2369152"/>
              <a:gd name="connsiteX18-1139" fmla="*/ 11167 w 2305244"/>
              <a:gd name="connsiteY18-1140" fmla="*/ 5505 h 2369152"/>
              <a:gd name="connsiteX0-1141" fmla="*/ 11167 w 2305244"/>
              <a:gd name="connsiteY0-1142" fmla="*/ 5505 h 2369152"/>
              <a:gd name="connsiteX1-1143" fmla="*/ 771719 w 2305244"/>
              <a:gd name="connsiteY1-1144" fmla="*/ 578452 h 2369152"/>
              <a:gd name="connsiteX2-1145" fmla="*/ 2041440 w 2305244"/>
              <a:gd name="connsiteY2-1146" fmla="*/ 514597 h 2369152"/>
              <a:gd name="connsiteX3-1147" fmla="*/ 2296406 w 2305244"/>
              <a:gd name="connsiteY3-1148" fmla="*/ 662729 h 2369152"/>
              <a:gd name="connsiteX4-1149" fmla="*/ 1124906 w 2305244"/>
              <a:gd name="connsiteY4-1150" fmla="*/ 1004182 h 2369152"/>
              <a:gd name="connsiteX5-1151" fmla="*/ 1676517 w 2305244"/>
              <a:gd name="connsiteY5-1152" fmla="*/ 1608523 h 2369152"/>
              <a:gd name="connsiteX6-1153" fmla="*/ 2032752 w 2305244"/>
              <a:gd name="connsiteY6-1154" fmla="*/ 1550002 h 2369152"/>
              <a:gd name="connsiteX7-1155" fmla="*/ 2305244 w 2305244"/>
              <a:gd name="connsiteY7-1156" fmla="*/ 1740502 h 2369152"/>
              <a:gd name="connsiteX8-1157" fmla="*/ 1838519 w 2305244"/>
              <a:gd name="connsiteY8-1158" fmla="*/ 1873852 h 2369152"/>
              <a:gd name="connsiteX9-1159" fmla="*/ 2009969 w 2305244"/>
              <a:gd name="connsiteY9-1160" fmla="*/ 2121502 h 2369152"/>
              <a:gd name="connsiteX10-1161" fmla="*/ 1733744 w 2305244"/>
              <a:gd name="connsiteY10-1162" fmla="*/ 1988152 h 2369152"/>
              <a:gd name="connsiteX11-1163" fmla="*/ 1543244 w 2305244"/>
              <a:gd name="connsiteY11-1164" fmla="*/ 2369152 h 2369152"/>
              <a:gd name="connsiteX12-1165" fmla="*/ 1314644 w 2305244"/>
              <a:gd name="connsiteY12-1166" fmla="*/ 2150077 h 2369152"/>
              <a:gd name="connsiteX13-1167" fmla="*/ 1495542 w 2305244"/>
              <a:gd name="connsiteY13-1168" fmla="*/ 1788127 h 2369152"/>
              <a:gd name="connsiteX14-1169" fmla="*/ 909489 w 2305244"/>
              <a:gd name="connsiteY14-1170" fmla="*/ 1225390 h 2369152"/>
              <a:gd name="connsiteX15-1171" fmla="*/ 414951 w 2305244"/>
              <a:gd name="connsiteY15-1172" fmla="*/ 2322212 h 2369152"/>
              <a:gd name="connsiteX16-1173" fmla="*/ 293184 w 2305244"/>
              <a:gd name="connsiteY16-1174" fmla="*/ 2052845 h 2369152"/>
              <a:gd name="connsiteX17-1175" fmla="*/ 520411 w 2305244"/>
              <a:gd name="connsiteY17-1176" fmla="*/ 767428 h 2369152"/>
              <a:gd name="connsiteX18-1177" fmla="*/ 11167 w 2305244"/>
              <a:gd name="connsiteY18-1178" fmla="*/ 5505 h 2369152"/>
              <a:gd name="connsiteX0-1179" fmla="*/ 2305244 w 2305244"/>
              <a:gd name="connsiteY0-1180" fmla="*/ 1740502 h 2369152"/>
              <a:gd name="connsiteX1-1181" fmla="*/ 1838519 w 2305244"/>
              <a:gd name="connsiteY1-1182" fmla="*/ 1873852 h 2369152"/>
              <a:gd name="connsiteX2-1183" fmla="*/ 2009969 w 2305244"/>
              <a:gd name="connsiteY2-1184" fmla="*/ 2121502 h 2369152"/>
              <a:gd name="connsiteX3-1185" fmla="*/ 1733744 w 2305244"/>
              <a:gd name="connsiteY3-1186" fmla="*/ 1988152 h 2369152"/>
              <a:gd name="connsiteX4-1187" fmla="*/ 1543244 w 2305244"/>
              <a:gd name="connsiteY4-1188" fmla="*/ 2369152 h 2369152"/>
              <a:gd name="connsiteX5-1189" fmla="*/ 1314644 w 2305244"/>
              <a:gd name="connsiteY5-1190" fmla="*/ 2150077 h 2369152"/>
              <a:gd name="connsiteX6-1191" fmla="*/ 1495542 w 2305244"/>
              <a:gd name="connsiteY6-1192" fmla="*/ 1788127 h 2369152"/>
              <a:gd name="connsiteX7-1193" fmla="*/ 909489 w 2305244"/>
              <a:gd name="connsiteY7-1194" fmla="*/ 1225390 h 2369152"/>
              <a:gd name="connsiteX8-1195" fmla="*/ 414951 w 2305244"/>
              <a:gd name="connsiteY8-1196" fmla="*/ 2322212 h 2369152"/>
              <a:gd name="connsiteX9-1197" fmla="*/ 293184 w 2305244"/>
              <a:gd name="connsiteY9-1198" fmla="*/ 2052845 h 2369152"/>
              <a:gd name="connsiteX10-1199" fmla="*/ 520411 w 2305244"/>
              <a:gd name="connsiteY10-1200" fmla="*/ 767428 h 2369152"/>
              <a:gd name="connsiteX11-1201" fmla="*/ 11167 w 2305244"/>
              <a:gd name="connsiteY11-1202" fmla="*/ 5505 h 2369152"/>
              <a:gd name="connsiteX12-1203" fmla="*/ 771719 w 2305244"/>
              <a:gd name="connsiteY12-1204" fmla="*/ 578452 h 2369152"/>
              <a:gd name="connsiteX13-1205" fmla="*/ 2041440 w 2305244"/>
              <a:gd name="connsiteY13-1206" fmla="*/ 514597 h 2369152"/>
              <a:gd name="connsiteX14-1207" fmla="*/ 2296406 w 2305244"/>
              <a:gd name="connsiteY14-1208" fmla="*/ 662729 h 2369152"/>
              <a:gd name="connsiteX15-1209" fmla="*/ 1124906 w 2305244"/>
              <a:gd name="connsiteY15-1210" fmla="*/ 1004182 h 2369152"/>
              <a:gd name="connsiteX16-1211" fmla="*/ 1676517 w 2305244"/>
              <a:gd name="connsiteY16-1212" fmla="*/ 1608523 h 2369152"/>
              <a:gd name="connsiteX17-1213" fmla="*/ 2124192 w 2305244"/>
              <a:gd name="connsiteY17-1214" fmla="*/ 1641442 h 2369152"/>
              <a:gd name="connsiteX0-1215" fmla="*/ 2305244 w 2305244"/>
              <a:gd name="connsiteY0-1216" fmla="*/ 1740502 h 2369152"/>
              <a:gd name="connsiteX1-1217" fmla="*/ 1838519 w 2305244"/>
              <a:gd name="connsiteY1-1218" fmla="*/ 1873852 h 2369152"/>
              <a:gd name="connsiteX2-1219" fmla="*/ 2009969 w 2305244"/>
              <a:gd name="connsiteY2-1220" fmla="*/ 2121502 h 2369152"/>
              <a:gd name="connsiteX3-1221" fmla="*/ 1733744 w 2305244"/>
              <a:gd name="connsiteY3-1222" fmla="*/ 1988152 h 2369152"/>
              <a:gd name="connsiteX4-1223" fmla="*/ 1543244 w 2305244"/>
              <a:gd name="connsiteY4-1224" fmla="*/ 2369152 h 2369152"/>
              <a:gd name="connsiteX5-1225" fmla="*/ 1314644 w 2305244"/>
              <a:gd name="connsiteY5-1226" fmla="*/ 2150077 h 2369152"/>
              <a:gd name="connsiteX6-1227" fmla="*/ 1495542 w 2305244"/>
              <a:gd name="connsiteY6-1228" fmla="*/ 1788127 h 2369152"/>
              <a:gd name="connsiteX7-1229" fmla="*/ 909489 w 2305244"/>
              <a:gd name="connsiteY7-1230" fmla="*/ 1225390 h 2369152"/>
              <a:gd name="connsiteX8-1231" fmla="*/ 414951 w 2305244"/>
              <a:gd name="connsiteY8-1232" fmla="*/ 2322212 h 2369152"/>
              <a:gd name="connsiteX9-1233" fmla="*/ 293184 w 2305244"/>
              <a:gd name="connsiteY9-1234" fmla="*/ 2052845 h 2369152"/>
              <a:gd name="connsiteX10-1235" fmla="*/ 520411 w 2305244"/>
              <a:gd name="connsiteY10-1236" fmla="*/ 767428 h 2369152"/>
              <a:gd name="connsiteX11-1237" fmla="*/ 11167 w 2305244"/>
              <a:gd name="connsiteY11-1238" fmla="*/ 5505 h 2369152"/>
              <a:gd name="connsiteX12-1239" fmla="*/ 771719 w 2305244"/>
              <a:gd name="connsiteY12-1240" fmla="*/ 578452 h 2369152"/>
              <a:gd name="connsiteX13-1241" fmla="*/ 2041440 w 2305244"/>
              <a:gd name="connsiteY13-1242" fmla="*/ 514597 h 2369152"/>
              <a:gd name="connsiteX14-1243" fmla="*/ 2296406 w 2305244"/>
              <a:gd name="connsiteY14-1244" fmla="*/ 662729 h 2369152"/>
              <a:gd name="connsiteX15-1245" fmla="*/ 1124906 w 2305244"/>
              <a:gd name="connsiteY15-1246" fmla="*/ 1004182 h 2369152"/>
              <a:gd name="connsiteX16-1247" fmla="*/ 1676517 w 2305244"/>
              <a:gd name="connsiteY16-1248" fmla="*/ 1608523 h 2369152"/>
              <a:gd name="connsiteX17-1249" fmla="*/ 2102246 w 2305244"/>
              <a:gd name="connsiteY17-1250" fmla="*/ 1579262 h 2369152"/>
              <a:gd name="connsiteX0-1251" fmla="*/ 2275983 w 2296406"/>
              <a:gd name="connsiteY0-1252" fmla="*/ 1747817 h 2369152"/>
              <a:gd name="connsiteX1-1253" fmla="*/ 1838519 w 2296406"/>
              <a:gd name="connsiteY1-1254" fmla="*/ 1873852 h 2369152"/>
              <a:gd name="connsiteX2-1255" fmla="*/ 2009969 w 2296406"/>
              <a:gd name="connsiteY2-1256" fmla="*/ 2121502 h 2369152"/>
              <a:gd name="connsiteX3-1257" fmla="*/ 1733744 w 2296406"/>
              <a:gd name="connsiteY3-1258" fmla="*/ 1988152 h 2369152"/>
              <a:gd name="connsiteX4-1259" fmla="*/ 1543244 w 2296406"/>
              <a:gd name="connsiteY4-1260" fmla="*/ 2369152 h 2369152"/>
              <a:gd name="connsiteX5-1261" fmla="*/ 1314644 w 2296406"/>
              <a:gd name="connsiteY5-1262" fmla="*/ 2150077 h 2369152"/>
              <a:gd name="connsiteX6-1263" fmla="*/ 1495542 w 2296406"/>
              <a:gd name="connsiteY6-1264" fmla="*/ 1788127 h 2369152"/>
              <a:gd name="connsiteX7-1265" fmla="*/ 909489 w 2296406"/>
              <a:gd name="connsiteY7-1266" fmla="*/ 1225390 h 2369152"/>
              <a:gd name="connsiteX8-1267" fmla="*/ 414951 w 2296406"/>
              <a:gd name="connsiteY8-1268" fmla="*/ 2322212 h 2369152"/>
              <a:gd name="connsiteX9-1269" fmla="*/ 293184 w 2296406"/>
              <a:gd name="connsiteY9-1270" fmla="*/ 2052845 h 2369152"/>
              <a:gd name="connsiteX10-1271" fmla="*/ 520411 w 2296406"/>
              <a:gd name="connsiteY10-1272" fmla="*/ 767428 h 2369152"/>
              <a:gd name="connsiteX11-1273" fmla="*/ 11167 w 2296406"/>
              <a:gd name="connsiteY11-1274" fmla="*/ 5505 h 2369152"/>
              <a:gd name="connsiteX12-1275" fmla="*/ 771719 w 2296406"/>
              <a:gd name="connsiteY12-1276" fmla="*/ 578452 h 2369152"/>
              <a:gd name="connsiteX13-1277" fmla="*/ 2041440 w 2296406"/>
              <a:gd name="connsiteY13-1278" fmla="*/ 514597 h 2369152"/>
              <a:gd name="connsiteX14-1279" fmla="*/ 2296406 w 2296406"/>
              <a:gd name="connsiteY14-1280" fmla="*/ 662729 h 2369152"/>
              <a:gd name="connsiteX15-1281" fmla="*/ 1124906 w 2296406"/>
              <a:gd name="connsiteY15-1282" fmla="*/ 1004182 h 2369152"/>
              <a:gd name="connsiteX16-1283" fmla="*/ 1676517 w 2296406"/>
              <a:gd name="connsiteY16-1284" fmla="*/ 1608523 h 2369152"/>
              <a:gd name="connsiteX17-1285" fmla="*/ 2102246 w 2296406"/>
              <a:gd name="connsiteY17-1286" fmla="*/ 1579262 h 2369152"/>
              <a:gd name="connsiteX0-1287" fmla="*/ 2290614 w 2296406"/>
              <a:gd name="connsiteY0-1288" fmla="*/ 1777078 h 2369152"/>
              <a:gd name="connsiteX1-1289" fmla="*/ 1838519 w 2296406"/>
              <a:gd name="connsiteY1-1290" fmla="*/ 1873852 h 2369152"/>
              <a:gd name="connsiteX2-1291" fmla="*/ 2009969 w 2296406"/>
              <a:gd name="connsiteY2-1292" fmla="*/ 2121502 h 2369152"/>
              <a:gd name="connsiteX3-1293" fmla="*/ 1733744 w 2296406"/>
              <a:gd name="connsiteY3-1294" fmla="*/ 1988152 h 2369152"/>
              <a:gd name="connsiteX4-1295" fmla="*/ 1543244 w 2296406"/>
              <a:gd name="connsiteY4-1296" fmla="*/ 2369152 h 2369152"/>
              <a:gd name="connsiteX5-1297" fmla="*/ 1314644 w 2296406"/>
              <a:gd name="connsiteY5-1298" fmla="*/ 2150077 h 2369152"/>
              <a:gd name="connsiteX6-1299" fmla="*/ 1495542 w 2296406"/>
              <a:gd name="connsiteY6-1300" fmla="*/ 1788127 h 2369152"/>
              <a:gd name="connsiteX7-1301" fmla="*/ 909489 w 2296406"/>
              <a:gd name="connsiteY7-1302" fmla="*/ 1225390 h 2369152"/>
              <a:gd name="connsiteX8-1303" fmla="*/ 414951 w 2296406"/>
              <a:gd name="connsiteY8-1304" fmla="*/ 2322212 h 2369152"/>
              <a:gd name="connsiteX9-1305" fmla="*/ 293184 w 2296406"/>
              <a:gd name="connsiteY9-1306" fmla="*/ 2052845 h 2369152"/>
              <a:gd name="connsiteX10-1307" fmla="*/ 520411 w 2296406"/>
              <a:gd name="connsiteY10-1308" fmla="*/ 767428 h 2369152"/>
              <a:gd name="connsiteX11-1309" fmla="*/ 11167 w 2296406"/>
              <a:gd name="connsiteY11-1310" fmla="*/ 5505 h 2369152"/>
              <a:gd name="connsiteX12-1311" fmla="*/ 771719 w 2296406"/>
              <a:gd name="connsiteY12-1312" fmla="*/ 578452 h 2369152"/>
              <a:gd name="connsiteX13-1313" fmla="*/ 2041440 w 2296406"/>
              <a:gd name="connsiteY13-1314" fmla="*/ 514597 h 2369152"/>
              <a:gd name="connsiteX14-1315" fmla="*/ 2296406 w 2296406"/>
              <a:gd name="connsiteY14-1316" fmla="*/ 662729 h 2369152"/>
              <a:gd name="connsiteX15-1317" fmla="*/ 1124906 w 2296406"/>
              <a:gd name="connsiteY15-1318" fmla="*/ 1004182 h 2369152"/>
              <a:gd name="connsiteX16-1319" fmla="*/ 1676517 w 2296406"/>
              <a:gd name="connsiteY16-1320" fmla="*/ 1608523 h 2369152"/>
              <a:gd name="connsiteX17-1321" fmla="*/ 2102246 w 2296406"/>
              <a:gd name="connsiteY17-1322" fmla="*/ 1579262 h 2369152"/>
              <a:gd name="connsiteX0-1323" fmla="*/ 2290614 w 2296406"/>
              <a:gd name="connsiteY0-1324" fmla="*/ 1740502 h 2369152"/>
              <a:gd name="connsiteX1-1325" fmla="*/ 1838519 w 2296406"/>
              <a:gd name="connsiteY1-1326" fmla="*/ 1873852 h 2369152"/>
              <a:gd name="connsiteX2-1327" fmla="*/ 2009969 w 2296406"/>
              <a:gd name="connsiteY2-1328" fmla="*/ 2121502 h 2369152"/>
              <a:gd name="connsiteX3-1329" fmla="*/ 1733744 w 2296406"/>
              <a:gd name="connsiteY3-1330" fmla="*/ 1988152 h 2369152"/>
              <a:gd name="connsiteX4-1331" fmla="*/ 1543244 w 2296406"/>
              <a:gd name="connsiteY4-1332" fmla="*/ 2369152 h 2369152"/>
              <a:gd name="connsiteX5-1333" fmla="*/ 1314644 w 2296406"/>
              <a:gd name="connsiteY5-1334" fmla="*/ 2150077 h 2369152"/>
              <a:gd name="connsiteX6-1335" fmla="*/ 1495542 w 2296406"/>
              <a:gd name="connsiteY6-1336" fmla="*/ 1788127 h 2369152"/>
              <a:gd name="connsiteX7-1337" fmla="*/ 909489 w 2296406"/>
              <a:gd name="connsiteY7-1338" fmla="*/ 1225390 h 2369152"/>
              <a:gd name="connsiteX8-1339" fmla="*/ 414951 w 2296406"/>
              <a:gd name="connsiteY8-1340" fmla="*/ 2322212 h 2369152"/>
              <a:gd name="connsiteX9-1341" fmla="*/ 293184 w 2296406"/>
              <a:gd name="connsiteY9-1342" fmla="*/ 2052845 h 2369152"/>
              <a:gd name="connsiteX10-1343" fmla="*/ 520411 w 2296406"/>
              <a:gd name="connsiteY10-1344" fmla="*/ 767428 h 2369152"/>
              <a:gd name="connsiteX11-1345" fmla="*/ 11167 w 2296406"/>
              <a:gd name="connsiteY11-1346" fmla="*/ 5505 h 2369152"/>
              <a:gd name="connsiteX12-1347" fmla="*/ 771719 w 2296406"/>
              <a:gd name="connsiteY12-1348" fmla="*/ 578452 h 2369152"/>
              <a:gd name="connsiteX13-1349" fmla="*/ 2041440 w 2296406"/>
              <a:gd name="connsiteY13-1350" fmla="*/ 514597 h 2369152"/>
              <a:gd name="connsiteX14-1351" fmla="*/ 2296406 w 2296406"/>
              <a:gd name="connsiteY14-1352" fmla="*/ 662729 h 2369152"/>
              <a:gd name="connsiteX15-1353" fmla="*/ 1124906 w 2296406"/>
              <a:gd name="connsiteY15-1354" fmla="*/ 1004182 h 2369152"/>
              <a:gd name="connsiteX16-1355" fmla="*/ 1676517 w 2296406"/>
              <a:gd name="connsiteY16-1356" fmla="*/ 1608523 h 2369152"/>
              <a:gd name="connsiteX17-1357" fmla="*/ 2102246 w 2296406"/>
              <a:gd name="connsiteY17-1358" fmla="*/ 1579262 h 2369152"/>
              <a:gd name="connsiteX0-1359" fmla="*/ 2290614 w 2296406"/>
              <a:gd name="connsiteY0-1360" fmla="*/ 1740502 h 2369152"/>
              <a:gd name="connsiteX1-1361" fmla="*/ 1838519 w 2296406"/>
              <a:gd name="connsiteY1-1362" fmla="*/ 1873852 h 2369152"/>
              <a:gd name="connsiteX2-1363" fmla="*/ 2009969 w 2296406"/>
              <a:gd name="connsiteY2-1364" fmla="*/ 2121502 h 2369152"/>
              <a:gd name="connsiteX3-1365" fmla="*/ 1733744 w 2296406"/>
              <a:gd name="connsiteY3-1366" fmla="*/ 1988152 h 2369152"/>
              <a:gd name="connsiteX4-1367" fmla="*/ 1543244 w 2296406"/>
              <a:gd name="connsiteY4-1368" fmla="*/ 2369152 h 2369152"/>
              <a:gd name="connsiteX5-1369" fmla="*/ 1314644 w 2296406"/>
              <a:gd name="connsiteY5-1370" fmla="*/ 2150077 h 2369152"/>
              <a:gd name="connsiteX6-1371" fmla="*/ 1495542 w 2296406"/>
              <a:gd name="connsiteY6-1372" fmla="*/ 1788127 h 2369152"/>
              <a:gd name="connsiteX7-1373" fmla="*/ 909489 w 2296406"/>
              <a:gd name="connsiteY7-1374" fmla="*/ 1225390 h 2369152"/>
              <a:gd name="connsiteX8-1375" fmla="*/ 414951 w 2296406"/>
              <a:gd name="connsiteY8-1376" fmla="*/ 2322212 h 2369152"/>
              <a:gd name="connsiteX9-1377" fmla="*/ 293184 w 2296406"/>
              <a:gd name="connsiteY9-1378" fmla="*/ 2052845 h 2369152"/>
              <a:gd name="connsiteX10-1379" fmla="*/ 520411 w 2296406"/>
              <a:gd name="connsiteY10-1380" fmla="*/ 767428 h 2369152"/>
              <a:gd name="connsiteX11-1381" fmla="*/ 11167 w 2296406"/>
              <a:gd name="connsiteY11-1382" fmla="*/ 5505 h 2369152"/>
              <a:gd name="connsiteX12-1383" fmla="*/ 771719 w 2296406"/>
              <a:gd name="connsiteY12-1384" fmla="*/ 578452 h 2369152"/>
              <a:gd name="connsiteX13-1385" fmla="*/ 2041440 w 2296406"/>
              <a:gd name="connsiteY13-1386" fmla="*/ 514597 h 2369152"/>
              <a:gd name="connsiteX14-1387" fmla="*/ 2296406 w 2296406"/>
              <a:gd name="connsiteY14-1388" fmla="*/ 662729 h 2369152"/>
              <a:gd name="connsiteX15-1389" fmla="*/ 1124906 w 2296406"/>
              <a:gd name="connsiteY15-1390" fmla="*/ 1004182 h 2369152"/>
              <a:gd name="connsiteX16-1391" fmla="*/ 1676517 w 2296406"/>
              <a:gd name="connsiteY16-1392" fmla="*/ 1608523 h 2369152"/>
              <a:gd name="connsiteX17-1393" fmla="*/ 2062012 w 2296406"/>
              <a:gd name="connsiteY17-1394" fmla="*/ 1560974 h 2369152"/>
              <a:gd name="connsiteX0-1395" fmla="*/ 2257695 w 2296406"/>
              <a:gd name="connsiteY0-1396" fmla="*/ 1755133 h 2369152"/>
              <a:gd name="connsiteX1-1397" fmla="*/ 1838519 w 2296406"/>
              <a:gd name="connsiteY1-1398" fmla="*/ 1873852 h 2369152"/>
              <a:gd name="connsiteX2-1399" fmla="*/ 2009969 w 2296406"/>
              <a:gd name="connsiteY2-1400" fmla="*/ 2121502 h 2369152"/>
              <a:gd name="connsiteX3-1401" fmla="*/ 1733744 w 2296406"/>
              <a:gd name="connsiteY3-1402" fmla="*/ 1988152 h 2369152"/>
              <a:gd name="connsiteX4-1403" fmla="*/ 1543244 w 2296406"/>
              <a:gd name="connsiteY4-1404" fmla="*/ 2369152 h 2369152"/>
              <a:gd name="connsiteX5-1405" fmla="*/ 1314644 w 2296406"/>
              <a:gd name="connsiteY5-1406" fmla="*/ 2150077 h 2369152"/>
              <a:gd name="connsiteX6-1407" fmla="*/ 1495542 w 2296406"/>
              <a:gd name="connsiteY6-1408" fmla="*/ 1788127 h 2369152"/>
              <a:gd name="connsiteX7-1409" fmla="*/ 909489 w 2296406"/>
              <a:gd name="connsiteY7-1410" fmla="*/ 1225390 h 2369152"/>
              <a:gd name="connsiteX8-1411" fmla="*/ 414951 w 2296406"/>
              <a:gd name="connsiteY8-1412" fmla="*/ 2322212 h 2369152"/>
              <a:gd name="connsiteX9-1413" fmla="*/ 293184 w 2296406"/>
              <a:gd name="connsiteY9-1414" fmla="*/ 2052845 h 2369152"/>
              <a:gd name="connsiteX10-1415" fmla="*/ 520411 w 2296406"/>
              <a:gd name="connsiteY10-1416" fmla="*/ 767428 h 2369152"/>
              <a:gd name="connsiteX11-1417" fmla="*/ 11167 w 2296406"/>
              <a:gd name="connsiteY11-1418" fmla="*/ 5505 h 2369152"/>
              <a:gd name="connsiteX12-1419" fmla="*/ 771719 w 2296406"/>
              <a:gd name="connsiteY12-1420" fmla="*/ 578452 h 2369152"/>
              <a:gd name="connsiteX13-1421" fmla="*/ 2041440 w 2296406"/>
              <a:gd name="connsiteY13-1422" fmla="*/ 514597 h 2369152"/>
              <a:gd name="connsiteX14-1423" fmla="*/ 2296406 w 2296406"/>
              <a:gd name="connsiteY14-1424" fmla="*/ 662729 h 2369152"/>
              <a:gd name="connsiteX15-1425" fmla="*/ 1124906 w 2296406"/>
              <a:gd name="connsiteY15-1426" fmla="*/ 1004182 h 2369152"/>
              <a:gd name="connsiteX16-1427" fmla="*/ 1676517 w 2296406"/>
              <a:gd name="connsiteY16-1428" fmla="*/ 1608523 h 2369152"/>
              <a:gd name="connsiteX17-1429" fmla="*/ 2062012 w 2296406"/>
              <a:gd name="connsiteY17-1430" fmla="*/ 1560974 h 2369152"/>
              <a:gd name="connsiteX0-1431" fmla="*/ 2279640 w 2296406"/>
              <a:gd name="connsiteY0-1432" fmla="*/ 1747818 h 2369152"/>
              <a:gd name="connsiteX1-1433" fmla="*/ 1838519 w 2296406"/>
              <a:gd name="connsiteY1-1434" fmla="*/ 1873852 h 2369152"/>
              <a:gd name="connsiteX2-1435" fmla="*/ 2009969 w 2296406"/>
              <a:gd name="connsiteY2-1436" fmla="*/ 2121502 h 2369152"/>
              <a:gd name="connsiteX3-1437" fmla="*/ 1733744 w 2296406"/>
              <a:gd name="connsiteY3-1438" fmla="*/ 1988152 h 2369152"/>
              <a:gd name="connsiteX4-1439" fmla="*/ 1543244 w 2296406"/>
              <a:gd name="connsiteY4-1440" fmla="*/ 2369152 h 2369152"/>
              <a:gd name="connsiteX5-1441" fmla="*/ 1314644 w 2296406"/>
              <a:gd name="connsiteY5-1442" fmla="*/ 2150077 h 2369152"/>
              <a:gd name="connsiteX6-1443" fmla="*/ 1495542 w 2296406"/>
              <a:gd name="connsiteY6-1444" fmla="*/ 1788127 h 2369152"/>
              <a:gd name="connsiteX7-1445" fmla="*/ 909489 w 2296406"/>
              <a:gd name="connsiteY7-1446" fmla="*/ 1225390 h 2369152"/>
              <a:gd name="connsiteX8-1447" fmla="*/ 414951 w 2296406"/>
              <a:gd name="connsiteY8-1448" fmla="*/ 2322212 h 2369152"/>
              <a:gd name="connsiteX9-1449" fmla="*/ 293184 w 2296406"/>
              <a:gd name="connsiteY9-1450" fmla="*/ 2052845 h 2369152"/>
              <a:gd name="connsiteX10-1451" fmla="*/ 520411 w 2296406"/>
              <a:gd name="connsiteY10-1452" fmla="*/ 767428 h 2369152"/>
              <a:gd name="connsiteX11-1453" fmla="*/ 11167 w 2296406"/>
              <a:gd name="connsiteY11-1454" fmla="*/ 5505 h 2369152"/>
              <a:gd name="connsiteX12-1455" fmla="*/ 771719 w 2296406"/>
              <a:gd name="connsiteY12-1456" fmla="*/ 578452 h 2369152"/>
              <a:gd name="connsiteX13-1457" fmla="*/ 2041440 w 2296406"/>
              <a:gd name="connsiteY13-1458" fmla="*/ 514597 h 2369152"/>
              <a:gd name="connsiteX14-1459" fmla="*/ 2296406 w 2296406"/>
              <a:gd name="connsiteY14-1460" fmla="*/ 662729 h 2369152"/>
              <a:gd name="connsiteX15-1461" fmla="*/ 1124906 w 2296406"/>
              <a:gd name="connsiteY15-1462" fmla="*/ 1004182 h 2369152"/>
              <a:gd name="connsiteX16-1463" fmla="*/ 1676517 w 2296406"/>
              <a:gd name="connsiteY16-1464" fmla="*/ 1608523 h 2369152"/>
              <a:gd name="connsiteX17-1465" fmla="*/ 2062012 w 2296406"/>
              <a:gd name="connsiteY17-1466" fmla="*/ 1560974 h 2369152"/>
              <a:gd name="connsiteX0-1467" fmla="*/ 2279640 w 2296406"/>
              <a:gd name="connsiteY0-1468" fmla="*/ 1747818 h 2369152"/>
              <a:gd name="connsiteX1-1469" fmla="*/ 1838519 w 2296406"/>
              <a:gd name="connsiteY1-1470" fmla="*/ 1873852 h 2369152"/>
              <a:gd name="connsiteX2-1471" fmla="*/ 2009969 w 2296406"/>
              <a:gd name="connsiteY2-1472" fmla="*/ 2121502 h 2369152"/>
              <a:gd name="connsiteX3-1473" fmla="*/ 1733744 w 2296406"/>
              <a:gd name="connsiteY3-1474" fmla="*/ 1988152 h 2369152"/>
              <a:gd name="connsiteX4-1475" fmla="*/ 1543244 w 2296406"/>
              <a:gd name="connsiteY4-1476" fmla="*/ 2369152 h 2369152"/>
              <a:gd name="connsiteX5-1477" fmla="*/ 1314644 w 2296406"/>
              <a:gd name="connsiteY5-1478" fmla="*/ 2150077 h 2369152"/>
              <a:gd name="connsiteX6-1479" fmla="*/ 1495542 w 2296406"/>
              <a:gd name="connsiteY6-1480" fmla="*/ 1788127 h 2369152"/>
              <a:gd name="connsiteX7-1481" fmla="*/ 909489 w 2296406"/>
              <a:gd name="connsiteY7-1482" fmla="*/ 1225390 h 2369152"/>
              <a:gd name="connsiteX8-1483" fmla="*/ 414951 w 2296406"/>
              <a:gd name="connsiteY8-1484" fmla="*/ 2322212 h 2369152"/>
              <a:gd name="connsiteX9-1485" fmla="*/ 293184 w 2296406"/>
              <a:gd name="connsiteY9-1486" fmla="*/ 2052845 h 2369152"/>
              <a:gd name="connsiteX10-1487" fmla="*/ 520411 w 2296406"/>
              <a:gd name="connsiteY10-1488" fmla="*/ 767428 h 2369152"/>
              <a:gd name="connsiteX11-1489" fmla="*/ 11167 w 2296406"/>
              <a:gd name="connsiteY11-1490" fmla="*/ 5505 h 2369152"/>
              <a:gd name="connsiteX12-1491" fmla="*/ 771719 w 2296406"/>
              <a:gd name="connsiteY12-1492" fmla="*/ 578452 h 2369152"/>
              <a:gd name="connsiteX13-1493" fmla="*/ 2041440 w 2296406"/>
              <a:gd name="connsiteY13-1494" fmla="*/ 514597 h 2369152"/>
              <a:gd name="connsiteX14-1495" fmla="*/ 2296406 w 2296406"/>
              <a:gd name="connsiteY14-1496" fmla="*/ 662729 h 2369152"/>
              <a:gd name="connsiteX15-1497" fmla="*/ 1124906 w 2296406"/>
              <a:gd name="connsiteY15-1498" fmla="*/ 1004182 h 2369152"/>
              <a:gd name="connsiteX16-1499" fmla="*/ 1676517 w 2296406"/>
              <a:gd name="connsiteY16-1500" fmla="*/ 1608523 h 2369152"/>
              <a:gd name="connsiteX17-1501" fmla="*/ 2094931 w 2296406"/>
              <a:gd name="connsiteY17-1502" fmla="*/ 1557316 h 2369152"/>
              <a:gd name="connsiteX0-1503" fmla="*/ 2279640 w 2296406"/>
              <a:gd name="connsiteY0-1504" fmla="*/ 1747818 h 2369152"/>
              <a:gd name="connsiteX1-1505" fmla="*/ 1838519 w 2296406"/>
              <a:gd name="connsiteY1-1506" fmla="*/ 1873852 h 2369152"/>
              <a:gd name="connsiteX2-1507" fmla="*/ 2009969 w 2296406"/>
              <a:gd name="connsiteY2-1508" fmla="*/ 2121502 h 2369152"/>
              <a:gd name="connsiteX3-1509" fmla="*/ 1733744 w 2296406"/>
              <a:gd name="connsiteY3-1510" fmla="*/ 1988152 h 2369152"/>
              <a:gd name="connsiteX4-1511" fmla="*/ 1543244 w 2296406"/>
              <a:gd name="connsiteY4-1512" fmla="*/ 2369152 h 2369152"/>
              <a:gd name="connsiteX5-1513" fmla="*/ 1391454 w 2296406"/>
              <a:gd name="connsiteY5-1514" fmla="*/ 2150077 h 2369152"/>
              <a:gd name="connsiteX6-1515" fmla="*/ 1495542 w 2296406"/>
              <a:gd name="connsiteY6-1516" fmla="*/ 1788127 h 2369152"/>
              <a:gd name="connsiteX7-1517" fmla="*/ 909489 w 2296406"/>
              <a:gd name="connsiteY7-1518" fmla="*/ 1225390 h 2369152"/>
              <a:gd name="connsiteX8-1519" fmla="*/ 414951 w 2296406"/>
              <a:gd name="connsiteY8-1520" fmla="*/ 2322212 h 2369152"/>
              <a:gd name="connsiteX9-1521" fmla="*/ 293184 w 2296406"/>
              <a:gd name="connsiteY9-1522" fmla="*/ 2052845 h 2369152"/>
              <a:gd name="connsiteX10-1523" fmla="*/ 520411 w 2296406"/>
              <a:gd name="connsiteY10-1524" fmla="*/ 767428 h 2369152"/>
              <a:gd name="connsiteX11-1525" fmla="*/ 11167 w 2296406"/>
              <a:gd name="connsiteY11-1526" fmla="*/ 5505 h 2369152"/>
              <a:gd name="connsiteX12-1527" fmla="*/ 771719 w 2296406"/>
              <a:gd name="connsiteY12-1528" fmla="*/ 578452 h 2369152"/>
              <a:gd name="connsiteX13-1529" fmla="*/ 2041440 w 2296406"/>
              <a:gd name="connsiteY13-1530" fmla="*/ 514597 h 2369152"/>
              <a:gd name="connsiteX14-1531" fmla="*/ 2296406 w 2296406"/>
              <a:gd name="connsiteY14-1532" fmla="*/ 662729 h 2369152"/>
              <a:gd name="connsiteX15-1533" fmla="*/ 1124906 w 2296406"/>
              <a:gd name="connsiteY15-1534" fmla="*/ 1004182 h 2369152"/>
              <a:gd name="connsiteX16-1535" fmla="*/ 1676517 w 2296406"/>
              <a:gd name="connsiteY16-1536" fmla="*/ 1608523 h 2369152"/>
              <a:gd name="connsiteX17-1537" fmla="*/ 2094931 w 2296406"/>
              <a:gd name="connsiteY17-1538" fmla="*/ 1557316 h 2369152"/>
              <a:gd name="connsiteX0-1539" fmla="*/ 2279640 w 2296406"/>
              <a:gd name="connsiteY0-1540" fmla="*/ 1747818 h 2369152"/>
              <a:gd name="connsiteX1-1541" fmla="*/ 1838519 w 2296406"/>
              <a:gd name="connsiteY1-1542" fmla="*/ 1873852 h 2369152"/>
              <a:gd name="connsiteX2-1543" fmla="*/ 2009969 w 2296406"/>
              <a:gd name="connsiteY2-1544" fmla="*/ 2121502 h 2369152"/>
              <a:gd name="connsiteX3-1545" fmla="*/ 1733744 w 2296406"/>
              <a:gd name="connsiteY3-1546" fmla="*/ 1988152 h 2369152"/>
              <a:gd name="connsiteX4-1547" fmla="*/ 1543244 w 2296406"/>
              <a:gd name="connsiteY4-1548" fmla="*/ 2369152 h 2369152"/>
              <a:gd name="connsiteX5-1549" fmla="*/ 1380482 w 2296406"/>
              <a:gd name="connsiteY5-1550" fmla="*/ 2120816 h 2369152"/>
              <a:gd name="connsiteX6-1551" fmla="*/ 1495542 w 2296406"/>
              <a:gd name="connsiteY6-1552" fmla="*/ 1788127 h 2369152"/>
              <a:gd name="connsiteX7-1553" fmla="*/ 909489 w 2296406"/>
              <a:gd name="connsiteY7-1554" fmla="*/ 1225390 h 2369152"/>
              <a:gd name="connsiteX8-1555" fmla="*/ 414951 w 2296406"/>
              <a:gd name="connsiteY8-1556" fmla="*/ 2322212 h 2369152"/>
              <a:gd name="connsiteX9-1557" fmla="*/ 293184 w 2296406"/>
              <a:gd name="connsiteY9-1558" fmla="*/ 2052845 h 2369152"/>
              <a:gd name="connsiteX10-1559" fmla="*/ 520411 w 2296406"/>
              <a:gd name="connsiteY10-1560" fmla="*/ 767428 h 2369152"/>
              <a:gd name="connsiteX11-1561" fmla="*/ 11167 w 2296406"/>
              <a:gd name="connsiteY11-1562" fmla="*/ 5505 h 2369152"/>
              <a:gd name="connsiteX12-1563" fmla="*/ 771719 w 2296406"/>
              <a:gd name="connsiteY12-1564" fmla="*/ 578452 h 2369152"/>
              <a:gd name="connsiteX13-1565" fmla="*/ 2041440 w 2296406"/>
              <a:gd name="connsiteY13-1566" fmla="*/ 514597 h 2369152"/>
              <a:gd name="connsiteX14-1567" fmla="*/ 2296406 w 2296406"/>
              <a:gd name="connsiteY14-1568" fmla="*/ 662729 h 2369152"/>
              <a:gd name="connsiteX15-1569" fmla="*/ 1124906 w 2296406"/>
              <a:gd name="connsiteY15-1570" fmla="*/ 1004182 h 2369152"/>
              <a:gd name="connsiteX16-1571" fmla="*/ 1676517 w 2296406"/>
              <a:gd name="connsiteY16-1572" fmla="*/ 1608523 h 2369152"/>
              <a:gd name="connsiteX17-1573" fmla="*/ 2094931 w 2296406"/>
              <a:gd name="connsiteY17-1574" fmla="*/ 1557316 h 2369152"/>
              <a:gd name="connsiteX0-1575" fmla="*/ 2279640 w 2296406"/>
              <a:gd name="connsiteY0-1576" fmla="*/ 1747818 h 2354521"/>
              <a:gd name="connsiteX1-1577" fmla="*/ 1838519 w 2296406"/>
              <a:gd name="connsiteY1-1578" fmla="*/ 1873852 h 2354521"/>
              <a:gd name="connsiteX2-1579" fmla="*/ 2009969 w 2296406"/>
              <a:gd name="connsiteY2-1580" fmla="*/ 2121502 h 2354521"/>
              <a:gd name="connsiteX3-1581" fmla="*/ 1733744 w 2296406"/>
              <a:gd name="connsiteY3-1582" fmla="*/ 1988152 h 2354521"/>
              <a:gd name="connsiteX4-1583" fmla="*/ 1528613 w 2296406"/>
              <a:gd name="connsiteY4-1584" fmla="*/ 2354521 h 2354521"/>
              <a:gd name="connsiteX5-1585" fmla="*/ 1380482 w 2296406"/>
              <a:gd name="connsiteY5-1586" fmla="*/ 2120816 h 2354521"/>
              <a:gd name="connsiteX6-1587" fmla="*/ 1495542 w 2296406"/>
              <a:gd name="connsiteY6-1588" fmla="*/ 1788127 h 2354521"/>
              <a:gd name="connsiteX7-1589" fmla="*/ 909489 w 2296406"/>
              <a:gd name="connsiteY7-1590" fmla="*/ 1225390 h 2354521"/>
              <a:gd name="connsiteX8-1591" fmla="*/ 414951 w 2296406"/>
              <a:gd name="connsiteY8-1592" fmla="*/ 2322212 h 2354521"/>
              <a:gd name="connsiteX9-1593" fmla="*/ 293184 w 2296406"/>
              <a:gd name="connsiteY9-1594" fmla="*/ 2052845 h 2354521"/>
              <a:gd name="connsiteX10-1595" fmla="*/ 520411 w 2296406"/>
              <a:gd name="connsiteY10-1596" fmla="*/ 767428 h 2354521"/>
              <a:gd name="connsiteX11-1597" fmla="*/ 11167 w 2296406"/>
              <a:gd name="connsiteY11-1598" fmla="*/ 5505 h 2354521"/>
              <a:gd name="connsiteX12-1599" fmla="*/ 771719 w 2296406"/>
              <a:gd name="connsiteY12-1600" fmla="*/ 578452 h 2354521"/>
              <a:gd name="connsiteX13-1601" fmla="*/ 2041440 w 2296406"/>
              <a:gd name="connsiteY13-1602" fmla="*/ 514597 h 2354521"/>
              <a:gd name="connsiteX14-1603" fmla="*/ 2296406 w 2296406"/>
              <a:gd name="connsiteY14-1604" fmla="*/ 662729 h 2354521"/>
              <a:gd name="connsiteX15-1605" fmla="*/ 1124906 w 2296406"/>
              <a:gd name="connsiteY15-1606" fmla="*/ 1004182 h 2354521"/>
              <a:gd name="connsiteX16-1607" fmla="*/ 1676517 w 2296406"/>
              <a:gd name="connsiteY16-1608" fmla="*/ 1608523 h 2354521"/>
              <a:gd name="connsiteX17-1609" fmla="*/ 2094931 w 2296406"/>
              <a:gd name="connsiteY17-1610" fmla="*/ 1557316 h 2354521"/>
              <a:gd name="connsiteX0-1611" fmla="*/ 2279640 w 2296406"/>
              <a:gd name="connsiteY0-1612" fmla="*/ 1747818 h 2354521"/>
              <a:gd name="connsiteX1-1613" fmla="*/ 1838519 w 2296406"/>
              <a:gd name="connsiteY1-1614" fmla="*/ 1873852 h 2354521"/>
              <a:gd name="connsiteX2-1615" fmla="*/ 2009969 w 2296406"/>
              <a:gd name="connsiteY2-1616" fmla="*/ 2121502 h 2354521"/>
              <a:gd name="connsiteX3-1617" fmla="*/ 1682537 w 2296406"/>
              <a:gd name="connsiteY3-1618" fmla="*/ 1962549 h 2354521"/>
              <a:gd name="connsiteX4-1619" fmla="*/ 1528613 w 2296406"/>
              <a:gd name="connsiteY4-1620" fmla="*/ 2354521 h 2354521"/>
              <a:gd name="connsiteX5-1621" fmla="*/ 1380482 w 2296406"/>
              <a:gd name="connsiteY5-1622" fmla="*/ 2120816 h 2354521"/>
              <a:gd name="connsiteX6-1623" fmla="*/ 1495542 w 2296406"/>
              <a:gd name="connsiteY6-1624" fmla="*/ 1788127 h 2354521"/>
              <a:gd name="connsiteX7-1625" fmla="*/ 909489 w 2296406"/>
              <a:gd name="connsiteY7-1626" fmla="*/ 1225390 h 2354521"/>
              <a:gd name="connsiteX8-1627" fmla="*/ 414951 w 2296406"/>
              <a:gd name="connsiteY8-1628" fmla="*/ 2322212 h 2354521"/>
              <a:gd name="connsiteX9-1629" fmla="*/ 293184 w 2296406"/>
              <a:gd name="connsiteY9-1630" fmla="*/ 2052845 h 2354521"/>
              <a:gd name="connsiteX10-1631" fmla="*/ 520411 w 2296406"/>
              <a:gd name="connsiteY10-1632" fmla="*/ 767428 h 2354521"/>
              <a:gd name="connsiteX11-1633" fmla="*/ 11167 w 2296406"/>
              <a:gd name="connsiteY11-1634" fmla="*/ 5505 h 2354521"/>
              <a:gd name="connsiteX12-1635" fmla="*/ 771719 w 2296406"/>
              <a:gd name="connsiteY12-1636" fmla="*/ 578452 h 2354521"/>
              <a:gd name="connsiteX13-1637" fmla="*/ 2041440 w 2296406"/>
              <a:gd name="connsiteY13-1638" fmla="*/ 514597 h 2354521"/>
              <a:gd name="connsiteX14-1639" fmla="*/ 2296406 w 2296406"/>
              <a:gd name="connsiteY14-1640" fmla="*/ 662729 h 2354521"/>
              <a:gd name="connsiteX15-1641" fmla="*/ 1124906 w 2296406"/>
              <a:gd name="connsiteY15-1642" fmla="*/ 1004182 h 2354521"/>
              <a:gd name="connsiteX16-1643" fmla="*/ 1676517 w 2296406"/>
              <a:gd name="connsiteY16-1644" fmla="*/ 1608523 h 2354521"/>
              <a:gd name="connsiteX17-1645" fmla="*/ 2094931 w 2296406"/>
              <a:gd name="connsiteY17-1646" fmla="*/ 1557316 h 2354521"/>
              <a:gd name="connsiteX0-1647" fmla="*/ 2279640 w 2296406"/>
              <a:gd name="connsiteY0-1648" fmla="*/ 1747818 h 2354521"/>
              <a:gd name="connsiteX1-1649" fmla="*/ 1816574 w 2296406"/>
              <a:gd name="connsiteY1-1650" fmla="*/ 1851907 h 2354521"/>
              <a:gd name="connsiteX2-1651" fmla="*/ 2009969 w 2296406"/>
              <a:gd name="connsiteY2-1652" fmla="*/ 2121502 h 2354521"/>
              <a:gd name="connsiteX3-1653" fmla="*/ 1682537 w 2296406"/>
              <a:gd name="connsiteY3-1654" fmla="*/ 1962549 h 2354521"/>
              <a:gd name="connsiteX4-1655" fmla="*/ 1528613 w 2296406"/>
              <a:gd name="connsiteY4-1656" fmla="*/ 2354521 h 2354521"/>
              <a:gd name="connsiteX5-1657" fmla="*/ 1380482 w 2296406"/>
              <a:gd name="connsiteY5-1658" fmla="*/ 2120816 h 2354521"/>
              <a:gd name="connsiteX6-1659" fmla="*/ 1495542 w 2296406"/>
              <a:gd name="connsiteY6-1660" fmla="*/ 1788127 h 2354521"/>
              <a:gd name="connsiteX7-1661" fmla="*/ 909489 w 2296406"/>
              <a:gd name="connsiteY7-1662" fmla="*/ 1225390 h 2354521"/>
              <a:gd name="connsiteX8-1663" fmla="*/ 414951 w 2296406"/>
              <a:gd name="connsiteY8-1664" fmla="*/ 2322212 h 2354521"/>
              <a:gd name="connsiteX9-1665" fmla="*/ 293184 w 2296406"/>
              <a:gd name="connsiteY9-1666" fmla="*/ 2052845 h 2354521"/>
              <a:gd name="connsiteX10-1667" fmla="*/ 520411 w 2296406"/>
              <a:gd name="connsiteY10-1668" fmla="*/ 767428 h 2354521"/>
              <a:gd name="connsiteX11-1669" fmla="*/ 11167 w 2296406"/>
              <a:gd name="connsiteY11-1670" fmla="*/ 5505 h 2354521"/>
              <a:gd name="connsiteX12-1671" fmla="*/ 771719 w 2296406"/>
              <a:gd name="connsiteY12-1672" fmla="*/ 578452 h 2354521"/>
              <a:gd name="connsiteX13-1673" fmla="*/ 2041440 w 2296406"/>
              <a:gd name="connsiteY13-1674" fmla="*/ 514597 h 2354521"/>
              <a:gd name="connsiteX14-1675" fmla="*/ 2296406 w 2296406"/>
              <a:gd name="connsiteY14-1676" fmla="*/ 662729 h 2354521"/>
              <a:gd name="connsiteX15-1677" fmla="*/ 1124906 w 2296406"/>
              <a:gd name="connsiteY15-1678" fmla="*/ 1004182 h 2354521"/>
              <a:gd name="connsiteX16-1679" fmla="*/ 1676517 w 2296406"/>
              <a:gd name="connsiteY16-1680" fmla="*/ 1608523 h 2354521"/>
              <a:gd name="connsiteX17-1681" fmla="*/ 2094931 w 2296406"/>
              <a:gd name="connsiteY17-1682" fmla="*/ 1557316 h 2354521"/>
              <a:gd name="connsiteX0-1683" fmla="*/ 2279640 w 2296406"/>
              <a:gd name="connsiteY0-1684" fmla="*/ 1747818 h 2354521"/>
              <a:gd name="connsiteX1-1685" fmla="*/ 1816574 w 2296406"/>
              <a:gd name="connsiteY1-1686" fmla="*/ 1851907 h 2354521"/>
              <a:gd name="connsiteX2-1687" fmla="*/ 1991681 w 2296406"/>
              <a:gd name="connsiteY2-1688" fmla="*/ 2136133 h 2354521"/>
              <a:gd name="connsiteX3-1689" fmla="*/ 1682537 w 2296406"/>
              <a:gd name="connsiteY3-1690" fmla="*/ 1962549 h 2354521"/>
              <a:gd name="connsiteX4-1691" fmla="*/ 1528613 w 2296406"/>
              <a:gd name="connsiteY4-1692" fmla="*/ 2354521 h 2354521"/>
              <a:gd name="connsiteX5-1693" fmla="*/ 1380482 w 2296406"/>
              <a:gd name="connsiteY5-1694" fmla="*/ 2120816 h 2354521"/>
              <a:gd name="connsiteX6-1695" fmla="*/ 1495542 w 2296406"/>
              <a:gd name="connsiteY6-1696" fmla="*/ 1788127 h 2354521"/>
              <a:gd name="connsiteX7-1697" fmla="*/ 909489 w 2296406"/>
              <a:gd name="connsiteY7-1698" fmla="*/ 1225390 h 2354521"/>
              <a:gd name="connsiteX8-1699" fmla="*/ 414951 w 2296406"/>
              <a:gd name="connsiteY8-1700" fmla="*/ 2322212 h 2354521"/>
              <a:gd name="connsiteX9-1701" fmla="*/ 293184 w 2296406"/>
              <a:gd name="connsiteY9-1702" fmla="*/ 2052845 h 2354521"/>
              <a:gd name="connsiteX10-1703" fmla="*/ 520411 w 2296406"/>
              <a:gd name="connsiteY10-1704" fmla="*/ 767428 h 2354521"/>
              <a:gd name="connsiteX11-1705" fmla="*/ 11167 w 2296406"/>
              <a:gd name="connsiteY11-1706" fmla="*/ 5505 h 2354521"/>
              <a:gd name="connsiteX12-1707" fmla="*/ 771719 w 2296406"/>
              <a:gd name="connsiteY12-1708" fmla="*/ 578452 h 2354521"/>
              <a:gd name="connsiteX13-1709" fmla="*/ 2041440 w 2296406"/>
              <a:gd name="connsiteY13-1710" fmla="*/ 514597 h 2354521"/>
              <a:gd name="connsiteX14-1711" fmla="*/ 2296406 w 2296406"/>
              <a:gd name="connsiteY14-1712" fmla="*/ 662729 h 2354521"/>
              <a:gd name="connsiteX15-1713" fmla="*/ 1124906 w 2296406"/>
              <a:gd name="connsiteY15-1714" fmla="*/ 1004182 h 2354521"/>
              <a:gd name="connsiteX16-1715" fmla="*/ 1676517 w 2296406"/>
              <a:gd name="connsiteY16-1716" fmla="*/ 1608523 h 2354521"/>
              <a:gd name="connsiteX17-1717" fmla="*/ 2094931 w 2296406"/>
              <a:gd name="connsiteY17-1718" fmla="*/ 1557316 h 2354521"/>
              <a:gd name="connsiteX0-1719" fmla="*/ 2279640 w 2296406"/>
              <a:gd name="connsiteY0-1720" fmla="*/ 1747818 h 2354521"/>
              <a:gd name="connsiteX1-1721" fmla="*/ 1816574 w 2296406"/>
              <a:gd name="connsiteY1-1722" fmla="*/ 1851907 h 2354521"/>
              <a:gd name="connsiteX2-1723" fmla="*/ 2042887 w 2296406"/>
              <a:gd name="connsiteY2-1724" fmla="*/ 2194655 h 2354521"/>
              <a:gd name="connsiteX3-1725" fmla="*/ 1682537 w 2296406"/>
              <a:gd name="connsiteY3-1726" fmla="*/ 1962549 h 2354521"/>
              <a:gd name="connsiteX4-1727" fmla="*/ 1528613 w 2296406"/>
              <a:gd name="connsiteY4-1728" fmla="*/ 2354521 h 2354521"/>
              <a:gd name="connsiteX5-1729" fmla="*/ 1380482 w 2296406"/>
              <a:gd name="connsiteY5-1730" fmla="*/ 2120816 h 2354521"/>
              <a:gd name="connsiteX6-1731" fmla="*/ 1495542 w 2296406"/>
              <a:gd name="connsiteY6-1732" fmla="*/ 1788127 h 2354521"/>
              <a:gd name="connsiteX7-1733" fmla="*/ 909489 w 2296406"/>
              <a:gd name="connsiteY7-1734" fmla="*/ 1225390 h 2354521"/>
              <a:gd name="connsiteX8-1735" fmla="*/ 414951 w 2296406"/>
              <a:gd name="connsiteY8-1736" fmla="*/ 2322212 h 2354521"/>
              <a:gd name="connsiteX9-1737" fmla="*/ 293184 w 2296406"/>
              <a:gd name="connsiteY9-1738" fmla="*/ 2052845 h 2354521"/>
              <a:gd name="connsiteX10-1739" fmla="*/ 520411 w 2296406"/>
              <a:gd name="connsiteY10-1740" fmla="*/ 767428 h 2354521"/>
              <a:gd name="connsiteX11-1741" fmla="*/ 11167 w 2296406"/>
              <a:gd name="connsiteY11-1742" fmla="*/ 5505 h 2354521"/>
              <a:gd name="connsiteX12-1743" fmla="*/ 771719 w 2296406"/>
              <a:gd name="connsiteY12-1744" fmla="*/ 578452 h 2354521"/>
              <a:gd name="connsiteX13-1745" fmla="*/ 2041440 w 2296406"/>
              <a:gd name="connsiteY13-1746" fmla="*/ 514597 h 2354521"/>
              <a:gd name="connsiteX14-1747" fmla="*/ 2296406 w 2296406"/>
              <a:gd name="connsiteY14-1748" fmla="*/ 662729 h 2354521"/>
              <a:gd name="connsiteX15-1749" fmla="*/ 1124906 w 2296406"/>
              <a:gd name="connsiteY15-1750" fmla="*/ 1004182 h 2354521"/>
              <a:gd name="connsiteX16-1751" fmla="*/ 1676517 w 2296406"/>
              <a:gd name="connsiteY16-1752" fmla="*/ 1608523 h 2354521"/>
              <a:gd name="connsiteX17-1753" fmla="*/ 2094931 w 2296406"/>
              <a:gd name="connsiteY17-1754" fmla="*/ 1557316 h 2354521"/>
              <a:gd name="connsiteX0-1755" fmla="*/ 2279640 w 2296406"/>
              <a:gd name="connsiteY0-1756" fmla="*/ 1747818 h 2354521"/>
              <a:gd name="connsiteX1-1757" fmla="*/ 1816574 w 2296406"/>
              <a:gd name="connsiteY1-1758" fmla="*/ 1851907 h 2354521"/>
              <a:gd name="connsiteX2-1759" fmla="*/ 1955104 w 2296406"/>
              <a:gd name="connsiteY2-1760" fmla="*/ 2095900 h 2354521"/>
              <a:gd name="connsiteX3-1761" fmla="*/ 1682537 w 2296406"/>
              <a:gd name="connsiteY3-1762" fmla="*/ 1962549 h 2354521"/>
              <a:gd name="connsiteX4-1763" fmla="*/ 1528613 w 2296406"/>
              <a:gd name="connsiteY4-1764" fmla="*/ 2354521 h 2354521"/>
              <a:gd name="connsiteX5-1765" fmla="*/ 1380482 w 2296406"/>
              <a:gd name="connsiteY5-1766" fmla="*/ 2120816 h 2354521"/>
              <a:gd name="connsiteX6-1767" fmla="*/ 1495542 w 2296406"/>
              <a:gd name="connsiteY6-1768" fmla="*/ 1788127 h 2354521"/>
              <a:gd name="connsiteX7-1769" fmla="*/ 909489 w 2296406"/>
              <a:gd name="connsiteY7-1770" fmla="*/ 1225390 h 2354521"/>
              <a:gd name="connsiteX8-1771" fmla="*/ 414951 w 2296406"/>
              <a:gd name="connsiteY8-1772" fmla="*/ 2322212 h 2354521"/>
              <a:gd name="connsiteX9-1773" fmla="*/ 293184 w 2296406"/>
              <a:gd name="connsiteY9-1774" fmla="*/ 2052845 h 2354521"/>
              <a:gd name="connsiteX10-1775" fmla="*/ 520411 w 2296406"/>
              <a:gd name="connsiteY10-1776" fmla="*/ 767428 h 2354521"/>
              <a:gd name="connsiteX11-1777" fmla="*/ 11167 w 2296406"/>
              <a:gd name="connsiteY11-1778" fmla="*/ 5505 h 2354521"/>
              <a:gd name="connsiteX12-1779" fmla="*/ 771719 w 2296406"/>
              <a:gd name="connsiteY12-1780" fmla="*/ 578452 h 2354521"/>
              <a:gd name="connsiteX13-1781" fmla="*/ 2041440 w 2296406"/>
              <a:gd name="connsiteY13-1782" fmla="*/ 514597 h 2354521"/>
              <a:gd name="connsiteX14-1783" fmla="*/ 2296406 w 2296406"/>
              <a:gd name="connsiteY14-1784" fmla="*/ 662729 h 2354521"/>
              <a:gd name="connsiteX15-1785" fmla="*/ 1124906 w 2296406"/>
              <a:gd name="connsiteY15-1786" fmla="*/ 1004182 h 2354521"/>
              <a:gd name="connsiteX16-1787" fmla="*/ 1676517 w 2296406"/>
              <a:gd name="connsiteY16-1788" fmla="*/ 1608523 h 2354521"/>
              <a:gd name="connsiteX17-1789" fmla="*/ 2094931 w 2296406"/>
              <a:gd name="connsiteY17-1790" fmla="*/ 1557316 h 2354521"/>
              <a:gd name="connsiteX0-1791" fmla="*/ 2279640 w 2296406"/>
              <a:gd name="connsiteY0-1792" fmla="*/ 1747818 h 2354521"/>
              <a:gd name="connsiteX1-1793" fmla="*/ 1816574 w 2296406"/>
              <a:gd name="connsiteY1-1794" fmla="*/ 1851907 h 2354521"/>
              <a:gd name="connsiteX2-1795" fmla="*/ 1955104 w 2296406"/>
              <a:gd name="connsiteY2-1796" fmla="*/ 2095900 h 2354521"/>
              <a:gd name="connsiteX3-1797" fmla="*/ 1682537 w 2296406"/>
              <a:gd name="connsiteY3-1798" fmla="*/ 1962549 h 2354521"/>
              <a:gd name="connsiteX4-1799" fmla="*/ 1528613 w 2296406"/>
              <a:gd name="connsiteY4-1800" fmla="*/ 2354521 h 2354521"/>
              <a:gd name="connsiteX5-1801" fmla="*/ 1380482 w 2296406"/>
              <a:gd name="connsiteY5-1802" fmla="*/ 2120816 h 2354521"/>
              <a:gd name="connsiteX6-1803" fmla="*/ 1495542 w 2296406"/>
              <a:gd name="connsiteY6-1804" fmla="*/ 1788127 h 2354521"/>
              <a:gd name="connsiteX7-1805" fmla="*/ 909489 w 2296406"/>
              <a:gd name="connsiteY7-1806" fmla="*/ 1225390 h 2354521"/>
              <a:gd name="connsiteX8-1807" fmla="*/ 414951 w 2296406"/>
              <a:gd name="connsiteY8-1808" fmla="*/ 2322212 h 2354521"/>
              <a:gd name="connsiteX9-1809" fmla="*/ 293184 w 2296406"/>
              <a:gd name="connsiteY9-1810" fmla="*/ 2052845 h 2354521"/>
              <a:gd name="connsiteX10-1811" fmla="*/ 520411 w 2296406"/>
              <a:gd name="connsiteY10-1812" fmla="*/ 767428 h 2354521"/>
              <a:gd name="connsiteX11-1813" fmla="*/ 11167 w 2296406"/>
              <a:gd name="connsiteY11-1814" fmla="*/ 5505 h 2354521"/>
              <a:gd name="connsiteX12-1815" fmla="*/ 771719 w 2296406"/>
              <a:gd name="connsiteY12-1816" fmla="*/ 578452 h 2354521"/>
              <a:gd name="connsiteX13-1817" fmla="*/ 2041440 w 2296406"/>
              <a:gd name="connsiteY13-1818" fmla="*/ 514597 h 2354521"/>
              <a:gd name="connsiteX14-1819" fmla="*/ 2296406 w 2296406"/>
              <a:gd name="connsiteY14-1820" fmla="*/ 662729 h 2354521"/>
              <a:gd name="connsiteX15-1821" fmla="*/ 1124906 w 2296406"/>
              <a:gd name="connsiteY15-1822" fmla="*/ 1004182 h 2354521"/>
              <a:gd name="connsiteX16-1823" fmla="*/ 1676517 w 2296406"/>
              <a:gd name="connsiteY16-1824" fmla="*/ 1608523 h 2354521"/>
              <a:gd name="connsiteX17-1825" fmla="*/ 2094931 w 2296406"/>
              <a:gd name="connsiteY17-1826" fmla="*/ 1557316 h 2354521"/>
              <a:gd name="connsiteX0-1827" fmla="*/ 2279640 w 2296406"/>
              <a:gd name="connsiteY0-1828" fmla="*/ 1747818 h 2354521"/>
              <a:gd name="connsiteX1-1829" fmla="*/ 1816574 w 2296406"/>
              <a:gd name="connsiteY1-1830" fmla="*/ 1851907 h 2354521"/>
              <a:gd name="connsiteX2-1831" fmla="*/ 1955104 w 2296406"/>
              <a:gd name="connsiteY2-1832" fmla="*/ 2095900 h 2354521"/>
              <a:gd name="connsiteX3-1833" fmla="*/ 1682537 w 2296406"/>
              <a:gd name="connsiteY3-1834" fmla="*/ 1962549 h 2354521"/>
              <a:gd name="connsiteX4-1835" fmla="*/ 1528613 w 2296406"/>
              <a:gd name="connsiteY4-1836" fmla="*/ 2354521 h 2354521"/>
              <a:gd name="connsiteX5-1837" fmla="*/ 1380482 w 2296406"/>
              <a:gd name="connsiteY5-1838" fmla="*/ 2120816 h 2354521"/>
              <a:gd name="connsiteX6-1839" fmla="*/ 1495542 w 2296406"/>
              <a:gd name="connsiteY6-1840" fmla="*/ 1788127 h 2354521"/>
              <a:gd name="connsiteX7-1841" fmla="*/ 909489 w 2296406"/>
              <a:gd name="connsiteY7-1842" fmla="*/ 1225390 h 2354521"/>
              <a:gd name="connsiteX8-1843" fmla="*/ 414951 w 2296406"/>
              <a:gd name="connsiteY8-1844" fmla="*/ 2322212 h 2354521"/>
              <a:gd name="connsiteX9-1845" fmla="*/ 293184 w 2296406"/>
              <a:gd name="connsiteY9-1846" fmla="*/ 2052845 h 2354521"/>
              <a:gd name="connsiteX10-1847" fmla="*/ 520411 w 2296406"/>
              <a:gd name="connsiteY10-1848" fmla="*/ 767428 h 2354521"/>
              <a:gd name="connsiteX11-1849" fmla="*/ 11167 w 2296406"/>
              <a:gd name="connsiteY11-1850" fmla="*/ 5505 h 2354521"/>
              <a:gd name="connsiteX12-1851" fmla="*/ 771719 w 2296406"/>
              <a:gd name="connsiteY12-1852" fmla="*/ 578452 h 2354521"/>
              <a:gd name="connsiteX13-1853" fmla="*/ 2041440 w 2296406"/>
              <a:gd name="connsiteY13-1854" fmla="*/ 514597 h 2354521"/>
              <a:gd name="connsiteX14-1855" fmla="*/ 2296406 w 2296406"/>
              <a:gd name="connsiteY14-1856" fmla="*/ 662729 h 2354521"/>
              <a:gd name="connsiteX15-1857" fmla="*/ 1124906 w 2296406"/>
              <a:gd name="connsiteY15-1858" fmla="*/ 1004182 h 2354521"/>
              <a:gd name="connsiteX16-1859" fmla="*/ 1676517 w 2296406"/>
              <a:gd name="connsiteY16-1860" fmla="*/ 1608523 h 2354521"/>
              <a:gd name="connsiteX17-1861" fmla="*/ 2094931 w 2296406"/>
              <a:gd name="connsiteY17-1862" fmla="*/ 1557316 h 2354521"/>
              <a:gd name="connsiteX0-1863" fmla="*/ 2279640 w 2296406"/>
              <a:gd name="connsiteY0-1864" fmla="*/ 1747818 h 2354521"/>
              <a:gd name="connsiteX1-1865" fmla="*/ 1823889 w 2296406"/>
              <a:gd name="connsiteY1-1866" fmla="*/ 1837277 h 2354521"/>
              <a:gd name="connsiteX2-1867" fmla="*/ 1955104 w 2296406"/>
              <a:gd name="connsiteY2-1868" fmla="*/ 2095900 h 2354521"/>
              <a:gd name="connsiteX3-1869" fmla="*/ 1682537 w 2296406"/>
              <a:gd name="connsiteY3-1870" fmla="*/ 1962549 h 2354521"/>
              <a:gd name="connsiteX4-1871" fmla="*/ 1528613 w 2296406"/>
              <a:gd name="connsiteY4-1872" fmla="*/ 2354521 h 2354521"/>
              <a:gd name="connsiteX5-1873" fmla="*/ 1380482 w 2296406"/>
              <a:gd name="connsiteY5-1874" fmla="*/ 2120816 h 2354521"/>
              <a:gd name="connsiteX6-1875" fmla="*/ 1495542 w 2296406"/>
              <a:gd name="connsiteY6-1876" fmla="*/ 1788127 h 2354521"/>
              <a:gd name="connsiteX7-1877" fmla="*/ 909489 w 2296406"/>
              <a:gd name="connsiteY7-1878" fmla="*/ 1225390 h 2354521"/>
              <a:gd name="connsiteX8-1879" fmla="*/ 414951 w 2296406"/>
              <a:gd name="connsiteY8-1880" fmla="*/ 2322212 h 2354521"/>
              <a:gd name="connsiteX9-1881" fmla="*/ 293184 w 2296406"/>
              <a:gd name="connsiteY9-1882" fmla="*/ 2052845 h 2354521"/>
              <a:gd name="connsiteX10-1883" fmla="*/ 520411 w 2296406"/>
              <a:gd name="connsiteY10-1884" fmla="*/ 767428 h 2354521"/>
              <a:gd name="connsiteX11-1885" fmla="*/ 11167 w 2296406"/>
              <a:gd name="connsiteY11-1886" fmla="*/ 5505 h 2354521"/>
              <a:gd name="connsiteX12-1887" fmla="*/ 771719 w 2296406"/>
              <a:gd name="connsiteY12-1888" fmla="*/ 578452 h 2354521"/>
              <a:gd name="connsiteX13-1889" fmla="*/ 2041440 w 2296406"/>
              <a:gd name="connsiteY13-1890" fmla="*/ 514597 h 2354521"/>
              <a:gd name="connsiteX14-1891" fmla="*/ 2296406 w 2296406"/>
              <a:gd name="connsiteY14-1892" fmla="*/ 662729 h 2354521"/>
              <a:gd name="connsiteX15-1893" fmla="*/ 1124906 w 2296406"/>
              <a:gd name="connsiteY15-1894" fmla="*/ 1004182 h 2354521"/>
              <a:gd name="connsiteX16-1895" fmla="*/ 1676517 w 2296406"/>
              <a:gd name="connsiteY16-1896" fmla="*/ 1608523 h 2354521"/>
              <a:gd name="connsiteX17-1897" fmla="*/ 2094931 w 2296406"/>
              <a:gd name="connsiteY17-1898" fmla="*/ 1557316 h 2354521"/>
              <a:gd name="connsiteX0-1899" fmla="*/ 2279640 w 2296406"/>
              <a:gd name="connsiteY0-1900" fmla="*/ 1747818 h 2354521"/>
              <a:gd name="connsiteX1-1901" fmla="*/ 1827546 w 2296406"/>
              <a:gd name="connsiteY1-1902" fmla="*/ 1826304 h 2354521"/>
              <a:gd name="connsiteX2-1903" fmla="*/ 1955104 w 2296406"/>
              <a:gd name="connsiteY2-1904" fmla="*/ 2095900 h 2354521"/>
              <a:gd name="connsiteX3-1905" fmla="*/ 1682537 w 2296406"/>
              <a:gd name="connsiteY3-1906" fmla="*/ 1962549 h 2354521"/>
              <a:gd name="connsiteX4-1907" fmla="*/ 1528613 w 2296406"/>
              <a:gd name="connsiteY4-1908" fmla="*/ 2354521 h 2354521"/>
              <a:gd name="connsiteX5-1909" fmla="*/ 1380482 w 2296406"/>
              <a:gd name="connsiteY5-1910" fmla="*/ 2120816 h 2354521"/>
              <a:gd name="connsiteX6-1911" fmla="*/ 1495542 w 2296406"/>
              <a:gd name="connsiteY6-1912" fmla="*/ 1788127 h 2354521"/>
              <a:gd name="connsiteX7-1913" fmla="*/ 909489 w 2296406"/>
              <a:gd name="connsiteY7-1914" fmla="*/ 1225390 h 2354521"/>
              <a:gd name="connsiteX8-1915" fmla="*/ 414951 w 2296406"/>
              <a:gd name="connsiteY8-1916" fmla="*/ 2322212 h 2354521"/>
              <a:gd name="connsiteX9-1917" fmla="*/ 293184 w 2296406"/>
              <a:gd name="connsiteY9-1918" fmla="*/ 2052845 h 2354521"/>
              <a:gd name="connsiteX10-1919" fmla="*/ 520411 w 2296406"/>
              <a:gd name="connsiteY10-1920" fmla="*/ 767428 h 2354521"/>
              <a:gd name="connsiteX11-1921" fmla="*/ 11167 w 2296406"/>
              <a:gd name="connsiteY11-1922" fmla="*/ 5505 h 2354521"/>
              <a:gd name="connsiteX12-1923" fmla="*/ 771719 w 2296406"/>
              <a:gd name="connsiteY12-1924" fmla="*/ 578452 h 2354521"/>
              <a:gd name="connsiteX13-1925" fmla="*/ 2041440 w 2296406"/>
              <a:gd name="connsiteY13-1926" fmla="*/ 514597 h 2354521"/>
              <a:gd name="connsiteX14-1927" fmla="*/ 2296406 w 2296406"/>
              <a:gd name="connsiteY14-1928" fmla="*/ 662729 h 2354521"/>
              <a:gd name="connsiteX15-1929" fmla="*/ 1124906 w 2296406"/>
              <a:gd name="connsiteY15-1930" fmla="*/ 1004182 h 2354521"/>
              <a:gd name="connsiteX16-1931" fmla="*/ 1676517 w 2296406"/>
              <a:gd name="connsiteY16-1932" fmla="*/ 1608523 h 2354521"/>
              <a:gd name="connsiteX17-1933" fmla="*/ 2094931 w 2296406"/>
              <a:gd name="connsiteY17-1934" fmla="*/ 1557316 h 235452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4" name="Block Arc 10"/>
          <p:cNvSpPr/>
          <p:nvPr/>
        </p:nvSpPr>
        <p:spPr>
          <a:xfrm>
            <a:off x="9262889" y="4944556"/>
            <a:ext cx="614525" cy="416246"/>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95" name="Freeform 55"/>
          <p:cNvSpPr/>
          <p:nvPr/>
        </p:nvSpPr>
        <p:spPr>
          <a:xfrm>
            <a:off x="2727021" y="2667332"/>
            <a:ext cx="316162" cy="774705"/>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6" name="Round Same Side Corner Rectangle 36"/>
          <p:cNvSpPr/>
          <p:nvPr/>
        </p:nvSpPr>
        <p:spPr>
          <a:xfrm>
            <a:off x="7513021" y="2825680"/>
            <a:ext cx="579306" cy="458009"/>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7" name="Oval 21"/>
          <p:cNvSpPr>
            <a:spLocks noChangeAspect="1"/>
          </p:cNvSpPr>
          <p:nvPr/>
        </p:nvSpPr>
        <p:spPr>
          <a:xfrm>
            <a:off x="5355821" y="4912220"/>
            <a:ext cx="476931" cy="48091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98" name="Oval 32"/>
          <p:cNvSpPr/>
          <p:nvPr/>
        </p:nvSpPr>
        <p:spPr>
          <a:xfrm>
            <a:off x="7611629" y="4879515"/>
            <a:ext cx="454128" cy="546324"/>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3" name="Text Placeholder 1">
            <a:extLst>
              <a:ext uri="{FF2B5EF4-FFF2-40B4-BE49-F238E27FC236}">
                <a16:creationId xmlns:a16="http://schemas.microsoft.com/office/drawing/2014/main" id="{46B734A8-7AB1-CE00-2946-338DB4AAC7F7}"/>
              </a:ext>
            </a:extLst>
          </p:cNvPr>
          <p:cNvSpPr txBox="1">
            <a:spLocks/>
          </p:cNvSpPr>
          <p:nvPr/>
        </p:nvSpPr>
        <p:spPr>
          <a:xfrm>
            <a:off x="0" y="280988"/>
            <a:ext cx="11572875" cy="72548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sz="3600" dirty="0"/>
              <a:t>Fully Editable Icon Sets: C</a:t>
            </a:r>
          </a:p>
        </p:txBody>
      </p:sp>
    </p:spTree>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634"/>
        <p:cNvGrpSpPr/>
        <p:nvPr/>
      </p:nvGrpSpPr>
      <p:grpSpPr>
        <a:xfrm>
          <a:off x="0" y="0"/>
          <a:ext cx="0" cy="0"/>
          <a:chOff x="0" y="0"/>
          <a:chExt cx="0" cy="0"/>
        </a:xfrm>
      </p:grpSpPr>
      <p:grpSp>
        <p:nvGrpSpPr>
          <p:cNvPr id="2635" name="Google Shape;2635;p64"/>
          <p:cNvGrpSpPr/>
          <p:nvPr/>
        </p:nvGrpSpPr>
        <p:grpSpPr>
          <a:xfrm>
            <a:off x="4857268" y="1568987"/>
            <a:ext cx="2770909" cy="1822077"/>
            <a:chOff x="235800" y="830650"/>
            <a:chExt cx="6978450" cy="4588844"/>
          </a:xfrm>
        </p:grpSpPr>
        <p:sp>
          <p:nvSpPr>
            <p:cNvPr id="2636" name="Google Shape;2636;p6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chemeClr val="tx1">
                  <a:lumMod val="65000"/>
                  <a:lumOff val="35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7" name="Google Shape;2637;p6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chemeClr val="tx1">
                  <a:lumMod val="65000"/>
                  <a:lumOff val="35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8" name="Google Shape;2638;p6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chemeClr val="tx1">
                  <a:lumMod val="65000"/>
                  <a:lumOff val="35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9" name="Google Shape;2639;p6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chemeClr val="tx1">
                  <a:lumMod val="65000"/>
                  <a:lumOff val="35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0" name="Google Shape;2640;p6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chemeClr val="tx1">
                  <a:lumMod val="65000"/>
                  <a:lumOff val="35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1" name="Google Shape;2641;p6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chemeClr val="tx1">
                  <a:lumMod val="65000"/>
                  <a:lumOff val="35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42" name="Google Shape;2642;p64"/>
          <p:cNvGrpSpPr/>
          <p:nvPr/>
        </p:nvGrpSpPr>
        <p:grpSpPr>
          <a:xfrm>
            <a:off x="984605" y="4010456"/>
            <a:ext cx="3497168" cy="1778053"/>
            <a:chOff x="238125" y="1038125"/>
            <a:chExt cx="7146800" cy="3633625"/>
          </a:xfrm>
        </p:grpSpPr>
        <p:sp>
          <p:nvSpPr>
            <p:cNvPr id="2643" name="Google Shape;2643;p6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4" name="Google Shape;2644;p6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5" name="Google Shape;2645;p6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6" name="Google Shape;2646;p6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7" name="Google Shape;2647;p6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8" name="Google Shape;2648;p6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9" name="Google Shape;2649;p6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0" name="Google Shape;2650;p6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1" name="Google Shape;2651;p6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2" name="Google Shape;2652;p6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3" name="Google Shape;2653;p6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4" name="Google Shape;2654;p6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5" name="Google Shape;2655;p6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6" name="Google Shape;2656;p6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7" name="Google Shape;2657;p6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8" name="Google Shape;2658;p6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9" name="Google Shape;2659;p6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0" name="Google Shape;2660;p6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1" name="Google Shape;2661;p6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2" name="Google Shape;2662;p6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3" name="Google Shape;2663;p6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4" name="Google Shape;2664;p6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5" name="Google Shape;2665;p6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6" name="Google Shape;2666;p6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7" name="Google Shape;2667;p6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8" name="Google Shape;2668;p6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9" name="Google Shape;2669;p6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0" name="Google Shape;2670;p6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1" name="Google Shape;2671;p6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2" name="Google Shape;2672;p6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3" name="Google Shape;2673;p6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4" name="Google Shape;2674;p6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5" name="Google Shape;2675;p6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6" name="Google Shape;2676;p6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7" name="Google Shape;2677;p6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8" name="Google Shape;2678;p6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9" name="Google Shape;2679;p6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0" name="Google Shape;2680;p6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1" name="Google Shape;2681;p6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2" name="Google Shape;2682;p6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3" name="Google Shape;2683;p6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4" name="Google Shape;2684;p6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5" name="Google Shape;2685;p6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6" name="Google Shape;2686;p6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7" name="Google Shape;2687;p6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8" name="Google Shape;2688;p6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9" name="Google Shape;2689;p6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0" name="Google Shape;2690;p6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1" name="Google Shape;2691;p6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2" name="Google Shape;2692;p6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3" name="Google Shape;2693;p6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4" name="Google Shape;2694;p6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5" name="Google Shape;2695;p6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6" name="Google Shape;2696;p6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7" name="Google Shape;2697;p6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8" name="Google Shape;2698;p6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9" name="Google Shape;2699;p6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0" name="Google Shape;2700;p6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1" name="Google Shape;2701;p6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2" name="Google Shape;2702;p6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3" name="Google Shape;2703;p6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4" name="Google Shape;2704;p6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5" name="Google Shape;2705;p6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6" name="Google Shape;2706;p6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7" name="Google Shape;2707;p6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8" name="Google Shape;2708;p6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9" name="Google Shape;2709;p6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0" name="Google Shape;2710;p6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1" name="Google Shape;2711;p6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2" name="Google Shape;2712;p6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3" name="Google Shape;2713;p6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4" name="Google Shape;2714;p6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5" name="Google Shape;2715;p6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6" name="Google Shape;2716;p6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7" name="Google Shape;2717;p6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8" name="Google Shape;2718;p6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9" name="Google Shape;2719;p6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0" name="Google Shape;2720;p6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1" name="Google Shape;2721;p6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2" name="Google Shape;2722;p6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3" name="Google Shape;2723;p6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4" name="Google Shape;2724;p6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5" name="Google Shape;2725;p6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6" name="Google Shape;2726;p6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7" name="Google Shape;2727;p6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8" name="Google Shape;2728;p6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9" name="Google Shape;2729;p6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0" name="Google Shape;2730;p6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1" name="Google Shape;2731;p6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2" name="Google Shape;2732;p6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3" name="Google Shape;2733;p6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4" name="Google Shape;2734;p6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5" name="Google Shape;2735;p6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6" name="Google Shape;2736;p6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7" name="Google Shape;2737;p6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8" name="Google Shape;2738;p6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9" name="Google Shape;2739;p6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0" name="Google Shape;2740;p6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1" name="Google Shape;2741;p6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2" name="Google Shape;2742;p6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3" name="Google Shape;2743;p6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4" name="Google Shape;2744;p6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5" name="Google Shape;2745;p6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6" name="Google Shape;2746;p6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7" name="Google Shape;2747;p6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8" name="Google Shape;2748;p6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9" name="Google Shape;2749;p6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0" name="Google Shape;2750;p6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1" name="Google Shape;2751;p6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2" name="Google Shape;2752;p6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3" name="Google Shape;2753;p6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4" name="Google Shape;2754;p6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5" name="Google Shape;2755;p6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6" name="Google Shape;2756;p6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7" name="Google Shape;2757;p6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8" name="Google Shape;2758;p6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9" name="Google Shape;2759;p6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0" name="Google Shape;2760;p6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1" name="Google Shape;2761;p6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2" name="Google Shape;2762;p6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3" name="Google Shape;2763;p6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4" name="Google Shape;2764;p6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5" name="Google Shape;2765;p6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6" name="Google Shape;2766;p6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7" name="Google Shape;2767;p6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8" name="Google Shape;2768;p6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9" name="Google Shape;2769;p6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0" name="Google Shape;2770;p6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1" name="Google Shape;2771;p6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2" name="Google Shape;2772;p6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3" name="Google Shape;2773;p6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4" name="Google Shape;2774;p6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5" name="Google Shape;2775;p6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6" name="Google Shape;2776;p6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7" name="Google Shape;2777;p6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8" name="Google Shape;2778;p6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9" name="Google Shape;2779;p6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0" name="Google Shape;2780;p6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1" name="Google Shape;2781;p6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2" name="Google Shape;2782;p6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3" name="Google Shape;2783;p6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4" name="Google Shape;2784;p6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5" name="Google Shape;2785;p6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6" name="Google Shape;2786;p6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7" name="Google Shape;2787;p6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8" name="Google Shape;2788;p6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9" name="Google Shape;2789;p6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0" name="Google Shape;2790;p6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1" name="Google Shape;2791;p6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2" name="Google Shape;2792;p6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3" name="Google Shape;2793;p6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4" name="Google Shape;2794;p6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5" name="Google Shape;2795;p6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6" name="Google Shape;2796;p6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7" name="Google Shape;2797;p6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8" name="Google Shape;2798;p6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9" name="Google Shape;2799;p6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0" name="Google Shape;2800;p6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1" name="Google Shape;2801;p6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2" name="Google Shape;2802;p6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3" name="Google Shape;2803;p6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4" name="Google Shape;2804;p6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5" name="Google Shape;2805;p6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6" name="Google Shape;2806;p6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7" name="Google Shape;2807;p6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8" name="Google Shape;2808;p6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9" name="Google Shape;2809;p6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0" name="Google Shape;2810;p6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1" name="Google Shape;2811;p6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2" name="Google Shape;2812;p6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3" name="Google Shape;2813;p6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4" name="Google Shape;2814;p6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5" name="Google Shape;2815;p6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6" name="Google Shape;2816;p6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7" name="Google Shape;2817;p6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8" name="Google Shape;2818;p6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9" name="Google Shape;2819;p6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0" name="Google Shape;2820;p6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1" name="Google Shape;2821;p6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2" name="Google Shape;2822;p6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3" name="Google Shape;2823;p6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4" name="Google Shape;2824;p6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5" name="Google Shape;2825;p6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6" name="Google Shape;2826;p6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7" name="Google Shape;2827;p6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8" name="Google Shape;2828;p6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9" name="Google Shape;2829;p6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0" name="Google Shape;2830;p6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1" name="Google Shape;2831;p6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2" name="Google Shape;2832;p6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3" name="Google Shape;2833;p6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4" name="Google Shape;2834;p6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5" name="Google Shape;2835;p6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6" name="Google Shape;2836;p6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7" name="Google Shape;2837;p6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8" name="Google Shape;2838;p6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9" name="Google Shape;2839;p6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0" name="Google Shape;2840;p6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1" name="Google Shape;2841;p6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2" name="Google Shape;2842;p6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3" name="Google Shape;2843;p6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4" name="Google Shape;2844;p6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5" name="Google Shape;2845;p6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6" name="Google Shape;2846;p6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7" name="Google Shape;2847;p6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8" name="Google Shape;2848;p6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9" name="Google Shape;2849;p6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0" name="Google Shape;2850;p6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1" name="Google Shape;2851;p6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2" name="Google Shape;2852;p6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3" name="Google Shape;2853;p6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4" name="Google Shape;2854;p6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5" name="Google Shape;2855;p6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6" name="Google Shape;2856;p6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7" name="Google Shape;2857;p6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8" name="Google Shape;2858;p6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9" name="Google Shape;2859;p6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0" name="Google Shape;2860;p6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1" name="Google Shape;2861;p6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2" name="Google Shape;2862;p6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3" name="Google Shape;2863;p6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4" name="Google Shape;2864;p6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5" name="Google Shape;2865;p6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6" name="Google Shape;2866;p6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7" name="Google Shape;2867;p6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8" name="Google Shape;2868;p6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9" name="Google Shape;2869;p6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0" name="Google Shape;2870;p6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1" name="Google Shape;2871;p6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2" name="Google Shape;2872;p6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3" name="Google Shape;2873;p6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4" name="Google Shape;2874;p6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5" name="Google Shape;2875;p6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6" name="Google Shape;2876;p6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7" name="Google Shape;2877;p6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8" name="Google Shape;2878;p6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9" name="Google Shape;2879;p6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0" name="Google Shape;2880;p6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1" name="Google Shape;2881;p6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2" name="Google Shape;2882;p6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3" name="Google Shape;2883;p6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4" name="Google Shape;2884;p6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5" name="Google Shape;2885;p6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6" name="Google Shape;2886;p6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7" name="Google Shape;2887;p6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8" name="Google Shape;2888;p6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9" name="Google Shape;2889;p6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0" name="Google Shape;2890;p6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1" name="Google Shape;2891;p6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2" name="Google Shape;2892;p6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3" name="Google Shape;2893;p6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4" name="Google Shape;2894;p6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5" name="Google Shape;2895;p6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6" name="Google Shape;2896;p6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7" name="Google Shape;2897;p6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8" name="Google Shape;2898;p6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9" name="Google Shape;2899;p6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0" name="Google Shape;2900;p6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1" name="Google Shape;2901;p6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2" name="Google Shape;2902;p6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3" name="Google Shape;2903;p6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4" name="Google Shape;2904;p6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5" name="Google Shape;2905;p6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6" name="Google Shape;2906;p6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7" name="Google Shape;2907;p6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8" name="Google Shape;2908;p6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9" name="Google Shape;2909;p6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0" name="Google Shape;2910;p6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1" name="Google Shape;2911;p6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2" name="Google Shape;2912;p6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3" name="Google Shape;2913;p6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4" name="Google Shape;2914;p6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5" name="Google Shape;2915;p6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6" name="Google Shape;2916;p6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7" name="Google Shape;2917;p6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8" name="Google Shape;2918;p6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9" name="Google Shape;2919;p6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0" name="Google Shape;2920;p6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1" name="Google Shape;2921;p6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2" name="Google Shape;2922;p6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3" name="Google Shape;2923;p6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4" name="Google Shape;2924;p6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5" name="Google Shape;2925;p6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6" name="Google Shape;2926;p6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7" name="Google Shape;2927;p6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8" name="Google Shape;2928;p6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9" name="Google Shape;2929;p6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0" name="Google Shape;2930;p6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1" name="Google Shape;2931;p6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2" name="Google Shape;2932;p6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3" name="Google Shape;2933;p6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4" name="Google Shape;2934;p6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5" name="Google Shape;2935;p6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6" name="Google Shape;2936;p6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7" name="Google Shape;2937;p6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8" name="Google Shape;2938;p6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9" name="Google Shape;2939;p6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0" name="Google Shape;2940;p6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1" name="Google Shape;2941;p6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2" name="Google Shape;2942;p6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3" name="Google Shape;2943;p6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4" name="Google Shape;2944;p6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5" name="Google Shape;2945;p6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6" name="Google Shape;2946;p6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7" name="Google Shape;2947;p6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8" name="Google Shape;2948;p6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9" name="Google Shape;2949;p6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0" name="Google Shape;2950;p6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1" name="Google Shape;2951;p6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2" name="Google Shape;2952;p6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3" name="Google Shape;2953;p6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4" name="Google Shape;2954;p6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5" name="Google Shape;2955;p6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6" name="Google Shape;2956;p6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7" name="Google Shape;2957;p6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8" name="Google Shape;2958;p6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9" name="Google Shape;2959;p6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0" name="Google Shape;2960;p6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1" name="Google Shape;2961;p6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2" name="Google Shape;2962;p6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3" name="Google Shape;2963;p6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4" name="Google Shape;2964;p6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5" name="Google Shape;2965;p6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6" name="Google Shape;2966;p6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7" name="Google Shape;2967;p6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8" name="Google Shape;2968;p6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9" name="Google Shape;2969;p6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0" name="Google Shape;2970;p6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1" name="Google Shape;2971;p6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2" name="Google Shape;2972;p6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3" name="Google Shape;2973;p6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4" name="Google Shape;2974;p6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5" name="Google Shape;2975;p6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6" name="Google Shape;2976;p6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7" name="Google Shape;2977;p6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8" name="Google Shape;2978;p6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9" name="Google Shape;2979;p6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0" name="Google Shape;2980;p6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1" name="Google Shape;2981;p6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2" name="Google Shape;2982;p6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3" name="Google Shape;2983;p6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4" name="Google Shape;2984;p6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5" name="Google Shape;2985;p6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6" name="Google Shape;2986;p6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7" name="Google Shape;2987;p6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8" name="Google Shape;2988;p6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9" name="Google Shape;2989;p6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0" name="Google Shape;2990;p6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1" name="Google Shape;2991;p6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2" name="Google Shape;2992;p6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3" name="Google Shape;2993;p6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4" name="Google Shape;2994;p6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5" name="Google Shape;2995;p6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6" name="Google Shape;2996;p6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7" name="Google Shape;2997;p6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8" name="Google Shape;2998;p6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9" name="Google Shape;2999;p6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0" name="Google Shape;3000;p6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1" name="Google Shape;3001;p6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2" name="Google Shape;3002;p6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3" name="Google Shape;3003;p6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4" name="Google Shape;3004;p6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5" name="Google Shape;3005;p6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6" name="Google Shape;3006;p6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7" name="Google Shape;3007;p6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8" name="Google Shape;3008;p6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9" name="Google Shape;3009;p6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0" name="Google Shape;3010;p6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1" name="Google Shape;3011;p6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2" name="Google Shape;3012;p6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3" name="Google Shape;3013;p6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4" name="Google Shape;3014;p6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5" name="Google Shape;3015;p6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6" name="Google Shape;3016;p6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7" name="Google Shape;3017;p6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8" name="Google Shape;3018;p6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9" name="Google Shape;3019;p6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0" name="Google Shape;3020;p6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1" name="Google Shape;3021;p6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2" name="Google Shape;3022;p6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3" name="Google Shape;3023;p6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4" name="Google Shape;3024;p6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5" name="Google Shape;3025;p6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6" name="Google Shape;3026;p6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7" name="Google Shape;3027;p6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8" name="Google Shape;3028;p6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9" name="Google Shape;3029;p6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0" name="Google Shape;3030;p6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1" name="Google Shape;3031;p6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2" name="Google Shape;3032;p6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3" name="Google Shape;3033;p6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4" name="Google Shape;3034;p6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5" name="Google Shape;3035;p6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6" name="Google Shape;3036;p6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7" name="Google Shape;3037;p6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8" name="Google Shape;3038;p6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9" name="Google Shape;3039;p6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0" name="Google Shape;3040;p6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1" name="Google Shape;3041;p6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2" name="Google Shape;3042;p6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3" name="Google Shape;3043;p6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4" name="Google Shape;3044;p6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5" name="Google Shape;3045;p6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6" name="Google Shape;3046;p6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7" name="Google Shape;3047;p6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8" name="Google Shape;3048;p6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9" name="Google Shape;3049;p6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0" name="Google Shape;3050;p6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1" name="Google Shape;3051;p6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2" name="Google Shape;3052;p6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3" name="Google Shape;3053;p6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4" name="Google Shape;3054;p6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5" name="Google Shape;3055;p6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6" name="Google Shape;3056;p6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7" name="Google Shape;3057;p6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8" name="Google Shape;3058;p6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9" name="Google Shape;3059;p6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0" name="Google Shape;3060;p6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1" name="Google Shape;3061;p6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2" name="Google Shape;3062;p6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3" name="Google Shape;3063;p6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4" name="Google Shape;3064;p6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5" name="Google Shape;3065;p6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6" name="Google Shape;3066;p6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7" name="Google Shape;3067;p6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8" name="Google Shape;3068;p6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9" name="Google Shape;3069;p6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0" name="Google Shape;3070;p6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1" name="Google Shape;3071;p6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2" name="Google Shape;3072;p6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3" name="Google Shape;3073;p6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4" name="Google Shape;3074;p6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5" name="Google Shape;3075;p6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6" name="Google Shape;3076;p6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7" name="Google Shape;3077;p6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8" name="Google Shape;3078;p6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9" name="Google Shape;3079;p6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0" name="Google Shape;3080;p6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1" name="Google Shape;3081;p6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2" name="Google Shape;3082;p6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3" name="Google Shape;3083;p6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4" name="Google Shape;3084;p6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5" name="Google Shape;3085;p6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6" name="Google Shape;3086;p6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7" name="Google Shape;3087;p6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8" name="Google Shape;3088;p6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9" name="Google Shape;3089;p6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0" name="Google Shape;3090;p6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1" name="Google Shape;3091;p6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2" name="Google Shape;3092;p6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3" name="Google Shape;3093;p6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4" name="Google Shape;3094;p6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5" name="Google Shape;3095;p6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6" name="Google Shape;3096;p6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7" name="Google Shape;3097;p6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8" name="Google Shape;3098;p6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9" name="Google Shape;3099;p6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0" name="Google Shape;3100;p6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1" name="Google Shape;3101;p6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2" name="Google Shape;3102;p6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3" name="Google Shape;3103;p6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4" name="Google Shape;3104;p6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5" name="Google Shape;3105;p6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6" name="Google Shape;3106;p6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7" name="Google Shape;3107;p6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8" name="Google Shape;3108;p6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9" name="Google Shape;3109;p6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0" name="Google Shape;3110;p6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1" name="Google Shape;3111;p6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2" name="Google Shape;3112;p6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3" name="Google Shape;3113;p6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4" name="Google Shape;3114;p6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5" name="Google Shape;3115;p6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6" name="Google Shape;3116;p6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7" name="Google Shape;3117;p6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8" name="Google Shape;3118;p6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9" name="Google Shape;3119;p6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0" name="Google Shape;3120;p6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1" name="Google Shape;3121;p6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2" name="Google Shape;3122;p6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3" name="Google Shape;3123;p6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4" name="Google Shape;3124;p6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5" name="Google Shape;3125;p6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6" name="Google Shape;3126;p6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7" name="Google Shape;3127;p6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8" name="Google Shape;3128;p6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9" name="Google Shape;3129;p6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0" name="Google Shape;3130;p6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1" name="Google Shape;3131;p6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2" name="Google Shape;3132;p6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3" name="Google Shape;3133;p6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4" name="Google Shape;3134;p6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5" name="Google Shape;3135;p6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6" name="Google Shape;3136;p6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7" name="Google Shape;3137;p6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8" name="Google Shape;3138;p6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9" name="Google Shape;3139;p6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0" name="Google Shape;3140;p6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1" name="Google Shape;3141;p6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2" name="Google Shape;3142;p6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3" name="Google Shape;3143;p6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4" name="Google Shape;3144;p6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5" name="Google Shape;3145;p6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6" name="Google Shape;3146;p6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7" name="Google Shape;3147;p6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8" name="Google Shape;3148;p6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9" name="Google Shape;3149;p6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0" name="Google Shape;3150;p6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1" name="Google Shape;3151;p6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2" name="Google Shape;3152;p6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3" name="Google Shape;3153;p6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4" name="Google Shape;3154;p6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5" name="Google Shape;3155;p6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6" name="Google Shape;3156;p6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7" name="Google Shape;3157;p6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8" name="Google Shape;3158;p6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9" name="Google Shape;3159;p6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0" name="Google Shape;3160;p6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1" name="Google Shape;3161;p6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2" name="Google Shape;3162;p6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3" name="Google Shape;3163;p6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4" name="Google Shape;3164;p6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5" name="Google Shape;3165;p6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6" name="Google Shape;3166;p6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7" name="Google Shape;3167;p6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8" name="Google Shape;3168;p6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9" name="Google Shape;3169;p6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0" name="Google Shape;3170;p6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1" name="Google Shape;3171;p6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2" name="Google Shape;3172;p6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3" name="Google Shape;3173;p6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4" name="Google Shape;3174;p6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5" name="Google Shape;3175;p6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6" name="Google Shape;3176;p6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7" name="Google Shape;3177;p6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8" name="Google Shape;3178;p6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9" name="Google Shape;3179;p6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0" name="Google Shape;3180;p6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1" name="Google Shape;3181;p6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2" name="Google Shape;3182;p6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3" name="Google Shape;3183;p6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4" name="Google Shape;3184;p6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5" name="Google Shape;3185;p6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6" name="Google Shape;3186;p6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7" name="Google Shape;3187;p6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8" name="Google Shape;3188;p6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9" name="Google Shape;3189;p6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0" name="Google Shape;3190;p6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1" name="Google Shape;3191;p6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2" name="Google Shape;3192;p6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3" name="Google Shape;3193;p6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4" name="Google Shape;3194;p6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5" name="Google Shape;3195;p6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6" name="Google Shape;3196;p6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7" name="Google Shape;3197;p6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8" name="Google Shape;3198;p6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9" name="Google Shape;3199;p6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0" name="Google Shape;3200;p6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1" name="Google Shape;3201;p6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2" name="Google Shape;3202;p6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3" name="Google Shape;3203;p6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4" name="Google Shape;3204;p6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5" name="Google Shape;3205;p6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6" name="Google Shape;3206;p6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7" name="Google Shape;3207;p6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8" name="Google Shape;3208;p6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9" name="Google Shape;3209;p6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0" name="Google Shape;3210;p6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1" name="Google Shape;3211;p6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2" name="Google Shape;3212;p6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3" name="Google Shape;3213;p6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4" name="Google Shape;3214;p6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5" name="Google Shape;3215;p6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6" name="Google Shape;3216;p6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7" name="Google Shape;3217;p6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8" name="Google Shape;3218;p6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9" name="Google Shape;3219;p6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0" name="Google Shape;3220;p6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1" name="Google Shape;3221;p6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2" name="Google Shape;3222;p6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3" name="Google Shape;3223;p6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4" name="Google Shape;3224;p6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5" name="Google Shape;3225;p6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6" name="Google Shape;3226;p6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7" name="Google Shape;3227;p6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8" name="Google Shape;3228;p6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9" name="Google Shape;3229;p6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0" name="Google Shape;3230;p6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1" name="Google Shape;3231;p6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2" name="Google Shape;3232;p6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3" name="Google Shape;3233;p6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4" name="Google Shape;3234;p6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5" name="Google Shape;3235;p6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6" name="Google Shape;3236;p6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7" name="Google Shape;3237;p6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8" name="Google Shape;3238;p6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9" name="Google Shape;3239;p6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0" name="Google Shape;3240;p6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1" name="Google Shape;3241;p6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2" name="Google Shape;3242;p6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3" name="Google Shape;3243;p6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4" name="Google Shape;3244;p6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5" name="Google Shape;3245;p6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6" name="Google Shape;3246;p6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7" name="Google Shape;3247;p6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8" name="Google Shape;3248;p6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9" name="Google Shape;3249;p6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0" name="Google Shape;3250;p6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1" name="Google Shape;3251;p6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2" name="Google Shape;3252;p6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3" name="Google Shape;3253;p6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4" name="Google Shape;3254;p6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5" name="Google Shape;3255;p6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6" name="Google Shape;3256;p6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7" name="Google Shape;3257;p6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8" name="Google Shape;3258;p6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9" name="Google Shape;3259;p6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0" name="Google Shape;3260;p6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1" name="Google Shape;3261;p6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2" name="Google Shape;3262;p6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3" name="Google Shape;3263;p6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4" name="Google Shape;3264;p6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5" name="Google Shape;3265;p6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6" name="Google Shape;3266;p6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7" name="Google Shape;3267;p6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8" name="Google Shape;3268;p6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9" name="Google Shape;3269;p6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0" name="Google Shape;3270;p6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1" name="Google Shape;3271;p6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2" name="Google Shape;3272;p6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3" name="Google Shape;3273;p6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4" name="Google Shape;3274;p6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5" name="Google Shape;3275;p6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6" name="Google Shape;3276;p6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7" name="Google Shape;3277;p6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8" name="Google Shape;3278;p6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9" name="Google Shape;3279;p6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0" name="Google Shape;3280;p6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1" name="Google Shape;3281;p6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2" name="Google Shape;3282;p6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3" name="Google Shape;3283;p6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4" name="Google Shape;3284;p6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5" name="Google Shape;3285;p6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6" name="Google Shape;3286;p6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7" name="Google Shape;3287;p6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8" name="Google Shape;3288;p6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9" name="Google Shape;3289;p6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0" name="Google Shape;3290;p6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1" name="Google Shape;3291;p6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2" name="Google Shape;3292;p6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3" name="Google Shape;3293;p6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4" name="Google Shape;3294;p6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5" name="Google Shape;3295;p6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6" name="Google Shape;3296;p6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7" name="Google Shape;3297;p6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8" name="Google Shape;3298;p6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9" name="Google Shape;3299;p6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0" name="Google Shape;3300;p6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1" name="Google Shape;3301;p6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2" name="Google Shape;3302;p6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3" name="Google Shape;3303;p6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4" name="Google Shape;3304;p6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5" name="Google Shape;3305;p6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6" name="Google Shape;3306;p6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7" name="Google Shape;3307;p6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8" name="Google Shape;3308;p6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9" name="Google Shape;3309;p6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0" name="Google Shape;3310;p6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1" name="Google Shape;3311;p6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2" name="Google Shape;3312;p6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3" name="Google Shape;3313;p6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4" name="Google Shape;3314;p6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5" name="Google Shape;3315;p6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6" name="Google Shape;3316;p6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7" name="Google Shape;3317;p6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8" name="Google Shape;3318;p6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9" name="Google Shape;3319;p6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0" name="Google Shape;3320;p6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1" name="Google Shape;3321;p6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2" name="Google Shape;3322;p6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3" name="Google Shape;3323;p6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4" name="Google Shape;3324;p6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5" name="Google Shape;3325;p6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6" name="Google Shape;3326;p6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7" name="Google Shape;3327;p6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8" name="Google Shape;3328;p6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9" name="Google Shape;3329;p6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0" name="Google Shape;3330;p6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1" name="Google Shape;3331;p6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2" name="Google Shape;3332;p6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3" name="Google Shape;3333;p6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4" name="Google Shape;3334;p6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5" name="Google Shape;3335;p6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6" name="Google Shape;3336;p6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7" name="Google Shape;3337;p6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8" name="Google Shape;3338;p6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9" name="Google Shape;3339;p6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0" name="Google Shape;3340;p6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1" name="Google Shape;3341;p6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2" name="Google Shape;3342;p6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3" name="Google Shape;3343;p6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4" name="Google Shape;3344;p6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5" name="Google Shape;3345;p6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6" name="Google Shape;3346;p6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7" name="Google Shape;3347;p6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8" name="Google Shape;3348;p6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9" name="Google Shape;3349;p6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0" name="Google Shape;3350;p6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1" name="Google Shape;3351;p6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2" name="Google Shape;3352;p6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3" name="Google Shape;3353;p6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4" name="Google Shape;3354;p6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5" name="Google Shape;3355;p6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6" name="Google Shape;3356;p6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7" name="Google Shape;3357;p6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8" name="Google Shape;3358;p6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9" name="Google Shape;3359;p6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0" name="Google Shape;3360;p6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1" name="Google Shape;3361;p6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2" name="Google Shape;3362;p6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3" name="Google Shape;3363;p6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4" name="Google Shape;3364;p6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5" name="Google Shape;3365;p6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6" name="Google Shape;3366;p6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7" name="Google Shape;3367;p6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8" name="Google Shape;3368;p6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9" name="Google Shape;3369;p6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0" name="Google Shape;3370;p6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1" name="Google Shape;3371;p6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2" name="Google Shape;3372;p6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3" name="Google Shape;3373;p6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4" name="Google Shape;3374;p6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5" name="Google Shape;3375;p6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6" name="Google Shape;3376;p6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7" name="Google Shape;3377;p6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8" name="Google Shape;3378;p6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9" name="Google Shape;3379;p6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0" name="Google Shape;3380;p6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1" name="Google Shape;3381;p6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2" name="Google Shape;3382;p6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3" name="Google Shape;3383;p6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4" name="Google Shape;3384;p6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5" name="Google Shape;3385;p6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6" name="Google Shape;3386;p6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7" name="Google Shape;3387;p6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8" name="Google Shape;3388;p6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9" name="Google Shape;3389;p6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0" name="Google Shape;3390;p6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1" name="Google Shape;3391;p6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2" name="Google Shape;3392;p6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3" name="Google Shape;3393;p6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4" name="Google Shape;3394;p6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5" name="Google Shape;3395;p6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6" name="Google Shape;3396;p6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7" name="Google Shape;3397;p6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8" name="Google Shape;3398;p6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9" name="Google Shape;3399;p6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0" name="Google Shape;3400;p6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1" name="Google Shape;3401;p6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2" name="Google Shape;3402;p6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3" name="Google Shape;3403;p6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4" name="Google Shape;3404;p6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5" name="Google Shape;3405;p6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6" name="Google Shape;3406;p6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7" name="Google Shape;3407;p6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8" name="Google Shape;3408;p6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9" name="Google Shape;3409;p6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0" name="Google Shape;3410;p6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1" name="Google Shape;3411;p6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2" name="Google Shape;3412;p6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3" name="Google Shape;3413;p6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4" name="Google Shape;3414;p6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5" name="Google Shape;3415;p6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6" name="Google Shape;3416;p6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7" name="Google Shape;3417;p6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8" name="Google Shape;3418;p6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9" name="Google Shape;3419;p6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0" name="Google Shape;3420;p6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1" name="Google Shape;3421;p6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2" name="Google Shape;3422;p6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3" name="Google Shape;3423;p6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4" name="Google Shape;3424;p6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5" name="Google Shape;3425;p6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6" name="Google Shape;3426;p6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7" name="Google Shape;3427;p6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8" name="Google Shape;3428;p6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9" name="Google Shape;3429;p6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0" name="Google Shape;3430;p6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1" name="Google Shape;3431;p6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2" name="Google Shape;3432;p6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3" name="Google Shape;3433;p6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4" name="Google Shape;3434;p6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5" name="Google Shape;3435;p6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6" name="Google Shape;3436;p6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7" name="Google Shape;3437;p6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8" name="Google Shape;3438;p6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9" name="Google Shape;3439;p6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0" name="Google Shape;3440;p6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1" name="Google Shape;3441;p6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2" name="Google Shape;3442;p6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3" name="Google Shape;3443;p6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4" name="Google Shape;3444;p6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5" name="Google Shape;3445;p6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6" name="Google Shape;3446;p6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7" name="Google Shape;3447;p6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8" name="Google Shape;3448;p6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9" name="Google Shape;3449;p6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0" name="Google Shape;3450;p6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1" name="Google Shape;3451;p6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2" name="Google Shape;3452;p6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3" name="Google Shape;3453;p6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4" name="Google Shape;3454;p6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5" name="Google Shape;3455;p6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6" name="Google Shape;3456;p6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7" name="Google Shape;3457;p6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8" name="Google Shape;3458;p6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9" name="Google Shape;3459;p6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0" name="Google Shape;3460;p6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1" name="Google Shape;3461;p6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2" name="Google Shape;3462;p6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3" name="Google Shape;3463;p6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4" name="Google Shape;3464;p6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5" name="Google Shape;3465;p6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6" name="Google Shape;3466;p6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7" name="Google Shape;3467;p6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8" name="Google Shape;3468;p6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9" name="Google Shape;3469;p6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0" name="Google Shape;3470;p6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1" name="Google Shape;3471;p6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2" name="Google Shape;3472;p6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3" name="Google Shape;3473;p6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4" name="Google Shape;3474;p6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5" name="Google Shape;3475;p6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6" name="Google Shape;3476;p6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7" name="Google Shape;3477;p6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8" name="Google Shape;3478;p6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9" name="Google Shape;3479;p6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0" name="Google Shape;3480;p6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1" name="Google Shape;3481;p6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2" name="Google Shape;3482;p6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3" name="Google Shape;3483;p6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4" name="Google Shape;3484;p6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5" name="Google Shape;3485;p6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6" name="Google Shape;3486;p6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7" name="Google Shape;3487;p6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8" name="Google Shape;3488;p6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9" name="Google Shape;3489;p6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0" name="Google Shape;3490;p6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1" name="Google Shape;3491;p6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2" name="Google Shape;3492;p6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3" name="Google Shape;3493;p6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4" name="Google Shape;3494;p6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5" name="Google Shape;3495;p6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6" name="Google Shape;3496;p6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7" name="Google Shape;3497;p6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8" name="Google Shape;3498;p6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9" name="Google Shape;3499;p6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0" name="Google Shape;3500;p6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1" name="Google Shape;3501;p6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2" name="Google Shape;3502;p6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3" name="Google Shape;3503;p6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4" name="Google Shape;3504;p6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5" name="Google Shape;3505;p6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6" name="Google Shape;3506;p6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7" name="Google Shape;3507;p6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8" name="Google Shape;3508;p6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9" name="Google Shape;3509;p6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0" name="Google Shape;3510;p6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1" name="Google Shape;3511;p6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2" name="Google Shape;3512;p6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3" name="Google Shape;3513;p6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4" name="Google Shape;3514;p6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5" name="Google Shape;3515;p6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6" name="Google Shape;3516;p6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7" name="Google Shape;3517;p6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8" name="Google Shape;3518;p6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9" name="Google Shape;3519;p6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0" name="Google Shape;3520;p6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1" name="Google Shape;3521;p6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2" name="Google Shape;3522;p6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3" name="Google Shape;3523;p6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4" name="Google Shape;3524;p6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5" name="Google Shape;3525;p6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6" name="Google Shape;3526;p6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7" name="Google Shape;3527;p6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8" name="Google Shape;3528;p6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9" name="Google Shape;3529;p6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0" name="Google Shape;3530;p6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1" name="Google Shape;3531;p6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2" name="Google Shape;3532;p6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3" name="Google Shape;3533;p6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4" name="Google Shape;3534;p6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5" name="Google Shape;3535;p6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6" name="Google Shape;3536;p6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7" name="Google Shape;3537;p6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8" name="Google Shape;3538;p6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9" name="Google Shape;3539;p6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0" name="Google Shape;3540;p6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1" name="Google Shape;3541;p6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2" name="Google Shape;3542;p6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3" name="Google Shape;3543;p6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4" name="Google Shape;3544;p6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5" name="Google Shape;3545;p6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6" name="Google Shape;3546;p6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7" name="Google Shape;3547;p6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8" name="Google Shape;3548;p6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9" name="Google Shape;3549;p6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0" name="Google Shape;3550;p6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1" name="Google Shape;3551;p6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2" name="Google Shape;3552;p6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3" name="Google Shape;3553;p6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4" name="Google Shape;3554;p6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5" name="Google Shape;3555;p6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6" name="Google Shape;3556;p6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7" name="Google Shape;3557;p6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8" name="Google Shape;3558;p6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9" name="Google Shape;3559;p6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0" name="Google Shape;3560;p6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1" name="Google Shape;3561;p6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2" name="Google Shape;3562;p6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3" name="Google Shape;3563;p6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4" name="Google Shape;3564;p6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5" name="Google Shape;3565;p6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6" name="Google Shape;3566;p6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7" name="Google Shape;3567;p6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8" name="Google Shape;3568;p6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9" name="Google Shape;3569;p6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0" name="Google Shape;3570;p6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1" name="Google Shape;3571;p6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2" name="Google Shape;3572;p6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3" name="Google Shape;3573;p6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4" name="Google Shape;3574;p6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5" name="Google Shape;3575;p6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6" name="Google Shape;3576;p6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7" name="Google Shape;3577;p6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8" name="Google Shape;3578;p6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9" name="Google Shape;3579;p6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0" name="Google Shape;3580;p6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1" name="Google Shape;3581;p6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2" name="Google Shape;3582;p6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3" name="Google Shape;3583;p6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4" name="Google Shape;3584;p6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5" name="Google Shape;3585;p6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6" name="Google Shape;3586;p6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7" name="Google Shape;3587;p6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8" name="Google Shape;3588;p6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9" name="Google Shape;3589;p6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0" name="Google Shape;3590;p6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1" name="Google Shape;3591;p6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2" name="Google Shape;3592;p6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3" name="Google Shape;3593;p6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4" name="Google Shape;3594;p6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5" name="Google Shape;3595;p6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6" name="Google Shape;3596;p6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7" name="Google Shape;3597;p6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8" name="Google Shape;3598;p6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9" name="Google Shape;3599;p6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0" name="Google Shape;3600;p6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1" name="Google Shape;3601;p6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2" name="Google Shape;3602;p6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3" name="Google Shape;3603;p6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4" name="Google Shape;3604;p6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5" name="Google Shape;3605;p6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6" name="Google Shape;3606;p6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7" name="Google Shape;3607;p6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8" name="Google Shape;3608;p6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9" name="Google Shape;3609;p6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0" name="Google Shape;3610;p6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1" name="Google Shape;3611;p6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2" name="Google Shape;3612;p6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3" name="Google Shape;3613;p6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4" name="Google Shape;3614;p6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5" name="Google Shape;3615;p6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6" name="Google Shape;3616;p6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7" name="Google Shape;3617;p6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8" name="Google Shape;3618;p6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9" name="Google Shape;3619;p6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0" name="Google Shape;3620;p6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1" name="Google Shape;3621;p6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2" name="Google Shape;3622;p6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3" name="Google Shape;3623;p6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4" name="Google Shape;3624;p6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5" name="Google Shape;3625;p6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6" name="Google Shape;3626;p6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7" name="Google Shape;3627;p6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8" name="Google Shape;3628;p6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9" name="Google Shape;3629;p6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0" name="Google Shape;3630;p6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1" name="Google Shape;3631;p6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2" name="Google Shape;3632;p6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3" name="Google Shape;3633;p6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4" name="Google Shape;3634;p6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5" name="Google Shape;3635;p6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6" name="Google Shape;3636;p6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7" name="Google Shape;3637;p6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8" name="Google Shape;3638;p6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9" name="Google Shape;3639;p6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0" name="Google Shape;3640;p6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1" name="Google Shape;3641;p6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2" name="Google Shape;3642;p6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3" name="Google Shape;3643;p6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4" name="Google Shape;3644;p6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5" name="Google Shape;3645;p6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6" name="Google Shape;3646;p6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7" name="Google Shape;3647;p6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8" name="Google Shape;3648;p6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9" name="Google Shape;3649;p6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0" name="Google Shape;3650;p6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1" name="Google Shape;3651;p6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2" name="Google Shape;3652;p6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3" name="Google Shape;3653;p6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4" name="Google Shape;3654;p6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5" name="Google Shape;3655;p6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6" name="Google Shape;3656;p6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7" name="Google Shape;3657;p6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8" name="Google Shape;3658;p6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9" name="Google Shape;3659;p6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0" name="Google Shape;3660;p6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1" name="Google Shape;3661;p6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2" name="Google Shape;3662;p6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3" name="Google Shape;3663;p6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4" name="Google Shape;3664;p6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5" name="Google Shape;3665;p6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6" name="Google Shape;3666;p6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7" name="Google Shape;3667;p6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8" name="Google Shape;3668;p6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9" name="Google Shape;3669;p6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0" name="Google Shape;3670;p6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1" name="Google Shape;3671;p6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2" name="Google Shape;3672;p6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3" name="Google Shape;3673;p6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4" name="Google Shape;3674;p6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5" name="Google Shape;3675;p6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6" name="Google Shape;3676;p6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7" name="Google Shape;3677;p6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8" name="Google Shape;3678;p6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9" name="Google Shape;3679;p6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0" name="Google Shape;3680;p6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1" name="Google Shape;3681;p6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2" name="Google Shape;3682;p6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3" name="Google Shape;3683;p6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4" name="Google Shape;3684;p6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5" name="Google Shape;3685;p6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6" name="Google Shape;3686;p6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7" name="Google Shape;3687;p6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8" name="Google Shape;3688;p6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9" name="Google Shape;3689;p6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0" name="Google Shape;3690;p6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1" name="Google Shape;3691;p6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2" name="Google Shape;3692;p6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3" name="Google Shape;3693;p6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4" name="Google Shape;3694;p6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5" name="Google Shape;3695;p6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6" name="Google Shape;3696;p6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7" name="Google Shape;3697;p6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8" name="Google Shape;3698;p6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9" name="Google Shape;3699;p6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0" name="Google Shape;3700;p6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1" name="Google Shape;3701;p6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2" name="Google Shape;3702;p6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3" name="Google Shape;3703;p6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4" name="Google Shape;3704;p6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5" name="Google Shape;3705;p6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6" name="Google Shape;3706;p6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7" name="Google Shape;3707;p6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8" name="Google Shape;3708;p6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9" name="Google Shape;3709;p6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0" name="Google Shape;3710;p6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1" name="Google Shape;3711;p6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2" name="Google Shape;3712;p6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3" name="Google Shape;3713;p6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4" name="Google Shape;3714;p6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5" name="Google Shape;3715;p6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6" name="Google Shape;3716;p6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7" name="Google Shape;3717;p6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8" name="Google Shape;3718;p6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9" name="Google Shape;3719;p6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0" name="Google Shape;3720;p6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1" name="Google Shape;3721;p6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2" name="Google Shape;3722;p6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3" name="Google Shape;3723;p6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4" name="Google Shape;3724;p6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5" name="Google Shape;3725;p6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6" name="Google Shape;3726;p6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7" name="Google Shape;3727;p6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8" name="Google Shape;3728;p6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9" name="Google Shape;3729;p6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0" name="Google Shape;3730;p6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1" name="Google Shape;3731;p6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2" name="Google Shape;3732;p6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3" name="Google Shape;3733;p6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4" name="Google Shape;3734;p6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5" name="Google Shape;3735;p6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6" name="Google Shape;3736;p6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7" name="Google Shape;3737;p6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8" name="Google Shape;3738;p6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9" name="Google Shape;3739;p6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0" name="Google Shape;3740;p6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1" name="Google Shape;3741;p6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2" name="Google Shape;3742;p6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3" name="Google Shape;3743;p6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4" name="Google Shape;3744;p6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5" name="Google Shape;3745;p6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6" name="Google Shape;3746;p6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7" name="Google Shape;3747;p6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8" name="Google Shape;3748;p6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9" name="Google Shape;3749;p6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0" name="Google Shape;3750;p6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1" name="Google Shape;3751;p6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2" name="Google Shape;3752;p6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3" name="Google Shape;3753;p6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4" name="Google Shape;3754;p6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5" name="Google Shape;3755;p6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6" name="Google Shape;3756;p6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7" name="Google Shape;3757;p6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8" name="Google Shape;3758;p6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9" name="Google Shape;3759;p6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0" name="Google Shape;3760;p6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1" name="Google Shape;3761;p6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2" name="Google Shape;3762;p6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3" name="Google Shape;3763;p6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4" name="Google Shape;3764;p6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5" name="Google Shape;3765;p6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6" name="Google Shape;3766;p6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7" name="Google Shape;3767;p6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8" name="Google Shape;3768;p6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9" name="Google Shape;3769;p6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0" name="Google Shape;3770;p6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1" name="Google Shape;3771;p6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2" name="Google Shape;3772;p6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3" name="Google Shape;3773;p6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4" name="Google Shape;3774;p6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5" name="Google Shape;3775;p6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6" name="Google Shape;3776;p6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7" name="Google Shape;3777;p6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8" name="Google Shape;3778;p6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9" name="Google Shape;3779;p6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0" name="Google Shape;3780;p6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1" name="Google Shape;3781;p6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2" name="Google Shape;3782;p6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3" name="Google Shape;3783;p6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4" name="Google Shape;3784;p6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5" name="Google Shape;3785;p6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6" name="Google Shape;3786;p6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7" name="Google Shape;3787;p6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8" name="Google Shape;3788;p6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9" name="Google Shape;3789;p6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0" name="Google Shape;3790;p6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1" name="Google Shape;3791;p6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2" name="Google Shape;3792;p6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3" name="Google Shape;3793;p6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4" name="Google Shape;3794;p6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5" name="Google Shape;3795;p6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6" name="Google Shape;3796;p6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7" name="Google Shape;3797;p6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8" name="Google Shape;3798;p6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9" name="Google Shape;3799;p6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0" name="Google Shape;3800;p6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1" name="Google Shape;3801;p6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2" name="Google Shape;3802;p6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3" name="Google Shape;3803;p6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4" name="Google Shape;3804;p6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5" name="Google Shape;3805;p6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6" name="Google Shape;3806;p6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7" name="Google Shape;3807;p6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8" name="Google Shape;3808;p6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9" name="Google Shape;3809;p6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0" name="Google Shape;3810;p6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1" name="Google Shape;3811;p6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2" name="Google Shape;3812;p6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3" name="Google Shape;3813;p6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4" name="Google Shape;3814;p6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5" name="Google Shape;3815;p6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6" name="Google Shape;3816;p6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7" name="Google Shape;3817;p6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8" name="Google Shape;3818;p6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9" name="Google Shape;3819;p6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0" name="Google Shape;3820;p6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1" name="Google Shape;3821;p6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2" name="Google Shape;3822;p6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3" name="Google Shape;3823;p6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4" name="Google Shape;3824;p6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5" name="Google Shape;3825;p6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6" name="Google Shape;3826;p6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7" name="Google Shape;3827;p6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8" name="Google Shape;3828;p6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9" name="Google Shape;3829;p6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0" name="Google Shape;3830;p6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1" name="Google Shape;3831;p6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2" name="Google Shape;3832;p6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3" name="Google Shape;3833;p6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4" name="Google Shape;3834;p6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5" name="Google Shape;3835;p6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6" name="Google Shape;3836;p6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7" name="Google Shape;3837;p6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8" name="Google Shape;3838;p6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9" name="Google Shape;3839;p6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0" name="Google Shape;3840;p6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1" name="Google Shape;3841;p6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2" name="Google Shape;3842;p6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3" name="Google Shape;3843;p6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4" name="Google Shape;3844;p6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5" name="Google Shape;3845;p6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6" name="Google Shape;3846;p6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7" name="Google Shape;3847;p6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8" name="Google Shape;3848;p6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9" name="Google Shape;3849;p6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0" name="Google Shape;3850;p6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1" name="Google Shape;3851;p6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2" name="Google Shape;3852;p6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3" name="Google Shape;3853;p6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4" name="Google Shape;3854;p6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5" name="Google Shape;3855;p6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6" name="Google Shape;3856;p6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7" name="Google Shape;3857;p6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8" name="Google Shape;3858;p6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9" name="Google Shape;3859;p6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0" name="Google Shape;3860;p6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1" name="Google Shape;3861;p6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2" name="Google Shape;3862;p6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3" name="Google Shape;3863;p6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4" name="Google Shape;3864;p6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5" name="Google Shape;3865;p6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6" name="Google Shape;3866;p6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7" name="Google Shape;3867;p6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8" name="Google Shape;3868;p6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9" name="Google Shape;3869;p6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0" name="Google Shape;3870;p6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1" name="Google Shape;3871;p6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2" name="Google Shape;3872;p6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3" name="Google Shape;3873;p6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4" name="Google Shape;3874;p6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5" name="Google Shape;3875;p6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6" name="Google Shape;3876;p6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7" name="Google Shape;3877;p6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8" name="Google Shape;3878;p6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9" name="Google Shape;3879;p6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0" name="Google Shape;3880;p6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1" name="Google Shape;3881;p6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2" name="Google Shape;3882;p6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3" name="Google Shape;3883;p6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4" name="Google Shape;3884;p6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5" name="Google Shape;3885;p6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6" name="Google Shape;3886;p6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7" name="Google Shape;3887;p6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8" name="Google Shape;3888;p6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9" name="Google Shape;3889;p6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0" name="Google Shape;3890;p6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1" name="Google Shape;3891;p6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2" name="Google Shape;3892;p6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3" name="Google Shape;3893;p6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4" name="Google Shape;3894;p6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5" name="Google Shape;3895;p6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6" name="Google Shape;3896;p6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7" name="Google Shape;3897;p6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8" name="Google Shape;3898;p6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9" name="Google Shape;3899;p6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0" name="Google Shape;3900;p6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1" name="Google Shape;3901;p6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2" name="Google Shape;3902;p6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3" name="Google Shape;3903;p6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4" name="Google Shape;3904;p6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5" name="Google Shape;3905;p6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6" name="Google Shape;3906;p6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7" name="Google Shape;3907;p6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8" name="Google Shape;3908;p6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9" name="Google Shape;3909;p6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0" name="Google Shape;3910;p6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1" name="Google Shape;3911;p6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2" name="Google Shape;3912;p6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3" name="Google Shape;3913;p6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4" name="Google Shape;3914;p6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5" name="Google Shape;3915;p6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6" name="Google Shape;3916;p6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7" name="Google Shape;3917;p6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8" name="Google Shape;3918;p6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9" name="Google Shape;3919;p6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0" name="Google Shape;3920;p6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1" name="Google Shape;3921;p6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2" name="Google Shape;3922;p6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3" name="Google Shape;3923;p6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4" name="Google Shape;3924;p6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5" name="Google Shape;3925;p6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6" name="Google Shape;3926;p6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7" name="Google Shape;3927;p6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8" name="Google Shape;3928;p6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9" name="Google Shape;3929;p6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0" name="Google Shape;3930;p6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1" name="Google Shape;3931;p6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2" name="Google Shape;3932;p6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3" name="Google Shape;3933;p6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4" name="Google Shape;3934;p6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5" name="Google Shape;3935;p6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6" name="Google Shape;3936;p6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7" name="Google Shape;3937;p6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8" name="Google Shape;3938;p6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9" name="Google Shape;3939;p6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0" name="Google Shape;3940;p6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1" name="Google Shape;3941;p6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2" name="Google Shape;3942;p6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3" name="Google Shape;3943;p6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4" name="Google Shape;3944;p6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5" name="Google Shape;3945;p6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6" name="Google Shape;3946;p6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7" name="Google Shape;3947;p6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8" name="Google Shape;3948;p6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9" name="Google Shape;3949;p6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0" name="Google Shape;3950;p6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1" name="Google Shape;3951;p6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2" name="Google Shape;3952;p6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3" name="Google Shape;3953;p6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4" name="Google Shape;3954;p6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5" name="Google Shape;3955;p6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6" name="Google Shape;3956;p6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7" name="Google Shape;3957;p6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8" name="Google Shape;3958;p6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9" name="Google Shape;3959;p6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0" name="Google Shape;3960;p6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1" name="Google Shape;3961;p6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2" name="Google Shape;3962;p6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3" name="Google Shape;3963;p6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4" name="Google Shape;3964;p6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5" name="Google Shape;3965;p6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6" name="Google Shape;3966;p6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7" name="Google Shape;3967;p6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8" name="Google Shape;3968;p6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9" name="Google Shape;3969;p6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0" name="Google Shape;3970;p6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1" name="Google Shape;3971;p6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2" name="Google Shape;3972;p6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3" name="Google Shape;3973;p6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4" name="Google Shape;3974;p6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5" name="Google Shape;3975;p6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6" name="Google Shape;3976;p6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7" name="Google Shape;3977;p6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8" name="Google Shape;3978;p6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9" name="Google Shape;3979;p6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0" name="Google Shape;3980;p6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1" name="Google Shape;3981;p6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2" name="Google Shape;3982;p6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3" name="Google Shape;3983;p6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4" name="Google Shape;3984;p6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5" name="Google Shape;3985;p6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6" name="Google Shape;3986;p6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7" name="Google Shape;3987;p6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8" name="Google Shape;3988;p6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9" name="Google Shape;3989;p6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0" name="Google Shape;3990;p6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1" name="Google Shape;3991;p6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2" name="Google Shape;3992;p6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3" name="Google Shape;3993;p6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4" name="Google Shape;3994;p6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5" name="Google Shape;3995;p6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6" name="Google Shape;3996;p6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7" name="Google Shape;3997;p6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8" name="Google Shape;3998;p6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9" name="Google Shape;3999;p6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0" name="Google Shape;4000;p6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1" name="Google Shape;4001;p6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2" name="Google Shape;4002;p6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3" name="Google Shape;4003;p6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4" name="Google Shape;4004;p6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5" name="Google Shape;4005;p6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6" name="Google Shape;4006;p6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7" name="Google Shape;4007;p6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8" name="Google Shape;4008;p6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9" name="Google Shape;4009;p6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0" name="Google Shape;4010;p6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1" name="Google Shape;4011;p6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2" name="Google Shape;4012;p6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3" name="Google Shape;4013;p6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4" name="Google Shape;4014;p6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5" name="Google Shape;4015;p6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6" name="Google Shape;4016;p6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7" name="Google Shape;4017;p6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8" name="Google Shape;4018;p6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9" name="Google Shape;4019;p6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0" name="Google Shape;4020;p6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1" name="Google Shape;4021;p6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2" name="Google Shape;4022;p6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3" name="Google Shape;4023;p6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4" name="Google Shape;4024;p6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5" name="Google Shape;4025;p6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6" name="Google Shape;4026;p6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7" name="Google Shape;4027;p6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8" name="Google Shape;4028;p6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9" name="Google Shape;4029;p6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0" name="Google Shape;4030;p6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1" name="Google Shape;4031;p6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2" name="Google Shape;4032;p6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3" name="Google Shape;4033;p6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4" name="Google Shape;4034;p6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5" name="Google Shape;4035;p6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6" name="Google Shape;4036;p6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7" name="Google Shape;4037;p6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8" name="Google Shape;4038;p6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9" name="Google Shape;4039;p6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0" name="Google Shape;4040;p6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1" name="Google Shape;4041;p6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2" name="Google Shape;4042;p6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3" name="Google Shape;4043;p6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4" name="Google Shape;4044;p6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5" name="Google Shape;4045;p6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6" name="Google Shape;4046;p6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7" name="Google Shape;4047;p6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8" name="Google Shape;4048;p6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9" name="Google Shape;4049;p6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0" name="Google Shape;4050;p6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1" name="Google Shape;4051;p6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2" name="Google Shape;4052;p6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3" name="Google Shape;4053;p6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4" name="Google Shape;4054;p6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5" name="Google Shape;4055;p6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6" name="Google Shape;4056;p6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7" name="Google Shape;4057;p6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8" name="Google Shape;4058;p6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9" name="Google Shape;4059;p6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0" name="Google Shape;4060;p6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1" name="Google Shape;4061;p6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2" name="Google Shape;4062;p6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3" name="Google Shape;4063;p6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4" name="Google Shape;4064;p6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5" name="Google Shape;4065;p6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6" name="Google Shape;4066;p6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7" name="Google Shape;4067;p6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8" name="Google Shape;4068;p6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9" name="Google Shape;4069;p6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0" name="Google Shape;4070;p6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1" name="Google Shape;4071;p6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2" name="Google Shape;4072;p6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3" name="Google Shape;4073;p6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4" name="Google Shape;4074;p6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5" name="Google Shape;4075;p6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6" name="Google Shape;4076;p6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7" name="Google Shape;4077;p6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8" name="Google Shape;4078;p6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9" name="Google Shape;4079;p6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0" name="Google Shape;4080;p6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1" name="Google Shape;4081;p6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2" name="Google Shape;4082;p6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3" name="Google Shape;4083;p6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4" name="Google Shape;4084;p6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5" name="Google Shape;4085;p6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6" name="Google Shape;4086;p6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7" name="Google Shape;4087;p6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8" name="Google Shape;4088;p6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9" name="Google Shape;4089;p6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0" name="Google Shape;4090;p6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1" name="Google Shape;4091;p6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2" name="Google Shape;4092;p6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3" name="Google Shape;4093;p6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4" name="Google Shape;4094;p6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5" name="Google Shape;4095;p6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6" name="Google Shape;4096;p6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7" name="Google Shape;4097;p6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8" name="Google Shape;4098;p6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9" name="Google Shape;4099;p6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0" name="Google Shape;4100;p6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1" name="Google Shape;4101;p6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2" name="Google Shape;4102;p6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3" name="Google Shape;4103;p6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4" name="Google Shape;4104;p6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5" name="Google Shape;4105;p6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6" name="Google Shape;4106;p6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7" name="Google Shape;4107;p6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8" name="Google Shape;4108;p6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9" name="Google Shape;4109;p6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0" name="Google Shape;4110;p6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1" name="Google Shape;4111;p6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2" name="Google Shape;4112;p6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3" name="Google Shape;4113;p6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4" name="Google Shape;4114;p6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5" name="Google Shape;4115;p6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6" name="Google Shape;4116;p6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7" name="Google Shape;4117;p6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8" name="Google Shape;4118;p6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9" name="Google Shape;4119;p6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0" name="Google Shape;4120;p6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1" name="Google Shape;4121;p6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2" name="Google Shape;4122;p6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3" name="Google Shape;4123;p6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4" name="Google Shape;4124;p6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5" name="Google Shape;4125;p6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6" name="Google Shape;4126;p6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7" name="Google Shape;4127;p6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8" name="Google Shape;4128;p6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9" name="Google Shape;4129;p6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0" name="Google Shape;4130;p6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1" name="Google Shape;4131;p6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2" name="Google Shape;4132;p6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3" name="Google Shape;4133;p6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4" name="Google Shape;4134;p6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5" name="Google Shape;4135;p6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6" name="Google Shape;4136;p6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7" name="Google Shape;4137;p6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8" name="Google Shape;4138;p6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9" name="Google Shape;4139;p6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0" name="Google Shape;4140;p6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1" name="Google Shape;4141;p6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2" name="Google Shape;4142;p6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3" name="Google Shape;4143;p6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4" name="Google Shape;4144;p6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5" name="Google Shape;4145;p6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6" name="Google Shape;4146;p6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7" name="Google Shape;4147;p6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8" name="Google Shape;4148;p6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9" name="Google Shape;4149;p6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0" name="Google Shape;4150;p6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1" name="Google Shape;4151;p6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2" name="Google Shape;4152;p6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3" name="Google Shape;4153;p6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4" name="Google Shape;4154;p6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5" name="Google Shape;4155;p6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6" name="Google Shape;4156;p6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7" name="Google Shape;4157;p6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8" name="Google Shape;4158;p6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9" name="Google Shape;4159;p6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0" name="Google Shape;4160;p6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1" name="Google Shape;4161;p6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2" name="Google Shape;4162;p6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3" name="Google Shape;4163;p6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4" name="Google Shape;4164;p6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5" name="Google Shape;4165;p6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6" name="Google Shape;4166;p6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7" name="Google Shape;4167;p6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8" name="Google Shape;4168;p6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9" name="Google Shape;4169;p6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0" name="Google Shape;4170;p6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1" name="Google Shape;4171;p6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2" name="Google Shape;4172;p6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3" name="Google Shape;4173;p6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4" name="Google Shape;4174;p6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5" name="Google Shape;4175;p6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6" name="Google Shape;4176;p6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7" name="Google Shape;4177;p6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8" name="Google Shape;4178;p6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9" name="Google Shape;4179;p6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0" name="Google Shape;4180;p6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1" name="Google Shape;4181;p6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2" name="Google Shape;4182;p6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3" name="Google Shape;4183;p6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4" name="Google Shape;4184;p6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5" name="Google Shape;4185;p6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6" name="Google Shape;4186;p6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7" name="Google Shape;4187;p6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8" name="Google Shape;4188;p6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9" name="Google Shape;4189;p6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0" name="Google Shape;4190;p6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1" name="Google Shape;4191;p6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2" name="Google Shape;4192;p6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3" name="Google Shape;4193;p6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4" name="Google Shape;4194;p6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5" name="Google Shape;4195;p6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6" name="Google Shape;4196;p6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7" name="Google Shape;4197;p6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8" name="Google Shape;4198;p6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9" name="Google Shape;4199;p6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0" name="Google Shape;4200;p6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1" name="Google Shape;4201;p6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2" name="Google Shape;4202;p6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3" name="Google Shape;4203;p6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4" name="Google Shape;4204;p6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5" name="Google Shape;4205;p6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6" name="Google Shape;4206;p6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7" name="Google Shape;4207;p6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8" name="Google Shape;4208;p6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9" name="Google Shape;4209;p6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0" name="Google Shape;4210;p6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1" name="Google Shape;4211;p6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2" name="Google Shape;4212;p6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3" name="Google Shape;4213;p6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4" name="Google Shape;4214;p6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215" name="Google Shape;4215;p64"/>
          <p:cNvGrpSpPr/>
          <p:nvPr/>
        </p:nvGrpSpPr>
        <p:grpSpPr>
          <a:xfrm>
            <a:off x="7948415" y="1641515"/>
            <a:ext cx="3247947" cy="1730300"/>
            <a:chOff x="233350" y="949250"/>
            <a:chExt cx="7137300" cy="3802300"/>
          </a:xfrm>
        </p:grpSpPr>
        <p:sp>
          <p:nvSpPr>
            <p:cNvPr id="4216" name="Google Shape;4216;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7" name="Google Shape;4217;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8" name="Google Shape;4218;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9" name="Google Shape;4219;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0" name="Google Shape;4220;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1" name="Google Shape;4221;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2" name="Google Shape;4222;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3" name="Google Shape;4223;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4" name="Google Shape;4224;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5" name="Google Shape;4225;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6" name="Google Shape;4226;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7" name="Google Shape;4227;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8" name="Google Shape;4228;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9" name="Google Shape;4229;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0" name="Google Shape;4230;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1" name="Google Shape;4231;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2" name="Google Shape;4232;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3" name="Google Shape;4233;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4" name="Google Shape;4234;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5" name="Google Shape;4235;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6" name="Google Shape;4236;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7" name="Google Shape;4237;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8" name="Google Shape;4238;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9" name="Google Shape;4239;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0" name="Google Shape;4240;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1" name="Google Shape;4241;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2" name="Google Shape;4242;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3" name="Google Shape;4243;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4" name="Google Shape;4244;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5" name="Google Shape;4245;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6" name="Google Shape;4246;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7" name="Google Shape;4247;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8" name="Google Shape;4248;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9" name="Google Shape;4249;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0" name="Google Shape;4250;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1" name="Google Shape;4251;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2" name="Google Shape;4252;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3" name="Google Shape;4253;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4" name="Google Shape;4254;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5" name="Google Shape;4255;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6" name="Google Shape;4256;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7" name="Google Shape;4257;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8" name="Google Shape;4258;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9" name="Google Shape;4259;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0" name="Google Shape;4260;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1" name="Google Shape;4261;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2" name="Google Shape;4262;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3" name="Google Shape;4263;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4" name="Google Shape;4264;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5" name="Google Shape;4265;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6" name="Google Shape;4266;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267" name="Google Shape;4267;p64"/>
          <p:cNvGrpSpPr/>
          <p:nvPr/>
        </p:nvGrpSpPr>
        <p:grpSpPr>
          <a:xfrm>
            <a:off x="10285914" y="4259635"/>
            <a:ext cx="138975" cy="427120"/>
            <a:chOff x="7564426" y="3224343"/>
            <a:chExt cx="119985" cy="368801"/>
          </a:xfrm>
        </p:grpSpPr>
        <p:sp>
          <p:nvSpPr>
            <p:cNvPr id="4268" name="Google Shape;4268;p6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9" name="Google Shape;4269;p6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270" name="Google Shape;4270;p64"/>
          <p:cNvGrpSpPr/>
          <p:nvPr/>
        </p:nvGrpSpPr>
        <p:grpSpPr>
          <a:xfrm>
            <a:off x="9885231" y="4251769"/>
            <a:ext cx="252652" cy="442843"/>
            <a:chOff x="8370831" y="3202002"/>
            <a:chExt cx="218129" cy="382376"/>
          </a:xfrm>
        </p:grpSpPr>
        <p:sp>
          <p:nvSpPr>
            <p:cNvPr id="4271" name="Google Shape;4271;p6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72" name="Google Shape;4272;p6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273" name="Google Shape;4273;p64"/>
          <p:cNvGrpSpPr/>
          <p:nvPr/>
        </p:nvGrpSpPr>
        <p:grpSpPr>
          <a:xfrm>
            <a:off x="10849750" y="4799945"/>
            <a:ext cx="412572" cy="356000"/>
            <a:chOff x="6742064" y="3750480"/>
            <a:chExt cx="399315" cy="344560"/>
          </a:xfrm>
        </p:grpSpPr>
        <p:sp>
          <p:nvSpPr>
            <p:cNvPr id="4274" name="Google Shape;4274;p6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75" name="Google Shape;4275;p6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276" name="Google Shape;4276;p64"/>
          <p:cNvGrpSpPr/>
          <p:nvPr/>
        </p:nvGrpSpPr>
        <p:grpSpPr>
          <a:xfrm>
            <a:off x="10235109" y="5268008"/>
            <a:ext cx="240583" cy="375477"/>
            <a:chOff x="7248525" y="3739696"/>
            <a:chExt cx="230531" cy="359790"/>
          </a:xfrm>
        </p:grpSpPr>
        <p:sp>
          <p:nvSpPr>
            <p:cNvPr id="4277" name="Google Shape;4277;p6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78" name="Google Shape;4278;p6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279" name="Google Shape;4279;p64"/>
          <p:cNvGrpSpPr/>
          <p:nvPr/>
        </p:nvGrpSpPr>
        <p:grpSpPr>
          <a:xfrm>
            <a:off x="10563001" y="4792308"/>
            <a:ext cx="217195" cy="371613"/>
            <a:chOff x="7601242" y="3729267"/>
            <a:chExt cx="222566" cy="380803"/>
          </a:xfrm>
        </p:grpSpPr>
        <p:sp>
          <p:nvSpPr>
            <p:cNvPr id="4280" name="Google Shape;4280;p6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1" name="Google Shape;4281;p6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282" name="Google Shape;4282;p64"/>
          <p:cNvSpPr/>
          <p:nvPr/>
        </p:nvSpPr>
        <p:spPr>
          <a:xfrm>
            <a:off x="10517703" y="4275450"/>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4283" name="Google Shape;4283;p64"/>
          <p:cNvGrpSpPr/>
          <p:nvPr/>
        </p:nvGrpSpPr>
        <p:grpSpPr>
          <a:xfrm>
            <a:off x="9882529" y="4793828"/>
            <a:ext cx="258057" cy="367987"/>
            <a:chOff x="8304647" y="3738687"/>
            <a:chExt cx="225076" cy="320956"/>
          </a:xfrm>
        </p:grpSpPr>
        <p:sp>
          <p:nvSpPr>
            <p:cNvPr id="4284" name="Google Shape;4284;p64"/>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5" name="Google Shape;4285;p6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6" name="Google Shape;4286;p6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287" name="Google Shape;4287;p64"/>
          <p:cNvGrpSpPr/>
          <p:nvPr/>
        </p:nvGrpSpPr>
        <p:grpSpPr>
          <a:xfrm>
            <a:off x="10245852" y="4793828"/>
            <a:ext cx="237989" cy="367987"/>
            <a:chOff x="8615101" y="3738687"/>
            <a:chExt cx="207573" cy="320956"/>
          </a:xfrm>
        </p:grpSpPr>
        <p:sp>
          <p:nvSpPr>
            <p:cNvPr id="4288" name="Google Shape;4288;p64"/>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9" name="Google Shape;4289;p6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0" name="Google Shape;4290;p6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291" name="Google Shape;4291;p64"/>
          <p:cNvSpPr/>
          <p:nvPr/>
        </p:nvSpPr>
        <p:spPr>
          <a:xfrm>
            <a:off x="10907772" y="4247006"/>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4292" name="Google Shape;4292;p64"/>
          <p:cNvGrpSpPr/>
          <p:nvPr/>
        </p:nvGrpSpPr>
        <p:grpSpPr>
          <a:xfrm>
            <a:off x="10546561" y="5330710"/>
            <a:ext cx="250076" cy="250076"/>
            <a:chOff x="8565775" y="671075"/>
            <a:chExt cx="441000" cy="441000"/>
          </a:xfrm>
        </p:grpSpPr>
        <p:sp>
          <p:nvSpPr>
            <p:cNvPr id="4293" name="Google Shape;4293;p64"/>
            <p:cNvSpPr/>
            <p:nvPr/>
          </p:nvSpPr>
          <p:spPr>
            <a:xfrm>
              <a:off x="8565775" y="671075"/>
              <a:ext cx="441000" cy="441000"/>
            </a:xfrm>
            <a:prstGeom prst="ellipse">
              <a:avLst/>
            </a:prstGeom>
            <a:noFill/>
            <a:ln w="19050"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4" name="Google Shape;4294;p64"/>
            <p:cNvSpPr/>
            <p:nvPr/>
          </p:nvSpPr>
          <p:spPr>
            <a:xfrm>
              <a:off x="8706625" y="811925"/>
              <a:ext cx="159300" cy="159300"/>
            </a:xfrm>
            <a:prstGeom prst="ellipse">
              <a:avLst/>
            </a:prstGeom>
            <a:noFill/>
            <a:ln w="19050"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295" name="Google Shape;4295;p64"/>
          <p:cNvSpPr/>
          <p:nvPr/>
        </p:nvSpPr>
        <p:spPr>
          <a:xfrm>
            <a:off x="10926915" y="5325269"/>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6" name="Google Shape;4296;p64"/>
          <p:cNvSpPr/>
          <p:nvPr/>
        </p:nvSpPr>
        <p:spPr>
          <a:xfrm flipH="1">
            <a:off x="9892498" y="5280545"/>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4297" name="Google Shape;4297;p64"/>
          <p:cNvGrpSpPr/>
          <p:nvPr/>
        </p:nvGrpSpPr>
        <p:grpSpPr>
          <a:xfrm>
            <a:off x="8085857" y="4094077"/>
            <a:ext cx="783820" cy="690308"/>
            <a:chOff x="6000718" y="3070557"/>
            <a:chExt cx="587865" cy="517731"/>
          </a:xfrm>
        </p:grpSpPr>
        <p:sp>
          <p:nvSpPr>
            <p:cNvPr id="4298" name="Google Shape;4298;p64"/>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9" name="Google Shape;4299;p64"/>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0" name="Google Shape;4300;p64"/>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1" name="Google Shape;4301;p64"/>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2" name="Google Shape;4302;p64"/>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3" name="Google Shape;4303;p64"/>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4" name="Google Shape;4304;p64"/>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5" name="Google Shape;4305;p64"/>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6" name="Google Shape;4306;p64"/>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7" name="Google Shape;4307;p64"/>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308" name="Google Shape;4308;p64"/>
          <p:cNvGrpSpPr/>
          <p:nvPr/>
        </p:nvGrpSpPr>
        <p:grpSpPr>
          <a:xfrm>
            <a:off x="8105597" y="4952290"/>
            <a:ext cx="743553" cy="688516"/>
            <a:chOff x="6015523" y="3714217"/>
            <a:chExt cx="557665" cy="516387"/>
          </a:xfrm>
        </p:grpSpPr>
        <p:grpSp>
          <p:nvGrpSpPr>
            <p:cNvPr id="4309" name="Google Shape;4309;p64"/>
            <p:cNvGrpSpPr/>
            <p:nvPr/>
          </p:nvGrpSpPr>
          <p:grpSpPr>
            <a:xfrm>
              <a:off x="6036094" y="3716980"/>
              <a:ext cx="529822" cy="510480"/>
              <a:chOff x="3148311" y="-545634"/>
              <a:chExt cx="1006118" cy="969572"/>
            </a:xfrm>
          </p:grpSpPr>
          <p:sp>
            <p:nvSpPr>
              <p:cNvPr id="4310" name="Google Shape;4310;p64"/>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1" name="Google Shape;4311;p64"/>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2" name="Google Shape;4312;p64"/>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3" name="Google Shape;4313;p64"/>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4" name="Google Shape;4314;p64"/>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5" name="Google Shape;4315;p64"/>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6" name="Google Shape;4316;p64"/>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7" name="Google Shape;4317;p64"/>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8" name="Google Shape;4318;p64"/>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9" name="Google Shape;4319;p64"/>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320" name="Google Shape;4320;p64"/>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321" name="Google Shape;4321;p64"/>
          <p:cNvGrpSpPr/>
          <p:nvPr/>
        </p:nvGrpSpPr>
        <p:grpSpPr>
          <a:xfrm>
            <a:off x="8943972" y="4098171"/>
            <a:ext cx="768403" cy="682495"/>
            <a:chOff x="6644304" y="3073628"/>
            <a:chExt cx="576302" cy="511871"/>
          </a:xfrm>
        </p:grpSpPr>
        <p:grpSp>
          <p:nvGrpSpPr>
            <p:cNvPr id="4322" name="Google Shape;4322;p64"/>
            <p:cNvGrpSpPr/>
            <p:nvPr/>
          </p:nvGrpSpPr>
          <p:grpSpPr>
            <a:xfrm>
              <a:off x="6712169" y="3073651"/>
              <a:ext cx="481611" cy="506713"/>
              <a:chOff x="1833536" y="-546641"/>
              <a:chExt cx="914567" cy="962419"/>
            </a:xfrm>
          </p:grpSpPr>
          <p:grpSp>
            <p:nvGrpSpPr>
              <p:cNvPr id="4323" name="Google Shape;4323;p64"/>
              <p:cNvGrpSpPr/>
              <p:nvPr/>
            </p:nvGrpSpPr>
            <p:grpSpPr>
              <a:xfrm>
                <a:off x="1833536" y="-524249"/>
                <a:ext cx="914567" cy="940027"/>
                <a:chOff x="1833536" y="-524249"/>
                <a:chExt cx="914567" cy="940027"/>
              </a:xfrm>
            </p:grpSpPr>
            <p:sp>
              <p:nvSpPr>
                <p:cNvPr id="4324" name="Google Shape;4324;p64"/>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5" name="Google Shape;4325;p64"/>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6" name="Google Shape;4326;p64"/>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7" name="Google Shape;4327;p64"/>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8" name="Google Shape;4328;p64"/>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329" name="Google Shape;4329;p64"/>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0" name="Google Shape;4330;p64"/>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1" name="Google Shape;4331;p64"/>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2" name="Google Shape;4332;p64"/>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333" name="Google Shape;4333;p6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334" name="Google Shape;4334;p64"/>
          <p:cNvGrpSpPr/>
          <p:nvPr/>
        </p:nvGrpSpPr>
        <p:grpSpPr>
          <a:xfrm>
            <a:off x="8954300" y="4952191"/>
            <a:ext cx="747515" cy="688663"/>
            <a:chOff x="6652051" y="3714143"/>
            <a:chExt cx="560636" cy="516497"/>
          </a:xfrm>
        </p:grpSpPr>
        <p:grpSp>
          <p:nvGrpSpPr>
            <p:cNvPr id="4335" name="Google Shape;4335;p64"/>
            <p:cNvGrpSpPr/>
            <p:nvPr/>
          </p:nvGrpSpPr>
          <p:grpSpPr>
            <a:xfrm>
              <a:off x="6669657" y="3716715"/>
              <a:ext cx="466768" cy="464314"/>
              <a:chOff x="3139766" y="765669"/>
              <a:chExt cx="886380" cy="881888"/>
            </a:xfrm>
          </p:grpSpPr>
          <p:grpSp>
            <p:nvGrpSpPr>
              <p:cNvPr id="4336" name="Google Shape;4336;p64"/>
              <p:cNvGrpSpPr/>
              <p:nvPr/>
            </p:nvGrpSpPr>
            <p:grpSpPr>
              <a:xfrm>
                <a:off x="3139766" y="765669"/>
                <a:ext cx="886380" cy="881888"/>
                <a:chOff x="3139766" y="765669"/>
                <a:chExt cx="886380" cy="881888"/>
              </a:xfrm>
            </p:grpSpPr>
            <p:sp>
              <p:nvSpPr>
                <p:cNvPr id="4337" name="Google Shape;4337;p64"/>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8" name="Google Shape;4338;p64"/>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9" name="Google Shape;4339;p64"/>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0" name="Google Shape;4340;p64"/>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1" name="Google Shape;4341;p64"/>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2" name="Google Shape;4342;p64"/>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3" name="Google Shape;4343;p64"/>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4" name="Google Shape;4344;p64"/>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5" name="Google Shape;4345;p64"/>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346" name="Google Shape;4346;p64"/>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7" name="Google Shape;4347;p64"/>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8" name="Google Shape;4348;p64"/>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9" name="Google Shape;4349;p64"/>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350" name="Google Shape;4350;p64"/>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351" name="Google Shape;4351;p64"/>
          <p:cNvGrpSpPr/>
          <p:nvPr/>
        </p:nvGrpSpPr>
        <p:grpSpPr>
          <a:xfrm>
            <a:off x="968813" y="1590435"/>
            <a:ext cx="3553431" cy="1756187"/>
            <a:chOff x="793334" y="1192826"/>
            <a:chExt cx="2665073" cy="1317140"/>
          </a:xfrm>
        </p:grpSpPr>
        <p:sp>
          <p:nvSpPr>
            <p:cNvPr id="4352" name="Google Shape;4352;p64"/>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3" name="Google Shape;4353;p64"/>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4" name="Google Shape;4354;p64"/>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5" name="Google Shape;4355;p64"/>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6" name="Google Shape;4356;p64"/>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7" name="Google Shape;4357;p64"/>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8" name="Google Shape;4358;p64"/>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9" name="Google Shape;4359;p64"/>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0" name="Google Shape;4360;p64"/>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1" name="Google Shape;4361;p64"/>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2" name="Google Shape;4362;p64"/>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3" name="Google Shape;4363;p64"/>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4" name="Google Shape;4364;p64"/>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5" name="Google Shape;4365;p64"/>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6" name="Google Shape;4366;p64"/>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7" name="Google Shape;4367;p64"/>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8" name="Google Shape;4368;p64"/>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9" name="Google Shape;4369;p64"/>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0" name="Google Shape;4370;p64"/>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1" name="Google Shape;4371;p64"/>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2" name="Google Shape;4372;p64"/>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3" name="Google Shape;4373;p64"/>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4" name="Google Shape;4374;p64"/>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5" name="Google Shape;4375;p64"/>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6" name="Google Shape;4376;p64"/>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7" name="Google Shape;4377;p64"/>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8" name="Google Shape;4378;p64"/>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9" name="Google Shape;4379;p64"/>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0" name="Google Shape;4380;p64"/>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1" name="Google Shape;4381;p64"/>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2" name="Google Shape;4382;p64"/>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3" name="Google Shape;4383;p64"/>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4" name="Google Shape;4384;p64"/>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5" name="Google Shape;4385;p64"/>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6" name="Google Shape;4386;p64"/>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7" name="Google Shape;4387;p64"/>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8" name="Google Shape;4388;p64"/>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9" name="Google Shape;4389;p64"/>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0" name="Google Shape;4390;p64"/>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1" name="Google Shape;4391;p64"/>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2" name="Google Shape;4392;p64"/>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3" name="Google Shape;4393;p64"/>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4" name="Google Shape;4394;p64"/>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5" name="Google Shape;4395;p64"/>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6" name="Google Shape;4396;p64"/>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7" name="Google Shape;4397;p64"/>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8" name="Google Shape;4398;p64"/>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9" name="Google Shape;4399;p64"/>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0" name="Google Shape;4400;p64"/>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1" name="Google Shape;4401;p64"/>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2" name="Google Shape;4402;p64"/>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3" name="Google Shape;4403;p64"/>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4" name="Google Shape;4404;p64"/>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5" name="Google Shape;4405;p64"/>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6" name="Google Shape;4406;p64"/>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7" name="Google Shape;4407;p64"/>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8" name="Google Shape;4408;p64"/>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9" name="Google Shape;4409;p64"/>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0" name="Google Shape;4410;p64"/>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1" name="Google Shape;4411;p64"/>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2" name="Google Shape;4412;p64"/>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3" name="Google Shape;4413;p64"/>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4" name="Google Shape;4414;p64"/>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5" name="Google Shape;4415;p64"/>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6" name="Google Shape;4416;p64"/>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7" name="Google Shape;4417;p64"/>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8" name="Google Shape;4418;p64"/>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9" name="Google Shape;4419;p64"/>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0" name="Google Shape;4420;p64"/>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1" name="Google Shape;4421;p64"/>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2" name="Google Shape;4422;p64"/>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3" name="Google Shape;4423;p64"/>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4" name="Google Shape;4424;p64"/>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5" name="Google Shape;4425;p64"/>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6" name="Google Shape;4426;p64"/>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7" name="Google Shape;4427;p64"/>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8" name="Google Shape;4428;p64"/>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9" name="Google Shape;4429;p64"/>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0" name="Google Shape;4430;p64"/>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1" name="Google Shape;4431;p64"/>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2" name="Google Shape;4432;p64"/>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3" name="Google Shape;4433;p64"/>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4" name="Google Shape;4434;p64"/>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5" name="Google Shape;4435;p64"/>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6" name="Google Shape;4436;p64"/>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7" name="Google Shape;4437;p64"/>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8" name="Google Shape;4438;p64"/>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9" name="Google Shape;4439;p64"/>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0" name="Google Shape;4440;p64"/>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1" name="Google Shape;4441;p64"/>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2" name="Google Shape;4442;p64"/>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3" name="Google Shape;4443;p64"/>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4" name="Google Shape;4444;p64"/>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5" name="Google Shape;4445;p64"/>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6" name="Google Shape;4446;p64"/>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7" name="Google Shape;4447;p64"/>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8" name="Google Shape;4448;p64"/>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9" name="Google Shape;4449;p64"/>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0" name="Google Shape;4450;p64"/>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1" name="Google Shape;4451;p64"/>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2" name="Google Shape;4452;p64"/>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3" name="Google Shape;4453;p64"/>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4" name="Google Shape;4454;p64"/>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5" name="Google Shape;4455;p64"/>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6" name="Google Shape;4456;p64"/>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7" name="Google Shape;4457;p64"/>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8" name="Google Shape;4458;p64"/>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9" name="Google Shape;4459;p64"/>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0" name="Google Shape;4460;p64"/>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1" name="Google Shape;4461;p64"/>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2" name="Google Shape;4462;p64"/>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3" name="Google Shape;4463;p64"/>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4" name="Google Shape;4464;p64"/>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5" name="Google Shape;4465;p64"/>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6" name="Google Shape;4466;p64"/>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7" name="Google Shape;4467;p64"/>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8" name="Google Shape;4468;p64"/>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9" name="Google Shape;4469;p64"/>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0" name="Google Shape;4470;p64"/>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1" name="Google Shape;4471;p64"/>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2" name="Google Shape;4472;p64"/>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3" name="Google Shape;4473;p64"/>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4" name="Google Shape;4474;p64"/>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5" name="Google Shape;4475;p64"/>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6" name="Google Shape;4476;p64"/>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7" name="Google Shape;4477;p64"/>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8" name="Google Shape;4478;p64"/>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9" name="Google Shape;4479;p64"/>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0" name="Google Shape;4480;p64"/>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1" name="Google Shape;4481;p64"/>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2" name="Google Shape;4482;p64"/>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3" name="Google Shape;4483;p64"/>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4" name="Google Shape;4484;p64"/>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5" name="Google Shape;4485;p64"/>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6" name="Google Shape;4486;p64"/>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7" name="Google Shape;4487;p64"/>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8" name="Google Shape;4488;p64"/>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9" name="Google Shape;4489;p64"/>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0" name="Google Shape;4490;p64"/>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1" name="Google Shape;4491;p64"/>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2" name="Google Shape;4492;p64"/>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3" name="Google Shape;4493;p64"/>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4" name="Google Shape;4494;p64"/>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5" name="Google Shape;4495;p64"/>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6" name="Google Shape;4496;p64"/>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7" name="Google Shape;4497;p64"/>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8" name="Google Shape;4498;p64"/>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9" name="Google Shape;4499;p64"/>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0" name="Google Shape;4500;p64"/>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1" name="Google Shape;4501;p64"/>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2" name="Google Shape;4502;p64"/>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3" name="Google Shape;4503;p64"/>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4" name="Google Shape;4504;p64"/>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5" name="Google Shape;4505;p64"/>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6" name="Google Shape;4506;p64"/>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7" name="Google Shape;4507;p64"/>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8" name="Google Shape;4508;p64"/>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9" name="Google Shape;4509;p64"/>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0" name="Google Shape;4510;p64"/>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1" name="Google Shape;4511;p64"/>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2" name="Google Shape;4512;p64"/>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3" name="Google Shape;4513;p64"/>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4" name="Google Shape;4514;p64"/>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5" name="Google Shape;4515;p64"/>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6" name="Google Shape;4516;p64"/>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7" name="Google Shape;4517;p64"/>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8" name="Google Shape;4518;p64"/>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9" name="Google Shape;4519;p64"/>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0" name="Google Shape;4520;p64"/>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1" name="Google Shape;4521;p64"/>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2" name="Google Shape;4522;p64"/>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3" name="Google Shape;4523;p64"/>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4" name="Google Shape;4524;p64"/>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5" name="Google Shape;4525;p64"/>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6" name="Google Shape;4526;p64"/>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7" name="Google Shape;4527;p64"/>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8" name="Google Shape;4528;p64"/>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9" name="Google Shape;4529;p64"/>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0" name="Google Shape;4530;p64"/>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1" name="Google Shape;4531;p64"/>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2" name="Google Shape;4532;p64"/>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3" name="Google Shape;4533;p64"/>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4" name="Google Shape;4534;p64"/>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5" name="Google Shape;4535;p64"/>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6" name="Google Shape;4536;p64"/>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7" name="Google Shape;4537;p64"/>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8" name="Google Shape;4538;p64"/>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9" name="Google Shape;4539;p64"/>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0" name="Google Shape;4540;p64"/>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1" name="Google Shape;4541;p64"/>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2" name="Google Shape;4542;p64"/>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3" name="Google Shape;4543;p64"/>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4" name="Google Shape;4544;p64"/>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5" name="Google Shape;4545;p64"/>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6" name="Google Shape;4546;p64"/>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7" name="Google Shape;4547;p64"/>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8" name="Google Shape;4548;p64"/>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9" name="Google Shape;4549;p64"/>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0" name="Google Shape;4550;p64"/>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1" name="Google Shape;4551;p64"/>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2" name="Google Shape;4552;p64"/>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3" name="Google Shape;4553;p64"/>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4" name="Google Shape;4554;p64"/>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5" name="Google Shape;4555;p64"/>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6" name="Google Shape;4556;p64"/>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7" name="Google Shape;4557;p64"/>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8" name="Google Shape;4558;p64"/>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9" name="Google Shape;4559;p64"/>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0" name="Google Shape;4560;p64"/>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1" name="Google Shape;4561;p64"/>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2" name="Google Shape;4562;p64"/>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3" name="Google Shape;4563;p64"/>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4" name="Google Shape;4564;p64"/>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5" name="Google Shape;4565;p64"/>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6" name="Google Shape;4566;p64"/>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7" name="Google Shape;4567;p64"/>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8" name="Google Shape;4568;p64"/>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9" name="Google Shape;4569;p64"/>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0" name="Google Shape;4570;p64"/>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1" name="Google Shape;4571;p64"/>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2" name="Google Shape;4572;p64"/>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3" name="Google Shape;4573;p64"/>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4" name="Google Shape;4574;p64"/>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5" name="Google Shape;4575;p64"/>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6" name="Google Shape;4576;p64"/>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7" name="Google Shape;4577;p64"/>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8" name="Google Shape;4578;p64"/>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9" name="Google Shape;4579;p64"/>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0" name="Google Shape;4580;p64"/>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1" name="Google Shape;4581;p64"/>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2" name="Google Shape;4582;p64"/>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3" name="Google Shape;4583;p64"/>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4" name="Google Shape;4584;p64"/>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5" name="Google Shape;4585;p64"/>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6" name="Google Shape;4586;p64"/>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7" name="Google Shape;4587;p64"/>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8" name="Google Shape;4588;p64"/>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9" name="Google Shape;4589;p64"/>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0" name="Google Shape;4590;p64"/>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1" name="Google Shape;4591;p64"/>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2" name="Google Shape;4592;p64"/>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3" name="Google Shape;4593;p64"/>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4" name="Google Shape;4594;p64"/>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5" name="Google Shape;4595;p64"/>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6" name="Google Shape;4596;p64"/>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7" name="Google Shape;4597;p64"/>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8" name="Google Shape;4598;p64"/>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9" name="Google Shape;4599;p64"/>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0" name="Google Shape;4600;p64"/>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1" name="Google Shape;4601;p64"/>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2" name="Google Shape;4602;p64"/>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3" name="Google Shape;4603;p64"/>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4" name="Google Shape;4604;p64"/>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5" name="Google Shape;4605;p64"/>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6" name="Google Shape;4606;p64"/>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7" name="Google Shape;4607;p64"/>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8" name="Google Shape;4608;p64"/>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9" name="Google Shape;4609;p64"/>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0" name="Google Shape;4610;p64"/>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1" name="Google Shape;4611;p64"/>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2" name="Google Shape;4612;p64"/>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3" name="Google Shape;4613;p64"/>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4" name="Google Shape;4614;p64"/>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5" name="Google Shape;4615;p64"/>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6" name="Google Shape;4616;p64"/>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7" name="Google Shape;4617;p64"/>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8" name="Google Shape;4618;p64"/>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9" name="Google Shape;4619;p64"/>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0" name="Google Shape;4620;p64"/>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1" name="Google Shape;4621;p64"/>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2" name="Google Shape;4622;p64"/>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3" name="Google Shape;4623;p64"/>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4" name="Google Shape;4624;p64"/>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5" name="Google Shape;4625;p64"/>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6" name="Google Shape;4626;p64"/>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7" name="Google Shape;4627;p64"/>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8" name="Google Shape;4628;p64"/>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9" name="Google Shape;4629;p64"/>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0" name="Google Shape;4630;p64"/>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1" name="Google Shape;4631;p64"/>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2" name="Google Shape;4632;p64"/>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3" name="Google Shape;4633;p64"/>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4" name="Google Shape;4634;p64"/>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5" name="Google Shape;4635;p64"/>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6" name="Google Shape;4636;p64"/>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7" name="Google Shape;4637;p64"/>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8" name="Google Shape;4638;p64"/>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9" name="Google Shape;4639;p64"/>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0" name="Google Shape;4640;p64"/>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1" name="Google Shape;4641;p64"/>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2" name="Google Shape;4642;p64"/>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3" name="Google Shape;4643;p64"/>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4" name="Google Shape;4644;p64"/>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5" name="Google Shape;4645;p64"/>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6" name="Google Shape;4646;p64"/>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7" name="Google Shape;4647;p64"/>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8" name="Google Shape;4648;p64"/>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9" name="Google Shape;4649;p64"/>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0" name="Google Shape;4650;p64"/>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1" name="Google Shape;4651;p64"/>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2" name="Google Shape;4652;p64"/>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3" name="Google Shape;4653;p64"/>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4" name="Google Shape;4654;p64"/>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5" name="Google Shape;4655;p64"/>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6" name="Google Shape;4656;p64"/>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7" name="Google Shape;4657;p64"/>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8" name="Google Shape;4658;p64"/>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9" name="Google Shape;4659;p64"/>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0" name="Google Shape;4660;p64"/>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1" name="Google Shape;4661;p64"/>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2" name="Google Shape;4662;p64"/>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3" name="Google Shape;4663;p64"/>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4" name="Google Shape;4664;p64"/>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5" name="Google Shape;4665;p64"/>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6" name="Google Shape;4666;p64"/>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7" name="Google Shape;4667;p64"/>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8" name="Google Shape;4668;p64"/>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9" name="Google Shape;4669;p64"/>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0" name="Google Shape;4670;p64"/>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1" name="Google Shape;4671;p64"/>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2" name="Google Shape;4672;p64"/>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3" name="Google Shape;4673;p64"/>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4" name="Google Shape;4674;p64"/>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5" name="Google Shape;4675;p64"/>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6" name="Google Shape;4676;p64"/>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7" name="Google Shape;4677;p64"/>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8" name="Google Shape;4678;p64"/>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9" name="Google Shape;4679;p64"/>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0" name="Google Shape;4680;p64"/>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1" name="Google Shape;4681;p64"/>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2" name="Google Shape;4682;p64"/>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3" name="Google Shape;4683;p64"/>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4" name="Google Shape;4684;p64"/>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5" name="Google Shape;4685;p64"/>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6" name="Google Shape;4686;p64"/>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7" name="Google Shape;4687;p64"/>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8" name="Google Shape;4688;p64"/>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9" name="Google Shape;4689;p64"/>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0" name="Google Shape;4690;p64"/>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1" name="Google Shape;4691;p64"/>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2" name="Google Shape;4692;p64"/>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3" name="Google Shape;4693;p64"/>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4" name="Google Shape;4694;p64"/>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5" name="Google Shape;4695;p64"/>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6" name="Google Shape;4696;p64"/>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7" name="Google Shape;4697;p64"/>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8" name="Google Shape;4698;p64"/>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9" name="Google Shape;4699;p64"/>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0" name="Google Shape;4700;p64"/>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1" name="Google Shape;4701;p64"/>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2" name="Google Shape;4702;p64"/>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3" name="Google Shape;4703;p64"/>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4" name="Google Shape;4704;p64"/>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5" name="Google Shape;4705;p64"/>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6" name="Google Shape;4706;p64"/>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7" name="Google Shape;4707;p64"/>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8" name="Google Shape;4708;p64"/>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9" name="Google Shape;4709;p64"/>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0" name="Google Shape;4710;p64"/>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1" name="Google Shape;4711;p64"/>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2" name="Google Shape;4712;p64"/>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3" name="Google Shape;4713;p64"/>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4" name="Google Shape;4714;p64"/>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5" name="Google Shape;4715;p64"/>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6" name="Google Shape;4716;p64"/>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7" name="Google Shape;4717;p64"/>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8" name="Google Shape;4718;p64"/>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9" name="Google Shape;4719;p64"/>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0" name="Google Shape;4720;p64"/>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1" name="Google Shape;4721;p64"/>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2" name="Google Shape;4722;p64"/>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3" name="Google Shape;4723;p64"/>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4" name="Google Shape;4724;p64"/>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5" name="Google Shape;4725;p64"/>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6" name="Google Shape;4726;p64"/>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7" name="Google Shape;4727;p64"/>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8" name="Google Shape;4728;p64"/>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9" name="Google Shape;4729;p64"/>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0" name="Google Shape;4730;p64"/>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1" name="Google Shape;4731;p64"/>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2" name="Google Shape;4732;p64"/>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3" name="Google Shape;4733;p64"/>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4" name="Google Shape;4734;p64"/>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5" name="Google Shape;4735;p64"/>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6" name="Google Shape;4736;p64"/>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7" name="Google Shape;4737;p64"/>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8" name="Google Shape;4738;p64"/>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9" name="Google Shape;4739;p64"/>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0" name="Google Shape;4740;p64"/>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1" name="Google Shape;4741;p64"/>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2" name="Google Shape;4742;p64"/>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3" name="Google Shape;4743;p64"/>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4" name="Google Shape;4744;p64"/>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5" name="Google Shape;4745;p64"/>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6" name="Google Shape;4746;p64"/>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7" name="Google Shape;4747;p64"/>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8" name="Google Shape;4748;p64"/>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9" name="Google Shape;4749;p64"/>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0" name="Google Shape;4750;p64"/>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1" name="Google Shape;4751;p64"/>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2" name="Google Shape;4752;p64"/>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3" name="Google Shape;4753;p64"/>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4" name="Google Shape;4754;p64"/>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5" name="Google Shape;4755;p64"/>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6" name="Google Shape;4756;p64"/>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7" name="Google Shape;4757;p64"/>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8" name="Google Shape;4758;p64"/>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9" name="Google Shape;4759;p64"/>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0" name="Google Shape;4760;p64"/>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1" name="Google Shape;4761;p64"/>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2" name="Google Shape;4762;p64"/>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3" name="Google Shape;4763;p64"/>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4" name="Google Shape;4764;p64"/>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5" name="Google Shape;4765;p64"/>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6" name="Google Shape;4766;p64"/>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7" name="Google Shape;4767;p64"/>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8" name="Google Shape;4768;p64"/>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9" name="Google Shape;4769;p64"/>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0" name="Google Shape;4770;p64"/>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1" name="Google Shape;4771;p64"/>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2" name="Google Shape;4772;p64"/>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3" name="Google Shape;4773;p64"/>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4" name="Google Shape;4774;p64"/>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5" name="Google Shape;4775;p64"/>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6" name="Google Shape;4776;p64"/>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7" name="Google Shape;4777;p64"/>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8" name="Google Shape;4778;p64"/>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9" name="Google Shape;4779;p64"/>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0" name="Google Shape;4780;p64"/>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1" name="Google Shape;4781;p64"/>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2" name="Google Shape;4782;p64"/>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3" name="Google Shape;4783;p64"/>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4" name="Google Shape;4784;p64"/>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5" name="Google Shape;4785;p64"/>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6" name="Google Shape;4786;p64"/>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7" name="Google Shape;4787;p64"/>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8" name="Google Shape;4788;p64"/>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9" name="Google Shape;4789;p64"/>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0" name="Google Shape;4790;p64"/>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1" name="Google Shape;4791;p64"/>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2" name="Google Shape;4792;p64"/>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3" name="Google Shape;4793;p64"/>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4" name="Google Shape;4794;p64"/>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5" name="Google Shape;4795;p64"/>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6" name="Google Shape;4796;p64"/>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7" name="Google Shape;4797;p64"/>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8" name="Google Shape;4798;p64"/>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9" name="Google Shape;4799;p64"/>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0" name="Google Shape;4800;p64"/>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1" name="Google Shape;4801;p64"/>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2" name="Google Shape;4802;p64"/>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3" name="Google Shape;4803;p64"/>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4" name="Google Shape;4804;p64"/>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5" name="Google Shape;4805;p64"/>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6" name="Google Shape;4806;p64"/>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7" name="Google Shape;4807;p64"/>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8" name="Google Shape;4808;p64"/>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9" name="Google Shape;4809;p64"/>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0" name="Google Shape;4810;p64"/>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1" name="Google Shape;4811;p64"/>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2" name="Google Shape;4812;p64"/>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3" name="Google Shape;4813;p64"/>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4" name="Google Shape;4814;p64"/>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5" name="Google Shape;4815;p64"/>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6" name="Google Shape;4816;p64"/>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7" name="Google Shape;4817;p64"/>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8" name="Google Shape;4818;p64"/>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9" name="Google Shape;4819;p64"/>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0" name="Google Shape;4820;p64"/>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1" name="Google Shape;4821;p64"/>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2" name="Google Shape;4822;p64"/>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3" name="Google Shape;4823;p64"/>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4" name="Google Shape;4824;p64"/>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5" name="Google Shape;4825;p64"/>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6" name="Google Shape;4826;p64"/>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7" name="Google Shape;4827;p64"/>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8" name="Google Shape;4828;p64"/>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9" name="Google Shape;4829;p64"/>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0" name="Google Shape;4830;p64"/>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1" name="Google Shape;4831;p64"/>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2" name="Google Shape;4832;p64"/>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3" name="Google Shape;4833;p64"/>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4" name="Google Shape;4834;p64"/>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5" name="Google Shape;4835;p64"/>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6" name="Google Shape;4836;p64"/>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7" name="Google Shape;4837;p64"/>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8" name="Google Shape;4838;p64"/>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9" name="Google Shape;4839;p64"/>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0" name="Google Shape;4840;p64"/>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1" name="Google Shape;4841;p64"/>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2" name="Google Shape;4842;p64"/>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3" name="Google Shape;4843;p64"/>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4" name="Google Shape;4844;p64"/>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5" name="Google Shape;4845;p64"/>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6" name="Google Shape;4846;p64"/>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7" name="Google Shape;4847;p64"/>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8" name="Google Shape;4848;p64"/>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9" name="Google Shape;4849;p64"/>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0" name="Google Shape;4850;p64"/>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1" name="Google Shape;4851;p64"/>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2" name="Google Shape;4852;p64"/>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3" name="Google Shape;4853;p64"/>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4" name="Google Shape;4854;p64"/>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5" name="Google Shape;4855;p64"/>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6" name="Google Shape;4856;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7" name="Google Shape;4857;p64"/>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8" name="Google Shape;4858;p64"/>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9" name="Google Shape;4859;p64"/>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0" name="Google Shape;4860;p64"/>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1" name="Google Shape;4861;p64"/>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2" name="Google Shape;4862;p64"/>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3" name="Google Shape;4863;p64"/>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4" name="Google Shape;4864;p64"/>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5" name="Google Shape;4865;p64"/>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6" name="Google Shape;4866;p64"/>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7" name="Google Shape;4867;p64"/>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8" name="Google Shape;4868;p64"/>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9" name="Google Shape;4869;p64"/>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0" name="Google Shape;4870;p64"/>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1" name="Google Shape;4871;p64"/>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2" name="Google Shape;4872;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3" name="Google Shape;4873;p64"/>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4" name="Google Shape;4874;p64"/>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5" name="Google Shape;4875;p64"/>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6" name="Google Shape;4876;p64"/>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7" name="Google Shape;4877;p64"/>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8" name="Google Shape;4878;p64"/>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9" name="Google Shape;4879;p64"/>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0" name="Google Shape;4880;p64"/>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1" name="Google Shape;4881;p64"/>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2" name="Google Shape;4882;p64"/>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3" name="Google Shape;4883;p64"/>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4" name="Google Shape;4884;p64"/>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5" name="Google Shape;4885;p64"/>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6" name="Google Shape;4886;p64"/>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7" name="Google Shape;4887;p64"/>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8" name="Google Shape;4888;p64"/>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9" name="Google Shape;4889;p64"/>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0" name="Google Shape;4890;p64"/>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1" name="Google Shape;4891;p64"/>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2" name="Google Shape;4892;p64"/>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3" name="Google Shape;4893;p64"/>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4" name="Google Shape;4894;p64"/>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5" name="Google Shape;4895;p64"/>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6" name="Google Shape;4896;p64"/>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7" name="Google Shape;4897;p64"/>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8" name="Google Shape;4898;p64"/>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9" name="Google Shape;4899;p64"/>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0" name="Google Shape;4900;p64"/>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1" name="Google Shape;4901;p64"/>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2" name="Google Shape;4902;p64"/>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3" name="Google Shape;4903;p64"/>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4" name="Google Shape;4904;p64"/>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5" name="Google Shape;4905;p64"/>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6" name="Google Shape;4906;p64"/>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7" name="Google Shape;4907;p64"/>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8" name="Google Shape;4908;p64"/>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9" name="Google Shape;4909;p64"/>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0" name="Google Shape;4910;p64"/>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1" name="Google Shape;4911;p64"/>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2" name="Google Shape;4912;p64"/>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3" name="Google Shape;4913;p64"/>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4" name="Google Shape;4914;p64"/>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5" name="Google Shape;4915;p64"/>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6" name="Google Shape;4916;p64"/>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7" name="Google Shape;4917;p64"/>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8" name="Google Shape;4918;p64"/>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9" name="Google Shape;4919;p64"/>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0" name="Google Shape;4920;p64"/>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1" name="Google Shape;4921;p64"/>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2" name="Google Shape;4922;p64"/>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3" name="Google Shape;4923;p64"/>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4" name="Google Shape;4924;p64"/>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5" name="Google Shape;4925;p64"/>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6" name="Google Shape;4926;p64"/>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7" name="Google Shape;4927;p64"/>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8" name="Google Shape;4928;p64"/>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9" name="Google Shape;4929;p64"/>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0" name="Google Shape;4930;p64"/>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1" name="Google Shape;4931;p64"/>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2" name="Google Shape;4932;p64"/>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3" name="Google Shape;4933;p64"/>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4" name="Google Shape;4934;p64"/>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5" name="Google Shape;4935;p64"/>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6" name="Google Shape;4936;p64"/>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7" name="Google Shape;4937;p64"/>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8" name="Google Shape;4938;p64"/>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9" name="Google Shape;4939;p64"/>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0" name="Google Shape;4940;p64"/>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1" name="Google Shape;4941;p64"/>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2" name="Google Shape;4942;p64"/>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3" name="Google Shape;4943;p64"/>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4" name="Google Shape;4944;p64"/>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5" name="Google Shape;4945;p64"/>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6" name="Google Shape;4946;p64"/>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7" name="Google Shape;4947;p64"/>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8" name="Google Shape;4948;p64"/>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9" name="Google Shape;4949;p64"/>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0" name="Google Shape;4950;p64"/>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1" name="Google Shape;4951;p64"/>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2" name="Google Shape;4952;p64"/>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3" name="Google Shape;4953;p64"/>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4" name="Google Shape;4954;p64"/>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5" name="Google Shape;4955;p64"/>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6" name="Google Shape;4956;p64"/>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7" name="Google Shape;4957;p64"/>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8" name="Google Shape;4958;p64"/>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9" name="Google Shape;4959;p64"/>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0" name="Google Shape;4960;p64"/>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1" name="Google Shape;4961;p64"/>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2" name="Google Shape;4962;p64"/>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3" name="Google Shape;4963;p64"/>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4" name="Google Shape;4964;p64"/>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5" name="Google Shape;4965;p64"/>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6" name="Google Shape;4966;p64"/>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7" name="Google Shape;4967;p64"/>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8" name="Google Shape;4968;p64"/>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9" name="Google Shape;4969;p64"/>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0" name="Google Shape;4970;p64"/>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1" name="Google Shape;4971;p64"/>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2" name="Google Shape;4972;p64"/>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3" name="Google Shape;4973;p64"/>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4" name="Google Shape;4974;p64"/>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5" name="Google Shape;4975;p64"/>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6" name="Google Shape;4976;p64"/>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7" name="Google Shape;4977;p64"/>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8" name="Google Shape;4978;p64"/>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9" name="Google Shape;4979;p64"/>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0" name="Google Shape;4980;p64"/>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1" name="Google Shape;4981;p64"/>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2" name="Google Shape;4982;p64"/>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3" name="Google Shape;4983;p64"/>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4" name="Google Shape;4984;p64"/>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5" name="Google Shape;4985;p64"/>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6" name="Google Shape;4986;p64"/>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7" name="Google Shape;4987;p64"/>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8" name="Google Shape;4988;p64"/>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9" name="Google Shape;4989;p64"/>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0" name="Google Shape;4990;p64"/>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1" name="Google Shape;4991;p64"/>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2" name="Google Shape;4992;p64"/>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3" name="Google Shape;4993;p64"/>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4" name="Google Shape;4994;p64"/>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5" name="Google Shape;4995;p64"/>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6" name="Google Shape;4996;p64"/>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7" name="Google Shape;4997;p64"/>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8" name="Google Shape;4998;p64"/>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9" name="Google Shape;4999;p64"/>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0" name="Google Shape;5000;p64"/>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1" name="Google Shape;5001;p64"/>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2" name="Google Shape;5002;p64"/>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3" name="Google Shape;5003;p64"/>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4" name="Google Shape;5004;p64"/>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5" name="Google Shape;5005;p64"/>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6" name="Google Shape;5006;p64"/>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7" name="Google Shape;5007;p64"/>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8" name="Google Shape;5008;p64"/>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9" name="Google Shape;5009;p64"/>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0" name="Google Shape;5010;p64"/>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1" name="Google Shape;5011;p64"/>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2" name="Google Shape;5012;p64"/>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3" name="Google Shape;5013;p64"/>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4" name="Google Shape;5014;p64"/>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5" name="Google Shape;5015;p64"/>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6" name="Google Shape;5016;p64"/>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7" name="Google Shape;5017;p64"/>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8" name="Google Shape;5018;p64"/>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9" name="Google Shape;5019;p64"/>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0" name="Google Shape;5020;p64"/>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1" name="Google Shape;5021;p64"/>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2" name="Google Shape;5022;p64"/>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3" name="Google Shape;5023;p64"/>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4" name="Google Shape;5024;p64"/>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5" name="Google Shape;5025;p64"/>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6" name="Google Shape;5026;p64"/>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7" name="Google Shape;5027;p64"/>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8" name="Google Shape;5028;p64"/>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9" name="Google Shape;5029;p64"/>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0" name="Google Shape;5030;p64"/>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1" name="Google Shape;5031;p64"/>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2" name="Google Shape;5032;p64"/>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3" name="Google Shape;5033;p64"/>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4" name="Google Shape;5034;p64"/>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5" name="Google Shape;5035;p64"/>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6" name="Google Shape;5036;p64"/>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7" name="Google Shape;5037;p64"/>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8" name="Google Shape;5038;p64"/>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9" name="Google Shape;5039;p64"/>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0" name="Google Shape;5040;p64"/>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1" name="Google Shape;5041;p64"/>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2" name="Google Shape;5042;p64"/>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3" name="Google Shape;5043;p64"/>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4" name="Google Shape;5044;p64"/>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5" name="Google Shape;5045;p64"/>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6" name="Google Shape;5046;p64"/>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7" name="Google Shape;5047;p64"/>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8" name="Google Shape;5048;p64"/>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9" name="Google Shape;5049;p64"/>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0" name="Google Shape;5050;p64"/>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1" name="Google Shape;5051;p64"/>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2" name="Google Shape;5052;p64"/>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3" name="Google Shape;5053;p64"/>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4" name="Google Shape;5054;p64"/>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5" name="Google Shape;5055;p64"/>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6" name="Google Shape;5056;p64"/>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7" name="Google Shape;5057;p64"/>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8" name="Google Shape;5058;p64"/>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9" name="Google Shape;5059;p64"/>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0" name="Google Shape;5060;p64"/>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1" name="Google Shape;5061;p64"/>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2" name="Google Shape;5062;p64"/>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3" name="Google Shape;5063;p64"/>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4" name="Google Shape;5064;p64"/>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5" name="Google Shape;5065;p64"/>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6" name="Google Shape;5066;p64"/>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7" name="Google Shape;5067;p64"/>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8" name="Google Shape;5068;p64"/>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9" name="Google Shape;5069;p64"/>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0" name="Google Shape;5070;p64"/>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1" name="Google Shape;5071;p64"/>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2" name="Google Shape;5072;p64"/>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3" name="Google Shape;5073;p64"/>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4" name="Google Shape;5074;p64"/>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5" name="Google Shape;5075;p64"/>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6" name="Google Shape;5076;p64"/>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7" name="Google Shape;5077;p64"/>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8" name="Google Shape;5078;p64"/>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9" name="Google Shape;5079;p64"/>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0" name="Google Shape;5080;p64"/>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1" name="Google Shape;5081;p64"/>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2" name="Google Shape;5082;p64"/>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3" name="Google Shape;5083;p64"/>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4" name="Google Shape;5084;p64"/>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5" name="Google Shape;5085;p64"/>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6" name="Google Shape;5086;p64"/>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7" name="Google Shape;5087;p64"/>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8" name="Google Shape;5088;p64"/>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9" name="Google Shape;5089;p64"/>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0" name="Google Shape;5090;p64"/>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1" name="Google Shape;5091;p64"/>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2" name="Google Shape;5092;p64"/>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3" name="Google Shape;5093;p64"/>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4" name="Google Shape;5094;p64"/>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5" name="Google Shape;5095;p64"/>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6" name="Google Shape;5096;p64"/>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7" name="Google Shape;5097;p64"/>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8" name="Google Shape;5098;p64"/>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9" name="Google Shape;5099;p64"/>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0" name="Google Shape;5100;p64"/>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1" name="Google Shape;5101;p64"/>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2" name="Google Shape;5102;p64"/>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3" name="Google Shape;5103;p64"/>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4" name="Google Shape;5104;p64"/>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5" name="Google Shape;5105;p64"/>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6" name="Google Shape;5106;p64"/>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7" name="Google Shape;5107;p64"/>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8" name="Google Shape;5108;p64"/>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9" name="Google Shape;5109;p64"/>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0" name="Google Shape;5110;p64"/>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1" name="Google Shape;5111;p64"/>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2" name="Google Shape;5112;p64"/>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3" name="Google Shape;5113;p64"/>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4" name="Google Shape;5114;p64"/>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5" name="Google Shape;5115;p64"/>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6" name="Google Shape;5116;p64"/>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7" name="Google Shape;5117;p64"/>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8" name="Google Shape;5118;p64"/>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9" name="Google Shape;5119;p64"/>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0" name="Google Shape;5120;p64"/>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1" name="Google Shape;5121;p64"/>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2" name="Google Shape;5122;p64"/>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3" name="Google Shape;5123;p64"/>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4" name="Google Shape;5124;p64"/>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5" name="Google Shape;5125;p64"/>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6" name="Google Shape;5126;p64"/>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7" name="Google Shape;5127;p64"/>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8" name="Google Shape;5128;p64"/>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9" name="Google Shape;5129;p64"/>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0" name="Google Shape;5130;p64"/>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1" name="Google Shape;5131;p64"/>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2" name="Google Shape;5132;p64"/>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3" name="Google Shape;5133;p64"/>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4" name="Google Shape;5134;p64"/>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5" name="Google Shape;5135;p64"/>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6" name="Google Shape;5136;p64"/>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7" name="Google Shape;5137;p64"/>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8" name="Google Shape;5138;p64"/>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9" name="Google Shape;5139;p64"/>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0" name="Google Shape;5140;p64"/>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1" name="Google Shape;5141;p64"/>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2" name="Google Shape;5142;p64"/>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3" name="Google Shape;5143;p64"/>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4" name="Google Shape;5144;p64"/>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5" name="Google Shape;5145;p64"/>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6" name="Google Shape;5146;p64"/>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7" name="Google Shape;5147;p64"/>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8" name="Google Shape;5148;p64"/>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9" name="Google Shape;5149;p64"/>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0" name="Google Shape;5150;p64"/>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1" name="Google Shape;5151;p64"/>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2" name="Google Shape;5152;p64"/>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3" name="Google Shape;5153;p64"/>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4" name="Google Shape;5154;p64"/>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5" name="Google Shape;5155;p64"/>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6" name="Google Shape;5156;p64"/>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7" name="Google Shape;5157;p64"/>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8" name="Google Shape;5158;p64"/>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9" name="Google Shape;5159;p64"/>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0" name="Google Shape;5160;p64"/>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1" name="Google Shape;5161;p64"/>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2" name="Google Shape;5162;p64"/>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3" name="Google Shape;5163;p64"/>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4" name="Google Shape;5164;p64"/>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5" name="Google Shape;5165;p64"/>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6" name="Google Shape;5166;p64"/>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7" name="Google Shape;5167;p64"/>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8" name="Google Shape;5168;p64"/>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9" name="Google Shape;5169;p64"/>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0" name="Google Shape;5170;p64"/>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1" name="Google Shape;5171;p64"/>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2" name="Google Shape;5172;p64"/>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3" name="Google Shape;5173;p64"/>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4" name="Google Shape;5174;p64"/>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5" name="Google Shape;5175;p64"/>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6" name="Google Shape;5176;p64"/>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7" name="Google Shape;5177;p64"/>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8" name="Google Shape;5178;p64"/>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9" name="Google Shape;5179;p64"/>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0" name="Google Shape;5180;p64"/>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1" name="Google Shape;5181;p64"/>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2" name="Google Shape;5182;p64"/>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3" name="Google Shape;5183;p64"/>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4" name="Google Shape;5184;p64"/>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5" name="Google Shape;5185;p64"/>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6" name="Google Shape;5186;p64"/>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7" name="Google Shape;5187;p64"/>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8" name="Google Shape;5188;p64"/>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9" name="Google Shape;5189;p64"/>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0" name="Google Shape;5190;p64"/>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1" name="Google Shape;5191;p64"/>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2" name="Google Shape;5192;p64"/>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3" name="Google Shape;5193;p64"/>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4" name="Google Shape;5194;p64"/>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5" name="Google Shape;5195;p64"/>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6" name="Google Shape;5196;p64"/>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7" name="Google Shape;5197;p64"/>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8" name="Google Shape;5198;p64"/>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9" name="Google Shape;5199;p64"/>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0" name="Google Shape;5200;p64"/>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1" name="Google Shape;5201;p64"/>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2" name="Google Shape;5202;p64"/>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3" name="Google Shape;5203;p64"/>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4" name="Google Shape;5204;p64"/>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5" name="Google Shape;5205;p64"/>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6" name="Google Shape;5206;p64"/>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7" name="Google Shape;5207;p64"/>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8" name="Google Shape;5208;p64"/>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9" name="Google Shape;5209;p64"/>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0" name="Google Shape;5210;p64"/>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1" name="Google Shape;5211;p64"/>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2" name="Google Shape;5212;p64"/>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3" name="Google Shape;5213;p64"/>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4" name="Google Shape;5214;p64"/>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5" name="Google Shape;5215;p64"/>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6" name="Google Shape;5216;p64"/>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7" name="Google Shape;5217;p64"/>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8" name="Google Shape;5218;p64"/>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9" name="Google Shape;5219;p64"/>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0" name="Google Shape;5220;p64"/>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1" name="Google Shape;5221;p64"/>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2" name="Google Shape;5222;p64"/>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3" name="Google Shape;5223;p64"/>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4" name="Google Shape;5224;p64"/>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5" name="Google Shape;5225;p64"/>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6" name="Google Shape;5226;p64"/>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7" name="Google Shape;5227;p64"/>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8" name="Google Shape;5228;p64"/>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9" name="Google Shape;5229;p64"/>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0" name="Google Shape;5230;p64"/>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1" name="Google Shape;5231;p64"/>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2" name="Google Shape;5232;p64"/>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3" name="Google Shape;5233;p64"/>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4" name="Google Shape;5234;p64"/>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5" name="Google Shape;5235;p64"/>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6" name="Google Shape;5236;p64"/>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7" name="Google Shape;5237;p64"/>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8" name="Google Shape;5238;p64"/>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9" name="Google Shape;5239;p64"/>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0" name="Google Shape;5240;p64"/>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1" name="Google Shape;5241;p64"/>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2" name="Google Shape;5242;p64"/>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3" name="Google Shape;5243;p64"/>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4" name="Google Shape;5244;p64"/>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5" name="Google Shape;5245;p64"/>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6" name="Google Shape;5246;p64"/>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7" name="Google Shape;5247;p64"/>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8" name="Google Shape;5248;p64"/>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9" name="Google Shape;5249;p64"/>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0" name="Google Shape;5250;p64"/>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1" name="Google Shape;5251;p64"/>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2" name="Google Shape;5252;p64"/>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3" name="Google Shape;5253;p64"/>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4" name="Google Shape;5254;p64"/>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5" name="Google Shape;5255;p64"/>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6" name="Google Shape;5256;p64"/>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7" name="Google Shape;5257;p64"/>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8" name="Google Shape;5258;p64"/>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9" name="Google Shape;5259;p64"/>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0" name="Google Shape;5260;p64"/>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1" name="Google Shape;5261;p64"/>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2" name="Google Shape;5262;p64"/>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3" name="Google Shape;5263;p64"/>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4" name="Google Shape;5264;p64"/>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5" name="Google Shape;5265;p64"/>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6" name="Google Shape;5266;p64"/>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7" name="Google Shape;5267;p64"/>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8" name="Google Shape;5268;p64"/>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9" name="Google Shape;5269;p64"/>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0" name="Google Shape;5270;p64"/>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1" name="Google Shape;5271;p64"/>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2" name="Google Shape;5272;p64"/>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3" name="Google Shape;5273;p64"/>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4" name="Google Shape;5274;p64"/>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5" name="Google Shape;5275;p64"/>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6" name="Google Shape;5276;p64"/>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7" name="Google Shape;5277;p64"/>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8" name="Google Shape;5278;p64"/>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9" name="Google Shape;5279;p64"/>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0" name="Google Shape;5280;p64"/>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1" name="Google Shape;5281;p64"/>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2" name="Google Shape;5282;p64"/>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3" name="Google Shape;5283;p64"/>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4" name="Google Shape;5284;p64"/>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5" name="Google Shape;5285;p64"/>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6" name="Google Shape;5286;p64"/>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7" name="Google Shape;5287;p64"/>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8" name="Google Shape;5288;p64"/>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9" name="Google Shape;5289;p64"/>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0" name="Google Shape;5290;p64"/>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1" name="Google Shape;5291;p64"/>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2" name="Google Shape;5292;p64"/>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3" name="Google Shape;5293;p64"/>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4" name="Google Shape;5294;p64"/>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5" name="Google Shape;5295;p64"/>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6" name="Google Shape;5296;p64"/>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7" name="Google Shape;5297;p64"/>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8" name="Google Shape;5298;p64"/>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9" name="Google Shape;5299;p64"/>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0" name="Google Shape;5300;p64"/>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1" name="Google Shape;5301;p64"/>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2" name="Google Shape;5302;p64"/>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3" name="Google Shape;5303;p64"/>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4" name="Google Shape;5304;p64"/>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5" name="Google Shape;5305;p64"/>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6" name="Google Shape;5306;p64"/>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7" name="Google Shape;5307;p64"/>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8" name="Google Shape;5308;p64"/>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9" name="Google Shape;5309;p64"/>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0" name="Google Shape;5310;p64"/>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1" name="Google Shape;5311;p64"/>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2" name="Google Shape;5312;p64"/>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3" name="Google Shape;5313;p64"/>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4" name="Google Shape;5314;p64"/>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5" name="Google Shape;5315;p64"/>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6" name="Google Shape;5316;p64"/>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7" name="Google Shape;5317;p64"/>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8" name="Google Shape;5318;p64"/>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9" name="Google Shape;5319;p64"/>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0" name="Google Shape;5320;p64"/>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1" name="Google Shape;5321;p64"/>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2" name="Google Shape;5322;p64"/>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3" name="Google Shape;5323;p64"/>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4" name="Google Shape;5324;p64"/>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5" name="Google Shape;5325;p64"/>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6" name="Google Shape;5326;p64"/>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7" name="Google Shape;5327;p64"/>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8" name="Google Shape;5328;p64"/>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9" name="Google Shape;5329;p64"/>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0" name="Google Shape;5330;p64"/>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1" name="Google Shape;5331;p64"/>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2" name="Google Shape;5332;p64"/>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3" name="Google Shape;5333;p64"/>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4" name="Google Shape;5334;p64"/>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5" name="Google Shape;5335;p64"/>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6" name="Google Shape;5336;p64"/>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7" name="Google Shape;5337;p64"/>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8" name="Google Shape;5338;p64"/>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9" name="Google Shape;5339;p64"/>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0" name="Google Shape;5340;p64"/>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1" name="Google Shape;5341;p64"/>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2" name="Google Shape;5342;p64"/>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3" name="Google Shape;5343;p64"/>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4" name="Google Shape;5344;p64"/>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5" name="Google Shape;5345;p64"/>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6" name="Google Shape;5346;p64"/>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7" name="Google Shape;5347;p64"/>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8" name="Google Shape;5348;p64"/>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9" name="Google Shape;5349;p64"/>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0" name="Google Shape;5350;p64"/>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1" name="Google Shape;5351;p64"/>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2" name="Google Shape;5352;p64"/>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3" name="Google Shape;5353;p64"/>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4" name="Google Shape;5354;p64"/>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5" name="Google Shape;5355;p64"/>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6" name="Google Shape;5356;p64"/>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7" name="Google Shape;5357;p64"/>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8" name="Google Shape;5358;p64"/>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9" name="Google Shape;5359;p64"/>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0" name="Google Shape;5360;p64"/>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1" name="Google Shape;5361;p64"/>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2" name="Google Shape;5362;p64"/>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3" name="Google Shape;5363;p64"/>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4" name="Google Shape;5364;p64"/>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5" name="Google Shape;5365;p64"/>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6" name="Google Shape;5366;p64"/>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7" name="Google Shape;5367;p64"/>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8" name="Google Shape;5368;p64"/>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9" name="Google Shape;5369;p64"/>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0" name="Google Shape;5370;p64"/>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1" name="Google Shape;5371;p64"/>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2" name="Google Shape;5372;p64"/>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3" name="Google Shape;5373;p64"/>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4" name="Google Shape;5374;p64"/>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5" name="Google Shape;5375;p64"/>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6" name="Google Shape;5376;p64"/>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7" name="Google Shape;5377;p64"/>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8" name="Google Shape;5378;p64"/>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9" name="Google Shape;5379;p64"/>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0" name="Google Shape;5380;p64"/>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1" name="Google Shape;5381;p64"/>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2" name="Google Shape;5382;p64"/>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3" name="Google Shape;5383;p64"/>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4" name="Google Shape;5384;p64"/>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5" name="Google Shape;5385;p64"/>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6" name="Google Shape;5386;p64"/>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7" name="Google Shape;5387;p64"/>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8" name="Google Shape;5388;p64"/>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9" name="Google Shape;5389;p64"/>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0" name="Google Shape;5390;p64"/>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1" name="Google Shape;5391;p64"/>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2" name="Google Shape;5392;p64"/>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3" name="Google Shape;5393;p64"/>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4" name="Google Shape;5394;p64"/>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5" name="Google Shape;5395;p64"/>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6" name="Google Shape;5396;p64"/>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7" name="Google Shape;5397;p64"/>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8" name="Google Shape;5398;p64"/>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9" name="Google Shape;5399;p64"/>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0" name="Google Shape;5400;p64"/>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1" name="Google Shape;5401;p64"/>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2" name="Google Shape;5402;p64"/>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3" name="Google Shape;5403;p64"/>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4" name="Google Shape;5404;p64"/>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5" name="Google Shape;5405;p64"/>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6" name="Google Shape;5406;p64"/>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7" name="Google Shape;5407;p64"/>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8" name="Google Shape;5408;p64"/>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9" name="Google Shape;5409;p64"/>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0" name="Google Shape;5410;p64"/>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1" name="Google Shape;5411;p64"/>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2" name="Google Shape;5412;p64"/>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3" name="Google Shape;5413;p64"/>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4" name="Google Shape;5414;p64"/>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5" name="Google Shape;5415;p64"/>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6" name="Google Shape;5416;p64"/>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7" name="Google Shape;5417;p64"/>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8" name="Google Shape;5418;p64"/>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9" name="Google Shape;5419;p64"/>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0" name="Google Shape;5420;p64"/>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1" name="Google Shape;5421;p64"/>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2" name="Google Shape;5422;p64"/>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3" name="Google Shape;5423;p64"/>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4" name="Google Shape;5424;p64"/>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5" name="Google Shape;5425;p64"/>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6" name="Google Shape;5426;p64"/>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7" name="Google Shape;5427;p64"/>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8" name="Google Shape;5428;p64"/>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9" name="Google Shape;5429;p64"/>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0" name="Google Shape;5430;p64"/>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1" name="Google Shape;5431;p64"/>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2" name="Google Shape;5432;p64"/>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3" name="Google Shape;5433;p64"/>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4" name="Google Shape;5434;p64"/>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5" name="Google Shape;5435;p64"/>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6" name="Google Shape;5436;p64"/>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7" name="Google Shape;5437;p64"/>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8" name="Google Shape;5438;p64"/>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9" name="Google Shape;5439;p64"/>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0" name="Google Shape;5440;p64"/>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1" name="Google Shape;5441;p64"/>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2" name="Google Shape;5442;p64"/>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3" name="Google Shape;5443;p64"/>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4" name="Google Shape;5444;p64"/>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5" name="Google Shape;5445;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6" name="Google Shape;5446;p64"/>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7" name="Google Shape;5447;p64"/>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8" name="Google Shape;5448;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9" name="Google Shape;5449;p64"/>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0" name="Google Shape;5450;p64"/>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1" name="Google Shape;5451;p64"/>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2" name="Google Shape;5452;p64"/>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3" name="Google Shape;5453;p64"/>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4" name="Google Shape;5454;p64"/>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5" name="Google Shape;5455;p64"/>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6" name="Google Shape;5456;p64"/>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7" name="Google Shape;5457;p64"/>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8" name="Google Shape;5458;p64"/>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9" name="Google Shape;5459;p64"/>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0" name="Google Shape;5460;p64"/>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1" name="Google Shape;5461;p64"/>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2" name="Google Shape;5462;p64"/>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3" name="Google Shape;5463;p64"/>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4" name="Google Shape;5464;p64"/>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5" name="Google Shape;5465;p64"/>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6" name="Google Shape;5466;p64"/>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7" name="Google Shape;5467;p64"/>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8" name="Google Shape;5468;p64"/>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9" name="Google Shape;5469;p64"/>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0" name="Google Shape;5470;p64"/>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1" name="Google Shape;5471;p64"/>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2" name="Google Shape;5472;p64"/>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3" name="Google Shape;5473;p64"/>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4" name="Google Shape;5474;p64"/>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5" name="Google Shape;5475;p64"/>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6" name="Google Shape;5476;p64"/>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7" name="Google Shape;5477;p64"/>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8" name="Google Shape;5478;p64"/>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9" name="Google Shape;5479;p64"/>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0" name="Google Shape;5480;p64"/>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1" name="Google Shape;5481;p64"/>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2" name="Google Shape;5482;p64"/>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3" name="Google Shape;5483;p64"/>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4" name="Google Shape;5484;p64"/>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5" name="Google Shape;5485;p64"/>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6" name="Google Shape;5486;p64"/>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7" name="Google Shape;5487;p64"/>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8" name="Google Shape;5488;p64"/>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9" name="Google Shape;5489;p64"/>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0" name="Google Shape;5490;p64"/>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1" name="Google Shape;5491;p64"/>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2" name="Google Shape;5492;p64"/>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3" name="Google Shape;5493;p64"/>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4" name="Google Shape;5494;p64"/>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5" name="Google Shape;5495;p64"/>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6" name="Google Shape;5496;p64"/>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7" name="Google Shape;5497;p64"/>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8" name="Google Shape;5498;p64"/>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9" name="Google Shape;5499;p64"/>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0" name="Google Shape;5500;p64"/>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1" name="Google Shape;5501;p64"/>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2" name="Google Shape;5502;p64"/>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3" name="Google Shape;5503;p64"/>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4" name="Google Shape;5504;p64"/>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5" name="Google Shape;5505;p64"/>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6" name="Google Shape;5506;p64"/>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7" name="Google Shape;5507;p64"/>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8" name="Google Shape;5508;p64"/>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9" name="Google Shape;5509;p64"/>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0" name="Google Shape;5510;p64"/>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1" name="Google Shape;5511;p64"/>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2" name="Google Shape;5512;p64"/>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3" name="Google Shape;5513;p64"/>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4" name="Google Shape;5514;p64"/>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5" name="Google Shape;5515;p64"/>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6" name="Google Shape;5516;p64"/>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7" name="Google Shape;5517;p64"/>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8" name="Google Shape;5518;p64"/>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9" name="Google Shape;5519;p64"/>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0" name="Google Shape;5520;p64"/>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1" name="Google Shape;5521;p64"/>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2" name="Google Shape;5522;p64"/>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3" name="Google Shape;5523;p64"/>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4" name="Google Shape;5524;p64"/>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5" name="Google Shape;5525;p64"/>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6" name="Google Shape;5526;p64"/>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7" name="Google Shape;5527;p64"/>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8" name="Google Shape;5528;p64"/>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9" name="Google Shape;5529;p64"/>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0" name="Google Shape;5530;p64"/>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1" name="Google Shape;5531;p64"/>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2" name="Google Shape;5532;p64"/>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3" name="Google Shape;5533;p64"/>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4" name="Google Shape;5534;p64"/>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5" name="Google Shape;5535;p64"/>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6" name="Google Shape;5536;p64"/>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7" name="Google Shape;5537;p64"/>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8" name="Google Shape;5538;p64"/>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9" name="Google Shape;5539;p64"/>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0" name="Google Shape;5540;p64"/>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1" name="Google Shape;5541;p64"/>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2" name="Google Shape;5542;p64"/>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3" name="Google Shape;5543;p64"/>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4" name="Google Shape;5544;p64"/>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5" name="Google Shape;5545;p64"/>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6" name="Google Shape;5546;p64"/>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7" name="Google Shape;5547;p64"/>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8" name="Google Shape;5548;p64"/>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9" name="Google Shape;5549;p64"/>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0" name="Google Shape;5550;p64"/>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1" name="Google Shape;5551;p64"/>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2" name="Google Shape;5552;p64"/>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3" name="Google Shape;5553;p64"/>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4" name="Google Shape;5554;p64"/>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5" name="Google Shape;5555;p64"/>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6" name="Google Shape;5556;p64"/>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7" name="Google Shape;5557;p64"/>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8" name="Google Shape;5558;p64"/>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9" name="Google Shape;5559;p64"/>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0" name="Google Shape;5560;p64"/>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1" name="Google Shape;5561;p64"/>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2" name="Google Shape;5562;p64"/>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3" name="Google Shape;5563;p64"/>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4" name="Google Shape;5564;p64"/>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5" name="Google Shape;5565;p64"/>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6" name="Google Shape;5566;p64"/>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7" name="Google Shape;5567;p64"/>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8" name="Google Shape;5568;p64"/>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9" name="Google Shape;5569;p64"/>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0" name="Google Shape;5570;p64"/>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1" name="Google Shape;5571;p64"/>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2" name="Google Shape;5572;p64"/>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3" name="Google Shape;5573;p64"/>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4" name="Google Shape;5574;p64"/>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5" name="Google Shape;5575;p64"/>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6" name="Google Shape;5576;p64"/>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7" name="Google Shape;5577;p64"/>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8" name="Google Shape;5578;p64"/>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9" name="Google Shape;5579;p64"/>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0" name="Google Shape;5580;p64"/>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1" name="Google Shape;5581;p64"/>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2" name="Google Shape;5582;p64"/>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3" name="Google Shape;5583;p64"/>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4" name="Google Shape;5584;p64"/>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5" name="Google Shape;5585;p64"/>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6" name="Google Shape;5586;p64"/>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7" name="Google Shape;5587;p64"/>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8" name="Google Shape;5588;p64"/>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9" name="Google Shape;5589;p64"/>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0" name="Google Shape;5590;p64"/>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1" name="Google Shape;5591;p64"/>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2" name="Google Shape;5592;p64"/>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3" name="Google Shape;5593;p64"/>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4" name="Google Shape;5594;p64"/>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5" name="Google Shape;5595;p64"/>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6" name="Google Shape;5596;p64"/>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7" name="Google Shape;5597;p64"/>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8" name="Google Shape;5598;p64"/>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9" name="Google Shape;5599;p64"/>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0" name="Google Shape;5600;p64"/>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1" name="Google Shape;5601;p64"/>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2" name="Google Shape;5602;p64"/>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3" name="Google Shape;5603;p64"/>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4" name="Google Shape;5604;p64"/>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5" name="Google Shape;5605;p64"/>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6" name="Google Shape;5606;p64"/>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7" name="Google Shape;5607;p64"/>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8" name="Google Shape;5608;p64"/>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9" name="Google Shape;5609;p64"/>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0" name="Google Shape;5610;p64"/>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1" name="Google Shape;5611;p64"/>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2" name="Google Shape;5612;p64"/>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3" name="Google Shape;5613;p64"/>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4" name="Google Shape;5614;p64"/>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5" name="Google Shape;5615;p64"/>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6" name="Google Shape;5616;p64"/>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7" name="Google Shape;5617;p64"/>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8" name="Google Shape;5618;p64"/>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9" name="Google Shape;5619;p64"/>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0" name="Google Shape;5620;p64"/>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1" name="Google Shape;5621;p64"/>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2" name="Google Shape;5622;p64"/>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3" name="Google Shape;5623;p64"/>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4" name="Google Shape;5624;p64"/>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5" name="Google Shape;5625;p64"/>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6" name="Google Shape;5626;p64"/>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7" name="Google Shape;5627;p64"/>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8" name="Google Shape;5628;p64"/>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9" name="Google Shape;5629;p64"/>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0" name="Google Shape;5630;p64"/>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1" name="Google Shape;5631;p64"/>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2" name="Google Shape;5632;p64"/>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3" name="Google Shape;5633;p64"/>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4" name="Google Shape;5634;p64"/>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5" name="Google Shape;5635;p64"/>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6" name="Google Shape;5636;p64"/>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7" name="Google Shape;5637;p64"/>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8" name="Google Shape;5638;p64"/>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9" name="Google Shape;5639;p64"/>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0" name="Google Shape;5640;p64"/>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1" name="Google Shape;5641;p64"/>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2" name="Google Shape;5642;p64"/>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3" name="Google Shape;5643;p64"/>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4" name="Google Shape;5644;p64"/>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5" name="Google Shape;5645;p64"/>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6" name="Google Shape;5646;p64"/>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7" name="Google Shape;5647;p64"/>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8" name="Google Shape;5648;p64"/>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9" name="Google Shape;5649;p64"/>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0" name="Google Shape;5650;p64"/>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1" name="Google Shape;5651;p64"/>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2" name="Google Shape;5652;p64"/>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3" name="Google Shape;5653;p64"/>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4" name="Google Shape;5654;p64"/>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5" name="Google Shape;5655;p64"/>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6" name="Google Shape;5656;p64"/>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7" name="Google Shape;5657;p64"/>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8" name="Google Shape;5658;p64"/>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9" name="Google Shape;5659;p64"/>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0" name="Google Shape;5660;p64"/>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1" name="Google Shape;5661;p64"/>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2" name="Google Shape;5662;p64"/>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3" name="Google Shape;5663;p64"/>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4" name="Google Shape;5664;p64"/>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5" name="Google Shape;5665;p64"/>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6" name="Google Shape;5666;p64"/>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7" name="Google Shape;5667;p64"/>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8" name="Google Shape;5668;p64"/>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9" name="Google Shape;5669;p64"/>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0" name="Google Shape;5670;p64"/>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1" name="Google Shape;5671;p64"/>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2" name="Google Shape;5672;p64"/>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3" name="Google Shape;5673;p64"/>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4" name="Google Shape;5674;p64"/>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5" name="Google Shape;5675;p64"/>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6" name="Google Shape;5676;p64"/>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7" name="Google Shape;5677;p64"/>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8" name="Google Shape;5678;p64"/>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9" name="Google Shape;5679;p64"/>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0" name="Google Shape;5680;p64"/>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1" name="Google Shape;5681;p64"/>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2" name="Google Shape;5682;p64"/>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3" name="Google Shape;5683;p64"/>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4" name="Google Shape;5684;p64"/>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5" name="Google Shape;5685;p64"/>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6" name="Google Shape;5686;p64"/>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7" name="Google Shape;5687;p64"/>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8" name="Google Shape;5688;p64"/>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9" name="Google Shape;5689;p64"/>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0" name="Google Shape;5690;p64"/>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1" name="Google Shape;5691;p64"/>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2" name="Google Shape;5692;p64"/>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3" name="Google Shape;5693;p64"/>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4" name="Google Shape;5694;p64"/>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5" name="Google Shape;5695;p64"/>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6" name="Google Shape;5696;p64"/>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7" name="Google Shape;5697;p64"/>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8" name="Google Shape;5698;p64"/>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9" name="Google Shape;5699;p64"/>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0" name="Google Shape;5700;p64"/>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1" name="Google Shape;5701;p64"/>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2" name="Google Shape;5702;p64"/>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3" name="Google Shape;5703;p64"/>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4" name="Google Shape;5704;p64"/>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5" name="Google Shape;5705;p64"/>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6" name="Google Shape;5706;p64"/>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7" name="Google Shape;5707;p64"/>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8" name="Google Shape;5708;p64"/>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9" name="Google Shape;5709;p64"/>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0" name="Google Shape;5710;p64"/>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1" name="Google Shape;5711;p64"/>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2" name="Google Shape;5712;p64"/>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3" name="Google Shape;5713;p64"/>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4" name="Google Shape;5714;p64"/>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5" name="Google Shape;5715;p64"/>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6" name="Google Shape;5716;p64"/>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7" name="Google Shape;5717;p64"/>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8" name="Google Shape;5718;p64"/>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9" name="Google Shape;5719;p64"/>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0" name="Google Shape;5720;p64"/>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1" name="Google Shape;5721;p64"/>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2" name="Google Shape;5722;p64"/>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3" name="Google Shape;5723;p64"/>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4" name="Google Shape;5724;p64"/>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5" name="Google Shape;5725;p64"/>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6" name="Google Shape;5726;p64"/>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7" name="Google Shape;5727;p64"/>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8" name="Google Shape;5728;p64"/>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9" name="Google Shape;5729;p64"/>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0" name="Google Shape;5730;p64"/>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1" name="Google Shape;5731;p64"/>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2" name="Google Shape;5732;p64"/>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3" name="Google Shape;5733;p64"/>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4" name="Google Shape;5734;p64"/>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5" name="Google Shape;5735;p64"/>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6" name="Google Shape;5736;p64"/>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7" name="Google Shape;5737;p64"/>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8" name="Google Shape;5738;p64"/>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9" name="Google Shape;5739;p64"/>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0" name="Google Shape;5740;p64"/>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1" name="Google Shape;5741;p64"/>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2" name="Google Shape;5742;p64"/>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3" name="Google Shape;5743;p64"/>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4" name="Google Shape;5744;p64"/>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5" name="Google Shape;5745;p64"/>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6" name="Google Shape;5746;p64"/>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7" name="Google Shape;5747;p64"/>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8" name="Google Shape;5748;p64"/>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9" name="Google Shape;5749;p64"/>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0" name="Google Shape;5750;p64"/>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1" name="Google Shape;5751;p64"/>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2" name="Google Shape;5752;p64"/>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3" name="Google Shape;5753;p64"/>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4" name="Google Shape;5754;p64"/>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5" name="Google Shape;5755;p64"/>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6" name="Google Shape;5756;p64"/>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7" name="Google Shape;5757;p64"/>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8" name="Google Shape;5758;p64"/>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9" name="Google Shape;5759;p64"/>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0" name="Google Shape;5760;p64"/>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1" name="Google Shape;5761;p64"/>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2" name="Google Shape;5762;p64"/>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3" name="Google Shape;5763;p64"/>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4" name="Google Shape;5764;p64"/>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5" name="Google Shape;5765;p64"/>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6" name="Google Shape;5766;p64"/>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7" name="Google Shape;5767;p64"/>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8" name="Google Shape;5768;p64"/>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9" name="Google Shape;5769;p64"/>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0" name="Google Shape;5770;p64"/>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1" name="Google Shape;5771;p64"/>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2" name="Google Shape;5772;p64"/>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3" name="Google Shape;5773;p64"/>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4" name="Google Shape;5774;p64"/>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5" name="Google Shape;5775;p64"/>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6" name="Google Shape;5776;p64"/>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7" name="Google Shape;5777;p64"/>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8" name="Google Shape;5778;p64"/>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9" name="Google Shape;5779;p64"/>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0" name="Google Shape;5780;p64"/>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1" name="Google Shape;5781;p64"/>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2" name="Google Shape;5782;p64"/>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3" name="Google Shape;5783;p64"/>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4" name="Google Shape;5784;p64"/>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5" name="Google Shape;5785;p64"/>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6" name="Google Shape;5786;p64"/>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7" name="Google Shape;5787;p64"/>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8" name="Google Shape;5788;p64"/>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9" name="Google Shape;5789;p64"/>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0" name="Google Shape;5790;p64"/>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1" name="Google Shape;5791;p64"/>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2" name="Google Shape;5792;p64"/>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3" name="Google Shape;5793;p64"/>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4" name="Google Shape;5794;p64"/>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5" name="Google Shape;5795;p64"/>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6" name="Google Shape;5796;p64"/>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7" name="Google Shape;5797;p64"/>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8" name="Google Shape;5798;p64"/>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9" name="Google Shape;5799;p64"/>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0" name="Google Shape;5800;p64"/>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1" name="Google Shape;5801;p64"/>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2" name="Google Shape;5802;p64"/>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3" name="Google Shape;5803;p64"/>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4" name="Google Shape;5804;p64"/>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5" name="Google Shape;5805;p64"/>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6" name="Google Shape;5806;p64"/>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7" name="Google Shape;5807;p64"/>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8" name="Google Shape;5808;p64"/>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9" name="Google Shape;5809;p64"/>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0" name="Google Shape;5810;p64"/>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1" name="Google Shape;5811;p64"/>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2" name="Google Shape;5812;p64"/>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3" name="Google Shape;5813;p64"/>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4" name="Google Shape;5814;p64"/>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5" name="Google Shape;5815;p64"/>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6" name="Google Shape;5816;p64"/>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7" name="Google Shape;5817;p64"/>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8" name="Google Shape;5818;p64"/>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9" name="Google Shape;5819;p64"/>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0" name="Google Shape;5820;p64"/>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1" name="Google Shape;5821;p64"/>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2" name="Google Shape;5822;p64"/>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3" name="Google Shape;5823;p64"/>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4" name="Google Shape;5824;p64"/>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5" name="Google Shape;5825;p64"/>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6" name="Google Shape;5826;p64"/>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7" name="Google Shape;5827;p64"/>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8" name="Google Shape;5828;p64"/>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9" name="Google Shape;5829;p64"/>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0" name="Google Shape;5830;p64"/>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1" name="Google Shape;5831;p64"/>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2" name="Google Shape;5832;p64"/>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3" name="Google Shape;5833;p64"/>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4" name="Google Shape;5834;p64"/>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5" name="Google Shape;5835;p64"/>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6" name="Google Shape;5836;p64"/>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7" name="Google Shape;5837;p64"/>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8" name="Google Shape;5838;p64"/>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9" name="Google Shape;5839;p64"/>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0" name="Google Shape;5840;p64"/>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1" name="Google Shape;5841;p64"/>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2" name="Google Shape;5842;p64"/>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3" name="Google Shape;5843;p64"/>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4" name="Google Shape;5844;p64"/>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5" name="Google Shape;5845;p64"/>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6" name="Google Shape;5846;p64"/>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7" name="Google Shape;5847;p64"/>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8" name="Google Shape;5848;p64"/>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9" name="Google Shape;5849;p64"/>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0" name="Google Shape;5850;p64"/>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1" name="Google Shape;5851;p64"/>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2" name="Google Shape;5852;p64"/>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3" name="Google Shape;5853;p64"/>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4" name="Google Shape;5854;p64"/>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5" name="Google Shape;5855;p64"/>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6" name="Google Shape;5856;p64"/>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7" name="Google Shape;5857;p64"/>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8" name="Google Shape;5858;p64"/>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9" name="Google Shape;5859;p64"/>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0" name="Google Shape;5860;p64"/>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1" name="Google Shape;5861;p64"/>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2" name="Google Shape;5862;p64"/>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3" name="Google Shape;5863;p64"/>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4" name="Google Shape;5864;p64"/>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5" name="Google Shape;5865;p64"/>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6" name="Google Shape;5866;p64"/>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7" name="Google Shape;5867;p64"/>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8" name="Google Shape;5868;p64"/>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9" name="Google Shape;5869;p64"/>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0" name="Google Shape;5870;p64"/>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1" name="Google Shape;5871;p64"/>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2" name="Google Shape;5872;p64"/>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3" name="Google Shape;5873;p64"/>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4" name="Google Shape;5874;p64"/>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5" name="Google Shape;5875;p64"/>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6" name="Google Shape;5876;p64"/>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7" name="Google Shape;5877;p64"/>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8" name="Google Shape;5878;p64"/>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9" name="Google Shape;5879;p64"/>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0" name="Google Shape;5880;p64"/>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1" name="Google Shape;5881;p64"/>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2" name="Google Shape;5882;p64"/>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3" name="Google Shape;5883;p64"/>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4" name="Google Shape;5884;p64"/>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5" name="Google Shape;5885;p64"/>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6" name="Google Shape;5886;p64"/>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7" name="Google Shape;5887;p64"/>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8" name="Google Shape;5888;p64"/>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9" name="Google Shape;5889;p64"/>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0" name="Google Shape;5890;p64"/>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1" name="Google Shape;5891;p64"/>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2" name="Google Shape;5892;p64"/>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3" name="Google Shape;5893;p64"/>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4" name="Google Shape;5894;p64"/>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5" name="Google Shape;5895;p64"/>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6" name="Google Shape;5896;p64"/>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7" name="Google Shape;5897;p64"/>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8" name="Google Shape;5898;p64"/>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9" name="Google Shape;5899;p64"/>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0" name="Google Shape;5900;p64"/>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1" name="Google Shape;5901;p64"/>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2" name="Google Shape;5902;p64"/>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3" name="Google Shape;5903;p64"/>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4" name="Google Shape;5904;p64"/>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5" name="Google Shape;5905;p64"/>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6" name="Google Shape;5906;p64"/>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7" name="Google Shape;5907;p64"/>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8" name="Google Shape;5908;p64"/>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9" name="Google Shape;5909;p64"/>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0" name="Google Shape;5910;p64"/>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1" name="Google Shape;5911;p64"/>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2" name="Google Shape;5912;p64"/>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3" name="Google Shape;5913;p64"/>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4" name="Google Shape;5914;p64"/>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5" name="Google Shape;5915;p64"/>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6" name="Google Shape;5916;p64"/>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7" name="Google Shape;5917;p64"/>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8" name="Google Shape;5918;p64"/>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9" name="Google Shape;5919;p64"/>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0" name="Google Shape;5920;p64"/>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1" name="Google Shape;5921;p64"/>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2" name="Google Shape;5922;p64"/>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3" name="Google Shape;5923;p64"/>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4" name="Google Shape;5924;p64"/>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5" name="Google Shape;5925;p64"/>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6" name="Google Shape;5926;p64"/>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7" name="Google Shape;5927;p64"/>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8" name="Google Shape;5928;p64"/>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9" name="Google Shape;5929;p64"/>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0" name="Google Shape;5930;p64"/>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1" name="Google Shape;5931;p64"/>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2" name="Google Shape;5932;p64"/>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3" name="Google Shape;5933;p64"/>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4" name="Google Shape;5934;p64"/>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5" name="Google Shape;5935;p64"/>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6" name="Google Shape;5936;p64"/>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7" name="Google Shape;5937;p64"/>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8" name="Google Shape;5938;p64"/>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9" name="Google Shape;5939;p64"/>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0" name="Google Shape;5940;p64"/>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1" name="Google Shape;5941;p64"/>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2" name="Google Shape;5942;p64"/>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3" name="Google Shape;5943;p64"/>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4" name="Google Shape;5944;p64"/>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5" name="Google Shape;5945;p64"/>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6" name="Google Shape;5946;p64"/>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7" name="Google Shape;5947;p64"/>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8" name="Google Shape;5948;p64"/>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9" name="Google Shape;5949;p64"/>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0" name="Google Shape;5950;p64"/>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1" name="Google Shape;5951;p64"/>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2" name="Google Shape;5952;p64"/>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3" name="Google Shape;5953;p64"/>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4" name="Google Shape;5954;p64"/>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5" name="Google Shape;5955;p64"/>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6" name="Google Shape;5956;p64"/>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7" name="Google Shape;5957;p64"/>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8" name="Google Shape;5958;p64"/>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9" name="Google Shape;5959;p64"/>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0" name="Google Shape;5960;p64"/>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1" name="Google Shape;5961;p64"/>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2" name="Google Shape;5962;p64"/>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3" name="Google Shape;5963;p64"/>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4" name="Google Shape;5964;p64"/>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5" name="Google Shape;5965;p64"/>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6" name="Google Shape;5966;p64"/>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7" name="Google Shape;5967;p64"/>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8" name="Google Shape;5968;p64"/>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9" name="Google Shape;5969;p64"/>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0" name="Google Shape;5970;p64"/>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1" name="Google Shape;5971;p64"/>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2" name="Google Shape;5972;p64"/>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3" name="Google Shape;5973;p64"/>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4" name="Google Shape;5974;p64"/>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5" name="Google Shape;5975;p64"/>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6" name="Google Shape;5976;p64"/>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7" name="Google Shape;5977;p64"/>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8" name="Google Shape;5978;p64"/>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9" name="Google Shape;5979;p64"/>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0" name="Google Shape;5980;p64"/>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1" name="Google Shape;5981;p64"/>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2" name="Google Shape;5982;p64"/>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3" name="Google Shape;5983;p64"/>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4" name="Google Shape;5984;p64"/>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5" name="Google Shape;5985;p64"/>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6" name="Google Shape;5986;p64"/>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7" name="Google Shape;5987;p64"/>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8" name="Google Shape;5988;p64"/>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9" name="Google Shape;5989;p64"/>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0" name="Google Shape;5990;p64"/>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1" name="Google Shape;5991;p64"/>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2" name="Google Shape;5992;p64"/>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3" name="Google Shape;5993;p64"/>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4" name="Google Shape;5994;p64"/>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5" name="Google Shape;5995;p64"/>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6" name="Google Shape;5996;p64"/>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7" name="Google Shape;5997;p64"/>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8" name="Google Shape;5998;p64"/>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9" name="Google Shape;5999;p64"/>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0" name="Google Shape;6000;p64"/>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1" name="Google Shape;6001;p64"/>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2" name="Google Shape;6002;p64"/>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3" name="Google Shape;6003;p64"/>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4" name="Google Shape;6004;p64"/>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5" name="Google Shape;6005;p64"/>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6" name="Google Shape;6006;p64"/>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7" name="Google Shape;6007;p64"/>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8" name="Google Shape;6008;p64"/>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9" name="Google Shape;6009;p64"/>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0" name="Google Shape;6010;p64"/>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1" name="Google Shape;6011;p64"/>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2" name="Google Shape;6012;p64"/>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3" name="Google Shape;6013;p64"/>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4" name="Google Shape;6014;p64"/>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5" name="Google Shape;6015;p64"/>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6" name="Google Shape;6016;p64"/>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7" name="Google Shape;6017;p64"/>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8" name="Google Shape;6018;p64"/>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9" name="Google Shape;6019;p64"/>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0" name="Google Shape;6020;p64"/>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1" name="Google Shape;6021;p64"/>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2" name="Google Shape;6022;p64"/>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3" name="Google Shape;6023;p64"/>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4" name="Google Shape;6024;p64"/>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5" name="Google Shape;6025;p64"/>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6" name="Google Shape;6026;p64"/>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7" name="Google Shape;6027;p64"/>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8" name="Google Shape;6028;p64"/>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9" name="Google Shape;6029;p64"/>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0" name="Google Shape;6030;p64"/>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1" name="Google Shape;6031;p64"/>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2" name="Google Shape;6032;p64"/>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3" name="Google Shape;6033;p64"/>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4" name="Google Shape;6034;p64"/>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5" name="Google Shape;6035;p64"/>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6" name="Google Shape;6036;p64"/>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7" name="Google Shape;6037;p64"/>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8" name="Google Shape;6038;p64"/>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9" name="Google Shape;6039;p64"/>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0" name="Google Shape;6040;p64"/>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1" name="Google Shape;6041;p64"/>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2" name="Google Shape;6042;p64"/>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3" name="Google Shape;6043;p64"/>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4" name="Google Shape;6044;p64"/>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5" name="Google Shape;6045;p64"/>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6" name="Google Shape;6046;p64"/>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7" name="Google Shape;6047;p64"/>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8" name="Google Shape;6048;p64"/>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9" name="Google Shape;6049;p64"/>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0" name="Google Shape;6050;p64"/>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1" name="Google Shape;6051;p64"/>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2" name="Google Shape;6052;p64"/>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3" name="Google Shape;6053;p64"/>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4" name="Google Shape;6054;p64"/>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5" name="Google Shape;6055;p64"/>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6" name="Google Shape;6056;p64"/>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7" name="Google Shape;6057;p64"/>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8" name="Google Shape;6058;p64"/>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9" name="Google Shape;6059;p64"/>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0" name="Google Shape;6060;p64"/>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1" name="Google Shape;6061;p64"/>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2" name="Google Shape;6062;p64"/>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3" name="Google Shape;6063;p64"/>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4" name="Google Shape;6064;p64"/>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5" name="Google Shape;6065;p64"/>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6" name="Google Shape;6066;p64"/>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7" name="Google Shape;6067;p64"/>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8" name="Google Shape;6068;p64"/>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9" name="Google Shape;6069;p64"/>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0" name="Google Shape;6070;p64"/>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1" name="Google Shape;6071;p64"/>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2" name="Google Shape;6072;p64"/>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3" name="Google Shape;6073;p64"/>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4" name="Google Shape;6074;p64"/>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5" name="Google Shape;6075;p64"/>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6" name="Google Shape;6076;p64"/>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7" name="Google Shape;6077;p64"/>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8" name="Google Shape;6078;p64"/>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9" name="Google Shape;6079;p64"/>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0" name="Google Shape;6080;p64"/>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1" name="Google Shape;6081;p64"/>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2" name="Google Shape;6082;p64"/>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3" name="Google Shape;6083;p64"/>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4" name="Google Shape;6084;p64"/>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5" name="Google Shape;6085;p64"/>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6" name="Google Shape;6086;p64"/>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7" name="Google Shape;6087;p64"/>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8" name="Google Shape;6088;p64"/>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9" name="Google Shape;6089;p64"/>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0" name="Google Shape;6090;p64"/>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1" name="Google Shape;6091;p64"/>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2" name="Google Shape;6092;p64"/>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3" name="Google Shape;6093;p64"/>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4" name="Google Shape;6094;p64"/>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5" name="Google Shape;6095;p64"/>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6" name="Google Shape;6096;p64"/>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7" name="Google Shape;6097;p64"/>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8" name="Google Shape;6098;p64"/>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9" name="Google Shape;6099;p64"/>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0" name="Google Shape;6100;p64"/>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1" name="Google Shape;6101;p64"/>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2" name="Google Shape;6102;p64"/>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3" name="Google Shape;6103;p64"/>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4" name="Google Shape;6104;p64"/>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5" name="Google Shape;6105;p64"/>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6" name="Google Shape;6106;p64"/>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7" name="Google Shape;6107;p64"/>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8" name="Google Shape;6108;p64"/>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9" name="Google Shape;6109;p64"/>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0" name="Google Shape;6110;p64"/>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1" name="Google Shape;6111;p64"/>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2" name="Google Shape;6112;p64"/>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3" name="Google Shape;6113;p64"/>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4" name="Google Shape;6114;p64"/>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5" name="Google Shape;6115;p64"/>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6" name="Google Shape;6116;p64"/>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7" name="Google Shape;6117;p64"/>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8" name="Google Shape;6118;p64"/>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9" name="Google Shape;6119;p64"/>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0" name="Google Shape;6120;p64"/>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1" name="Google Shape;6121;p64"/>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2" name="Google Shape;6122;p64"/>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3" name="Google Shape;6123;p64"/>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4" name="Google Shape;6124;p64"/>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5" name="Google Shape;6125;p64"/>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6" name="Google Shape;6126;p64"/>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7" name="Google Shape;6127;p64"/>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8" name="Google Shape;6128;p64"/>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9" name="Google Shape;6129;p64"/>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0" name="Google Shape;6130;p64"/>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1" name="Google Shape;6131;p64"/>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2" name="Google Shape;6132;p64"/>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3" name="Google Shape;6133;p64"/>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4" name="Google Shape;6134;p64"/>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5" name="Google Shape;6135;p64"/>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6" name="Google Shape;6136;p64"/>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7" name="Google Shape;6137;p64"/>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8" name="Google Shape;6138;p64"/>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9" name="Google Shape;6139;p64"/>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0" name="Google Shape;6140;p64"/>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1" name="Google Shape;6141;p64"/>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2" name="Google Shape;6142;p64"/>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3" name="Google Shape;6143;p64"/>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4" name="Google Shape;6144;p64"/>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5" name="Google Shape;6145;p64"/>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6" name="Google Shape;6146;p64"/>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7" name="Google Shape;6147;p64"/>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8" name="Google Shape;6148;p64"/>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9" name="Google Shape;6149;p64"/>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0" name="Google Shape;6150;p64"/>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1" name="Google Shape;6151;p64"/>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2" name="Google Shape;6152;p64"/>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3" name="Google Shape;6153;p64"/>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4" name="Google Shape;6154;p64"/>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5" name="Google Shape;6155;p64"/>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6" name="Google Shape;6156;p64"/>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7" name="Google Shape;6157;p64"/>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8" name="Google Shape;6158;p64"/>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9" name="Google Shape;6159;p64"/>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0" name="Google Shape;6160;p64"/>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1" name="Google Shape;6161;p64"/>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2" name="Google Shape;6162;p64"/>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3" name="Google Shape;6163;p64"/>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4" name="Google Shape;6164;p64"/>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5" name="Google Shape;6165;p64"/>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6" name="Google Shape;6166;p64"/>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7" name="Google Shape;6167;p64"/>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8" name="Google Shape;6168;p64"/>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9" name="Google Shape;6169;p64"/>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0" name="Google Shape;6170;p64"/>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1" name="Google Shape;6171;p64"/>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2" name="Google Shape;6172;p64"/>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3" name="Google Shape;6173;p64"/>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4" name="Google Shape;6174;p64"/>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5" name="Google Shape;6175;p64"/>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6" name="Google Shape;6176;p64"/>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7" name="Google Shape;6177;p64"/>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8" name="Google Shape;6178;p64"/>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9" name="Google Shape;6179;p64"/>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0" name="Google Shape;6180;p64"/>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1" name="Google Shape;6181;p64"/>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2" name="Google Shape;6182;p64"/>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3" name="Google Shape;6183;p64"/>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4" name="Google Shape;6184;p64"/>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5" name="Google Shape;6185;p64"/>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6" name="Google Shape;6186;p64"/>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7" name="Google Shape;6187;p64"/>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8" name="Google Shape;6188;p64"/>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9" name="Google Shape;6189;p64"/>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0" name="Google Shape;6190;p64"/>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1" name="Google Shape;6191;p64"/>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2" name="Google Shape;6192;p64"/>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3" name="Google Shape;6193;p64"/>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4" name="Google Shape;6194;p64"/>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5" name="Google Shape;6195;p64"/>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6" name="Google Shape;6196;p64"/>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7" name="Google Shape;6197;p64"/>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8" name="Google Shape;6198;p64"/>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9" name="Google Shape;6199;p64"/>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0" name="Google Shape;6200;p64"/>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1" name="Google Shape;6201;p64"/>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2" name="Google Shape;6202;p64"/>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3" name="Google Shape;6203;p64"/>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4" name="Google Shape;6204;p64"/>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5" name="Google Shape;6205;p64"/>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6" name="Google Shape;6206;p64"/>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7" name="Google Shape;6207;p64"/>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8" name="Google Shape;6208;p64"/>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9" name="Google Shape;6209;p64"/>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0" name="Google Shape;6210;p64"/>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1" name="Google Shape;6211;p64"/>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2" name="Google Shape;6212;p64"/>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3" name="Google Shape;6213;p64"/>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4" name="Google Shape;6214;p64"/>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5" name="Google Shape;6215;p64"/>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6" name="Google Shape;6216;p64"/>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7" name="Google Shape;6217;p64"/>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8" name="Google Shape;6218;p64"/>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9" name="Google Shape;6219;p64"/>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0" name="Google Shape;6220;p64"/>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1" name="Google Shape;6221;p64"/>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2" name="Google Shape;6222;p64"/>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3" name="Google Shape;6223;p64"/>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4" name="Google Shape;6224;p64"/>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5" name="Google Shape;6225;p64"/>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6" name="Google Shape;6226;p64"/>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7" name="Google Shape;6227;p64"/>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8" name="Google Shape;6228;p64"/>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9" name="Google Shape;6229;p64"/>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0" name="Google Shape;6230;p64"/>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1" name="Google Shape;6231;p64"/>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2" name="Google Shape;6232;p64"/>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3" name="Google Shape;6233;p64"/>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4" name="Google Shape;6234;p64"/>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5" name="Google Shape;6235;p64"/>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6" name="Google Shape;6236;p64"/>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7" name="Google Shape;6237;p64"/>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8" name="Google Shape;6238;p64"/>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9" name="Google Shape;6239;p64"/>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0" name="Google Shape;6240;p64"/>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1" name="Google Shape;6241;p64"/>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2" name="Google Shape;6242;p64"/>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3" name="Google Shape;6243;p64"/>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4" name="Google Shape;6244;p64"/>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5" name="Google Shape;6245;p64"/>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6" name="Google Shape;6246;p64"/>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7" name="Google Shape;6247;p64"/>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8" name="Google Shape;6248;p64"/>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9" name="Google Shape;6249;p64"/>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0" name="Google Shape;6250;p64"/>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1" name="Google Shape;6251;p64"/>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2" name="Google Shape;6252;p64"/>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3" name="Google Shape;6253;p64"/>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4" name="Google Shape;6254;p64"/>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5" name="Google Shape;6255;p64"/>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6" name="Google Shape;6256;p64"/>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7" name="Google Shape;6257;p64"/>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8" name="Google Shape;6258;p64"/>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9" name="Google Shape;6259;p64"/>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0" name="Google Shape;6260;p64"/>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1" name="Google Shape;6261;p64"/>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2" name="Google Shape;6262;p64"/>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3" name="Google Shape;6263;p64"/>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4" name="Google Shape;6264;p64"/>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5" name="Google Shape;6265;p64"/>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6" name="Google Shape;6266;p64"/>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7" name="Google Shape;6267;p64"/>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8" name="Google Shape;6268;p64"/>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9" name="Google Shape;6269;p64"/>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0" name="Google Shape;6270;p64"/>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1" name="Google Shape;6271;p64"/>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2" name="Google Shape;6272;p64"/>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3" name="Google Shape;6273;p64"/>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4" name="Google Shape;6274;p64"/>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5" name="Google Shape;6275;p64"/>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6" name="Google Shape;6276;p64"/>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7" name="Google Shape;6277;p64"/>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8" name="Google Shape;6278;p64"/>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9" name="Google Shape;6279;p64"/>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0" name="Google Shape;6280;p64"/>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1" name="Google Shape;6281;p64"/>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2" name="Google Shape;6282;p64"/>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3" name="Google Shape;6283;p64"/>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4" name="Google Shape;6284;p64"/>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5" name="Google Shape;6285;p64"/>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6" name="Google Shape;6286;p64"/>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7" name="Google Shape;6287;p64"/>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8" name="Google Shape;6288;p64"/>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9" name="Google Shape;6289;p64"/>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0" name="Google Shape;6290;p64"/>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1" name="Google Shape;6291;p64"/>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2" name="Google Shape;6292;p64"/>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3" name="Google Shape;6293;p64"/>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4" name="Google Shape;6294;p64"/>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5" name="Google Shape;6295;p64"/>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6" name="Google Shape;6296;p64"/>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7" name="Google Shape;6297;p64"/>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8" name="Google Shape;6298;p64"/>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9" name="Google Shape;6299;p64"/>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0" name="Google Shape;6300;p64"/>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1" name="Google Shape;6301;p64"/>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2" name="Google Shape;6302;p64"/>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3" name="Google Shape;6303;p64"/>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4" name="Google Shape;6304;p64"/>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5" name="Google Shape;6305;p64"/>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6" name="Google Shape;6306;p64"/>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7" name="Google Shape;6307;p64"/>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8" name="Google Shape;6308;p64"/>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9" name="Google Shape;6309;p64"/>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0" name="Google Shape;6310;p64"/>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1" name="Google Shape;6311;p64"/>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2" name="Google Shape;6312;p64"/>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3" name="Google Shape;6313;p64"/>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4" name="Google Shape;6314;p64"/>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5" name="Google Shape;6315;p64"/>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6" name="Google Shape;6316;p64"/>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7" name="Google Shape;6317;p64"/>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8" name="Google Shape;6318;p64"/>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9" name="Google Shape;6319;p64"/>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0" name="Google Shape;6320;p64"/>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1" name="Google Shape;6321;p64"/>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2" name="Google Shape;6322;p64"/>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3" name="Google Shape;6323;p64"/>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4" name="Google Shape;6324;p64"/>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5" name="Google Shape;6325;p64"/>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6" name="Google Shape;6326;p64"/>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7" name="Google Shape;6327;p64"/>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8" name="Google Shape;6328;p64"/>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9" name="Google Shape;6329;p64"/>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0" name="Google Shape;6330;p64"/>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1" name="Google Shape;6331;p64"/>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2" name="Google Shape;6332;p64"/>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3" name="Google Shape;6333;p64"/>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4" name="Google Shape;6334;p64"/>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5" name="Google Shape;6335;p64"/>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6" name="Google Shape;6336;p64"/>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7" name="Google Shape;6337;p64"/>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8" name="Google Shape;6338;p64"/>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9" name="Google Shape;6339;p64"/>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0" name="Google Shape;6340;p64"/>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1" name="Google Shape;6341;p64"/>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2" name="Google Shape;6342;p64"/>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3" name="Google Shape;6343;p64"/>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4" name="Google Shape;6344;p64"/>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5" name="Google Shape;6345;p64"/>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6" name="Google Shape;6346;p64"/>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7" name="Google Shape;6347;p64"/>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8" name="Google Shape;6348;p64"/>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9" name="Google Shape;6349;p64"/>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0" name="Google Shape;6350;p64"/>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1" name="Google Shape;6351;p64"/>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2" name="Google Shape;6352;p64"/>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3" name="Google Shape;6353;p64"/>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4" name="Google Shape;6354;p64"/>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5" name="Google Shape;6355;p64"/>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6" name="Google Shape;6356;p64"/>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7" name="Google Shape;6357;p64"/>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8" name="Google Shape;6358;p64"/>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9" name="Google Shape;6359;p64"/>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0" name="Google Shape;6360;p64"/>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1" name="Google Shape;6361;p64"/>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2" name="Google Shape;6362;p64"/>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3" name="Google Shape;6363;p64"/>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4" name="Google Shape;6364;p64"/>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5" name="Google Shape;6365;p64"/>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6" name="Google Shape;6366;p64"/>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7" name="Google Shape;6367;p64"/>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8" name="Google Shape;6368;p64"/>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9" name="Google Shape;6369;p64"/>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0" name="Google Shape;6370;p64"/>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1" name="Google Shape;6371;p64"/>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2" name="Google Shape;6372;p64"/>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3" name="Google Shape;6373;p64"/>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4" name="Google Shape;6374;p64"/>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5" name="Google Shape;6375;p64"/>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6" name="Google Shape;6376;p64"/>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7" name="Google Shape;6377;p64"/>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8" name="Google Shape;6378;p64"/>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9" name="Google Shape;6379;p64"/>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0" name="Google Shape;6380;p64"/>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1" name="Google Shape;6381;p64"/>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2" name="Google Shape;6382;p64"/>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3" name="Google Shape;6383;p64"/>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4" name="Google Shape;6384;p64"/>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5" name="Google Shape;6385;p64"/>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6" name="Google Shape;6386;p64"/>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7" name="Google Shape;6387;p64"/>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8" name="Google Shape;6388;p64"/>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9" name="Google Shape;6389;p64"/>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0" name="Google Shape;6390;p64"/>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1" name="Google Shape;6391;p64"/>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2" name="Google Shape;6392;p64"/>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3" name="Google Shape;6393;p64"/>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4" name="Google Shape;6394;p64"/>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5" name="Google Shape;6395;p64"/>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6" name="Google Shape;6396;p64"/>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7" name="Google Shape;6397;p64"/>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8" name="Google Shape;6398;p64"/>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9" name="Google Shape;6399;p64"/>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0" name="Google Shape;6400;p64"/>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1" name="Google Shape;6401;p64"/>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2" name="Google Shape;6402;p64"/>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3" name="Google Shape;6403;p64"/>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4" name="Google Shape;6404;p64"/>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5" name="Google Shape;6405;p64"/>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6" name="Google Shape;6406;p64"/>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7" name="Google Shape;6407;p64"/>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8" name="Google Shape;6408;p64"/>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9" name="Google Shape;6409;p64"/>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0" name="Google Shape;6410;p64"/>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1" name="Google Shape;6411;p64"/>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2" name="Google Shape;6412;p64"/>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3" name="Google Shape;6413;p64"/>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4" name="Google Shape;6414;p64"/>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5" name="Google Shape;6415;p64"/>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6" name="Google Shape;6416;p64"/>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7" name="Google Shape;6417;p64"/>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8" name="Google Shape;6418;p64"/>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9" name="Google Shape;6419;p64"/>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0" name="Google Shape;6420;p64"/>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1" name="Google Shape;6421;p64"/>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2" name="Google Shape;6422;p64"/>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3" name="Google Shape;6423;p64"/>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4" name="Google Shape;6424;p64"/>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5" name="Google Shape;6425;p64"/>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6" name="Google Shape;6426;p64"/>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7" name="Google Shape;6427;p64"/>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8" name="Google Shape;6428;p64"/>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9" name="Google Shape;6429;p64"/>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0" name="Google Shape;6430;p64"/>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1" name="Google Shape;6431;p64"/>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2" name="Google Shape;6432;p64"/>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3" name="Google Shape;6433;p64"/>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4" name="Google Shape;6434;p64"/>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5" name="Google Shape;6435;p64"/>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6" name="Google Shape;6436;p64"/>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7" name="Google Shape;6437;p64"/>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8" name="Google Shape;6438;p64"/>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9" name="Google Shape;6439;p64"/>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0" name="Google Shape;6440;p64"/>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1" name="Google Shape;6441;p64"/>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2" name="Google Shape;6442;p64"/>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3" name="Google Shape;6443;p64"/>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4" name="Google Shape;6444;p64"/>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5" name="Google Shape;6445;p64"/>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6" name="Google Shape;6446;p64"/>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7" name="Google Shape;6447;p64"/>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8" name="Google Shape;6448;p64"/>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9" name="Google Shape;6449;p64"/>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0" name="Google Shape;6450;p64"/>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1" name="Google Shape;6451;p64"/>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2" name="Google Shape;6452;p64"/>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3" name="Google Shape;6453;p64"/>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4" name="Google Shape;6454;p64"/>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5" name="Google Shape;6455;p64"/>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6" name="Google Shape;6456;p64"/>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7" name="Google Shape;6457;p64"/>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8" name="Google Shape;6458;p64"/>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9" name="Google Shape;6459;p64"/>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0" name="Google Shape;6460;p64"/>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1" name="Google Shape;6461;p64"/>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2" name="Google Shape;6462;p64"/>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3" name="Google Shape;6463;p64"/>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4" name="Google Shape;6464;p64"/>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5" name="Google Shape;6465;p64"/>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6" name="Google Shape;6466;p64"/>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7" name="Google Shape;6467;p64"/>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8" name="Google Shape;6468;p64"/>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9" name="Google Shape;6469;p64"/>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0" name="Google Shape;6470;p64"/>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1" name="Google Shape;6471;p64"/>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2" name="Google Shape;6472;p64"/>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3" name="Google Shape;6473;p64"/>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4" name="Google Shape;6474;p64"/>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5" name="Google Shape;6475;p64"/>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6" name="Google Shape;6476;p64"/>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7" name="Google Shape;6477;p64"/>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8" name="Google Shape;6478;p64"/>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9" name="Google Shape;6479;p64"/>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0" name="Google Shape;6480;p64"/>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1" name="Google Shape;6481;p64"/>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2" name="Google Shape;6482;p64"/>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3" name="Google Shape;6483;p64"/>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4" name="Google Shape;6484;p64"/>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5" name="Google Shape;6485;p64"/>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6" name="Google Shape;6486;p64"/>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7" name="Google Shape;6487;p64"/>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8" name="Google Shape;6488;p64"/>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9" name="Google Shape;6489;p64"/>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0" name="Google Shape;6490;p64"/>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1" name="Google Shape;6491;p64"/>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2" name="Google Shape;6492;p64"/>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3" name="Google Shape;6493;p64"/>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4" name="Google Shape;6494;p64"/>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5" name="Google Shape;6495;p64"/>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6" name="Google Shape;6496;p64"/>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7" name="Google Shape;6497;p64"/>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8" name="Google Shape;6498;p64"/>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9" name="Google Shape;6499;p64"/>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0" name="Google Shape;6500;p64"/>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1" name="Google Shape;6501;p64"/>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2" name="Google Shape;6502;p64"/>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3" name="Google Shape;6503;p64"/>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4" name="Google Shape;6504;p64"/>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5" name="Google Shape;6505;p64"/>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6" name="Google Shape;6506;p64"/>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7" name="Google Shape;6507;p64"/>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8" name="Google Shape;6508;p64"/>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9" name="Google Shape;6509;p64"/>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0" name="Google Shape;6510;p64"/>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1" name="Google Shape;6511;p64"/>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2" name="Google Shape;6512;p64"/>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3" name="Google Shape;6513;p64"/>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4" name="Google Shape;6514;p64"/>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5" name="Google Shape;6515;p64"/>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6" name="Google Shape;6516;p64"/>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7" name="Google Shape;6517;p64"/>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8" name="Google Shape;6518;p64"/>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9" name="Google Shape;6519;p64"/>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0" name="Google Shape;6520;p64"/>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1" name="Google Shape;6521;p64"/>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2" name="Google Shape;6522;p64"/>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3" name="Google Shape;6523;p64"/>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4" name="Google Shape;6524;p64"/>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5" name="Google Shape;6525;p64"/>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6" name="Google Shape;6526;p64"/>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7" name="Google Shape;6527;p64"/>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8" name="Google Shape;6528;p64"/>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9" name="Google Shape;6529;p64"/>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0" name="Google Shape;6530;p64"/>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1" name="Google Shape;6531;p64"/>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2" name="Google Shape;6532;p64"/>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3" name="Google Shape;6533;p64"/>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4" name="Google Shape;6534;p64"/>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5" name="Google Shape;6535;p64"/>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6" name="Google Shape;6536;p64"/>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7" name="Google Shape;6537;p64"/>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8" name="Google Shape;6538;p64"/>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9" name="Google Shape;6539;p64"/>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0" name="Google Shape;6540;p64"/>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1" name="Google Shape;6541;p64"/>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2" name="Google Shape;6542;p64"/>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3" name="Google Shape;6543;p64"/>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4" name="Google Shape;6544;p64"/>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5" name="Google Shape;6545;p64"/>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6" name="Google Shape;6546;p64"/>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7" name="Google Shape;6547;p64"/>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8" name="Google Shape;6548;p64"/>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9" name="Google Shape;6549;p64"/>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0" name="Google Shape;6550;p64"/>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1" name="Google Shape;6551;p64"/>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2" name="Google Shape;6552;p64"/>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3" name="Google Shape;6553;p64"/>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4" name="Google Shape;6554;p64"/>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5" name="Google Shape;6555;p64"/>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6" name="Google Shape;6556;p64"/>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7" name="Google Shape;6557;p64"/>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8" name="Google Shape;6558;p64"/>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9" name="Google Shape;6559;p64"/>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0" name="Google Shape;6560;p64"/>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1" name="Google Shape;6561;p64"/>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2" name="Google Shape;6562;p64"/>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3" name="Google Shape;6563;p64"/>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4" name="Google Shape;6564;p64"/>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5" name="Google Shape;6565;p64"/>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6" name="Google Shape;6566;p64"/>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7" name="Google Shape;6567;p64"/>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8" name="Google Shape;6568;p64"/>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9" name="Google Shape;6569;p64"/>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0" name="Google Shape;6570;p64"/>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1" name="Google Shape;6571;p64"/>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2" name="Google Shape;6572;p64"/>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3" name="Google Shape;6573;p64"/>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4" name="Google Shape;6574;p64"/>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5" name="Google Shape;6575;p64"/>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6" name="Google Shape;6576;p64"/>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7" name="Google Shape;6577;p64"/>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8" name="Google Shape;6578;p64"/>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9" name="Google Shape;6579;p64"/>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0" name="Google Shape;6580;p64"/>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1" name="Google Shape;6581;p64"/>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2" name="Google Shape;6582;p64"/>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3" name="Google Shape;6583;p64"/>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4" name="Google Shape;6584;p64"/>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5" name="Google Shape;6585;p64"/>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6" name="Google Shape;6586;p64"/>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7" name="Google Shape;6587;p64"/>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8" name="Google Shape;6588;p64"/>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9" name="Google Shape;6589;p64"/>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0" name="Google Shape;6590;p64"/>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1" name="Google Shape;6591;p64"/>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2" name="Google Shape;6592;p64"/>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3" name="Google Shape;6593;p64"/>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4" name="Google Shape;6594;p64"/>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5" name="Google Shape;6595;p64"/>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6" name="Google Shape;6596;p64"/>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7" name="Google Shape;6597;p64"/>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8" name="Google Shape;6598;p64"/>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9" name="Google Shape;6599;p64"/>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0" name="Google Shape;6600;p64"/>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1" name="Google Shape;6601;p64"/>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2" name="Google Shape;6602;p64"/>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3" name="Google Shape;6603;p64"/>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4" name="Google Shape;6604;p64"/>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5" name="Google Shape;6605;p64"/>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6" name="Google Shape;6606;p64"/>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7" name="Google Shape;6607;p64"/>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8" name="Google Shape;6608;p64"/>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9" name="Google Shape;6609;p64"/>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0" name="Google Shape;6610;p64"/>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1" name="Google Shape;6611;p64"/>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2" name="Google Shape;6612;p64"/>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3" name="Google Shape;6613;p64"/>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4" name="Google Shape;6614;p64"/>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5" name="Google Shape;6615;p64"/>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6" name="Google Shape;6616;p64"/>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7" name="Google Shape;6617;p64"/>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8" name="Google Shape;6618;p64"/>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9" name="Google Shape;6619;p64"/>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0" name="Google Shape;6620;p64"/>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1" name="Google Shape;6621;p64"/>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2" name="Google Shape;6622;p64"/>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3" name="Google Shape;6623;p64"/>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4" name="Google Shape;6624;p64"/>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5" name="Google Shape;6625;p64"/>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6" name="Google Shape;6626;p64"/>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7" name="Google Shape;6627;p64"/>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8" name="Google Shape;6628;p64"/>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9" name="Google Shape;6629;p64"/>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0" name="Google Shape;6630;p64"/>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1" name="Google Shape;6631;p64"/>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2" name="Google Shape;6632;p64"/>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3" name="Google Shape;6633;p64"/>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4" name="Google Shape;6634;p64"/>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5" name="Google Shape;6635;p64"/>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6" name="Google Shape;6636;p64"/>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7" name="Google Shape;6637;p64"/>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8" name="Google Shape;6638;p64"/>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9" name="Google Shape;6639;p64"/>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0" name="Google Shape;6640;p64"/>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1" name="Google Shape;6641;p64"/>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2" name="Google Shape;6642;p64"/>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3" name="Google Shape;6643;p64"/>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4" name="Google Shape;6644;p64"/>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5" name="Google Shape;6645;p64"/>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6" name="Google Shape;6646;p64"/>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7" name="Google Shape;6647;p64"/>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8" name="Google Shape;6648;p64"/>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9" name="Google Shape;6649;p64"/>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0" name="Google Shape;6650;p64"/>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1" name="Google Shape;6651;p64"/>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2" name="Google Shape;6652;p64"/>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3" name="Google Shape;6653;p64"/>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4" name="Google Shape;6654;p64"/>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5" name="Google Shape;6655;p64"/>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6" name="Google Shape;6656;p64"/>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7" name="Google Shape;6657;p64"/>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8" name="Google Shape;6658;p64"/>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9" name="Google Shape;6659;p64"/>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0" name="Google Shape;6660;p64"/>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1" name="Google Shape;6661;p64"/>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2" name="Google Shape;6662;p64"/>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3" name="Google Shape;6663;p64"/>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4" name="Google Shape;6664;p64"/>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5" name="Google Shape;6665;p64"/>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6" name="Google Shape;6666;p64"/>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7" name="Google Shape;6667;p64"/>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8" name="Google Shape;6668;p64"/>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9" name="Google Shape;6669;p64"/>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0" name="Google Shape;6670;p64"/>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1" name="Google Shape;6671;p64"/>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2" name="Google Shape;6672;p64"/>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3" name="Google Shape;6673;p64"/>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4" name="Google Shape;6674;p64"/>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5" name="Google Shape;6675;p64"/>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6" name="Google Shape;6676;p64"/>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7" name="Google Shape;6677;p64"/>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8" name="Google Shape;6678;p64"/>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9" name="Google Shape;6679;p64"/>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0" name="Google Shape;6680;p64"/>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1" name="Google Shape;6681;p64"/>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2" name="Google Shape;6682;p64"/>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3" name="Google Shape;6683;p64"/>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4" name="Google Shape;6684;p64"/>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5" name="Google Shape;6685;p64"/>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6" name="Google Shape;6686;p64"/>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7" name="Google Shape;6687;p64"/>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8" name="Google Shape;6688;p64"/>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9" name="Google Shape;6689;p64"/>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0" name="Google Shape;6690;p64"/>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1" name="Google Shape;6691;p64"/>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2" name="Google Shape;6692;p64"/>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3" name="Google Shape;6693;p64"/>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4" name="Google Shape;6694;p64"/>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5" name="Google Shape;6695;p64"/>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6" name="Google Shape;6696;p64"/>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7" name="Google Shape;6697;p64"/>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8" name="Google Shape;6698;p64"/>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9" name="Google Shape;6699;p64"/>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0" name="Google Shape;6700;p64"/>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1" name="Google Shape;6701;p64"/>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2" name="Google Shape;6702;p64"/>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3" name="Google Shape;6703;p64"/>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4" name="Google Shape;6704;p64"/>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5" name="Google Shape;6705;p64"/>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6" name="Google Shape;6706;p64"/>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7" name="Google Shape;6707;p64"/>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8" name="Google Shape;6708;p64"/>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9" name="Google Shape;6709;p64"/>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0" name="Google Shape;6710;p64"/>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1" name="Google Shape;6711;p64"/>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2" name="Google Shape;6712;p64"/>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3" name="Google Shape;6713;p64"/>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4" name="Google Shape;6714;p64"/>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5" name="Google Shape;6715;p64"/>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6" name="Google Shape;6716;p64"/>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7" name="Google Shape;6717;p64"/>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8" name="Google Shape;6718;p64"/>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9" name="Google Shape;6719;p64"/>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0" name="Google Shape;6720;p64"/>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1" name="Google Shape;6721;p64"/>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2" name="Google Shape;6722;p64"/>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3" name="Google Shape;6723;p64"/>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4" name="Google Shape;6724;p64"/>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5" name="Google Shape;6725;p64"/>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6" name="Google Shape;6726;p64"/>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7" name="Google Shape;6727;p64"/>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8" name="Google Shape;6728;p64"/>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9" name="Google Shape;6729;p64"/>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0" name="Google Shape;6730;p64"/>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1" name="Google Shape;6731;p64"/>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2" name="Google Shape;6732;p64"/>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3" name="Google Shape;6733;p64"/>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4" name="Google Shape;6734;p64"/>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5" name="Google Shape;6735;p64"/>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6" name="Google Shape;6736;p64"/>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7" name="Google Shape;6737;p64"/>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8" name="Google Shape;6738;p64"/>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9" name="Google Shape;6739;p64"/>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0" name="Google Shape;6740;p64"/>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1" name="Google Shape;6741;p64"/>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2" name="Google Shape;6742;p64"/>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3" name="Google Shape;6743;p64"/>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4" name="Google Shape;6744;p64"/>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5" name="Google Shape;6745;p64"/>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6" name="Google Shape;6746;p64"/>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7" name="Google Shape;6747;p64"/>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8" name="Google Shape;6748;p64"/>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9" name="Google Shape;6749;p64"/>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0" name="Google Shape;6750;p64"/>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1" name="Google Shape;6751;p64"/>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2" name="Google Shape;6752;p64"/>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3" name="Google Shape;6753;p64"/>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4" name="Google Shape;6754;p64"/>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5" name="Google Shape;6755;p64"/>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6" name="Google Shape;6756;p64"/>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7" name="Google Shape;6757;p64"/>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8" name="Google Shape;6758;p64"/>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9" name="Google Shape;6759;p64"/>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0" name="Google Shape;6760;p64"/>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1" name="Google Shape;6761;p64"/>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2" name="Google Shape;6762;p64"/>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3" name="Google Shape;6763;p64"/>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4" name="Google Shape;6764;p64"/>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5" name="Google Shape;6765;p64"/>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6" name="Google Shape;6766;p64"/>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7" name="Google Shape;6767;p64"/>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8" name="Google Shape;6768;p64"/>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9" name="Google Shape;6769;p64"/>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0" name="Google Shape;6770;p64"/>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1" name="Google Shape;6771;p64"/>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2" name="Google Shape;6772;p64"/>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3" name="Google Shape;6773;p64"/>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4" name="Google Shape;6774;p64"/>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5" name="Google Shape;6775;p64"/>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6" name="Google Shape;6776;p64"/>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7" name="Google Shape;6777;p64"/>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8" name="Google Shape;6778;p64"/>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9" name="Google Shape;6779;p64"/>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0" name="Google Shape;6780;p64"/>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1" name="Google Shape;6781;p64"/>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2" name="Google Shape;6782;p64"/>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3" name="Google Shape;6783;p64"/>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4" name="Google Shape;6784;p64"/>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5" name="Google Shape;6785;p64"/>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6" name="Google Shape;6786;p64"/>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7" name="Google Shape;6787;p64"/>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8" name="Google Shape;6788;p64"/>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9" name="Google Shape;6789;p64"/>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0" name="Google Shape;6790;p64"/>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1" name="Google Shape;6791;p64"/>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2" name="Google Shape;6792;p64"/>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3" name="Google Shape;6793;p64"/>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4" name="Google Shape;6794;p64"/>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5" name="Google Shape;6795;p64"/>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6" name="Google Shape;6796;p64"/>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7" name="Google Shape;6797;p64"/>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8" name="Google Shape;6798;p64"/>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9" name="Google Shape;6799;p64"/>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0" name="Google Shape;6800;p64"/>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1" name="Google Shape;6801;p64"/>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2" name="Google Shape;6802;p64"/>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3" name="Google Shape;6803;p64"/>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4" name="Google Shape;6804;p64"/>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5" name="Google Shape;6805;p64"/>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6" name="Google Shape;6806;p64"/>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7" name="Google Shape;6807;p64"/>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8" name="Google Shape;6808;p64"/>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9" name="Google Shape;6809;p64"/>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0" name="Google Shape;6810;p64"/>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1" name="Google Shape;6811;p64"/>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2" name="Google Shape;6812;p64"/>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3" name="Google Shape;6813;p64"/>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4" name="Google Shape;6814;p64"/>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5" name="Google Shape;6815;p64"/>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6" name="Google Shape;6816;p64"/>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7" name="Google Shape;6817;p64"/>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8" name="Google Shape;6818;p64"/>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9" name="Google Shape;6819;p64"/>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0" name="Google Shape;6820;p64"/>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1" name="Google Shape;6821;p64"/>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2" name="Google Shape;6822;p64"/>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3" name="Google Shape;6823;p64"/>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4" name="Google Shape;6824;p64"/>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5" name="Google Shape;6825;p64"/>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6" name="Google Shape;6826;p64"/>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7" name="Google Shape;6827;p64"/>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8" name="Google Shape;6828;p64"/>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9" name="Google Shape;6829;p64"/>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0" name="Google Shape;6830;p64"/>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1" name="Google Shape;6831;p64"/>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2" name="Google Shape;6832;p64"/>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3" name="Google Shape;6833;p64"/>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4" name="Google Shape;6834;p64"/>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5" name="Google Shape;6835;p64"/>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6" name="Google Shape;6836;p64"/>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7" name="Google Shape;6837;p64"/>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8" name="Google Shape;6838;p64"/>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9" name="Google Shape;6839;p64"/>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0" name="Google Shape;6840;p64"/>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1" name="Google Shape;6841;p64"/>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2" name="Google Shape;6842;p64"/>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3" name="Google Shape;6843;p64"/>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4" name="Google Shape;6844;p64"/>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5" name="Google Shape;6845;p64"/>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6" name="Google Shape;6846;p64"/>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7" name="Google Shape;6847;p64"/>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8" name="Google Shape;6848;p64"/>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9" name="Google Shape;6849;p64"/>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0" name="Google Shape;6850;p64"/>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1" name="Google Shape;6851;p64"/>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2" name="Google Shape;6852;p64"/>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3" name="Google Shape;6853;p64"/>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4" name="Google Shape;6854;p64"/>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5" name="Google Shape;6855;p64"/>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6" name="Google Shape;6856;p64"/>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7" name="Google Shape;6857;p64"/>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8" name="Google Shape;6858;p64"/>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9" name="Google Shape;6859;p64"/>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0" name="Google Shape;6860;p64"/>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1" name="Google Shape;6861;p64"/>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2" name="Google Shape;6862;p64"/>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3" name="Google Shape;6863;p64"/>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4" name="Google Shape;6864;p64"/>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5" name="Google Shape;6865;p64"/>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6" name="Google Shape;6866;p64"/>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7" name="Google Shape;6867;p64"/>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8" name="Google Shape;6868;p64"/>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9" name="Google Shape;6869;p64"/>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0" name="Google Shape;6870;p64"/>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1" name="Google Shape;6871;p64"/>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2" name="Google Shape;6872;p64"/>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3" name="Google Shape;6873;p64"/>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4" name="Google Shape;6874;p64"/>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5" name="Google Shape;6875;p64"/>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6" name="Google Shape;6876;p64"/>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7" name="Google Shape;6877;p64"/>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8" name="Google Shape;6878;p64"/>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9" name="Google Shape;6879;p64"/>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0" name="Google Shape;6880;p64"/>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1" name="Google Shape;6881;p64"/>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2" name="Google Shape;6882;p64"/>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3" name="Google Shape;6883;p64"/>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4" name="Google Shape;6884;p64"/>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5" name="Google Shape;6885;p64"/>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6" name="Google Shape;6886;p64"/>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7" name="Google Shape;6887;p64"/>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8" name="Google Shape;6888;p64"/>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9" name="Google Shape;6889;p64"/>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0" name="Google Shape;6890;p64"/>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1" name="Google Shape;6891;p64"/>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2" name="Google Shape;6892;p64"/>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3" name="Google Shape;6893;p64"/>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4" name="Google Shape;6894;p64"/>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5" name="Google Shape;6895;p64"/>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6" name="Google Shape;6896;p64"/>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7" name="Google Shape;6897;p64"/>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8" name="Google Shape;6898;p64"/>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9" name="Google Shape;6899;p64"/>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0" name="Google Shape;6900;p64"/>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1" name="Google Shape;6901;p64"/>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2" name="Google Shape;6902;p64"/>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3" name="Google Shape;6903;p64"/>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4" name="Google Shape;6904;p64"/>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5" name="Google Shape;6905;p64"/>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6" name="Google Shape;6906;p64"/>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7" name="Google Shape;6907;p64"/>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8" name="Google Shape;6908;p64"/>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9" name="Google Shape;6909;p64"/>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0" name="Google Shape;6910;p64"/>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1" name="Google Shape;6911;p64"/>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2" name="Google Shape;6912;p64"/>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3" name="Google Shape;6913;p64"/>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4" name="Google Shape;6914;p64"/>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5" name="Google Shape;6915;p64"/>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6" name="Google Shape;6916;p64"/>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7" name="Google Shape;6917;p64"/>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8" name="Google Shape;6918;p64"/>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9" name="Google Shape;6919;p64"/>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0" name="Google Shape;6920;p64"/>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1" name="Google Shape;6921;p64"/>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2" name="Google Shape;6922;p64"/>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3" name="Google Shape;6923;p64"/>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4" name="Google Shape;6924;p64"/>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5" name="Google Shape;6925;p64"/>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6" name="Google Shape;6926;p64"/>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7" name="Google Shape;6927;p64"/>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8" name="Google Shape;6928;p64"/>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9" name="Google Shape;6929;p64"/>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0" name="Google Shape;6930;p64"/>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1" name="Google Shape;6931;p64"/>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2" name="Google Shape;6932;p64"/>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3" name="Google Shape;6933;p64"/>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4" name="Google Shape;6934;p64"/>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5" name="Google Shape;6935;p64"/>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6" name="Google Shape;6936;p64"/>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7" name="Google Shape;6937;p64"/>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8" name="Google Shape;6938;p64"/>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9" name="Google Shape;6939;p64"/>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0" name="Google Shape;6940;p64"/>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1" name="Google Shape;6941;p64"/>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2" name="Google Shape;6942;p64"/>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3" name="Google Shape;6943;p64"/>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4" name="Google Shape;6944;p64"/>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5" name="Google Shape;6945;p64"/>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6" name="Google Shape;6946;p64"/>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7" name="Google Shape;6947;p64"/>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8" name="Google Shape;6948;p64"/>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9" name="Google Shape;6949;p64"/>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0" name="Google Shape;6950;p64"/>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1" name="Google Shape;6951;p64"/>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2" name="Google Shape;6952;p64"/>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3" name="Google Shape;6953;p64"/>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4" name="Google Shape;6954;p64"/>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5" name="Google Shape;6955;p64"/>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6" name="Google Shape;6956;p64"/>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7" name="Google Shape;6957;p64"/>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8" name="Google Shape;6958;p64"/>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9" name="Google Shape;6959;p64"/>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0" name="Google Shape;6960;p64"/>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1" name="Google Shape;6961;p64"/>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2" name="Google Shape;6962;p64"/>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3" name="Google Shape;6963;p64"/>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4" name="Google Shape;6964;p64"/>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5" name="Google Shape;6965;p64"/>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6" name="Google Shape;6966;p64"/>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7" name="Google Shape;6967;p64"/>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8" name="Google Shape;6968;p64"/>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9" name="Google Shape;6969;p64"/>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0" name="Google Shape;6970;p64"/>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1" name="Google Shape;6971;p64"/>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2" name="Google Shape;6972;p64"/>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3" name="Google Shape;6973;p64"/>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4" name="Google Shape;6974;p64"/>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5" name="Google Shape;6975;p64"/>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6" name="Google Shape;6976;p64"/>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7" name="Google Shape;6977;p64"/>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8" name="Google Shape;6978;p64"/>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9" name="Google Shape;6979;p64"/>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0" name="Google Shape;6980;p64"/>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1" name="Google Shape;6981;p64"/>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2" name="Google Shape;6982;p64"/>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3" name="Google Shape;6983;p64"/>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4" name="Google Shape;6984;p64"/>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5" name="Google Shape;6985;p64"/>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6" name="Google Shape;6986;p64"/>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7" name="Google Shape;6987;p64"/>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8" name="Google Shape;6988;p64"/>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9" name="Google Shape;6989;p64"/>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0" name="Google Shape;6990;p64"/>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1" name="Google Shape;6991;p64"/>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2" name="Google Shape;6992;p64"/>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3" name="Google Shape;6993;p64"/>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4" name="Google Shape;6994;p64"/>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5" name="Google Shape;6995;p64"/>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6" name="Google Shape;6996;p64"/>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7" name="Google Shape;6997;p64"/>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8" name="Google Shape;6998;p64"/>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9" name="Google Shape;6999;p64"/>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0" name="Google Shape;7000;p64"/>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1" name="Google Shape;7001;p64"/>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2" name="Google Shape;7002;p64"/>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3" name="Google Shape;7003;p64"/>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4" name="Google Shape;7004;p64"/>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5" name="Google Shape;7005;p64"/>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6" name="Google Shape;7006;p64"/>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7" name="Google Shape;7007;p64"/>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8" name="Google Shape;7008;p64"/>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9" name="Google Shape;7009;p64"/>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0" name="Google Shape;7010;p64"/>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1" name="Google Shape;7011;p64"/>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2" name="Google Shape;7012;p64"/>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3" name="Google Shape;7013;p64"/>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4" name="Google Shape;7014;p64"/>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5" name="Google Shape;7015;p64"/>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6" name="Google Shape;7016;p64"/>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7" name="Google Shape;7017;p64"/>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8" name="Google Shape;7018;p64"/>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9" name="Google Shape;7019;p64"/>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0" name="Google Shape;7020;p64"/>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1" name="Google Shape;7021;p64"/>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2" name="Google Shape;7022;p64"/>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3" name="Google Shape;7023;p64"/>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4" name="Google Shape;7024;p64"/>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5" name="Google Shape;7025;p64"/>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6" name="Google Shape;7026;p64"/>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7" name="Google Shape;7027;p64"/>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8" name="Google Shape;7028;p64"/>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9" name="Google Shape;7029;p64"/>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0" name="Google Shape;7030;p64"/>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1" name="Google Shape;7031;p64"/>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2" name="Google Shape;7032;p64"/>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3" name="Google Shape;7033;p64"/>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4" name="Google Shape;7034;p64"/>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5" name="Google Shape;7035;p64"/>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6" name="Google Shape;7036;p64"/>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7" name="Google Shape;7037;p64"/>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8" name="Google Shape;7038;p64"/>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9" name="Google Shape;7039;p64"/>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0" name="Google Shape;7040;p64"/>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1" name="Google Shape;7041;p64"/>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2" name="Google Shape;7042;p64"/>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3" name="Google Shape;7043;p64"/>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4" name="Google Shape;7044;p64"/>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5" name="Google Shape;7045;p64"/>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6" name="Google Shape;7046;p64"/>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7" name="Google Shape;7047;p64"/>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8" name="Google Shape;7048;p64"/>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9" name="Google Shape;7049;p64"/>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0" name="Google Shape;7050;p64"/>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1" name="Google Shape;7051;p64"/>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2" name="Google Shape;7052;p64"/>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3" name="Google Shape;7053;p64"/>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4" name="Google Shape;7054;p64"/>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5" name="Google Shape;7055;p64"/>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6" name="Google Shape;7056;p64"/>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7" name="Google Shape;7057;p64"/>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8" name="Google Shape;7058;p64"/>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9" name="Google Shape;7059;p64"/>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0" name="Google Shape;7060;p64"/>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1" name="Google Shape;7061;p64"/>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2" name="Google Shape;7062;p64"/>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3" name="Google Shape;7063;p64"/>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4" name="Google Shape;7064;p64"/>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5" name="Google Shape;7065;p64"/>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6" name="Google Shape;7066;p64"/>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7" name="Google Shape;7067;p64"/>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8" name="Google Shape;7068;p64"/>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9" name="Google Shape;7069;p64"/>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0" name="Google Shape;7070;p64"/>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1" name="Google Shape;7071;p64"/>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2" name="Google Shape;7072;p64"/>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3" name="Google Shape;7073;p64"/>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4" name="Google Shape;7074;p64"/>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5" name="Google Shape;7075;p64"/>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6" name="Google Shape;7076;p64"/>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7" name="Google Shape;7077;p64"/>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8" name="Google Shape;7078;p64"/>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9" name="Google Shape;7079;p64"/>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0" name="Google Shape;7080;p64"/>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1" name="Google Shape;7081;p64"/>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2" name="Google Shape;7082;p64"/>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3" name="Google Shape;7083;p64"/>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4" name="Google Shape;7084;p64"/>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5" name="Google Shape;7085;p64"/>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6" name="Google Shape;7086;p64"/>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7" name="Google Shape;7087;p64"/>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8" name="Google Shape;7088;p64"/>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9" name="Google Shape;7089;p64"/>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0" name="Google Shape;7090;p64"/>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1" name="Google Shape;7091;p64"/>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2" name="Google Shape;7092;p64"/>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3" name="Google Shape;7093;p64"/>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4" name="Google Shape;7094;p64"/>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5" name="Google Shape;7095;p64"/>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6" name="Google Shape;7096;p64"/>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7" name="Google Shape;7097;p64"/>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8" name="Google Shape;7098;p64"/>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9" name="Google Shape;7099;p64"/>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0" name="Google Shape;7100;p64"/>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1" name="Google Shape;7101;p64"/>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2" name="Google Shape;7102;p64"/>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3" name="Google Shape;7103;p64"/>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4" name="Google Shape;7104;p64"/>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5" name="Google Shape;7105;p64"/>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6" name="Google Shape;7106;p64"/>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7" name="Google Shape;7107;p64"/>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8" name="Google Shape;7108;p64"/>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9" name="Google Shape;7109;p64"/>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0" name="Google Shape;7110;p64"/>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1" name="Google Shape;7111;p64"/>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2" name="Google Shape;7112;p64"/>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3" name="Google Shape;7113;p64"/>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4" name="Google Shape;7114;p64"/>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5" name="Google Shape;7115;p64"/>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6" name="Google Shape;7116;p64"/>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7" name="Google Shape;7117;p64"/>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8" name="Google Shape;7118;p64"/>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9" name="Google Shape;7119;p64"/>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0" name="Google Shape;7120;p64"/>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1" name="Google Shape;7121;p64"/>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2" name="Google Shape;7122;p64"/>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3" name="Google Shape;7123;p64"/>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4" name="Google Shape;7124;p64"/>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5" name="Google Shape;7125;p64"/>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6" name="Google Shape;7126;p64"/>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7" name="Google Shape;7127;p64"/>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8" name="Google Shape;7128;p64"/>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9" name="Google Shape;7129;p64"/>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0" name="Google Shape;7130;p64"/>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1" name="Google Shape;7131;p64"/>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2" name="Google Shape;7132;p64"/>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3" name="Google Shape;7133;p64"/>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4" name="Google Shape;7134;p64"/>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5" name="Google Shape;7135;p64"/>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6" name="Google Shape;7136;p64"/>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7" name="Google Shape;7137;p64"/>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8" name="Google Shape;7138;p64"/>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9" name="Google Shape;7139;p64"/>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0" name="Google Shape;7140;p64"/>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1" name="Google Shape;7141;p64"/>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2" name="Google Shape;7142;p64"/>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3" name="Google Shape;7143;p64"/>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4" name="Google Shape;7144;p64"/>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5" name="Google Shape;7145;p64"/>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6" name="Google Shape;7146;p64"/>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7" name="Google Shape;7147;p64"/>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8" name="Google Shape;7148;p64"/>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9" name="Google Shape;7149;p64"/>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0" name="Google Shape;7150;p64"/>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1" name="Google Shape;7151;p64"/>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2" name="Google Shape;7152;p64"/>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3" name="Google Shape;7153;p64"/>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4" name="Google Shape;7154;p64"/>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5" name="Google Shape;7155;p64"/>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6" name="Google Shape;7156;p64"/>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7" name="Google Shape;7157;p64"/>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8" name="Google Shape;7158;p64"/>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9" name="Google Shape;7159;p64"/>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0" name="Google Shape;7160;p64"/>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1" name="Google Shape;7161;p64"/>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2" name="Google Shape;7162;p64"/>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3" name="Google Shape;7163;p64"/>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4" name="Google Shape;7164;p64"/>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5" name="Google Shape;7165;p64"/>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6" name="Google Shape;7166;p64"/>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7" name="Google Shape;7167;p64"/>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8" name="Google Shape;7168;p64"/>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9" name="Google Shape;7169;p64"/>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0" name="Google Shape;7170;p64"/>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1" name="Google Shape;7171;p64"/>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2" name="Google Shape;7172;p64"/>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3" name="Google Shape;7173;p64"/>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4" name="Google Shape;7174;p64"/>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5" name="Google Shape;7175;p64"/>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6" name="Google Shape;7176;p64"/>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7" name="Google Shape;7177;p64"/>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8" name="Google Shape;7178;p64"/>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9" name="Google Shape;7179;p64"/>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0" name="Google Shape;7180;p64"/>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1" name="Google Shape;7181;p64"/>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2" name="Google Shape;7182;p64"/>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3" name="Google Shape;7183;p64"/>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4" name="Google Shape;7184;p64"/>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5" name="Google Shape;7185;p64"/>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6" name="Google Shape;7186;p64"/>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7" name="Google Shape;7187;p64"/>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8" name="Google Shape;7188;p64"/>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9" name="Google Shape;7189;p64"/>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0" name="Google Shape;7190;p64"/>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1" name="Google Shape;7191;p64"/>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2" name="Google Shape;7192;p64"/>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3" name="Google Shape;7193;p64"/>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4" name="Google Shape;7194;p64"/>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5" name="Google Shape;7195;p64"/>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6" name="Google Shape;7196;p64"/>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7" name="Google Shape;7197;p64"/>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8" name="Google Shape;7198;p64"/>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9" name="Google Shape;7199;p64"/>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0" name="Google Shape;7200;p64"/>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1" name="Google Shape;7201;p64"/>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2" name="Google Shape;7202;p64"/>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3" name="Google Shape;7203;p64"/>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4" name="Google Shape;7204;p64"/>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5" name="Google Shape;7205;p64"/>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6" name="Google Shape;7206;p64"/>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7" name="Google Shape;7207;p64"/>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8" name="Google Shape;7208;p64"/>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9" name="Google Shape;7209;p64"/>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0" name="Google Shape;7210;p64"/>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1" name="Google Shape;7211;p64"/>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2" name="Google Shape;7212;p64"/>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3" name="Google Shape;7213;p64"/>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4" name="Google Shape;7214;p64"/>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5" name="Google Shape;7215;p64"/>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6" name="Google Shape;7216;p64"/>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7" name="Google Shape;7217;p64"/>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8" name="Google Shape;7218;p64"/>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9" name="Google Shape;7219;p64"/>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0" name="Google Shape;7220;p64"/>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1" name="Google Shape;7221;p64"/>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2" name="Google Shape;7222;p64"/>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3" name="Google Shape;7223;p64"/>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4" name="Google Shape;7224;p64"/>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5" name="Google Shape;7225;p64"/>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6" name="Google Shape;7226;p64"/>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7" name="Google Shape;7227;p64"/>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8" name="Google Shape;7228;p64"/>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9" name="Google Shape;7229;p64"/>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0" name="Google Shape;7230;p64"/>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1" name="Google Shape;7231;p64"/>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2" name="Google Shape;7232;p64"/>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3" name="Google Shape;7233;p64"/>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4" name="Google Shape;7234;p64"/>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5" name="Google Shape;7235;p64"/>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6" name="Google Shape;7236;p64"/>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7" name="Google Shape;7237;p64"/>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8" name="Google Shape;7238;p64"/>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9" name="Google Shape;7239;p64"/>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0" name="Google Shape;7240;p64"/>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1" name="Google Shape;7241;p64"/>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2" name="Google Shape;7242;p64"/>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3" name="Google Shape;7243;p64"/>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4" name="Google Shape;7244;p64"/>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5" name="Google Shape;7245;p64"/>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6" name="Google Shape;7246;p64"/>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7" name="Google Shape;7247;p64"/>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8" name="Google Shape;7248;p64"/>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9" name="Google Shape;7249;p64"/>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0" name="Google Shape;7250;p64"/>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1" name="Google Shape;7251;p64"/>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2" name="Google Shape;7252;p64"/>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3" name="Google Shape;7253;p64"/>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4" name="Google Shape;7254;p64"/>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5" name="Google Shape;7255;p64"/>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6" name="Google Shape;7256;p64"/>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7" name="Google Shape;7257;p64"/>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8" name="Google Shape;7258;p64"/>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9" name="Google Shape;7259;p64"/>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0" name="Google Shape;7260;p64"/>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1" name="Google Shape;7261;p64"/>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2" name="Google Shape;7262;p64"/>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3" name="Google Shape;7263;p64"/>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4" name="Google Shape;7264;p64"/>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5" name="Google Shape;7265;p64"/>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6" name="Google Shape;7266;p64"/>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7" name="Google Shape;7267;p64"/>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8" name="Google Shape;7268;p64"/>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9" name="Google Shape;7269;p64"/>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0" name="Google Shape;7270;p64"/>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1" name="Google Shape;7271;p64"/>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2" name="Google Shape;7272;p64"/>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3" name="Google Shape;7273;p64"/>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4" name="Google Shape;7274;p64"/>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5" name="Google Shape;7275;p64"/>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6" name="Google Shape;7276;p64"/>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7" name="Google Shape;7277;p64"/>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8" name="Google Shape;7278;p64"/>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9" name="Google Shape;7279;p64"/>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0" name="Google Shape;7280;p64"/>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1" name="Google Shape;7281;p64"/>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2" name="Google Shape;7282;p64"/>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3" name="Google Shape;7283;p64"/>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4" name="Google Shape;7284;p64"/>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5" name="Google Shape;7285;p64"/>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6" name="Google Shape;7286;p64"/>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7" name="Google Shape;7287;p64"/>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8" name="Google Shape;7288;p64"/>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9" name="Google Shape;7289;p64"/>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0" name="Google Shape;7290;p64"/>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1" name="Google Shape;7291;p64"/>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2" name="Google Shape;7292;p64"/>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3" name="Google Shape;7293;p64"/>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4" name="Google Shape;7294;p64"/>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5" name="Google Shape;7295;p64"/>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6" name="Google Shape;7296;p64"/>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7" name="Google Shape;7297;p64"/>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8" name="Google Shape;7298;p64"/>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9" name="Google Shape;7299;p64"/>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0" name="Google Shape;7300;p64"/>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1" name="Google Shape;7301;p64"/>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2" name="Google Shape;7302;p64"/>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3" name="Google Shape;7303;p64"/>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4" name="Google Shape;7304;p64"/>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5" name="Google Shape;7305;p64"/>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6" name="Google Shape;7306;p64"/>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7" name="Google Shape;7307;p64"/>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8" name="Google Shape;7308;p64"/>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9" name="Google Shape;7309;p64"/>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0" name="Google Shape;7310;p64"/>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1" name="Google Shape;7311;p64"/>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2" name="Google Shape;7312;p64"/>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3" name="Google Shape;7313;p64"/>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4" name="Google Shape;7314;p64"/>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5" name="Google Shape;7315;p64"/>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6" name="Google Shape;7316;p64"/>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7" name="Google Shape;7317;p64"/>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8" name="Google Shape;7318;p64"/>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9" name="Google Shape;7319;p64"/>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0" name="Google Shape;7320;p64"/>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1" name="Google Shape;7321;p64"/>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2" name="Google Shape;7322;p64"/>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3" name="Google Shape;7323;p64"/>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4" name="Google Shape;7324;p64"/>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5" name="Google Shape;7325;p64"/>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6" name="Google Shape;7326;p64"/>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7" name="Google Shape;7327;p64"/>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8" name="Google Shape;7328;p64"/>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9" name="Google Shape;7329;p64"/>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0" name="Google Shape;7330;p64"/>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1" name="Google Shape;7331;p64"/>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2" name="Google Shape;7332;p64"/>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3" name="Google Shape;7333;p64"/>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4" name="Google Shape;7334;p64"/>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5" name="Google Shape;7335;p64"/>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6" name="Google Shape;7336;p64"/>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7" name="Google Shape;7337;p64"/>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8" name="Google Shape;7338;p64"/>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9" name="Google Shape;7339;p64"/>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0" name="Google Shape;7340;p64"/>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1" name="Google Shape;7341;p64"/>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2" name="Google Shape;7342;p64"/>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3" name="Google Shape;7343;p64"/>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4" name="Google Shape;7344;p64"/>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5" name="Google Shape;7345;p64"/>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6" name="Google Shape;7346;p64"/>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7" name="Google Shape;7347;p64"/>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8" name="Google Shape;7348;p64"/>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9" name="Google Shape;7349;p64"/>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0" name="Google Shape;7350;p64"/>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1" name="Google Shape;7351;p64"/>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2" name="Google Shape;7352;p64"/>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3" name="Google Shape;7353;p64"/>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4" name="Google Shape;7354;p64"/>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5" name="Google Shape;7355;p64"/>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6" name="Google Shape;7356;p64"/>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7" name="Google Shape;7357;p64"/>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8" name="Google Shape;7358;p64"/>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9" name="Google Shape;7359;p64"/>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0" name="Google Shape;7360;p64"/>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1" name="Google Shape;7361;p64"/>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2" name="Google Shape;7362;p64"/>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3" name="Google Shape;7363;p64"/>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4" name="Google Shape;7364;p64"/>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5" name="Google Shape;7365;p64"/>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6" name="Google Shape;7366;p64"/>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7" name="Google Shape;7367;p64"/>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8" name="Google Shape;7368;p64"/>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9" name="Google Shape;7369;p64"/>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0" name="Google Shape;7370;p64"/>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1" name="Google Shape;7371;p64"/>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2" name="Google Shape;7372;p64"/>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3" name="Google Shape;7373;p64"/>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4" name="Google Shape;7374;p64"/>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5" name="Google Shape;7375;p64"/>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6" name="Google Shape;7376;p64"/>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7" name="Google Shape;7377;p64"/>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8" name="Google Shape;7378;p64"/>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9" name="Google Shape;7379;p64"/>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0" name="Google Shape;7380;p64"/>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1" name="Google Shape;7381;p64"/>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2" name="Google Shape;7382;p64"/>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3" name="Google Shape;7383;p64"/>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4" name="Google Shape;7384;p64"/>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5" name="Google Shape;7385;p64"/>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6" name="Google Shape;7386;p64"/>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7" name="Google Shape;7387;p64"/>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8" name="Google Shape;7388;p64"/>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9" name="Google Shape;7389;p64"/>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0" name="Google Shape;7390;p64"/>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1" name="Google Shape;7391;p64"/>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2" name="Google Shape;7392;p64"/>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3" name="Google Shape;7393;p64"/>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4" name="Google Shape;7394;p64"/>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5" name="Google Shape;7395;p64"/>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6" name="Google Shape;7396;p64"/>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7" name="Google Shape;7397;p64"/>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8" name="Google Shape;7398;p64"/>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9" name="Google Shape;7399;p64"/>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0" name="Google Shape;7400;p64"/>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1" name="Google Shape;7401;p64"/>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2" name="Google Shape;7402;p64"/>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3" name="Google Shape;7403;p64"/>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4" name="Google Shape;7404;p64"/>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5" name="Google Shape;7405;p64"/>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6" name="Google Shape;7406;p64"/>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7" name="Google Shape;7407;p64"/>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8" name="Google Shape;7408;p64"/>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9" name="Google Shape;7409;p64"/>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0" name="Google Shape;7410;p64"/>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1" name="Google Shape;7411;p64"/>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2" name="Google Shape;7412;p64"/>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3" name="Google Shape;7413;p64"/>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4" name="Google Shape;7414;p64"/>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5" name="Google Shape;7415;p64"/>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6" name="Google Shape;7416;p64"/>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7" name="Google Shape;7417;p64"/>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8" name="Google Shape;7418;p64"/>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9" name="Google Shape;7419;p64"/>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0" name="Google Shape;7420;p64"/>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1" name="Google Shape;7421;p64"/>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2" name="Google Shape;7422;p64"/>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3" name="Google Shape;7423;p64"/>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4" name="Google Shape;7424;p64"/>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5" name="Google Shape;7425;p64"/>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6" name="Google Shape;7426;p64"/>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7" name="Google Shape;7427;p64"/>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8" name="Google Shape;7428;p64"/>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9" name="Google Shape;7429;p64"/>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0" name="Google Shape;7430;p64"/>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1" name="Google Shape;7431;p64"/>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2" name="Google Shape;7432;p64"/>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3" name="Google Shape;7433;p64"/>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4" name="Google Shape;7434;p64"/>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5" name="Google Shape;7435;p64"/>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6" name="Google Shape;7436;p64"/>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7" name="Google Shape;7437;p64"/>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8" name="Google Shape;7438;p64"/>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9" name="Google Shape;7439;p64"/>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0" name="Google Shape;7440;p64"/>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1" name="Google Shape;7441;p64"/>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2" name="Google Shape;7442;p64"/>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3" name="Google Shape;7443;p64"/>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4" name="Google Shape;7444;p64"/>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5" name="Google Shape;7445;p64"/>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6" name="Google Shape;7446;p64"/>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7" name="Google Shape;7447;p64"/>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8" name="Google Shape;7448;p64"/>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9" name="Google Shape;7449;p64"/>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0" name="Google Shape;7450;p64"/>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1" name="Google Shape;7451;p64"/>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2" name="Google Shape;7452;p64"/>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3" name="Google Shape;7453;p64"/>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4" name="Google Shape;7454;p64"/>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5" name="Google Shape;7455;p64"/>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6" name="Google Shape;7456;p64"/>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7" name="Google Shape;7457;p64"/>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8" name="Google Shape;7458;p64"/>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9" name="Google Shape;7459;p64"/>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0" name="Google Shape;7460;p64"/>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1" name="Google Shape;7461;p64"/>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2" name="Google Shape;7462;p64"/>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3" name="Google Shape;7463;p64"/>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4" name="Google Shape;7464;p64"/>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5" name="Google Shape;7465;p64"/>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6" name="Google Shape;7466;p64"/>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7" name="Google Shape;7467;p64"/>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8" name="Google Shape;7468;p64"/>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9" name="Google Shape;7469;p64"/>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0" name="Google Shape;7470;p64"/>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1" name="Google Shape;7471;p64"/>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2" name="Google Shape;7472;p64"/>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3" name="Google Shape;7473;p64"/>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4" name="Google Shape;7474;p64"/>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5" name="Google Shape;7475;p64"/>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6" name="Google Shape;7476;p64"/>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7" name="Google Shape;7477;p64"/>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8" name="Google Shape;7478;p64"/>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9" name="Google Shape;7479;p64"/>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0" name="Google Shape;7480;p64"/>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1" name="Google Shape;7481;p64"/>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2" name="Google Shape;7482;p64"/>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3" name="Google Shape;7483;p64"/>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4" name="Google Shape;7484;p64"/>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5" name="Google Shape;7485;p64"/>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6" name="Google Shape;7486;p64"/>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7" name="Google Shape;7487;p64"/>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8" name="Google Shape;7488;p64"/>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9" name="Google Shape;7489;p64"/>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0" name="Google Shape;7490;p64"/>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1" name="Google Shape;7491;p64"/>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2" name="Google Shape;7492;p64"/>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3" name="Google Shape;7493;p64"/>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4" name="Google Shape;7494;p64"/>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5" name="Google Shape;7495;p64"/>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6" name="Google Shape;7496;p64"/>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7" name="Google Shape;7497;p64"/>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8" name="Google Shape;7498;p64"/>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9" name="Google Shape;7499;p64"/>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0" name="Google Shape;7500;p64"/>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1" name="Google Shape;7501;p64"/>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2" name="Google Shape;7502;p64"/>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3" name="Google Shape;7503;p64"/>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4" name="Google Shape;7504;p64"/>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5" name="Google Shape;7505;p64"/>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6" name="Google Shape;7506;p64"/>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7" name="Google Shape;7507;p64"/>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8" name="Google Shape;7508;p64"/>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9" name="Google Shape;7509;p64"/>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0" name="Google Shape;7510;p64"/>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1" name="Google Shape;7511;p64"/>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2" name="Google Shape;7512;p64"/>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3" name="Google Shape;7513;p64"/>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4" name="Google Shape;7514;p64"/>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5" name="Google Shape;7515;p64"/>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6" name="Google Shape;7516;p64"/>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7" name="Google Shape;7517;p64"/>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8" name="Google Shape;7518;p64"/>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9" name="Google Shape;7519;p64"/>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0" name="Google Shape;7520;p64"/>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1" name="Google Shape;7521;p64"/>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2" name="Google Shape;7522;p64"/>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3" name="Google Shape;7523;p64"/>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4" name="Google Shape;7524;p64"/>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5" name="Google Shape;7525;p64"/>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6" name="Google Shape;7526;p64"/>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7" name="Google Shape;7527;p64"/>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8" name="Google Shape;7528;p64"/>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9" name="Google Shape;7529;p64"/>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0" name="Google Shape;7530;p64"/>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1" name="Google Shape;7531;p64"/>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2" name="Google Shape;7532;p64"/>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3" name="Google Shape;7533;p64"/>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4" name="Google Shape;7534;p64"/>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5" name="Google Shape;7535;p64"/>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6" name="Google Shape;7536;p64"/>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7" name="Google Shape;7537;p64"/>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8" name="Google Shape;7538;p64"/>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9" name="Google Shape;7539;p64"/>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0" name="Google Shape;7540;p64"/>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1" name="Google Shape;7541;p64"/>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2" name="Google Shape;7542;p64"/>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3" name="Google Shape;7543;p64"/>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4" name="Google Shape;7544;p64"/>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5" name="Google Shape;7545;p64"/>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6" name="Google Shape;7546;p64"/>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7" name="Google Shape;7547;p64"/>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8" name="Google Shape;7548;p64"/>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9" name="Google Shape;7549;p64"/>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0" name="Google Shape;7550;p64"/>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1" name="Google Shape;7551;p64"/>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2" name="Google Shape;7552;p64"/>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3" name="Google Shape;7553;p64"/>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4" name="Google Shape;7554;p64"/>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5" name="Google Shape;7555;p64"/>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6" name="Google Shape;7556;p64"/>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7" name="Google Shape;7557;p64"/>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8" name="Google Shape;7558;p64"/>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9" name="Google Shape;7559;p64"/>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0" name="Google Shape;7560;p64"/>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1" name="Google Shape;7561;p64"/>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2" name="Google Shape;7562;p64"/>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3" name="Google Shape;7563;p64"/>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4" name="Google Shape;7564;p64"/>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5" name="Google Shape;7565;p64"/>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6" name="Google Shape;7566;p64"/>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7" name="Google Shape;7567;p64"/>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8" name="Google Shape;7568;p64"/>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9" name="Google Shape;7569;p64"/>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0" name="Google Shape;7570;p64"/>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1" name="Google Shape;7571;p64"/>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2" name="Google Shape;7572;p64"/>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3" name="Google Shape;7573;p64"/>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4" name="Google Shape;7574;p64"/>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5" name="Google Shape;7575;p64"/>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6" name="Google Shape;7576;p64"/>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7" name="Google Shape;7577;p64"/>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8" name="Google Shape;7578;p64"/>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9" name="Google Shape;7579;p64"/>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0" name="Google Shape;7580;p64"/>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1" name="Google Shape;7581;p64"/>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2" name="Google Shape;7582;p64"/>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3" name="Google Shape;7583;p64"/>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4" name="Google Shape;7584;p64"/>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5" name="Google Shape;7585;p64"/>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6" name="Google Shape;7586;p64"/>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7" name="Google Shape;7587;p64"/>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8" name="Google Shape;7588;p64"/>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9" name="Google Shape;7589;p64"/>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0" name="Google Shape;7590;p64"/>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1" name="Google Shape;7591;p64"/>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2" name="Google Shape;7592;p64"/>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3" name="Google Shape;7593;p64"/>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4" name="Google Shape;7594;p64"/>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5" name="Google Shape;7595;p64"/>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6" name="Google Shape;7596;p64"/>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7" name="Google Shape;7597;p64"/>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8" name="Google Shape;7598;p64"/>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9" name="Google Shape;7599;p64"/>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0" name="Google Shape;7600;p64"/>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1" name="Google Shape;7601;p64"/>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2" name="Google Shape;7602;p64"/>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3" name="Google Shape;7603;p64"/>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4" name="Google Shape;7604;p64"/>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5" name="Google Shape;7605;p64"/>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6" name="Google Shape;7606;p64"/>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7" name="Google Shape;7607;p64"/>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8" name="Google Shape;7608;p64"/>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9" name="Google Shape;7609;p64"/>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0" name="Google Shape;7610;p64"/>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1" name="Google Shape;7611;p64"/>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2" name="Google Shape;7612;p64"/>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3" name="Google Shape;7613;p64"/>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4" name="Google Shape;7614;p64"/>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5" name="Google Shape;7615;p64"/>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6" name="Google Shape;7616;p64"/>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7" name="Google Shape;7617;p64"/>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8" name="Google Shape;7618;p64"/>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9" name="Google Shape;7619;p64"/>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0" name="Google Shape;7620;p64"/>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1" name="Google Shape;7621;p64"/>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2" name="Google Shape;7622;p64"/>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3" name="Google Shape;7623;p64"/>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4" name="Google Shape;7624;p64"/>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5" name="Google Shape;7625;p64"/>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6" name="Google Shape;7626;p64"/>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7" name="Google Shape;7627;p64"/>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8" name="Google Shape;7628;p64"/>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9" name="Google Shape;7629;p64"/>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0" name="Google Shape;7630;p64"/>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1" name="Google Shape;7631;p64"/>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2" name="Google Shape;7632;p64"/>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3" name="Google Shape;7633;p64"/>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4" name="Google Shape;7634;p64"/>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5" name="Google Shape;7635;p64"/>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6" name="Google Shape;7636;p64"/>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7" name="Google Shape;7637;p64"/>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8" name="Google Shape;7638;p64"/>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9" name="Google Shape;7639;p64"/>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0" name="Google Shape;7640;p64"/>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1" name="Google Shape;7641;p64"/>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2" name="Google Shape;7642;p64"/>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3" name="Google Shape;7643;p64"/>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4" name="Google Shape;7644;p64"/>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5" name="Google Shape;7645;p64"/>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6" name="Google Shape;7646;p64"/>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7" name="Google Shape;7647;p64"/>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8" name="Google Shape;7648;p64"/>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9" name="Google Shape;7649;p64"/>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0" name="Google Shape;7650;p64"/>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1" name="Google Shape;7651;p64"/>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2" name="Google Shape;7652;p64"/>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3" name="Google Shape;7653;p64"/>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4" name="Google Shape;7654;p64"/>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5" name="Google Shape;7655;p64"/>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6" name="Google Shape;7656;p64"/>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7" name="Google Shape;7657;p64"/>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8" name="Google Shape;7658;p64"/>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9" name="Google Shape;7659;p64"/>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0" name="Google Shape;7660;p64"/>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1" name="Google Shape;7661;p64"/>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2" name="Google Shape;7662;p64"/>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3" name="Google Shape;7663;p64"/>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4" name="Google Shape;7664;p64"/>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5" name="Google Shape;7665;p64"/>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6" name="Google Shape;7666;p64"/>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7" name="Google Shape;7667;p64"/>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8" name="Google Shape;7668;p64"/>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9" name="Google Shape;7669;p64"/>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0" name="Google Shape;7670;p64"/>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1" name="Google Shape;7671;p64"/>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2" name="Google Shape;7672;p64"/>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3" name="Google Shape;7673;p64"/>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4" name="Google Shape;7674;p64"/>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5" name="Google Shape;7675;p64"/>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6" name="Google Shape;7676;p64"/>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7" name="Google Shape;7677;p64"/>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8" name="Google Shape;7678;p64"/>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9" name="Google Shape;7679;p64"/>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0" name="Google Shape;7680;p64"/>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1" name="Google Shape;7681;p64"/>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2" name="Google Shape;7682;p64"/>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3" name="Google Shape;7683;p64"/>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4" name="Google Shape;7684;p64"/>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5" name="Google Shape;7685;p64"/>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6" name="Google Shape;7686;p64"/>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7" name="Google Shape;7687;p64"/>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8" name="Google Shape;7688;p64"/>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9" name="Google Shape;7689;p64"/>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0" name="Google Shape;7690;p64"/>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1" name="Google Shape;7691;p64"/>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2" name="Google Shape;7692;p64"/>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3" name="Google Shape;7693;p64"/>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4" name="Google Shape;7694;p64"/>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5" name="Google Shape;7695;p64"/>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6" name="Google Shape;7696;p64"/>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7" name="Google Shape;7697;p64"/>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8" name="Google Shape;7698;p64"/>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9" name="Google Shape;7699;p64"/>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0" name="Google Shape;7700;p64"/>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1" name="Google Shape;7701;p64"/>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2" name="Google Shape;7702;p64"/>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3" name="Google Shape;7703;p64"/>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4" name="Google Shape;7704;p64"/>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5" name="Google Shape;7705;p64"/>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6" name="Google Shape;7706;p64"/>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7" name="Google Shape;7707;p64"/>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8" name="Google Shape;7708;p64"/>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9" name="Google Shape;7709;p64"/>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0" name="Google Shape;7710;p64"/>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1" name="Google Shape;7711;p64"/>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2" name="Google Shape;7712;p64"/>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3" name="Google Shape;7713;p64"/>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4" name="Google Shape;7714;p64"/>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5" name="Google Shape;7715;p64"/>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6" name="Google Shape;7716;p64"/>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7" name="Google Shape;7717;p64"/>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8" name="Google Shape;7718;p64"/>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9" name="Google Shape;7719;p64"/>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0" name="Google Shape;7720;p64"/>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1" name="Google Shape;7721;p64"/>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2" name="Google Shape;7722;p64"/>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3" name="Google Shape;7723;p64"/>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4" name="Google Shape;7724;p64"/>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5" name="Google Shape;7725;p64"/>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6" name="Google Shape;7726;p64"/>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7" name="Google Shape;7727;p64"/>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8" name="Google Shape;7728;p64"/>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9" name="Google Shape;7729;p64"/>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0" name="Google Shape;7730;p64"/>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1" name="Google Shape;7731;p64"/>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2" name="Google Shape;7732;p64"/>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3" name="Google Shape;7733;p64"/>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4" name="Google Shape;7734;p64"/>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5" name="Google Shape;7735;p64"/>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6" name="Google Shape;7736;p64"/>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7" name="Google Shape;7737;p64"/>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8" name="Google Shape;7738;p64"/>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9" name="Google Shape;7739;p64"/>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0" name="Google Shape;7740;p64"/>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1" name="Google Shape;7741;p64"/>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2" name="Google Shape;7742;p64"/>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3" name="Google Shape;7743;p64"/>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4" name="Google Shape;7744;p64"/>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5" name="Google Shape;7745;p64"/>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6" name="Google Shape;7746;p64"/>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7" name="Google Shape;7747;p64"/>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8" name="Google Shape;7748;p64"/>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9" name="Google Shape;7749;p64"/>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0" name="Google Shape;7750;p64"/>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1" name="Google Shape;7751;p64"/>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2" name="Google Shape;7752;p64"/>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3" name="Google Shape;7753;p64"/>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4" name="Google Shape;7754;p64"/>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5" name="Google Shape;7755;p64"/>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6" name="Google Shape;7756;p64"/>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7" name="Google Shape;7757;p64"/>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8" name="Google Shape;7758;p64"/>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9" name="Google Shape;7759;p64"/>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0" name="Google Shape;7760;p64"/>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1" name="Google Shape;7761;p64"/>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2" name="Google Shape;7762;p64"/>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3" name="Google Shape;7763;p64"/>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4" name="Google Shape;7764;p64"/>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5" name="Google Shape;7765;p64"/>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6" name="Google Shape;7766;p64"/>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7" name="Google Shape;7767;p64"/>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8" name="Google Shape;7768;p64"/>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9" name="Google Shape;7769;p64"/>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0" name="Google Shape;7770;p64"/>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1" name="Google Shape;7771;p64"/>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2" name="Google Shape;7772;p64"/>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3" name="Google Shape;7773;p64"/>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4" name="Google Shape;7774;p64"/>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5" name="Google Shape;7775;p64"/>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6" name="Google Shape;7776;p64"/>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7" name="Google Shape;7777;p64"/>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8" name="Google Shape;7778;p64"/>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9" name="Google Shape;7779;p64"/>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0" name="Google Shape;7780;p64"/>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1" name="Google Shape;7781;p64"/>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2" name="Google Shape;7782;p64"/>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3" name="Google Shape;7783;p64"/>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4" name="Google Shape;7784;p64"/>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5" name="Google Shape;7785;p64"/>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6" name="Google Shape;7786;p64"/>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7" name="Google Shape;7787;p64"/>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8" name="Google Shape;7788;p64"/>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9" name="Google Shape;7789;p64"/>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0" name="Google Shape;7790;p64"/>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1" name="Google Shape;7791;p64"/>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2" name="Google Shape;7792;p64"/>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3" name="Google Shape;7793;p64"/>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4" name="Google Shape;7794;p64"/>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5" name="Google Shape;7795;p64"/>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6" name="Google Shape;7796;p64"/>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7" name="Google Shape;7797;p64"/>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8" name="Google Shape;7798;p64"/>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9" name="Google Shape;7799;p64"/>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0" name="Google Shape;7800;p64"/>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1" name="Google Shape;7801;p64"/>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2" name="Google Shape;7802;p64"/>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3" name="Google Shape;7803;p64"/>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4" name="Google Shape;7804;p64"/>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5" name="Google Shape;7805;p64"/>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6" name="Google Shape;7806;p64"/>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7" name="Google Shape;7807;p64"/>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8" name="Google Shape;7808;p64"/>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9" name="Google Shape;7809;p64"/>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0" name="Google Shape;7810;p64"/>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1" name="Google Shape;7811;p64"/>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2" name="Google Shape;7812;p64"/>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3" name="Google Shape;7813;p64"/>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4" name="Google Shape;7814;p64"/>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5" name="Google Shape;7815;p64"/>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6" name="Google Shape;7816;p64"/>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7" name="Google Shape;7817;p64"/>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8" name="Google Shape;7818;p64"/>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9" name="Google Shape;7819;p64"/>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0" name="Google Shape;7820;p64"/>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1" name="Google Shape;7821;p64"/>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2" name="Google Shape;7822;p64"/>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3" name="Google Shape;7823;p64"/>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4" name="Google Shape;7824;p64"/>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5" name="Google Shape;7825;p64"/>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6" name="Google Shape;7826;p64"/>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7" name="Google Shape;7827;p64"/>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8" name="Google Shape;7828;p64"/>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9" name="Google Shape;7829;p64"/>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0" name="Google Shape;7830;p64"/>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1" name="Google Shape;7831;p64"/>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2" name="Google Shape;7832;p64"/>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3" name="Google Shape;7833;p64"/>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4" name="Google Shape;7834;p64"/>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5" name="Google Shape;7835;p64"/>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6" name="Google Shape;7836;p64"/>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7" name="Google Shape;7837;p64"/>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8" name="Google Shape;7838;p64"/>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9" name="Google Shape;7839;p64"/>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0" name="Google Shape;7840;p64"/>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1" name="Google Shape;7841;p64"/>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2" name="Google Shape;7842;p64"/>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3" name="Google Shape;7843;p64"/>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4" name="Google Shape;7844;p64"/>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5" name="Google Shape;7845;p64"/>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6" name="Google Shape;7846;p64"/>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7" name="Google Shape;7847;p64"/>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8" name="Google Shape;7848;p64"/>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9" name="Google Shape;7849;p64"/>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0" name="Google Shape;7850;p64"/>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1" name="Google Shape;7851;p64"/>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2" name="Google Shape;7852;p64"/>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3" name="Google Shape;7853;p64"/>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4" name="Google Shape;7854;p64"/>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5" name="Google Shape;7855;p64"/>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6" name="Google Shape;7856;p64"/>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7" name="Google Shape;7857;p64"/>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8" name="Google Shape;7858;p64"/>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9" name="Google Shape;7859;p64"/>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0" name="Google Shape;7860;p64"/>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1" name="Google Shape;7861;p64"/>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2" name="Google Shape;7862;p64"/>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3" name="Google Shape;7863;p64"/>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4" name="Google Shape;7864;p64"/>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5" name="Google Shape;7865;p64"/>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6" name="Google Shape;7866;p64"/>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7" name="Google Shape;7867;p64"/>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8" name="Google Shape;7868;p64"/>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9" name="Google Shape;7869;p64"/>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0" name="Google Shape;7870;p64"/>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1" name="Google Shape;7871;p64"/>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2" name="Google Shape;7872;p64"/>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3" name="Google Shape;7873;p64"/>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4" name="Google Shape;7874;p64"/>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5" name="Google Shape;7875;p64"/>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6" name="Google Shape;7876;p64"/>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7" name="Google Shape;7877;p64"/>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8" name="Google Shape;7878;p64"/>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9" name="Google Shape;7879;p64"/>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0" name="Google Shape;7880;p64"/>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1" name="Google Shape;7881;p64"/>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2" name="Google Shape;7882;p64"/>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3" name="Google Shape;7883;p64"/>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4" name="Google Shape;7884;p64"/>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5" name="Google Shape;7885;p64"/>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6" name="Google Shape;7886;p64"/>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7" name="Google Shape;7887;p64"/>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8" name="Google Shape;7888;p64"/>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9" name="Google Shape;7889;p64"/>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0" name="Google Shape;7890;p64"/>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1" name="Google Shape;7891;p64"/>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2" name="Google Shape;7892;p64"/>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3" name="Google Shape;7893;p64"/>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4" name="Google Shape;7894;p64"/>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5" name="Google Shape;7895;p64"/>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6" name="Google Shape;7896;p64"/>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7" name="Google Shape;7897;p64"/>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8" name="Google Shape;7898;p64"/>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9" name="Google Shape;7899;p64"/>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0" name="Google Shape;7900;p64"/>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1" name="Google Shape;7901;p64"/>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2" name="Google Shape;7902;p64"/>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3" name="Google Shape;7903;p64"/>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4" name="Google Shape;7904;p64"/>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5" name="Google Shape;7905;p64"/>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6" name="Google Shape;7906;p64"/>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7" name="Google Shape;7907;p64"/>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8" name="Google Shape;7908;p64"/>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9" name="Google Shape;7909;p64"/>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0" name="Google Shape;7910;p64"/>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1" name="Google Shape;7911;p64"/>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2" name="Google Shape;7912;p64"/>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3" name="Google Shape;7913;p64"/>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4" name="Google Shape;7914;p64"/>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5" name="Google Shape;7915;p64"/>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6" name="Google Shape;7916;p64"/>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7" name="Google Shape;7917;p64"/>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8" name="Google Shape;7918;p64"/>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9" name="Google Shape;7919;p64"/>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0" name="Google Shape;7920;p64"/>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1" name="Google Shape;7921;p64"/>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2" name="Google Shape;7922;p64"/>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3" name="Google Shape;7923;p64"/>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4" name="Google Shape;7924;p64"/>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5" name="Google Shape;7925;p64"/>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6" name="Google Shape;7926;p64"/>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7" name="Google Shape;7927;p64"/>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8" name="Google Shape;7928;p64"/>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9" name="Google Shape;7929;p64"/>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0" name="Google Shape;7930;p64"/>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1" name="Google Shape;7931;p64"/>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2" name="Google Shape;7932;p64"/>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3" name="Google Shape;7933;p64"/>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4" name="Google Shape;7934;p64"/>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5" name="Google Shape;7935;p64"/>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6" name="Google Shape;7936;p64"/>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7" name="Google Shape;7937;p64"/>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8" name="Google Shape;7938;p64"/>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9" name="Google Shape;7939;p64"/>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0" name="Google Shape;7940;p64"/>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1" name="Google Shape;7941;p64"/>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2" name="Google Shape;7942;p64"/>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3" name="Google Shape;7943;p64"/>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4" name="Google Shape;7944;p64"/>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5" name="Google Shape;7945;p64"/>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6" name="Google Shape;7946;p64"/>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7" name="Google Shape;7947;p64"/>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8" name="Google Shape;7948;p64"/>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9" name="Google Shape;7949;p64"/>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0" name="Google Shape;7950;p64"/>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1" name="Google Shape;7951;p64"/>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2" name="Google Shape;7952;p64"/>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3" name="Google Shape;7953;p64"/>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4" name="Google Shape;7954;p64"/>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5" name="Google Shape;7955;p64"/>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6" name="Google Shape;7956;p64"/>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7" name="Google Shape;7957;p64"/>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8" name="Google Shape;7958;p64"/>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9" name="Google Shape;7959;p64"/>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0" name="Google Shape;7960;p64"/>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1" name="Google Shape;7961;p64"/>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2" name="Google Shape;7962;p64"/>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3" name="Google Shape;7963;p64"/>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4" name="Google Shape;7964;p64"/>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5" name="Google Shape;7965;p64"/>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6" name="Google Shape;7966;p64"/>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7" name="Google Shape;7967;p64"/>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8" name="Google Shape;7968;p64"/>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9" name="Google Shape;7969;p64"/>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0" name="Google Shape;7970;p64"/>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1" name="Google Shape;7971;p64"/>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2" name="Google Shape;7972;p64"/>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3" name="Google Shape;7973;p64"/>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4" name="Google Shape;7974;p64"/>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5" name="Google Shape;7975;p64"/>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6" name="Google Shape;7976;p64"/>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7" name="Google Shape;7977;p64"/>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8" name="Google Shape;7978;p64"/>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9" name="Google Shape;7979;p64"/>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0" name="Google Shape;7980;p64"/>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1" name="Google Shape;7981;p64"/>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2" name="Google Shape;7982;p64"/>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3" name="Google Shape;7983;p64"/>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4" name="Google Shape;7984;p64"/>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5" name="Google Shape;7985;p64"/>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6" name="Google Shape;7986;p64"/>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7" name="Google Shape;7987;p64"/>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8" name="Google Shape;7988;p64"/>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9" name="Google Shape;7989;p64"/>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0" name="Google Shape;7990;p64"/>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1" name="Google Shape;7991;p64"/>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2" name="Google Shape;7992;p64"/>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3" name="Google Shape;7993;p64"/>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4" name="Google Shape;7994;p64"/>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5" name="Google Shape;7995;p64"/>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6" name="Google Shape;7996;p64"/>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7" name="Google Shape;7997;p64"/>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8" name="Google Shape;7998;p64"/>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9" name="Google Shape;7999;p64"/>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0" name="Google Shape;8000;p64"/>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1" name="Google Shape;8001;p64"/>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2" name="Google Shape;8002;p64"/>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3" name="Google Shape;8003;p64"/>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4" name="Google Shape;8004;p64"/>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5" name="Google Shape;8005;p64"/>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6" name="Google Shape;8006;p64"/>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7" name="Google Shape;8007;p64"/>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8" name="Google Shape;8008;p64"/>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9" name="Google Shape;8009;p64"/>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0" name="Google Shape;8010;p64"/>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1" name="Google Shape;8011;p64"/>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2" name="Google Shape;8012;p64"/>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3" name="Google Shape;8013;p64"/>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4" name="Google Shape;8014;p64"/>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5" name="Google Shape;8015;p64"/>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6" name="Google Shape;8016;p64"/>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7" name="Google Shape;8017;p64"/>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8" name="Google Shape;8018;p64"/>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9" name="Google Shape;8019;p64"/>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0" name="Google Shape;8020;p64"/>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1" name="Google Shape;8021;p64"/>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2" name="Google Shape;8022;p64"/>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3" name="Google Shape;8023;p64"/>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4" name="Google Shape;8024;p64"/>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5" name="Google Shape;8025;p64"/>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6" name="Google Shape;8026;p64"/>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7" name="Google Shape;8027;p64"/>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8" name="Google Shape;8028;p64"/>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9" name="Google Shape;8029;p64"/>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0" name="Google Shape;8030;p64"/>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1" name="Google Shape;8031;p64"/>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2" name="Google Shape;8032;p64"/>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3" name="Google Shape;8033;p64"/>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4" name="Google Shape;8034;p64"/>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5" name="Google Shape;8035;p64"/>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6" name="Google Shape;8036;p64"/>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7" name="Google Shape;8037;p64"/>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8" name="Google Shape;8038;p64"/>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9" name="Google Shape;8039;p64"/>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0" name="Google Shape;8040;p64"/>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1" name="Google Shape;8041;p64"/>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2" name="Google Shape;8042;p64"/>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3" name="Google Shape;8043;p64"/>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4" name="Google Shape;8044;p64"/>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5" name="Google Shape;8045;p64"/>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6" name="Google Shape;8046;p64"/>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7" name="Google Shape;8047;p64"/>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8" name="Google Shape;8048;p64"/>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9" name="Google Shape;8049;p64"/>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0" name="Google Shape;8050;p64"/>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1" name="Google Shape;8051;p64"/>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2" name="Google Shape;8052;p64"/>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3" name="Google Shape;8053;p64"/>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4" name="Google Shape;8054;p64"/>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5" name="Google Shape;8055;p64"/>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6" name="Google Shape;8056;p64"/>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7" name="Google Shape;8057;p64"/>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8" name="Google Shape;8058;p64"/>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9" name="Google Shape;8059;p64"/>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0" name="Google Shape;8060;p64"/>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1" name="Google Shape;8061;p64"/>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2" name="Google Shape;8062;p64"/>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3" name="Google Shape;8063;p64"/>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4" name="Google Shape;8064;p64"/>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5" name="Google Shape;8065;p64"/>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6" name="Google Shape;8066;p64"/>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7" name="Google Shape;8067;p64"/>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8" name="Google Shape;8068;p64"/>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9" name="Google Shape;8069;p64"/>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0" name="Google Shape;8070;p64"/>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1" name="Google Shape;8071;p64"/>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2" name="Google Shape;8072;p64"/>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3" name="Google Shape;8073;p64"/>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4" name="Google Shape;8074;p64"/>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5" name="Google Shape;8075;p64"/>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6" name="Google Shape;8076;p64"/>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7" name="Google Shape;8077;p64"/>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8" name="Google Shape;8078;p64"/>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9" name="Google Shape;8079;p64"/>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0" name="Google Shape;8080;p64"/>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1" name="Google Shape;8081;p64"/>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2" name="Google Shape;8082;p64"/>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3" name="Google Shape;8083;p64"/>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4" name="Google Shape;8084;p64"/>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5" name="Google Shape;8085;p64"/>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6" name="Google Shape;8086;p64"/>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7" name="Google Shape;8087;p64"/>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8" name="Google Shape;8088;p64"/>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9" name="Google Shape;8089;p64"/>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0" name="Google Shape;8090;p64"/>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1" name="Google Shape;8091;p64"/>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2" name="Google Shape;8092;p64"/>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3" name="Google Shape;8093;p64"/>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4" name="Google Shape;8094;p64"/>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5" name="Google Shape;8095;p64"/>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6" name="Google Shape;8096;p64"/>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7" name="Google Shape;8097;p64"/>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8" name="Google Shape;8098;p64"/>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9" name="Google Shape;8099;p64"/>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0" name="Google Shape;8100;p64"/>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1" name="Google Shape;8101;p64"/>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2" name="Google Shape;8102;p64"/>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3" name="Google Shape;8103;p64"/>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4" name="Google Shape;8104;p64"/>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5" name="Google Shape;8105;p64"/>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6" name="Google Shape;8106;p64"/>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7" name="Google Shape;8107;p64"/>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8" name="Google Shape;8108;p64"/>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9" name="Google Shape;8109;p64"/>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0" name="Google Shape;8110;p64"/>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1" name="Google Shape;8111;p64"/>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2" name="Google Shape;8112;p64"/>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3" name="Google Shape;8113;p64"/>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4" name="Google Shape;8114;p64"/>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5" name="Google Shape;8115;p64"/>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6" name="Google Shape;8116;p64"/>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7" name="Google Shape;8117;p64"/>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8" name="Google Shape;8118;p64"/>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9" name="Google Shape;8119;p64"/>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0" name="Google Shape;8120;p64"/>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1" name="Google Shape;8121;p64"/>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2" name="Google Shape;8122;p64"/>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3" name="Google Shape;8123;p64"/>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4" name="Google Shape;8124;p64"/>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5" name="Google Shape;8125;p64"/>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6" name="Google Shape;8126;p64"/>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7" name="Google Shape;8127;p64"/>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8" name="Google Shape;8128;p64"/>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9" name="Google Shape;8129;p64"/>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0" name="Google Shape;8130;p64"/>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1" name="Google Shape;8131;p64"/>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2" name="Google Shape;8132;p64"/>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3" name="Google Shape;8133;p64"/>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4" name="Google Shape;8134;p64"/>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5" name="Google Shape;8135;p64"/>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6" name="Google Shape;8136;p64"/>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7" name="Google Shape;8137;p64"/>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8" name="Google Shape;8138;p64"/>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9" name="Google Shape;8139;p64"/>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0" name="Google Shape;8140;p64"/>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1" name="Google Shape;8141;p64"/>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2" name="Google Shape;8142;p64"/>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3" name="Google Shape;8143;p64"/>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4" name="Google Shape;8144;p64"/>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5" name="Google Shape;8145;p64"/>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6" name="Google Shape;8146;p64"/>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7" name="Google Shape;8147;p64"/>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8" name="Google Shape;8148;p64"/>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9" name="Google Shape;8149;p64"/>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0" name="Google Shape;8150;p64"/>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1" name="Google Shape;8151;p64"/>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2" name="Google Shape;8152;p64"/>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3" name="Google Shape;8153;p64"/>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4" name="Google Shape;8154;p64"/>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5" name="Google Shape;8155;p64"/>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6" name="Google Shape;8156;p64"/>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7" name="Google Shape;8157;p64"/>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8" name="Google Shape;8158;p64"/>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9" name="Google Shape;8159;p64"/>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0" name="Google Shape;8160;p64"/>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1" name="Google Shape;8161;p64"/>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2" name="Google Shape;8162;p64"/>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3" name="Google Shape;8163;p64"/>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4" name="Google Shape;8164;p64"/>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5" name="Google Shape;8165;p64"/>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6" name="Google Shape;8166;p64"/>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7" name="Google Shape;8167;p64"/>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8" name="Google Shape;8168;p64"/>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9" name="Google Shape;8169;p64"/>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0" name="Google Shape;8170;p64"/>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1" name="Google Shape;8171;p64"/>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2" name="Google Shape;8172;p64"/>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3" name="Google Shape;8173;p64"/>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4" name="Google Shape;8174;p64"/>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5" name="Google Shape;8175;p64"/>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6" name="Google Shape;8176;p64"/>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7" name="Google Shape;8177;p64"/>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8" name="Google Shape;8178;p64"/>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9" name="Google Shape;8179;p64"/>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0" name="Google Shape;8180;p64"/>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1" name="Google Shape;8181;p64"/>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2" name="Google Shape;8182;p64"/>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3" name="Google Shape;8183;p64"/>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4" name="Google Shape;8184;p64"/>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5" name="Google Shape;8185;p64"/>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6" name="Google Shape;8186;p64"/>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7" name="Google Shape;8187;p64"/>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8" name="Google Shape;8188;p64"/>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9" name="Google Shape;8189;p64"/>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0" name="Google Shape;8190;p64"/>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1" name="Google Shape;8191;p64"/>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2" name="Google Shape;8192;p64"/>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3" name="Google Shape;8193;p64"/>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4" name="Google Shape;8194;p64"/>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5" name="Google Shape;8195;p64"/>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6" name="Google Shape;8196;p64"/>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7" name="Google Shape;8197;p64"/>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8" name="Google Shape;8198;p64"/>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9" name="Google Shape;8199;p64"/>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0" name="Google Shape;8200;p64"/>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1" name="Google Shape;8201;p64"/>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2" name="Google Shape;8202;p64"/>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3" name="Google Shape;8203;p64"/>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4" name="Google Shape;8204;p64"/>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5" name="Google Shape;8205;p64"/>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6" name="Google Shape;8206;p64"/>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7" name="Google Shape;8207;p64"/>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8" name="Google Shape;8208;p64"/>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9" name="Google Shape;8209;p64"/>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0" name="Google Shape;8210;p64"/>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1" name="Google Shape;8211;p64"/>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2" name="Google Shape;8212;p64"/>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3" name="Google Shape;8213;p64"/>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4" name="Google Shape;8214;p64"/>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5" name="Google Shape;8215;p64"/>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6" name="Google Shape;8216;p64"/>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7" name="Google Shape;8217;p64"/>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8" name="Google Shape;8218;p64"/>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9" name="Google Shape;8219;p64"/>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0" name="Google Shape;8220;p64"/>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1" name="Google Shape;8221;p64"/>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2" name="Google Shape;8222;p64"/>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3" name="Google Shape;8223;p64"/>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4" name="Google Shape;8224;p64"/>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5" name="Google Shape;8225;p64"/>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6" name="Google Shape;8226;p64"/>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7" name="Google Shape;8227;p64"/>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8" name="Google Shape;8228;p64"/>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9" name="Google Shape;8229;p64"/>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0" name="Google Shape;8230;p64"/>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1" name="Google Shape;8231;p64"/>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2" name="Google Shape;8232;p64"/>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3" name="Google Shape;8233;p64"/>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4" name="Google Shape;8234;p64"/>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5" name="Google Shape;8235;p64"/>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6" name="Google Shape;8236;p64"/>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7" name="Google Shape;8237;p64"/>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8" name="Google Shape;8238;p64"/>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9" name="Google Shape;8239;p64"/>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0" name="Google Shape;8240;p64"/>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1" name="Google Shape;8241;p64"/>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2" name="Google Shape;8242;p64"/>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3" name="Google Shape;8243;p64"/>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4" name="Google Shape;8244;p64"/>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5" name="Google Shape;8245;p64"/>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6" name="Google Shape;8246;p64"/>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7" name="Google Shape;8247;p64"/>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8" name="Google Shape;8248;p64"/>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9" name="Google Shape;8249;p64"/>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0" name="Google Shape;8250;p64"/>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1" name="Google Shape;8251;p64"/>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2" name="Google Shape;8252;p64"/>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3" name="Google Shape;8253;p64"/>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4" name="Google Shape;8254;p64"/>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5" name="Google Shape;8255;p64"/>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6" name="Google Shape;8256;p64"/>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7" name="Google Shape;8257;p64"/>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8" name="Google Shape;8258;p64"/>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9" name="Google Shape;8259;p64"/>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0" name="Google Shape;8260;p64"/>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1" name="Google Shape;8261;p64"/>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2" name="Google Shape;8262;p64"/>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3" name="Google Shape;8263;p64"/>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4" name="Google Shape;8264;p64"/>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5" name="Google Shape;8265;p64"/>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6" name="Google Shape;8266;p64"/>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7" name="Google Shape;8267;p64"/>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8" name="Google Shape;8268;p64"/>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9" name="Google Shape;8269;p64"/>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0" name="Google Shape;8270;p64"/>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1" name="Google Shape;8271;p64"/>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2" name="Google Shape;8272;p64"/>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3" name="Google Shape;8273;p64"/>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4" name="Google Shape;8274;p64"/>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5" name="Google Shape;8275;p64"/>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6" name="Google Shape;8276;p64"/>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7" name="Google Shape;8277;p64"/>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8" name="Google Shape;8278;p64"/>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9" name="Google Shape;8279;p64"/>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0" name="Google Shape;8280;p64"/>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1" name="Google Shape;8281;p64"/>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2" name="Google Shape;8282;p64"/>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3" name="Google Shape;8283;p64"/>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4" name="Google Shape;8284;p64"/>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5" name="Google Shape;8285;p64"/>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6" name="Google Shape;8286;p64"/>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7" name="Google Shape;8287;p64"/>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8" name="Google Shape;8288;p64"/>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9" name="Google Shape;8289;p64"/>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0" name="Google Shape;8290;p64"/>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1" name="Google Shape;8291;p64"/>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2" name="Google Shape;8292;p64"/>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3" name="Google Shape;8293;p64"/>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4" name="Google Shape;8294;p64"/>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5" name="Google Shape;8295;p64"/>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6" name="Google Shape;8296;p64"/>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7" name="Google Shape;8297;p64"/>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8" name="Google Shape;8298;p64"/>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9" name="Google Shape;8299;p64"/>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0" name="Google Shape;8300;p64"/>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1" name="Google Shape;8301;p64"/>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2" name="Google Shape;8302;p64"/>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3" name="Google Shape;8303;p64"/>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4" name="Google Shape;8304;p64"/>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5" name="Google Shape;8305;p64"/>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6" name="Google Shape;8306;p64"/>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7" name="Google Shape;8307;p64"/>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8" name="Google Shape;8308;p64"/>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9" name="Google Shape;8309;p64"/>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0" name="Google Shape;8310;p64"/>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1" name="Google Shape;8311;p64"/>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2" name="Google Shape;8312;p64"/>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3" name="Google Shape;8313;p64"/>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4" name="Google Shape;8314;p64"/>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5" name="Google Shape;8315;p64"/>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6" name="Google Shape;8316;p64"/>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7" name="Google Shape;8317;p64"/>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8" name="Google Shape;8318;p64"/>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19" name="Google Shape;8319;p64"/>
          <p:cNvGrpSpPr/>
          <p:nvPr/>
        </p:nvGrpSpPr>
        <p:grpSpPr>
          <a:xfrm>
            <a:off x="4797047" y="4087843"/>
            <a:ext cx="2988459" cy="1774208"/>
            <a:chOff x="3597785" y="3065882"/>
            <a:chExt cx="2241344" cy="1330656"/>
          </a:xfrm>
        </p:grpSpPr>
        <p:grpSp>
          <p:nvGrpSpPr>
            <p:cNvPr id="8320" name="Google Shape;8320;p64"/>
            <p:cNvGrpSpPr/>
            <p:nvPr/>
          </p:nvGrpSpPr>
          <p:grpSpPr>
            <a:xfrm>
              <a:off x="5296908" y="3937355"/>
              <a:ext cx="143198" cy="32380"/>
              <a:chOff x="5296908" y="3937355"/>
              <a:chExt cx="143198" cy="32380"/>
            </a:xfrm>
          </p:grpSpPr>
          <p:sp>
            <p:nvSpPr>
              <p:cNvPr id="8321" name="Google Shape;8321;p64"/>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322" name="Google Shape;8322;p64"/>
              <p:cNvGrpSpPr/>
              <p:nvPr/>
            </p:nvGrpSpPr>
            <p:grpSpPr>
              <a:xfrm>
                <a:off x="5402331" y="3937355"/>
                <a:ext cx="37776" cy="32380"/>
                <a:chOff x="5402331" y="3937355"/>
                <a:chExt cx="37776" cy="32380"/>
              </a:xfrm>
            </p:grpSpPr>
            <p:sp>
              <p:nvSpPr>
                <p:cNvPr id="8323" name="Google Shape;8323;p64"/>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4" name="Google Shape;8324;p64"/>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25" name="Google Shape;8325;p64"/>
              <p:cNvGrpSpPr/>
              <p:nvPr/>
            </p:nvGrpSpPr>
            <p:grpSpPr>
              <a:xfrm>
                <a:off x="5296908" y="3937355"/>
                <a:ext cx="37783" cy="32380"/>
                <a:chOff x="5296908" y="3937355"/>
                <a:chExt cx="37783" cy="32380"/>
              </a:xfrm>
            </p:grpSpPr>
            <p:sp>
              <p:nvSpPr>
                <p:cNvPr id="8326" name="Google Shape;8326;p64"/>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7" name="Google Shape;8327;p64"/>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328" name="Google Shape;8328;p64"/>
            <p:cNvGrpSpPr/>
            <p:nvPr/>
          </p:nvGrpSpPr>
          <p:grpSpPr>
            <a:xfrm>
              <a:off x="4724163" y="3119631"/>
              <a:ext cx="120838" cy="84218"/>
              <a:chOff x="4724163" y="3119631"/>
              <a:chExt cx="120838" cy="84218"/>
            </a:xfrm>
          </p:grpSpPr>
          <p:grpSp>
            <p:nvGrpSpPr>
              <p:cNvPr id="8329" name="Google Shape;8329;p64"/>
              <p:cNvGrpSpPr/>
              <p:nvPr/>
            </p:nvGrpSpPr>
            <p:grpSpPr>
              <a:xfrm>
                <a:off x="4746712" y="3132773"/>
                <a:ext cx="86869" cy="56424"/>
                <a:chOff x="4746712" y="3132773"/>
                <a:chExt cx="86869" cy="56424"/>
              </a:xfrm>
            </p:grpSpPr>
            <p:sp>
              <p:nvSpPr>
                <p:cNvPr id="8330" name="Google Shape;8330;p64"/>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1" name="Google Shape;8331;p64"/>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32" name="Google Shape;8332;p64"/>
              <p:cNvGrpSpPr/>
              <p:nvPr/>
            </p:nvGrpSpPr>
            <p:grpSpPr>
              <a:xfrm>
                <a:off x="4773634" y="3143336"/>
                <a:ext cx="37776" cy="32451"/>
                <a:chOff x="4773634" y="3143336"/>
                <a:chExt cx="37776" cy="32451"/>
              </a:xfrm>
            </p:grpSpPr>
            <p:sp>
              <p:nvSpPr>
                <p:cNvPr id="8333" name="Google Shape;8333;p64"/>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4" name="Google Shape;8334;p64"/>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35" name="Google Shape;8335;p64"/>
              <p:cNvGrpSpPr/>
              <p:nvPr/>
            </p:nvGrpSpPr>
            <p:grpSpPr>
              <a:xfrm>
                <a:off x="4724163" y="3131248"/>
                <a:ext cx="37776" cy="32459"/>
                <a:chOff x="4724163" y="3131248"/>
                <a:chExt cx="37776" cy="32459"/>
              </a:xfrm>
            </p:grpSpPr>
            <p:sp>
              <p:nvSpPr>
                <p:cNvPr id="8336" name="Google Shape;8336;p64"/>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7" name="Google Shape;8337;p64"/>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38" name="Google Shape;8338;p64"/>
              <p:cNvGrpSpPr/>
              <p:nvPr/>
            </p:nvGrpSpPr>
            <p:grpSpPr>
              <a:xfrm>
                <a:off x="4755081" y="3176054"/>
                <a:ext cx="32357" cy="27795"/>
                <a:chOff x="4755081" y="3176054"/>
                <a:chExt cx="32357" cy="27795"/>
              </a:xfrm>
            </p:grpSpPr>
            <p:sp>
              <p:nvSpPr>
                <p:cNvPr id="8339" name="Google Shape;8339;p64"/>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0" name="Google Shape;8340;p64"/>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41" name="Google Shape;8341;p64"/>
              <p:cNvGrpSpPr/>
              <p:nvPr/>
            </p:nvGrpSpPr>
            <p:grpSpPr>
              <a:xfrm>
                <a:off x="4812550" y="3119631"/>
                <a:ext cx="32451" cy="27803"/>
                <a:chOff x="4812550" y="3119631"/>
                <a:chExt cx="32451" cy="27803"/>
              </a:xfrm>
            </p:grpSpPr>
            <p:sp>
              <p:nvSpPr>
                <p:cNvPr id="8342" name="Google Shape;8342;p64"/>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3" name="Google Shape;8343;p64"/>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344" name="Google Shape;8344;p64"/>
            <p:cNvGrpSpPr/>
            <p:nvPr/>
          </p:nvGrpSpPr>
          <p:grpSpPr>
            <a:xfrm>
              <a:off x="5382826" y="4027197"/>
              <a:ext cx="268967" cy="250422"/>
              <a:chOff x="5382826" y="4027197"/>
              <a:chExt cx="268967" cy="250422"/>
            </a:xfrm>
          </p:grpSpPr>
          <p:grpSp>
            <p:nvGrpSpPr>
              <p:cNvPr id="8345" name="Google Shape;8345;p64"/>
              <p:cNvGrpSpPr/>
              <p:nvPr/>
            </p:nvGrpSpPr>
            <p:grpSpPr>
              <a:xfrm>
                <a:off x="5405280" y="4042510"/>
                <a:ext cx="237570" cy="218647"/>
                <a:chOff x="5405280" y="4042510"/>
                <a:chExt cx="237570" cy="218647"/>
              </a:xfrm>
            </p:grpSpPr>
            <p:sp>
              <p:nvSpPr>
                <p:cNvPr id="8346" name="Google Shape;8346;p64"/>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7" name="Google Shape;8347;p64"/>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8" name="Google Shape;8348;p64"/>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9" name="Google Shape;8349;p64"/>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0" name="Google Shape;8350;p64"/>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1" name="Google Shape;8351;p64"/>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52" name="Google Shape;8352;p64"/>
              <p:cNvGrpSpPr/>
              <p:nvPr/>
            </p:nvGrpSpPr>
            <p:grpSpPr>
              <a:xfrm>
                <a:off x="5382826" y="4125549"/>
                <a:ext cx="37776" cy="32380"/>
                <a:chOff x="5382826" y="4125549"/>
                <a:chExt cx="37776" cy="32380"/>
              </a:xfrm>
            </p:grpSpPr>
            <p:sp>
              <p:nvSpPr>
                <p:cNvPr id="8353" name="Google Shape;8353;p64"/>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4" name="Google Shape;8354;p64"/>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55" name="Google Shape;8355;p64"/>
              <p:cNvGrpSpPr/>
              <p:nvPr/>
            </p:nvGrpSpPr>
            <p:grpSpPr>
              <a:xfrm>
                <a:off x="5475680" y="4195587"/>
                <a:ext cx="37783" cy="32364"/>
                <a:chOff x="5475680" y="4195587"/>
                <a:chExt cx="37783" cy="32364"/>
              </a:xfrm>
            </p:grpSpPr>
            <p:sp>
              <p:nvSpPr>
                <p:cNvPr id="8356" name="Google Shape;8356;p64"/>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7" name="Google Shape;8357;p64"/>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58" name="Google Shape;8358;p64"/>
              <p:cNvGrpSpPr/>
              <p:nvPr/>
            </p:nvGrpSpPr>
            <p:grpSpPr>
              <a:xfrm>
                <a:off x="5532575" y="4027197"/>
                <a:ext cx="33308" cy="32262"/>
                <a:chOff x="5532575" y="4027197"/>
                <a:chExt cx="33308" cy="32262"/>
              </a:xfrm>
            </p:grpSpPr>
            <p:sp>
              <p:nvSpPr>
                <p:cNvPr id="8359" name="Google Shape;8359;p64"/>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0" name="Google Shape;8360;p64"/>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61" name="Google Shape;8361;p64"/>
              <p:cNvGrpSpPr/>
              <p:nvPr/>
            </p:nvGrpSpPr>
            <p:grpSpPr>
              <a:xfrm>
                <a:off x="5590706" y="4245348"/>
                <a:ext cx="33497" cy="32270"/>
                <a:chOff x="5590706" y="4245348"/>
                <a:chExt cx="33497" cy="32270"/>
              </a:xfrm>
            </p:grpSpPr>
            <p:sp>
              <p:nvSpPr>
                <p:cNvPr id="8362" name="Google Shape;8362;p64"/>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3" name="Google Shape;8363;p64"/>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64" name="Google Shape;8364;p64"/>
              <p:cNvGrpSpPr/>
              <p:nvPr/>
            </p:nvGrpSpPr>
            <p:grpSpPr>
              <a:xfrm>
                <a:off x="5618681" y="4109677"/>
                <a:ext cx="33112" cy="32357"/>
                <a:chOff x="5618681" y="4109677"/>
                <a:chExt cx="33112" cy="32357"/>
              </a:xfrm>
            </p:grpSpPr>
            <p:sp>
              <p:nvSpPr>
                <p:cNvPr id="8365" name="Google Shape;8365;p64"/>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6" name="Google Shape;8366;p64"/>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67" name="Google Shape;8367;p64"/>
              <p:cNvGrpSpPr/>
              <p:nvPr/>
            </p:nvGrpSpPr>
            <p:grpSpPr>
              <a:xfrm>
                <a:off x="5479298" y="4128262"/>
                <a:ext cx="31405" cy="26906"/>
                <a:chOff x="5479298" y="4128262"/>
                <a:chExt cx="31405" cy="26906"/>
              </a:xfrm>
            </p:grpSpPr>
            <p:sp>
              <p:nvSpPr>
                <p:cNvPr id="8368" name="Google Shape;8368;p64"/>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9" name="Google Shape;8369;p64"/>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70" name="Google Shape;8370;p64"/>
              <p:cNvGrpSpPr/>
              <p:nvPr/>
            </p:nvGrpSpPr>
            <p:grpSpPr>
              <a:xfrm>
                <a:off x="5582903" y="4180116"/>
                <a:ext cx="31499" cy="26898"/>
                <a:chOff x="5582903" y="4180116"/>
                <a:chExt cx="31499" cy="26898"/>
              </a:xfrm>
            </p:grpSpPr>
            <p:sp>
              <p:nvSpPr>
                <p:cNvPr id="8371" name="Google Shape;8371;p64"/>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2" name="Google Shape;8372;p64"/>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373" name="Google Shape;8373;p64"/>
            <p:cNvGrpSpPr/>
            <p:nvPr/>
          </p:nvGrpSpPr>
          <p:grpSpPr>
            <a:xfrm>
              <a:off x="3977681" y="3230323"/>
              <a:ext cx="94584" cy="84085"/>
              <a:chOff x="3977681" y="3230323"/>
              <a:chExt cx="94584" cy="84085"/>
            </a:xfrm>
          </p:grpSpPr>
          <p:grpSp>
            <p:nvGrpSpPr>
              <p:cNvPr id="8374" name="Google Shape;8374;p64"/>
              <p:cNvGrpSpPr/>
              <p:nvPr/>
            </p:nvGrpSpPr>
            <p:grpSpPr>
              <a:xfrm>
                <a:off x="4000135" y="3243041"/>
                <a:ext cx="59570" cy="57186"/>
                <a:chOff x="4000135" y="3243041"/>
                <a:chExt cx="59570" cy="57186"/>
              </a:xfrm>
            </p:grpSpPr>
            <p:sp>
              <p:nvSpPr>
                <p:cNvPr id="8375" name="Google Shape;8375;p64"/>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6" name="Google Shape;8376;p64"/>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7" name="Google Shape;8377;p64"/>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78" name="Google Shape;8378;p64"/>
              <p:cNvGrpSpPr/>
              <p:nvPr/>
            </p:nvGrpSpPr>
            <p:grpSpPr>
              <a:xfrm>
                <a:off x="3977681" y="3245872"/>
                <a:ext cx="37783" cy="32380"/>
                <a:chOff x="3977681" y="3245872"/>
                <a:chExt cx="37783" cy="32380"/>
              </a:xfrm>
            </p:grpSpPr>
            <p:sp>
              <p:nvSpPr>
                <p:cNvPr id="8379" name="Google Shape;8379;p64"/>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0" name="Google Shape;8380;p64"/>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81" name="Google Shape;8381;p64"/>
              <p:cNvGrpSpPr/>
              <p:nvPr/>
            </p:nvGrpSpPr>
            <p:grpSpPr>
              <a:xfrm>
                <a:off x="4040860" y="3262672"/>
                <a:ext cx="31405" cy="27001"/>
                <a:chOff x="4040860" y="3262672"/>
                <a:chExt cx="31405" cy="27001"/>
              </a:xfrm>
            </p:grpSpPr>
            <p:sp>
              <p:nvSpPr>
                <p:cNvPr id="8382" name="Google Shape;8382;p64"/>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3" name="Google Shape;8383;p64"/>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84" name="Google Shape;8384;p64"/>
              <p:cNvGrpSpPr/>
              <p:nvPr/>
            </p:nvGrpSpPr>
            <p:grpSpPr>
              <a:xfrm>
                <a:off x="4021072" y="3230323"/>
                <a:ext cx="31397" cy="26906"/>
                <a:chOff x="4021072" y="3230323"/>
                <a:chExt cx="31397" cy="26906"/>
              </a:xfrm>
            </p:grpSpPr>
            <p:sp>
              <p:nvSpPr>
                <p:cNvPr id="8385" name="Google Shape;8385;p64"/>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6" name="Google Shape;8386;p64"/>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87" name="Google Shape;8387;p64"/>
              <p:cNvGrpSpPr/>
              <p:nvPr/>
            </p:nvGrpSpPr>
            <p:grpSpPr>
              <a:xfrm>
                <a:off x="4001472" y="3287462"/>
                <a:ext cx="31499" cy="26945"/>
                <a:chOff x="4001472" y="3287462"/>
                <a:chExt cx="31499" cy="26945"/>
              </a:xfrm>
            </p:grpSpPr>
            <p:sp>
              <p:nvSpPr>
                <p:cNvPr id="8388" name="Google Shape;8388;p64"/>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9" name="Google Shape;8389;p64"/>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390" name="Google Shape;8390;p64"/>
            <p:cNvGrpSpPr/>
            <p:nvPr/>
          </p:nvGrpSpPr>
          <p:grpSpPr>
            <a:xfrm>
              <a:off x="4084715" y="3258865"/>
              <a:ext cx="184961" cy="137268"/>
              <a:chOff x="4084715" y="3258865"/>
              <a:chExt cx="184961" cy="137268"/>
            </a:xfrm>
          </p:grpSpPr>
          <p:grpSp>
            <p:nvGrpSpPr>
              <p:cNvPr id="8391" name="Google Shape;8391;p64"/>
              <p:cNvGrpSpPr/>
              <p:nvPr/>
            </p:nvGrpSpPr>
            <p:grpSpPr>
              <a:xfrm>
                <a:off x="4107453" y="3271583"/>
                <a:ext cx="153470" cy="110275"/>
                <a:chOff x="4107453" y="3271583"/>
                <a:chExt cx="153470" cy="110275"/>
              </a:xfrm>
            </p:grpSpPr>
            <p:sp>
              <p:nvSpPr>
                <p:cNvPr id="8392" name="Google Shape;8392;p64"/>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3" name="Google Shape;8393;p64"/>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4" name="Google Shape;8394;p64"/>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5" name="Google Shape;8395;p64"/>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96" name="Google Shape;8396;p64"/>
              <p:cNvGrpSpPr/>
              <p:nvPr/>
            </p:nvGrpSpPr>
            <p:grpSpPr>
              <a:xfrm>
                <a:off x="4136947" y="3258865"/>
                <a:ext cx="31499" cy="27001"/>
                <a:chOff x="4136947" y="3258865"/>
                <a:chExt cx="31499" cy="27001"/>
              </a:xfrm>
            </p:grpSpPr>
            <p:sp>
              <p:nvSpPr>
                <p:cNvPr id="8397" name="Google Shape;8397;p64"/>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8" name="Google Shape;8398;p64"/>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99" name="Google Shape;8399;p64"/>
              <p:cNvGrpSpPr/>
              <p:nvPr/>
            </p:nvGrpSpPr>
            <p:grpSpPr>
              <a:xfrm>
                <a:off x="4084715" y="3266478"/>
                <a:ext cx="31468" cy="26898"/>
                <a:chOff x="4084715" y="3266478"/>
                <a:chExt cx="31468" cy="26898"/>
              </a:xfrm>
            </p:grpSpPr>
            <p:sp>
              <p:nvSpPr>
                <p:cNvPr id="8400" name="Google Shape;8400;p64"/>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1" name="Google Shape;8401;p64"/>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02" name="Google Shape;8402;p64"/>
              <p:cNvGrpSpPr/>
              <p:nvPr/>
            </p:nvGrpSpPr>
            <p:grpSpPr>
              <a:xfrm>
                <a:off x="4159213" y="3279849"/>
                <a:ext cx="31405" cy="26945"/>
                <a:chOff x="4159213" y="3279849"/>
                <a:chExt cx="31405" cy="26945"/>
              </a:xfrm>
            </p:grpSpPr>
            <p:sp>
              <p:nvSpPr>
                <p:cNvPr id="8403" name="Google Shape;8403;p64"/>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4" name="Google Shape;8404;p64"/>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05" name="Google Shape;8405;p64"/>
              <p:cNvGrpSpPr/>
              <p:nvPr/>
            </p:nvGrpSpPr>
            <p:grpSpPr>
              <a:xfrm>
                <a:off x="4201550" y="3266502"/>
                <a:ext cx="31405" cy="26883"/>
                <a:chOff x="4201550" y="3266502"/>
                <a:chExt cx="31405" cy="26883"/>
              </a:xfrm>
            </p:grpSpPr>
            <p:sp>
              <p:nvSpPr>
                <p:cNvPr id="8406" name="Google Shape;8406;p64"/>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7" name="Google Shape;8407;p64"/>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08" name="Google Shape;8408;p64"/>
              <p:cNvGrpSpPr/>
              <p:nvPr/>
            </p:nvGrpSpPr>
            <p:grpSpPr>
              <a:xfrm>
                <a:off x="4201550" y="3338278"/>
                <a:ext cx="31405" cy="26930"/>
                <a:chOff x="4201550" y="3338278"/>
                <a:chExt cx="31405" cy="26930"/>
              </a:xfrm>
            </p:grpSpPr>
            <p:sp>
              <p:nvSpPr>
                <p:cNvPr id="8409" name="Google Shape;8409;p64"/>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0" name="Google Shape;8410;p64"/>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11" name="Google Shape;8411;p64"/>
              <p:cNvGrpSpPr/>
              <p:nvPr/>
            </p:nvGrpSpPr>
            <p:grpSpPr>
              <a:xfrm>
                <a:off x="4238272" y="3369132"/>
                <a:ext cx="31405" cy="27001"/>
                <a:chOff x="4238272" y="3369132"/>
                <a:chExt cx="31405" cy="27001"/>
              </a:xfrm>
            </p:grpSpPr>
            <p:sp>
              <p:nvSpPr>
                <p:cNvPr id="8412" name="Google Shape;8412;p64"/>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3" name="Google Shape;8413;p64"/>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414" name="Google Shape;8414;p64"/>
            <p:cNvGrpSpPr/>
            <p:nvPr/>
          </p:nvGrpSpPr>
          <p:grpSpPr>
            <a:xfrm>
              <a:off x="4068639" y="3200169"/>
              <a:ext cx="77643" cy="37272"/>
              <a:chOff x="4068639" y="3200169"/>
              <a:chExt cx="77643" cy="37272"/>
            </a:xfrm>
          </p:grpSpPr>
          <p:sp>
            <p:nvSpPr>
              <p:cNvPr id="8415" name="Google Shape;8415;p64"/>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416" name="Google Shape;8416;p64"/>
              <p:cNvGrpSpPr/>
              <p:nvPr/>
            </p:nvGrpSpPr>
            <p:grpSpPr>
              <a:xfrm>
                <a:off x="4114878" y="3200169"/>
                <a:ext cx="31405" cy="26993"/>
                <a:chOff x="4114878" y="3200169"/>
                <a:chExt cx="31405" cy="26993"/>
              </a:xfrm>
            </p:grpSpPr>
            <p:sp>
              <p:nvSpPr>
                <p:cNvPr id="8417" name="Google Shape;8417;p64"/>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8" name="Google Shape;8418;p64"/>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19" name="Google Shape;8419;p64"/>
              <p:cNvGrpSpPr/>
              <p:nvPr/>
            </p:nvGrpSpPr>
            <p:grpSpPr>
              <a:xfrm>
                <a:off x="4068639" y="3210535"/>
                <a:ext cx="31499" cy="26906"/>
                <a:chOff x="4068639" y="3210535"/>
                <a:chExt cx="31499" cy="26906"/>
              </a:xfrm>
            </p:grpSpPr>
            <p:sp>
              <p:nvSpPr>
                <p:cNvPr id="8420" name="Google Shape;8420;p64"/>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1" name="Google Shape;8421;p64"/>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422" name="Google Shape;8422;p64"/>
            <p:cNvGrpSpPr/>
            <p:nvPr/>
          </p:nvGrpSpPr>
          <p:grpSpPr>
            <a:xfrm>
              <a:off x="3869702" y="3066935"/>
              <a:ext cx="382664" cy="190294"/>
              <a:chOff x="3869702" y="3066935"/>
              <a:chExt cx="382664" cy="190294"/>
            </a:xfrm>
          </p:grpSpPr>
          <p:grpSp>
            <p:nvGrpSpPr>
              <p:cNvPr id="8423" name="Google Shape;8423;p64"/>
              <p:cNvGrpSpPr/>
              <p:nvPr/>
            </p:nvGrpSpPr>
            <p:grpSpPr>
              <a:xfrm>
                <a:off x="3888633" y="3082351"/>
                <a:ext cx="351172" cy="160698"/>
                <a:chOff x="3888633" y="3082351"/>
                <a:chExt cx="351172" cy="160698"/>
              </a:xfrm>
            </p:grpSpPr>
            <p:sp>
              <p:nvSpPr>
                <p:cNvPr id="8424" name="Google Shape;8424;p64"/>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5" name="Google Shape;8425;p64"/>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6" name="Google Shape;8426;p64"/>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7" name="Google Shape;8427;p64"/>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8" name="Google Shape;8428;p64"/>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9" name="Google Shape;8429;p64"/>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30" name="Google Shape;8430;p64"/>
              <p:cNvGrpSpPr/>
              <p:nvPr/>
            </p:nvGrpSpPr>
            <p:grpSpPr>
              <a:xfrm>
                <a:off x="4143703" y="3066935"/>
                <a:ext cx="37783" cy="32357"/>
                <a:chOff x="4143703" y="3066935"/>
                <a:chExt cx="37783" cy="32357"/>
              </a:xfrm>
            </p:grpSpPr>
            <p:sp>
              <p:nvSpPr>
                <p:cNvPr id="8431" name="Google Shape;8431;p64"/>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2" name="Google Shape;8432;p64"/>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33" name="Google Shape;8433;p64"/>
              <p:cNvGrpSpPr/>
              <p:nvPr/>
            </p:nvGrpSpPr>
            <p:grpSpPr>
              <a:xfrm>
                <a:off x="4044565" y="3103563"/>
                <a:ext cx="37783" cy="32451"/>
                <a:chOff x="4044565" y="3103563"/>
                <a:chExt cx="37783" cy="32451"/>
              </a:xfrm>
            </p:grpSpPr>
            <p:sp>
              <p:nvSpPr>
                <p:cNvPr id="8434" name="Google Shape;8434;p64"/>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5" name="Google Shape;8435;p64"/>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36" name="Google Shape;8436;p64"/>
              <p:cNvGrpSpPr/>
              <p:nvPr/>
            </p:nvGrpSpPr>
            <p:grpSpPr>
              <a:xfrm>
                <a:off x="4017454" y="3188237"/>
                <a:ext cx="37776" cy="32357"/>
                <a:chOff x="4017454" y="3188237"/>
                <a:chExt cx="37776" cy="32357"/>
              </a:xfrm>
            </p:grpSpPr>
            <p:sp>
              <p:nvSpPr>
                <p:cNvPr id="8437" name="Google Shape;8437;p64"/>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8" name="Google Shape;8438;p64"/>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39" name="Google Shape;8439;p64"/>
              <p:cNvGrpSpPr/>
              <p:nvPr/>
            </p:nvGrpSpPr>
            <p:grpSpPr>
              <a:xfrm>
                <a:off x="3921548" y="3157509"/>
                <a:ext cx="37783" cy="32357"/>
                <a:chOff x="3921548" y="3157509"/>
                <a:chExt cx="37783" cy="32357"/>
              </a:xfrm>
            </p:grpSpPr>
            <p:sp>
              <p:nvSpPr>
                <p:cNvPr id="8440" name="Google Shape;8440;p64"/>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1" name="Google Shape;8441;p64"/>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42" name="Google Shape;8442;p64"/>
              <p:cNvGrpSpPr/>
              <p:nvPr/>
            </p:nvGrpSpPr>
            <p:grpSpPr>
              <a:xfrm>
                <a:off x="3939056" y="3211620"/>
                <a:ext cx="37783" cy="32380"/>
                <a:chOff x="3939056" y="3211620"/>
                <a:chExt cx="37783" cy="32380"/>
              </a:xfrm>
            </p:grpSpPr>
            <p:sp>
              <p:nvSpPr>
                <p:cNvPr id="8443" name="Google Shape;8443;p64"/>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4" name="Google Shape;8444;p64"/>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45" name="Google Shape;8445;p64"/>
              <p:cNvGrpSpPr/>
              <p:nvPr/>
            </p:nvGrpSpPr>
            <p:grpSpPr>
              <a:xfrm>
                <a:off x="4176240" y="3136965"/>
                <a:ext cx="31405" cy="26930"/>
                <a:chOff x="4176240" y="3136965"/>
                <a:chExt cx="31405" cy="26930"/>
              </a:xfrm>
            </p:grpSpPr>
            <p:sp>
              <p:nvSpPr>
                <p:cNvPr id="8446" name="Google Shape;8446;p64"/>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7" name="Google Shape;8447;p64"/>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48" name="Google Shape;8448;p64"/>
              <p:cNvGrpSpPr/>
              <p:nvPr/>
            </p:nvGrpSpPr>
            <p:grpSpPr>
              <a:xfrm>
                <a:off x="4133148" y="3152593"/>
                <a:ext cx="31499" cy="27001"/>
                <a:chOff x="4133148" y="3152593"/>
                <a:chExt cx="31499" cy="27001"/>
              </a:xfrm>
            </p:grpSpPr>
            <p:sp>
              <p:nvSpPr>
                <p:cNvPr id="8449" name="Google Shape;8449;p64"/>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0" name="Google Shape;8450;p64"/>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51" name="Google Shape;8451;p64"/>
              <p:cNvGrpSpPr/>
              <p:nvPr/>
            </p:nvGrpSpPr>
            <p:grpSpPr>
              <a:xfrm>
                <a:off x="4220866" y="3073534"/>
                <a:ext cx="31499" cy="26898"/>
                <a:chOff x="4220866" y="3073534"/>
                <a:chExt cx="31499" cy="26898"/>
              </a:xfrm>
            </p:grpSpPr>
            <p:sp>
              <p:nvSpPr>
                <p:cNvPr id="8452" name="Google Shape;8452;p64"/>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3" name="Google Shape;8453;p64"/>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54" name="Google Shape;8454;p64"/>
              <p:cNvGrpSpPr/>
              <p:nvPr/>
            </p:nvGrpSpPr>
            <p:grpSpPr>
              <a:xfrm>
                <a:off x="3869702" y="3230323"/>
                <a:ext cx="31499" cy="26906"/>
                <a:chOff x="3869702" y="3230323"/>
                <a:chExt cx="31499" cy="26906"/>
              </a:xfrm>
            </p:grpSpPr>
            <p:sp>
              <p:nvSpPr>
                <p:cNvPr id="8455" name="Google Shape;8455;p64"/>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6" name="Google Shape;8456;p64"/>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457" name="Google Shape;8457;p64"/>
            <p:cNvGrpSpPr/>
            <p:nvPr/>
          </p:nvGrpSpPr>
          <p:grpSpPr>
            <a:xfrm>
              <a:off x="4271383" y="3065882"/>
              <a:ext cx="304556" cy="341663"/>
              <a:chOff x="4271383" y="3065882"/>
              <a:chExt cx="304556" cy="341663"/>
            </a:xfrm>
          </p:grpSpPr>
          <p:grpSp>
            <p:nvGrpSpPr>
              <p:cNvPr id="8458" name="Google Shape;8458;p64"/>
              <p:cNvGrpSpPr/>
              <p:nvPr/>
            </p:nvGrpSpPr>
            <p:grpSpPr>
              <a:xfrm>
                <a:off x="4293838" y="3078639"/>
                <a:ext cx="269353" cy="311973"/>
                <a:chOff x="4293838" y="3078639"/>
                <a:chExt cx="269353" cy="311973"/>
              </a:xfrm>
            </p:grpSpPr>
            <p:sp>
              <p:nvSpPr>
                <p:cNvPr id="8459" name="Google Shape;8459;p64"/>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0" name="Google Shape;8460;p64"/>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1" name="Google Shape;8461;p64"/>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2" name="Google Shape;8462;p64"/>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3" name="Google Shape;8463;p64"/>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4" name="Google Shape;8464;p64"/>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5" name="Google Shape;8465;p64"/>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6" name="Google Shape;8466;p64"/>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7" name="Google Shape;8467;p64"/>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8" name="Google Shape;8468;p64"/>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9" name="Google Shape;8469;p64"/>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0" name="Google Shape;8470;p64"/>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1" name="Google Shape;8471;p64"/>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2" name="Google Shape;8472;p64"/>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3" name="Google Shape;8473;p64"/>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4" name="Google Shape;8474;p64"/>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5" name="Google Shape;8475;p64"/>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76" name="Google Shape;8476;p64"/>
              <p:cNvGrpSpPr/>
              <p:nvPr/>
            </p:nvGrpSpPr>
            <p:grpSpPr>
              <a:xfrm>
                <a:off x="4538164" y="3342061"/>
                <a:ext cx="37776" cy="32380"/>
                <a:chOff x="4538164" y="3342061"/>
                <a:chExt cx="37776" cy="32380"/>
              </a:xfrm>
            </p:grpSpPr>
            <p:sp>
              <p:nvSpPr>
                <p:cNvPr id="8477" name="Google Shape;8477;p64"/>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8" name="Google Shape;8478;p64"/>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79" name="Google Shape;8479;p64"/>
              <p:cNvGrpSpPr/>
              <p:nvPr/>
            </p:nvGrpSpPr>
            <p:grpSpPr>
              <a:xfrm>
                <a:off x="4271383" y="3194742"/>
                <a:ext cx="37783" cy="32420"/>
                <a:chOff x="4271383" y="3194742"/>
                <a:chExt cx="37783" cy="32420"/>
              </a:xfrm>
            </p:grpSpPr>
            <p:sp>
              <p:nvSpPr>
                <p:cNvPr id="8480" name="Google Shape;8480;p64"/>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1" name="Google Shape;8481;p64"/>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82" name="Google Shape;8482;p64"/>
              <p:cNvGrpSpPr/>
              <p:nvPr/>
            </p:nvGrpSpPr>
            <p:grpSpPr>
              <a:xfrm>
                <a:off x="4284416" y="3084058"/>
                <a:ext cx="37783" cy="32357"/>
                <a:chOff x="4284416" y="3084058"/>
                <a:chExt cx="37783" cy="32357"/>
              </a:xfrm>
            </p:grpSpPr>
            <p:sp>
              <p:nvSpPr>
                <p:cNvPr id="8483" name="Google Shape;8483;p64"/>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4" name="Google Shape;8484;p64"/>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85" name="Google Shape;8485;p64"/>
              <p:cNvGrpSpPr/>
              <p:nvPr/>
            </p:nvGrpSpPr>
            <p:grpSpPr>
              <a:xfrm>
                <a:off x="4478697" y="3297561"/>
                <a:ext cx="37776" cy="32451"/>
                <a:chOff x="4478697" y="3297561"/>
                <a:chExt cx="37776" cy="32451"/>
              </a:xfrm>
            </p:grpSpPr>
            <p:sp>
              <p:nvSpPr>
                <p:cNvPr id="8486" name="Google Shape;8486;p64"/>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7" name="Google Shape;8487;p64"/>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88" name="Google Shape;8488;p64"/>
              <p:cNvGrpSpPr/>
              <p:nvPr/>
            </p:nvGrpSpPr>
            <p:grpSpPr>
              <a:xfrm>
                <a:off x="4411813" y="3331711"/>
                <a:ext cx="37776" cy="32451"/>
                <a:chOff x="4411813" y="3331711"/>
                <a:chExt cx="37776" cy="32451"/>
              </a:xfrm>
            </p:grpSpPr>
            <p:sp>
              <p:nvSpPr>
                <p:cNvPr id="8489" name="Google Shape;8489;p64"/>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0" name="Google Shape;8490;p64"/>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91" name="Google Shape;8491;p64"/>
              <p:cNvGrpSpPr/>
              <p:nvPr/>
            </p:nvGrpSpPr>
            <p:grpSpPr>
              <a:xfrm>
                <a:off x="4337984" y="3375188"/>
                <a:ext cx="37776" cy="32357"/>
                <a:chOff x="4337984" y="3375188"/>
                <a:chExt cx="37776" cy="32357"/>
              </a:xfrm>
            </p:grpSpPr>
            <p:sp>
              <p:nvSpPr>
                <p:cNvPr id="8492" name="Google Shape;8492;p64"/>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3" name="Google Shape;8493;p64"/>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94" name="Google Shape;8494;p64"/>
              <p:cNvGrpSpPr/>
              <p:nvPr/>
            </p:nvGrpSpPr>
            <p:grpSpPr>
              <a:xfrm>
                <a:off x="4494867" y="3090530"/>
                <a:ext cx="37878" cy="32451"/>
                <a:chOff x="4494867" y="3090530"/>
                <a:chExt cx="37878" cy="32451"/>
              </a:xfrm>
            </p:grpSpPr>
            <p:sp>
              <p:nvSpPr>
                <p:cNvPr id="8495" name="Google Shape;8495;p64"/>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6" name="Google Shape;8496;p64"/>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97" name="Google Shape;8497;p64"/>
              <p:cNvGrpSpPr/>
              <p:nvPr/>
            </p:nvGrpSpPr>
            <p:grpSpPr>
              <a:xfrm>
                <a:off x="4525124" y="3207774"/>
                <a:ext cx="37783" cy="32420"/>
                <a:chOff x="4525124" y="3207774"/>
                <a:chExt cx="37783" cy="32420"/>
              </a:xfrm>
            </p:grpSpPr>
            <p:sp>
              <p:nvSpPr>
                <p:cNvPr id="8498" name="Google Shape;8498;p64"/>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9" name="Google Shape;8499;p64"/>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500" name="Google Shape;8500;p64"/>
              <p:cNvGrpSpPr/>
              <p:nvPr/>
            </p:nvGrpSpPr>
            <p:grpSpPr>
              <a:xfrm>
                <a:off x="4440544" y="3176479"/>
                <a:ext cx="31499" cy="26898"/>
                <a:chOff x="4440544" y="3176479"/>
                <a:chExt cx="31499" cy="26898"/>
              </a:xfrm>
            </p:grpSpPr>
            <p:sp>
              <p:nvSpPr>
                <p:cNvPr id="8501" name="Google Shape;8501;p64"/>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2" name="Google Shape;8502;p64"/>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503" name="Google Shape;8503;p64"/>
              <p:cNvGrpSpPr/>
              <p:nvPr/>
            </p:nvGrpSpPr>
            <p:grpSpPr>
              <a:xfrm>
                <a:off x="4350545" y="3156400"/>
                <a:ext cx="31405" cy="27001"/>
                <a:chOff x="4350545" y="3156400"/>
                <a:chExt cx="31405" cy="27001"/>
              </a:xfrm>
            </p:grpSpPr>
            <p:sp>
              <p:nvSpPr>
                <p:cNvPr id="8504" name="Google Shape;8504;p64"/>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5" name="Google Shape;8505;p64"/>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506" name="Google Shape;8506;p64"/>
              <p:cNvGrpSpPr/>
              <p:nvPr/>
            </p:nvGrpSpPr>
            <p:grpSpPr>
              <a:xfrm>
                <a:off x="4376703" y="3255058"/>
                <a:ext cx="31405" cy="27001"/>
                <a:chOff x="4376703" y="3255058"/>
                <a:chExt cx="31405" cy="27001"/>
              </a:xfrm>
            </p:grpSpPr>
            <p:sp>
              <p:nvSpPr>
                <p:cNvPr id="8507" name="Google Shape;8507;p64"/>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8" name="Google Shape;8508;p64"/>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509" name="Google Shape;8509;p64"/>
              <p:cNvGrpSpPr/>
              <p:nvPr/>
            </p:nvGrpSpPr>
            <p:grpSpPr>
              <a:xfrm>
                <a:off x="4331322" y="3283656"/>
                <a:ext cx="31405" cy="26945"/>
                <a:chOff x="4331322" y="3283656"/>
                <a:chExt cx="31405" cy="26945"/>
              </a:xfrm>
            </p:grpSpPr>
            <p:sp>
              <p:nvSpPr>
                <p:cNvPr id="8510" name="Google Shape;8510;p64"/>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1" name="Google Shape;8511;p64"/>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512" name="Google Shape;8512;p64"/>
              <p:cNvGrpSpPr/>
              <p:nvPr/>
            </p:nvGrpSpPr>
            <p:grpSpPr>
              <a:xfrm>
                <a:off x="4380510" y="3065882"/>
                <a:ext cx="31405" cy="26938"/>
                <a:chOff x="4380510" y="3065882"/>
                <a:chExt cx="31405" cy="26938"/>
              </a:xfrm>
            </p:grpSpPr>
            <p:sp>
              <p:nvSpPr>
                <p:cNvPr id="8513" name="Google Shape;8513;p64"/>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4" name="Google Shape;8514;p64"/>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515" name="Google Shape;8515;p64"/>
            <p:cNvGrpSpPr/>
            <p:nvPr/>
          </p:nvGrpSpPr>
          <p:grpSpPr>
            <a:xfrm>
              <a:off x="4558998" y="3188237"/>
              <a:ext cx="1280131" cy="1052746"/>
              <a:chOff x="4558998" y="3188237"/>
              <a:chExt cx="1280131" cy="1052746"/>
            </a:xfrm>
          </p:grpSpPr>
          <p:sp>
            <p:nvSpPr>
              <p:cNvPr id="8516" name="Google Shape;8516;p64"/>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17" name="Google Shape;8517;p64"/>
              <p:cNvGrpSpPr/>
              <p:nvPr/>
            </p:nvGrpSpPr>
            <p:grpSpPr>
              <a:xfrm>
                <a:off x="4579164" y="3203653"/>
                <a:ext cx="1244833" cy="1020397"/>
                <a:chOff x="4579164" y="3203653"/>
                <a:chExt cx="1244833" cy="1020397"/>
              </a:xfrm>
            </p:grpSpPr>
            <p:sp>
              <p:nvSpPr>
                <p:cNvPr id="8518" name="Google Shape;8518;p64"/>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9" name="Google Shape;8519;p64"/>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20" name="Google Shape;8520;p64"/>
                <p:cNvGrpSpPr/>
                <p:nvPr/>
              </p:nvGrpSpPr>
              <p:grpSpPr>
                <a:xfrm>
                  <a:off x="4579164" y="3203653"/>
                  <a:ext cx="1244833" cy="1020397"/>
                  <a:chOff x="4579164" y="3203653"/>
                  <a:chExt cx="1244833" cy="1020397"/>
                </a:xfrm>
              </p:grpSpPr>
              <p:sp>
                <p:nvSpPr>
                  <p:cNvPr id="8521" name="Google Shape;8521;p64"/>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2" name="Google Shape;8522;p64"/>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23" name="Google Shape;8523;p64"/>
                  <p:cNvGrpSpPr/>
                  <p:nvPr/>
                </p:nvGrpSpPr>
                <p:grpSpPr>
                  <a:xfrm>
                    <a:off x="4579164" y="3203653"/>
                    <a:ext cx="1244833" cy="1020397"/>
                    <a:chOff x="4579164" y="3203653"/>
                    <a:chExt cx="1244833" cy="1020397"/>
                  </a:xfrm>
                </p:grpSpPr>
                <p:sp>
                  <p:nvSpPr>
                    <p:cNvPr id="8524" name="Google Shape;8524;p64"/>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5" name="Google Shape;8525;p64"/>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6" name="Google Shape;8526;p64"/>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7" name="Google Shape;8527;p64"/>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8" name="Google Shape;8528;p64"/>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9" name="Google Shape;8529;p64"/>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0" name="Google Shape;8530;p64"/>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1" name="Google Shape;8531;p64"/>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32" name="Google Shape;8532;p64"/>
                    <p:cNvGrpSpPr/>
                    <p:nvPr/>
                  </p:nvGrpSpPr>
                  <p:grpSpPr>
                    <a:xfrm>
                      <a:off x="4579164" y="3203653"/>
                      <a:ext cx="1244833" cy="1020397"/>
                      <a:chOff x="4579164" y="3203653"/>
                      <a:chExt cx="1244833" cy="1020397"/>
                    </a:xfrm>
                  </p:grpSpPr>
                  <p:sp>
                    <p:nvSpPr>
                      <p:cNvPr id="8533" name="Google Shape;8533;p64"/>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4" name="Google Shape;8534;p64"/>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5" name="Google Shape;8535;p64"/>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6" name="Google Shape;8536;p64"/>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7" name="Google Shape;8537;p64"/>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8" name="Google Shape;8538;p64"/>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9" name="Google Shape;8539;p64"/>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0" name="Google Shape;8540;p64"/>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1" name="Google Shape;8541;p64"/>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2" name="Google Shape;8542;p64"/>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3" name="Google Shape;8543;p64"/>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4" name="Google Shape;8544;p64"/>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5" name="Google Shape;8545;p64"/>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6" name="Google Shape;8546;p64"/>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47" name="Google Shape;8547;p64"/>
                      <p:cNvGrpSpPr/>
                      <p:nvPr/>
                    </p:nvGrpSpPr>
                    <p:grpSpPr>
                      <a:xfrm>
                        <a:off x="4579164" y="3203653"/>
                        <a:ext cx="1244833" cy="1020397"/>
                        <a:chOff x="4579164" y="3203653"/>
                        <a:chExt cx="1244833" cy="1020397"/>
                      </a:xfrm>
                    </p:grpSpPr>
                    <p:sp>
                      <p:nvSpPr>
                        <p:cNvPr id="8548" name="Google Shape;8548;p64"/>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9" name="Google Shape;8549;p64"/>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0" name="Google Shape;8550;p64"/>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1" name="Google Shape;8551;p64"/>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2" name="Google Shape;8552;p64"/>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3" name="Google Shape;8553;p64"/>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4" name="Google Shape;8554;p64"/>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5" name="Google Shape;8555;p64"/>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6" name="Google Shape;8556;p64"/>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7" name="Google Shape;8557;p64"/>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8" name="Google Shape;8558;p64"/>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9" name="Google Shape;8559;p64"/>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0" name="Google Shape;8560;p64"/>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1" name="Google Shape;8561;p64"/>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2" name="Google Shape;8562;p64"/>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3" name="Google Shape;8563;p64"/>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4" name="Google Shape;8564;p64"/>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5" name="Google Shape;8565;p64"/>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6" name="Google Shape;8566;p64"/>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7" name="Google Shape;8567;p64"/>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8" name="Google Shape;8568;p64"/>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9" name="Google Shape;8569;p64"/>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0" name="Google Shape;8570;p64"/>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1" name="Google Shape;8571;p64"/>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72" name="Google Shape;8572;p64"/>
                        <p:cNvGrpSpPr/>
                        <p:nvPr/>
                      </p:nvGrpSpPr>
                      <p:grpSpPr>
                        <a:xfrm>
                          <a:off x="4579164" y="3203653"/>
                          <a:ext cx="1244833" cy="1020397"/>
                          <a:chOff x="4579164" y="3203653"/>
                          <a:chExt cx="1244833" cy="1020397"/>
                        </a:xfrm>
                      </p:grpSpPr>
                      <p:sp>
                        <p:nvSpPr>
                          <p:cNvPr id="8573" name="Google Shape;8573;p64"/>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74" name="Google Shape;8574;p64"/>
                          <p:cNvGrpSpPr/>
                          <p:nvPr/>
                        </p:nvGrpSpPr>
                        <p:grpSpPr>
                          <a:xfrm>
                            <a:off x="4579164" y="3203653"/>
                            <a:ext cx="1244833" cy="1020397"/>
                            <a:chOff x="4579164" y="3203653"/>
                            <a:chExt cx="1244833" cy="1020397"/>
                          </a:xfrm>
                        </p:grpSpPr>
                        <p:sp>
                          <p:nvSpPr>
                            <p:cNvPr id="8575" name="Google Shape;8575;p64"/>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6" name="Google Shape;8576;p64"/>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7" name="Google Shape;8577;p64"/>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8" name="Google Shape;8578;p64"/>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9" name="Google Shape;8579;p64"/>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0" name="Google Shape;8580;p64"/>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1" name="Google Shape;8581;p64"/>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82" name="Google Shape;8582;p64"/>
                            <p:cNvGrpSpPr/>
                            <p:nvPr/>
                          </p:nvGrpSpPr>
                          <p:grpSpPr>
                            <a:xfrm>
                              <a:off x="4579164" y="3203653"/>
                              <a:ext cx="1244833" cy="1020397"/>
                              <a:chOff x="4579164" y="3203653"/>
                              <a:chExt cx="1244833" cy="1020397"/>
                            </a:xfrm>
                          </p:grpSpPr>
                          <p:sp>
                            <p:nvSpPr>
                              <p:cNvPr id="8583" name="Google Shape;8583;p64"/>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4" name="Google Shape;8584;p64"/>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5" name="Google Shape;8585;p64"/>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6" name="Google Shape;8586;p64"/>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7" name="Google Shape;8587;p64"/>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8" name="Google Shape;8588;p64"/>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9" name="Google Shape;8589;p64"/>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0" name="Google Shape;8590;p64"/>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1" name="Google Shape;8591;p64"/>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2" name="Google Shape;8592;p64"/>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3" name="Google Shape;8593;p64"/>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4" name="Google Shape;8594;p64"/>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5" name="Google Shape;8595;p64"/>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96" name="Google Shape;8596;p64"/>
                              <p:cNvGrpSpPr/>
                              <p:nvPr/>
                            </p:nvGrpSpPr>
                            <p:grpSpPr>
                              <a:xfrm>
                                <a:off x="4579164" y="3203653"/>
                                <a:ext cx="1244833" cy="1020397"/>
                                <a:chOff x="4579164" y="3203653"/>
                                <a:chExt cx="1244833" cy="1020397"/>
                              </a:xfrm>
                            </p:grpSpPr>
                            <p:sp>
                              <p:nvSpPr>
                                <p:cNvPr id="8597" name="Google Shape;8597;p64"/>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8" name="Google Shape;8598;p64"/>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9" name="Google Shape;8599;p64"/>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0" name="Google Shape;8600;p64"/>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1" name="Google Shape;8601;p64"/>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2" name="Google Shape;8602;p64"/>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3" name="Google Shape;8603;p64"/>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604" name="Google Shape;8604;p64"/>
                                <p:cNvGrpSpPr/>
                                <p:nvPr/>
                              </p:nvGrpSpPr>
                              <p:grpSpPr>
                                <a:xfrm>
                                  <a:off x="4579164" y="3203653"/>
                                  <a:ext cx="1244833" cy="1020397"/>
                                  <a:chOff x="4579164" y="3203653"/>
                                  <a:chExt cx="1244833" cy="1020397"/>
                                </a:xfrm>
                              </p:grpSpPr>
                              <p:sp>
                                <p:nvSpPr>
                                  <p:cNvPr id="8605" name="Google Shape;8605;p64"/>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6" name="Google Shape;8606;p64"/>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7" name="Google Shape;8607;p64"/>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8" name="Google Shape;8608;p64"/>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9" name="Google Shape;8609;p64"/>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610" name="Google Shape;8610;p64"/>
                                  <p:cNvGrpSpPr/>
                                  <p:nvPr/>
                                </p:nvGrpSpPr>
                                <p:grpSpPr>
                                  <a:xfrm>
                                    <a:off x="4579164" y="3203653"/>
                                    <a:ext cx="1244833" cy="1020397"/>
                                    <a:chOff x="4579164" y="3203653"/>
                                    <a:chExt cx="1244833" cy="1020397"/>
                                  </a:xfrm>
                                </p:grpSpPr>
                                <p:sp>
                                  <p:nvSpPr>
                                    <p:cNvPr id="8611" name="Google Shape;8611;p64"/>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2" name="Google Shape;8612;p64"/>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3" name="Google Shape;8613;p64"/>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4" name="Google Shape;8614;p64"/>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sp>
                          <p:nvSpPr>
                            <p:cNvPr id="8615" name="Google Shape;8615;p64"/>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6" name="Google Shape;8616;p64"/>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7" name="Google Shape;8617;p64"/>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sp>
                      <p:nvSpPr>
                        <p:cNvPr id="8618" name="Google Shape;8618;p64"/>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grpSp>
          <p:grpSp>
            <p:nvGrpSpPr>
              <p:cNvPr id="8619" name="Google Shape;8619;p64"/>
              <p:cNvGrpSpPr/>
              <p:nvPr/>
            </p:nvGrpSpPr>
            <p:grpSpPr>
              <a:xfrm>
                <a:off x="4595437" y="3598775"/>
                <a:ext cx="37776" cy="32451"/>
                <a:chOff x="4595437" y="3598775"/>
                <a:chExt cx="37776" cy="32451"/>
              </a:xfrm>
            </p:grpSpPr>
            <p:sp>
              <p:nvSpPr>
                <p:cNvPr id="8620" name="Google Shape;8620;p64"/>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1" name="Google Shape;8621;p64"/>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22" name="Google Shape;8622;p64"/>
              <p:cNvGrpSpPr/>
              <p:nvPr/>
            </p:nvGrpSpPr>
            <p:grpSpPr>
              <a:xfrm>
                <a:off x="4641864" y="3524443"/>
                <a:ext cx="37776" cy="32380"/>
                <a:chOff x="4641864" y="3524443"/>
                <a:chExt cx="37776" cy="32380"/>
              </a:xfrm>
            </p:grpSpPr>
            <p:sp>
              <p:nvSpPr>
                <p:cNvPr id="8623" name="Google Shape;8623;p64"/>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4" name="Google Shape;8624;p64"/>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25" name="Google Shape;8625;p64"/>
              <p:cNvGrpSpPr/>
              <p:nvPr/>
            </p:nvGrpSpPr>
            <p:grpSpPr>
              <a:xfrm>
                <a:off x="4648431" y="3893901"/>
                <a:ext cx="37776" cy="32357"/>
                <a:chOff x="4648431" y="3893901"/>
                <a:chExt cx="37776" cy="32357"/>
              </a:xfrm>
            </p:grpSpPr>
            <p:sp>
              <p:nvSpPr>
                <p:cNvPr id="8626" name="Google Shape;8626;p64"/>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7" name="Google Shape;8627;p64"/>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28" name="Google Shape;8628;p64"/>
              <p:cNvGrpSpPr/>
              <p:nvPr/>
            </p:nvGrpSpPr>
            <p:grpSpPr>
              <a:xfrm>
                <a:off x="4567752" y="3722908"/>
                <a:ext cx="37870" cy="32380"/>
                <a:chOff x="4567752" y="3722908"/>
                <a:chExt cx="37870" cy="32380"/>
              </a:xfrm>
            </p:grpSpPr>
            <p:sp>
              <p:nvSpPr>
                <p:cNvPr id="8629" name="Google Shape;8629;p64"/>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0" name="Google Shape;8630;p64"/>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31" name="Google Shape;8631;p64"/>
              <p:cNvGrpSpPr/>
              <p:nvPr/>
            </p:nvGrpSpPr>
            <p:grpSpPr>
              <a:xfrm>
                <a:off x="4617506" y="3652052"/>
                <a:ext cx="37783" cy="32357"/>
                <a:chOff x="4617506" y="3652052"/>
                <a:chExt cx="37783" cy="32357"/>
              </a:xfrm>
            </p:grpSpPr>
            <p:sp>
              <p:nvSpPr>
                <p:cNvPr id="8632" name="Google Shape;8632;p64"/>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3" name="Google Shape;8633;p64"/>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34" name="Google Shape;8634;p64"/>
              <p:cNvGrpSpPr/>
              <p:nvPr/>
            </p:nvGrpSpPr>
            <p:grpSpPr>
              <a:xfrm>
                <a:off x="4739005" y="3554149"/>
                <a:ext cx="37870" cy="32357"/>
                <a:chOff x="4739005" y="3554149"/>
                <a:chExt cx="37870" cy="32357"/>
              </a:xfrm>
            </p:grpSpPr>
            <p:sp>
              <p:nvSpPr>
                <p:cNvPr id="8635" name="Google Shape;8635;p64"/>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6" name="Google Shape;8636;p64"/>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37" name="Google Shape;8637;p64"/>
              <p:cNvGrpSpPr/>
              <p:nvPr/>
            </p:nvGrpSpPr>
            <p:grpSpPr>
              <a:xfrm>
                <a:off x="4806557" y="3630258"/>
                <a:ext cx="37776" cy="32364"/>
                <a:chOff x="4806557" y="3630258"/>
                <a:chExt cx="37776" cy="32364"/>
              </a:xfrm>
            </p:grpSpPr>
            <p:sp>
              <p:nvSpPr>
                <p:cNvPr id="8638" name="Google Shape;8638;p64"/>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9" name="Google Shape;8639;p64"/>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40" name="Google Shape;8640;p64"/>
              <p:cNvGrpSpPr/>
              <p:nvPr/>
            </p:nvGrpSpPr>
            <p:grpSpPr>
              <a:xfrm>
                <a:off x="4737007" y="4004357"/>
                <a:ext cx="37870" cy="32357"/>
                <a:chOff x="4737007" y="4004357"/>
                <a:chExt cx="37870" cy="32357"/>
              </a:xfrm>
            </p:grpSpPr>
            <p:sp>
              <p:nvSpPr>
                <p:cNvPr id="8641" name="Google Shape;8641;p64"/>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2" name="Google Shape;8642;p64"/>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43" name="Google Shape;8643;p64"/>
              <p:cNvGrpSpPr/>
              <p:nvPr/>
            </p:nvGrpSpPr>
            <p:grpSpPr>
              <a:xfrm>
                <a:off x="4773634" y="4208627"/>
                <a:ext cx="37776" cy="32357"/>
                <a:chOff x="4773634" y="4208627"/>
                <a:chExt cx="37776" cy="32357"/>
              </a:xfrm>
            </p:grpSpPr>
            <p:sp>
              <p:nvSpPr>
                <p:cNvPr id="8644" name="Google Shape;8644;p64"/>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5" name="Google Shape;8645;p64"/>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46" name="Google Shape;8646;p64"/>
              <p:cNvGrpSpPr/>
              <p:nvPr/>
            </p:nvGrpSpPr>
            <p:grpSpPr>
              <a:xfrm>
                <a:off x="4888282" y="4074764"/>
                <a:ext cx="37776" cy="32451"/>
                <a:chOff x="4888282" y="4074764"/>
                <a:chExt cx="37776" cy="32451"/>
              </a:xfrm>
            </p:grpSpPr>
            <p:sp>
              <p:nvSpPr>
                <p:cNvPr id="8647" name="Google Shape;8647;p64"/>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8" name="Google Shape;8648;p64"/>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49" name="Google Shape;8649;p64"/>
              <p:cNvGrpSpPr/>
              <p:nvPr/>
            </p:nvGrpSpPr>
            <p:grpSpPr>
              <a:xfrm>
                <a:off x="4901315" y="3804271"/>
                <a:ext cx="37776" cy="32364"/>
                <a:chOff x="4901315" y="3804271"/>
                <a:chExt cx="37776" cy="32364"/>
              </a:xfrm>
            </p:grpSpPr>
            <p:sp>
              <p:nvSpPr>
                <p:cNvPr id="8650" name="Google Shape;8650;p64"/>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1" name="Google Shape;8651;p64"/>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52" name="Google Shape;8652;p64"/>
              <p:cNvGrpSpPr/>
              <p:nvPr/>
            </p:nvGrpSpPr>
            <p:grpSpPr>
              <a:xfrm>
                <a:off x="4866394" y="3715035"/>
                <a:ext cx="37846" cy="32357"/>
                <a:chOff x="4866394" y="3715035"/>
                <a:chExt cx="37846" cy="32357"/>
              </a:xfrm>
            </p:grpSpPr>
            <p:sp>
              <p:nvSpPr>
                <p:cNvPr id="8653" name="Google Shape;8653;p64"/>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4" name="Google Shape;8654;p64"/>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55" name="Google Shape;8655;p64"/>
              <p:cNvGrpSpPr/>
              <p:nvPr/>
            </p:nvGrpSpPr>
            <p:grpSpPr>
              <a:xfrm>
                <a:off x="4979233" y="3839798"/>
                <a:ext cx="37878" cy="32420"/>
                <a:chOff x="4979233" y="3839798"/>
                <a:chExt cx="37878" cy="32420"/>
              </a:xfrm>
            </p:grpSpPr>
            <p:sp>
              <p:nvSpPr>
                <p:cNvPr id="8656" name="Google Shape;8656;p64"/>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7" name="Google Shape;8657;p64"/>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58" name="Google Shape;8658;p64"/>
              <p:cNvGrpSpPr/>
              <p:nvPr/>
            </p:nvGrpSpPr>
            <p:grpSpPr>
              <a:xfrm>
                <a:off x="4790662" y="3679147"/>
                <a:ext cx="37783" cy="32380"/>
                <a:chOff x="4790662" y="3679147"/>
                <a:chExt cx="37783" cy="32380"/>
              </a:xfrm>
            </p:grpSpPr>
            <p:sp>
              <p:nvSpPr>
                <p:cNvPr id="8659" name="Google Shape;8659;p64"/>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0" name="Google Shape;8660;p64"/>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61" name="Google Shape;8661;p64"/>
              <p:cNvGrpSpPr/>
              <p:nvPr/>
            </p:nvGrpSpPr>
            <p:grpSpPr>
              <a:xfrm>
                <a:off x="4857263" y="3557861"/>
                <a:ext cx="37776" cy="32357"/>
                <a:chOff x="4857263" y="3557861"/>
                <a:chExt cx="37776" cy="32357"/>
              </a:xfrm>
            </p:grpSpPr>
            <p:sp>
              <p:nvSpPr>
                <p:cNvPr id="8662" name="Google Shape;8662;p64"/>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3" name="Google Shape;8663;p64"/>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64" name="Google Shape;8664;p64"/>
              <p:cNvGrpSpPr/>
              <p:nvPr/>
            </p:nvGrpSpPr>
            <p:grpSpPr>
              <a:xfrm>
                <a:off x="4883902" y="3648033"/>
                <a:ext cx="37783" cy="32380"/>
                <a:chOff x="4883902" y="3648033"/>
                <a:chExt cx="37783" cy="32380"/>
              </a:xfrm>
            </p:grpSpPr>
            <p:sp>
              <p:nvSpPr>
                <p:cNvPr id="8665" name="Google Shape;8665;p64"/>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6" name="Google Shape;8666;p64"/>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67" name="Google Shape;8667;p64"/>
              <p:cNvGrpSpPr/>
              <p:nvPr/>
            </p:nvGrpSpPr>
            <p:grpSpPr>
              <a:xfrm>
                <a:off x="4907780" y="3347220"/>
                <a:ext cx="37878" cy="32357"/>
                <a:chOff x="4907780" y="3347220"/>
                <a:chExt cx="37878" cy="32357"/>
              </a:xfrm>
            </p:grpSpPr>
            <p:sp>
              <p:nvSpPr>
                <p:cNvPr id="8668" name="Google Shape;8668;p64"/>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9" name="Google Shape;8669;p64"/>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70" name="Google Shape;8670;p64"/>
              <p:cNvGrpSpPr/>
              <p:nvPr/>
            </p:nvGrpSpPr>
            <p:grpSpPr>
              <a:xfrm>
                <a:off x="5065048" y="3738150"/>
                <a:ext cx="37783" cy="32364"/>
                <a:chOff x="5065048" y="3738150"/>
                <a:chExt cx="37783" cy="32364"/>
              </a:xfrm>
            </p:grpSpPr>
            <p:sp>
              <p:nvSpPr>
                <p:cNvPr id="8671" name="Google Shape;8671;p64"/>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2" name="Google Shape;8672;p64"/>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73" name="Google Shape;8673;p64"/>
              <p:cNvGrpSpPr/>
              <p:nvPr/>
            </p:nvGrpSpPr>
            <p:grpSpPr>
              <a:xfrm>
                <a:off x="5071616" y="3284615"/>
                <a:ext cx="37783" cy="32357"/>
                <a:chOff x="5071616" y="3284615"/>
                <a:chExt cx="37783" cy="32357"/>
              </a:xfrm>
            </p:grpSpPr>
            <p:sp>
              <p:nvSpPr>
                <p:cNvPr id="8674" name="Google Shape;8674;p64"/>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5" name="Google Shape;8675;p64"/>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76" name="Google Shape;8676;p64"/>
              <p:cNvGrpSpPr/>
              <p:nvPr/>
            </p:nvGrpSpPr>
            <p:grpSpPr>
              <a:xfrm>
                <a:off x="5389291" y="3759921"/>
                <a:ext cx="37783" cy="32380"/>
                <a:chOff x="5389291" y="3759921"/>
                <a:chExt cx="37783" cy="32380"/>
              </a:xfrm>
            </p:grpSpPr>
            <p:sp>
              <p:nvSpPr>
                <p:cNvPr id="8677" name="Google Shape;8677;p64"/>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8" name="Google Shape;8678;p64"/>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79" name="Google Shape;8679;p64"/>
              <p:cNvGrpSpPr/>
              <p:nvPr/>
            </p:nvGrpSpPr>
            <p:grpSpPr>
              <a:xfrm>
                <a:off x="5431534" y="3632932"/>
                <a:ext cx="37878" cy="32451"/>
                <a:chOff x="5431534" y="3632932"/>
                <a:chExt cx="37878" cy="32451"/>
              </a:xfrm>
            </p:grpSpPr>
            <p:sp>
              <p:nvSpPr>
                <p:cNvPr id="8680" name="Google Shape;8680;p64"/>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1" name="Google Shape;8681;p64"/>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82" name="Google Shape;8682;p64"/>
              <p:cNvGrpSpPr/>
              <p:nvPr/>
            </p:nvGrpSpPr>
            <p:grpSpPr>
              <a:xfrm>
                <a:off x="5540755" y="3544829"/>
                <a:ext cx="37783" cy="32357"/>
                <a:chOff x="5540755" y="3544829"/>
                <a:chExt cx="37783" cy="32357"/>
              </a:xfrm>
            </p:grpSpPr>
            <p:sp>
              <p:nvSpPr>
                <p:cNvPr id="8683" name="Google Shape;8683;p64"/>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4" name="Google Shape;8684;p64"/>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85" name="Google Shape;8685;p64"/>
              <p:cNvGrpSpPr/>
              <p:nvPr/>
            </p:nvGrpSpPr>
            <p:grpSpPr>
              <a:xfrm>
                <a:off x="5579293" y="3412107"/>
                <a:ext cx="37776" cy="32357"/>
                <a:chOff x="5579293" y="3412107"/>
                <a:chExt cx="37776" cy="32357"/>
              </a:xfrm>
            </p:grpSpPr>
            <p:sp>
              <p:nvSpPr>
                <p:cNvPr id="8686" name="Google Shape;8686;p64"/>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7" name="Google Shape;8687;p64"/>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88" name="Google Shape;8688;p64"/>
              <p:cNvGrpSpPr/>
              <p:nvPr/>
            </p:nvGrpSpPr>
            <p:grpSpPr>
              <a:xfrm>
                <a:off x="5801346" y="3284615"/>
                <a:ext cx="37783" cy="32357"/>
                <a:chOff x="5801346" y="3284615"/>
                <a:chExt cx="37783" cy="32357"/>
              </a:xfrm>
            </p:grpSpPr>
            <p:sp>
              <p:nvSpPr>
                <p:cNvPr id="8689" name="Google Shape;8689;p64"/>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0" name="Google Shape;8690;p64"/>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91" name="Google Shape;8691;p64"/>
              <p:cNvGrpSpPr/>
              <p:nvPr/>
            </p:nvGrpSpPr>
            <p:grpSpPr>
              <a:xfrm>
                <a:off x="5763578" y="3399067"/>
                <a:ext cx="37776" cy="32364"/>
                <a:chOff x="5763578" y="3399067"/>
                <a:chExt cx="37776" cy="32364"/>
              </a:xfrm>
            </p:grpSpPr>
            <p:sp>
              <p:nvSpPr>
                <p:cNvPr id="8692" name="Google Shape;8692;p64"/>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3" name="Google Shape;8693;p64"/>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94" name="Google Shape;8694;p64"/>
              <p:cNvGrpSpPr/>
              <p:nvPr/>
            </p:nvGrpSpPr>
            <p:grpSpPr>
              <a:xfrm>
                <a:off x="5395858" y="3230952"/>
                <a:ext cx="37776" cy="32364"/>
                <a:chOff x="5395858" y="3230952"/>
                <a:chExt cx="37776" cy="32364"/>
              </a:xfrm>
            </p:grpSpPr>
            <p:sp>
              <p:nvSpPr>
                <p:cNvPr id="8695" name="Google Shape;8695;p64"/>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6" name="Google Shape;8696;p64"/>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97" name="Google Shape;8697;p64"/>
              <p:cNvGrpSpPr/>
              <p:nvPr/>
            </p:nvGrpSpPr>
            <p:grpSpPr>
              <a:xfrm>
                <a:off x="5264088" y="3188237"/>
                <a:ext cx="37776" cy="32357"/>
                <a:chOff x="5264088" y="3188237"/>
                <a:chExt cx="37776" cy="32357"/>
              </a:xfrm>
            </p:grpSpPr>
            <p:sp>
              <p:nvSpPr>
                <p:cNvPr id="8698" name="Google Shape;8698;p64"/>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9" name="Google Shape;8699;p64"/>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00" name="Google Shape;8700;p64"/>
              <p:cNvGrpSpPr/>
              <p:nvPr/>
            </p:nvGrpSpPr>
            <p:grpSpPr>
              <a:xfrm>
                <a:off x="5585758" y="3237425"/>
                <a:ext cx="37878" cy="32357"/>
                <a:chOff x="5585758" y="3237425"/>
                <a:chExt cx="37878" cy="32357"/>
              </a:xfrm>
            </p:grpSpPr>
            <p:sp>
              <p:nvSpPr>
                <p:cNvPr id="8701" name="Google Shape;8701;p64"/>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2" name="Google Shape;8702;p64"/>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03" name="Google Shape;8703;p64"/>
              <p:cNvGrpSpPr/>
              <p:nvPr/>
            </p:nvGrpSpPr>
            <p:grpSpPr>
              <a:xfrm>
                <a:off x="4874196" y="3291088"/>
                <a:ext cx="37878" cy="32451"/>
                <a:chOff x="4874196" y="3291088"/>
                <a:chExt cx="37878" cy="32451"/>
              </a:xfrm>
            </p:grpSpPr>
            <p:sp>
              <p:nvSpPr>
                <p:cNvPr id="8704" name="Google Shape;8704;p64"/>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5" name="Google Shape;8705;p64"/>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06" name="Google Shape;8706;p64"/>
              <p:cNvGrpSpPr/>
              <p:nvPr/>
            </p:nvGrpSpPr>
            <p:grpSpPr>
              <a:xfrm>
                <a:off x="5197770" y="3785466"/>
                <a:ext cx="37783" cy="32427"/>
                <a:chOff x="5197770" y="3785466"/>
                <a:chExt cx="37783" cy="32427"/>
              </a:xfrm>
            </p:grpSpPr>
            <p:sp>
              <p:nvSpPr>
                <p:cNvPr id="8707" name="Google Shape;8707;p64"/>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8" name="Google Shape;8708;p64"/>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09" name="Google Shape;8709;p64"/>
              <p:cNvGrpSpPr/>
              <p:nvPr/>
            </p:nvGrpSpPr>
            <p:grpSpPr>
              <a:xfrm>
                <a:off x="5177699" y="3492117"/>
                <a:ext cx="37776" cy="32357"/>
                <a:chOff x="5177699" y="3492117"/>
                <a:chExt cx="37776" cy="32357"/>
              </a:xfrm>
            </p:grpSpPr>
            <p:sp>
              <p:nvSpPr>
                <p:cNvPr id="8710" name="Google Shape;8710;p64"/>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1" name="Google Shape;8711;p64"/>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12" name="Google Shape;8712;p64"/>
              <p:cNvGrpSpPr/>
              <p:nvPr/>
            </p:nvGrpSpPr>
            <p:grpSpPr>
              <a:xfrm>
                <a:off x="5349431" y="3622346"/>
                <a:ext cx="37870" cy="32380"/>
                <a:chOff x="5349431" y="3622346"/>
                <a:chExt cx="37870" cy="32380"/>
              </a:xfrm>
            </p:grpSpPr>
            <p:sp>
              <p:nvSpPr>
                <p:cNvPr id="8713" name="Google Shape;8713;p64"/>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4" name="Google Shape;8714;p64"/>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15" name="Google Shape;8715;p64"/>
              <p:cNvGrpSpPr/>
              <p:nvPr/>
            </p:nvGrpSpPr>
            <p:grpSpPr>
              <a:xfrm>
                <a:off x="5068855" y="3563980"/>
                <a:ext cx="53954" cy="46223"/>
                <a:chOff x="5068855" y="3563980"/>
                <a:chExt cx="53954" cy="46223"/>
              </a:xfrm>
            </p:grpSpPr>
            <p:sp>
              <p:nvSpPr>
                <p:cNvPr id="8716" name="Google Shape;8716;p64"/>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7" name="Google Shape;8717;p64"/>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18" name="Google Shape;8718;p64"/>
              <p:cNvGrpSpPr/>
              <p:nvPr/>
            </p:nvGrpSpPr>
            <p:grpSpPr>
              <a:xfrm>
                <a:off x="5037654" y="3392507"/>
                <a:ext cx="37870" cy="32451"/>
                <a:chOff x="5037654" y="3392507"/>
                <a:chExt cx="37870" cy="32451"/>
              </a:xfrm>
            </p:grpSpPr>
            <p:sp>
              <p:nvSpPr>
                <p:cNvPr id="8719" name="Google Shape;8719;p64"/>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0" name="Google Shape;8720;p64"/>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21" name="Google Shape;8721;p64"/>
              <p:cNvGrpSpPr/>
              <p:nvPr/>
            </p:nvGrpSpPr>
            <p:grpSpPr>
              <a:xfrm>
                <a:off x="5456560" y="3368629"/>
                <a:ext cx="37870" cy="32451"/>
                <a:chOff x="5456560" y="3368629"/>
                <a:chExt cx="37870" cy="32451"/>
              </a:xfrm>
            </p:grpSpPr>
            <p:sp>
              <p:nvSpPr>
                <p:cNvPr id="8722" name="Google Shape;8722;p64"/>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3" name="Google Shape;8723;p64"/>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24" name="Google Shape;8724;p64"/>
              <p:cNvGrpSpPr/>
              <p:nvPr/>
            </p:nvGrpSpPr>
            <p:grpSpPr>
              <a:xfrm>
                <a:off x="4755749" y="3501516"/>
                <a:ext cx="46246" cy="39608"/>
                <a:chOff x="4755749" y="3501516"/>
                <a:chExt cx="46246" cy="39608"/>
              </a:xfrm>
            </p:grpSpPr>
            <p:sp>
              <p:nvSpPr>
                <p:cNvPr id="8725" name="Google Shape;8725;p64"/>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6" name="Google Shape;8726;p64"/>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27" name="Google Shape;8727;p64"/>
              <p:cNvGrpSpPr/>
              <p:nvPr/>
            </p:nvGrpSpPr>
            <p:grpSpPr>
              <a:xfrm>
                <a:off x="4681346" y="3485582"/>
                <a:ext cx="37783" cy="32427"/>
                <a:chOff x="4681346" y="3485582"/>
                <a:chExt cx="37783" cy="32427"/>
              </a:xfrm>
            </p:grpSpPr>
            <p:sp>
              <p:nvSpPr>
                <p:cNvPr id="8728" name="Google Shape;8728;p64"/>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9" name="Google Shape;8729;p64"/>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30" name="Google Shape;8730;p64"/>
              <p:cNvGrpSpPr/>
              <p:nvPr/>
            </p:nvGrpSpPr>
            <p:grpSpPr>
              <a:xfrm>
                <a:off x="4767067" y="3291088"/>
                <a:ext cx="37878" cy="32451"/>
                <a:chOff x="4767067" y="3291088"/>
                <a:chExt cx="37878" cy="32451"/>
              </a:xfrm>
            </p:grpSpPr>
            <p:sp>
              <p:nvSpPr>
                <p:cNvPr id="8731" name="Google Shape;8731;p64"/>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2" name="Google Shape;8732;p64"/>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33" name="Google Shape;8733;p64"/>
              <p:cNvGrpSpPr/>
              <p:nvPr/>
            </p:nvGrpSpPr>
            <p:grpSpPr>
              <a:xfrm>
                <a:off x="4687819" y="3405539"/>
                <a:ext cx="37776" cy="32451"/>
                <a:chOff x="4687819" y="3405539"/>
                <a:chExt cx="37776" cy="32451"/>
              </a:xfrm>
            </p:grpSpPr>
            <p:sp>
              <p:nvSpPr>
                <p:cNvPr id="8734" name="Google Shape;8734;p64"/>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5" name="Google Shape;8735;p64"/>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36" name="Google Shape;8736;p64"/>
              <p:cNvGrpSpPr/>
              <p:nvPr/>
            </p:nvGrpSpPr>
            <p:grpSpPr>
              <a:xfrm>
                <a:off x="4923101" y="3444809"/>
                <a:ext cx="52813" cy="45318"/>
                <a:chOff x="4923101" y="3444809"/>
                <a:chExt cx="52813" cy="45318"/>
              </a:xfrm>
            </p:grpSpPr>
            <p:sp>
              <p:nvSpPr>
                <p:cNvPr id="8737" name="Google Shape;8737;p64"/>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8" name="Google Shape;8738;p64"/>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39" name="Google Shape;8739;p64"/>
              <p:cNvGrpSpPr/>
              <p:nvPr/>
            </p:nvGrpSpPr>
            <p:grpSpPr>
              <a:xfrm>
                <a:off x="4846040" y="3654750"/>
                <a:ext cx="31405" cy="26993"/>
                <a:chOff x="4846040" y="3654750"/>
                <a:chExt cx="31405" cy="26993"/>
              </a:xfrm>
            </p:grpSpPr>
            <p:sp>
              <p:nvSpPr>
                <p:cNvPr id="8740" name="Google Shape;8740;p64"/>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1" name="Google Shape;8741;p64"/>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42" name="Google Shape;8742;p64"/>
              <p:cNvGrpSpPr/>
              <p:nvPr/>
            </p:nvGrpSpPr>
            <p:grpSpPr>
              <a:xfrm>
                <a:off x="4925673" y="3691700"/>
                <a:ext cx="40253" cy="34472"/>
                <a:chOff x="4925673" y="3691700"/>
                <a:chExt cx="40253" cy="34472"/>
              </a:xfrm>
            </p:grpSpPr>
            <p:sp>
              <p:nvSpPr>
                <p:cNvPr id="8743" name="Google Shape;8743;p64"/>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4" name="Google Shape;8744;p64"/>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45" name="Google Shape;8745;p64"/>
              <p:cNvGrpSpPr/>
              <p:nvPr/>
            </p:nvGrpSpPr>
            <p:grpSpPr>
              <a:xfrm>
                <a:off x="4894653" y="3740848"/>
                <a:ext cx="31405" cy="26906"/>
                <a:chOff x="4894653" y="3740848"/>
                <a:chExt cx="31405" cy="26906"/>
              </a:xfrm>
            </p:grpSpPr>
            <p:sp>
              <p:nvSpPr>
                <p:cNvPr id="8746" name="Google Shape;8746;p64"/>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7" name="Google Shape;8747;p64"/>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48" name="Google Shape;8748;p64"/>
              <p:cNvGrpSpPr/>
              <p:nvPr/>
            </p:nvGrpSpPr>
            <p:grpSpPr>
              <a:xfrm>
                <a:off x="4962300" y="3696348"/>
                <a:ext cx="38255" cy="32773"/>
                <a:chOff x="4962300" y="3696348"/>
                <a:chExt cx="38255" cy="32773"/>
              </a:xfrm>
            </p:grpSpPr>
            <p:sp>
              <p:nvSpPr>
                <p:cNvPr id="8749" name="Google Shape;8749;p64"/>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0" name="Google Shape;8750;p64"/>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51" name="Google Shape;8751;p64"/>
              <p:cNvGrpSpPr/>
              <p:nvPr/>
            </p:nvGrpSpPr>
            <p:grpSpPr>
              <a:xfrm>
                <a:off x="4980185" y="3743349"/>
                <a:ext cx="31499" cy="26969"/>
                <a:chOff x="4980185" y="3743349"/>
                <a:chExt cx="31499" cy="26969"/>
              </a:xfrm>
            </p:grpSpPr>
            <p:sp>
              <p:nvSpPr>
                <p:cNvPr id="8752" name="Google Shape;8752;p64"/>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3" name="Google Shape;8753;p64"/>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54" name="Google Shape;8754;p64"/>
              <p:cNvGrpSpPr/>
              <p:nvPr/>
            </p:nvGrpSpPr>
            <p:grpSpPr>
              <a:xfrm>
                <a:off x="5013768" y="3734312"/>
                <a:ext cx="31499" cy="26969"/>
                <a:chOff x="5013768" y="3734312"/>
                <a:chExt cx="31499" cy="26969"/>
              </a:xfrm>
            </p:grpSpPr>
            <p:sp>
              <p:nvSpPr>
                <p:cNvPr id="8755" name="Google Shape;8755;p64"/>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6" name="Google Shape;8756;p64"/>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57" name="Google Shape;8757;p64"/>
              <p:cNvGrpSpPr/>
              <p:nvPr/>
            </p:nvGrpSpPr>
            <p:grpSpPr>
              <a:xfrm>
                <a:off x="5036703" y="3764545"/>
                <a:ext cx="31499" cy="26898"/>
                <a:chOff x="5036703" y="3764545"/>
                <a:chExt cx="31499" cy="26898"/>
              </a:xfrm>
            </p:grpSpPr>
            <p:sp>
              <p:nvSpPr>
                <p:cNvPr id="8758" name="Google Shape;8758;p64"/>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9" name="Google Shape;8759;p64"/>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60" name="Google Shape;8760;p64"/>
              <p:cNvGrpSpPr/>
              <p:nvPr/>
            </p:nvGrpSpPr>
            <p:grpSpPr>
              <a:xfrm>
                <a:off x="4953546" y="3768352"/>
                <a:ext cx="31405" cy="26898"/>
                <a:chOff x="4953546" y="3768352"/>
                <a:chExt cx="31405" cy="26898"/>
              </a:xfrm>
            </p:grpSpPr>
            <p:sp>
              <p:nvSpPr>
                <p:cNvPr id="8761" name="Google Shape;8761;p64"/>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2" name="Google Shape;8762;p64"/>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63" name="Google Shape;8763;p64"/>
              <p:cNvGrpSpPr/>
              <p:nvPr/>
            </p:nvGrpSpPr>
            <p:grpSpPr>
              <a:xfrm>
                <a:off x="4964770" y="3814016"/>
                <a:ext cx="31499" cy="26993"/>
                <a:chOff x="4964770" y="3814016"/>
                <a:chExt cx="31499" cy="26993"/>
              </a:xfrm>
            </p:grpSpPr>
            <p:sp>
              <p:nvSpPr>
                <p:cNvPr id="8764" name="Google Shape;8764;p64"/>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5" name="Google Shape;8765;p64"/>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66" name="Google Shape;8766;p64"/>
              <p:cNvGrpSpPr/>
              <p:nvPr/>
            </p:nvGrpSpPr>
            <p:grpSpPr>
              <a:xfrm>
                <a:off x="4923290" y="3800504"/>
                <a:ext cx="31468" cy="26898"/>
                <a:chOff x="4923290" y="3800504"/>
                <a:chExt cx="31468" cy="26898"/>
              </a:xfrm>
            </p:grpSpPr>
            <p:sp>
              <p:nvSpPr>
                <p:cNvPr id="8767" name="Google Shape;8767;p64"/>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8" name="Google Shape;8768;p64"/>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69" name="Google Shape;8769;p64"/>
              <p:cNvGrpSpPr/>
              <p:nvPr/>
            </p:nvGrpSpPr>
            <p:grpSpPr>
              <a:xfrm>
                <a:off x="5108534" y="3650943"/>
                <a:ext cx="31405" cy="26993"/>
                <a:chOff x="5108534" y="3650943"/>
                <a:chExt cx="31405" cy="26993"/>
              </a:xfrm>
            </p:grpSpPr>
            <p:sp>
              <p:nvSpPr>
                <p:cNvPr id="8770" name="Google Shape;8770;p64"/>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1" name="Google Shape;8771;p64"/>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72" name="Google Shape;8772;p64"/>
              <p:cNvGrpSpPr/>
              <p:nvPr/>
            </p:nvGrpSpPr>
            <p:grpSpPr>
              <a:xfrm>
                <a:off x="5119380" y="3760739"/>
                <a:ext cx="31499" cy="26993"/>
                <a:chOff x="5119380" y="3760739"/>
                <a:chExt cx="31499" cy="26993"/>
              </a:xfrm>
            </p:grpSpPr>
            <p:sp>
              <p:nvSpPr>
                <p:cNvPr id="8773" name="Google Shape;8773;p64"/>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4" name="Google Shape;8774;p64"/>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75" name="Google Shape;8775;p64"/>
              <p:cNvGrpSpPr/>
              <p:nvPr/>
            </p:nvGrpSpPr>
            <p:grpSpPr>
              <a:xfrm>
                <a:off x="5119380" y="3788235"/>
                <a:ext cx="31499" cy="26993"/>
                <a:chOff x="5119380" y="3788235"/>
                <a:chExt cx="31499" cy="26993"/>
              </a:xfrm>
            </p:grpSpPr>
            <p:sp>
              <p:nvSpPr>
                <p:cNvPr id="8776" name="Google Shape;8776;p64"/>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7" name="Google Shape;8777;p64"/>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78" name="Google Shape;8778;p64"/>
              <p:cNvGrpSpPr/>
              <p:nvPr/>
            </p:nvGrpSpPr>
            <p:grpSpPr>
              <a:xfrm>
                <a:off x="5158005" y="3875284"/>
                <a:ext cx="31405" cy="27001"/>
                <a:chOff x="5158005" y="3875284"/>
                <a:chExt cx="31405" cy="27001"/>
              </a:xfrm>
            </p:grpSpPr>
            <p:sp>
              <p:nvSpPr>
                <p:cNvPr id="8779" name="Google Shape;8779;p64"/>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0" name="Google Shape;8780;p64"/>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81" name="Google Shape;8781;p64"/>
              <p:cNvGrpSpPr/>
              <p:nvPr/>
            </p:nvGrpSpPr>
            <p:grpSpPr>
              <a:xfrm>
                <a:off x="5233163" y="3764545"/>
                <a:ext cx="31499" cy="26898"/>
                <a:chOff x="5233163" y="3764545"/>
                <a:chExt cx="31499" cy="26898"/>
              </a:xfrm>
            </p:grpSpPr>
            <p:sp>
              <p:nvSpPr>
                <p:cNvPr id="8782" name="Google Shape;8782;p64"/>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3" name="Google Shape;8783;p64"/>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84" name="Google Shape;8784;p64"/>
              <p:cNvGrpSpPr/>
              <p:nvPr/>
            </p:nvGrpSpPr>
            <p:grpSpPr>
              <a:xfrm>
                <a:off x="5276168" y="3805545"/>
                <a:ext cx="31499" cy="26906"/>
                <a:chOff x="5276168" y="3805545"/>
                <a:chExt cx="31499" cy="26906"/>
              </a:xfrm>
            </p:grpSpPr>
            <p:sp>
              <p:nvSpPr>
                <p:cNvPr id="8785" name="Google Shape;8785;p64"/>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6" name="Google Shape;8786;p64"/>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87" name="Google Shape;8787;p64"/>
              <p:cNvGrpSpPr/>
              <p:nvPr/>
            </p:nvGrpSpPr>
            <p:grpSpPr>
              <a:xfrm>
                <a:off x="5294053" y="3851933"/>
                <a:ext cx="31405" cy="26945"/>
                <a:chOff x="5294053" y="3851933"/>
                <a:chExt cx="31405" cy="26945"/>
              </a:xfrm>
            </p:grpSpPr>
            <p:sp>
              <p:nvSpPr>
                <p:cNvPr id="8788" name="Google Shape;8788;p64"/>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9" name="Google Shape;8789;p64"/>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90" name="Google Shape;8790;p64"/>
              <p:cNvGrpSpPr/>
              <p:nvPr/>
            </p:nvGrpSpPr>
            <p:grpSpPr>
              <a:xfrm>
                <a:off x="5341723" y="3851902"/>
                <a:ext cx="31405" cy="26977"/>
                <a:chOff x="5341723" y="3851902"/>
                <a:chExt cx="31405" cy="26977"/>
              </a:xfrm>
            </p:grpSpPr>
            <p:sp>
              <p:nvSpPr>
                <p:cNvPr id="8791" name="Google Shape;8791;p64"/>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2" name="Google Shape;8792;p64"/>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93" name="Google Shape;8793;p64"/>
              <p:cNvGrpSpPr/>
              <p:nvPr/>
            </p:nvGrpSpPr>
            <p:grpSpPr>
              <a:xfrm>
                <a:off x="5054871" y="3507855"/>
                <a:ext cx="31405" cy="26993"/>
                <a:chOff x="5054871" y="3507855"/>
                <a:chExt cx="31405" cy="26993"/>
              </a:xfrm>
            </p:grpSpPr>
            <p:sp>
              <p:nvSpPr>
                <p:cNvPr id="8794" name="Google Shape;8794;p64"/>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5" name="Google Shape;8795;p64"/>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96" name="Google Shape;8796;p64"/>
              <p:cNvGrpSpPr/>
              <p:nvPr/>
            </p:nvGrpSpPr>
            <p:grpSpPr>
              <a:xfrm>
                <a:off x="4876579" y="3675325"/>
                <a:ext cx="31405" cy="26969"/>
                <a:chOff x="4876579" y="3675325"/>
                <a:chExt cx="31405" cy="26969"/>
              </a:xfrm>
            </p:grpSpPr>
            <p:sp>
              <p:nvSpPr>
                <p:cNvPr id="8797" name="Google Shape;8797;p64"/>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8" name="Google Shape;8798;p64"/>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99" name="Google Shape;8799;p64"/>
              <p:cNvGrpSpPr/>
              <p:nvPr/>
            </p:nvGrpSpPr>
            <p:grpSpPr>
              <a:xfrm>
                <a:off x="4842233" y="3688333"/>
                <a:ext cx="31405" cy="26993"/>
                <a:chOff x="4842233" y="3688333"/>
                <a:chExt cx="31405" cy="26993"/>
              </a:xfrm>
            </p:grpSpPr>
            <p:sp>
              <p:nvSpPr>
                <p:cNvPr id="8800" name="Google Shape;8800;p64"/>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1" name="Google Shape;8801;p64"/>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02" name="Google Shape;8802;p64"/>
              <p:cNvGrpSpPr/>
              <p:nvPr/>
            </p:nvGrpSpPr>
            <p:grpSpPr>
              <a:xfrm>
                <a:off x="5187876" y="3608032"/>
                <a:ext cx="31405" cy="27001"/>
                <a:chOff x="5187876" y="3608032"/>
                <a:chExt cx="31405" cy="27001"/>
              </a:xfrm>
            </p:grpSpPr>
            <p:sp>
              <p:nvSpPr>
                <p:cNvPr id="8803" name="Google Shape;8803;p64"/>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4" name="Google Shape;8804;p64"/>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805" name="Google Shape;8805;p64"/>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6" name="Google Shape;8806;p64"/>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807" name="Google Shape;8807;p64"/>
              <p:cNvGrpSpPr/>
              <p:nvPr/>
            </p:nvGrpSpPr>
            <p:grpSpPr>
              <a:xfrm>
                <a:off x="5269224" y="3304167"/>
                <a:ext cx="40253" cy="34402"/>
                <a:chOff x="5269224" y="3304167"/>
                <a:chExt cx="40253" cy="34402"/>
              </a:xfrm>
            </p:grpSpPr>
            <p:sp>
              <p:nvSpPr>
                <p:cNvPr id="8808" name="Google Shape;8808;p64"/>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9" name="Google Shape;8809;p64"/>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10" name="Google Shape;8810;p64"/>
              <p:cNvGrpSpPr/>
              <p:nvPr/>
            </p:nvGrpSpPr>
            <p:grpSpPr>
              <a:xfrm>
                <a:off x="5327354" y="3476615"/>
                <a:ext cx="49864" cy="42723"/>
                <a:chOff x="5327354" y="3476615"/>
                <a:chExt cx="49864" cy="42723"/>
              </a:xfrm>
            </p:grpSpPr>
            <p:sp>
              <p:nvSpPr>
                <p:cNvPr id="8811" name="Google Shape;8811;p64"/>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2" name="Google Shape;8812;p64"/>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813" name="Google Shape;8813;p64"/>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4" name="Google Shape;8814;p64"/>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815" name="Google Shape;8815;p64"/>
              <p:cNvGrpSpPr/>
              <p:nvPr/>
            </p:nvGrpSpPr>
            <p:grpSpPr>
              <a:xfrm>
                <a:off x="5341723" y="3775957"/>
                <a:ext cx="31405" cy="26898"/>
                <a:chOff x="5341723" y="3775957"/>
                <a:chExt cx="31405" cy="26898"/>
              </a:xfrm>
            </p:grpSpPr>
            <p:sp>
              <p:nvSpPr>
                <p:cNvPr id="8816" name="Google Shape;8816;p64"/>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7" name="Google Shape;8817;p64"/>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18" name="Google Shape;8818;p64"/>
              <p:cNvGrpSpPr/>
              <p:nvPr/>
            </p:nvGrpSpPr>
            <p:grpSpPr>
              <a:xfrm>
                <a:off x="5439053" y="3699274"/>
                <a:ext cx="31405" cy="26898"/>
                <a:chOff x="5439053" y="3699274"/>
                <a:chExt cx="31405" cy="26898"/>
              </a:xfrm>
            </p:grpSpPr>
            <p:sp>
              <p:nvSpPr>
                <p:cNvPr id="8819" name="Google Shape;8819;p64"/>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0" name="Google Shape;8820;p64"/>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21" name="Google Shape;8821;p64"/>
              <p:cNvGrpSpPr/>
              <p:nvPr/>
            </p:nvGrpSpPr>
            <p:grpSpPr>
              <a:xfrm>
                <a:off x="5412414" y="3622307"/>
                <a:ext cx="31499" cy="26993"/>
                <a:chOff x="5412414" y="3622307"/>
                <a:chExt cx="31499" cy="26993"/>
              </a:xfrm>
            </p:grpSpPr>
            <p:sp>
              <p:nvSpPr>
                <p:cNvPr id="8822" name="Google Shape;8822;p64"/>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3" name="Google Shape;8823;p64"/>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24" name="Google Shape;8824;p64"/>
              <p:cNvGrpSpPr/>
              <p:nvPr/>
            </p:nvGrpSpPr>
            <p:grpSpPr>
              <a:xfrm>
                <a:off x="5476254" y="3473949"/>
                <a:ext cx="26835" cy="26930"/>
                <a:chOff x="5476254" y="3473949"/>
                <a:chExt cx="26835" cy="26930"/>
              </a:xfrm>
            </p:grpSpPr>
            <p:sp>
              <p:nvSpPr>
                <p:cNvPr id="8825" name="Google Shape;8825;p64"/>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6" name="Google Shape;8826;p64"/>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27" name="Google Shape;8827;p64"/>
              <p:cNvGrpSpPr/>
              <p:nvPr/>
            </p:nvGrpSpPr>
            <p:grpSpPr>
              <a:xfrm>
                <a:off x="5564547" y="3481594"/>
                <a:ext cx="31397" cy="26898"/>
                <a:chOff x="5564547" y="3481594"/>
                <a:chExt cx="31397" cy="26898"/>
              </a:xfrm>
            </p:grpSpPr>
            <p:sp>
              <p:nvSpPr>
                <p:cNvPr id="8828" name="Google Shape;8828;p64"/>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9" name="Google Shape;8829;p64"/>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30" name="Google Shape;8830;p64"/>
              <p:cNvGrpSpPr/>
              <p:nvPr/>
            </p:nvGrpSpPr>
            <p:grpSpPr>
              <a:xfrm>
                <a:off x="5534101" y="3470174"/>
                <a:ext cx="31397" cy="26906"/>
                <a:chOff x="5534101" y="3470174"/>
                <a:chExt cx="31397" cy="26906"/>
              </a:xfrm>
            </p:grpSpPr>
            <p:sp>
              <p:nvSpPr>
                <p:cNvPr id="8831" name="Google Shape;8831;p64"/>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2" name="Google Shape;8832;p64"/>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33" name="Google Shape;8833;p64"/>
              <p:cNvGrpSpPr/>
              <p:nvPr/>
            </p:nvGrpSpPr>
            <p:grpSpPr>
              <a:xfrm>
                <a:off x="5610879" y="3314486"/>
                <a:ext cx="31499" cy="26938"/>
                <a:chOff x="5610879" y="3314486"/>
                <a:chExt cx="31499" cy="26938"/>
              </a:xfrm>
            </p:grpSpPr>
            <p:sp>
              <p:nvSpPr>
                <p:cNvPr id="8834" name="Google Shape;8834;p64"/>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5" name="Google Shape;8835;p64"/>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36" name="Google Shape;8836;p64"/>
              <p:cNvGrpSpPr/>
              <p:nvPr/>
            </p:nvGrpSpPr>
            <p:grpSpPr>
              <a:xfrm>
                <a:off x="4834525" y="3501382"/>
                <a:ext cx="31499" cy="26898"/>
                <a:chOff x="4834525" y="3501382"/>
                <a:chExt cx="31499" cy="26898"/>
              </a:xfrm>
            </p:grpSpPr>
            <p:sp>
              <p:nvSpPr>
                <p:cNvPr id="8837" name="Google Shape;8837;p64"/>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8" name="Google Shape;8838;p64"/>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39" name="Google Shape;8839;p64"/>
              <p:cNvGrpSpPr/>
              <p:nvPr/>
            </p:nvGrpSpPr>
            <p:grpSpPr>
              <a:xfrm>
                <a:off x="4898460" y="3580158"/>
                <a:ext cx="31405" cy="26898"/>
                <a:chOff x="4898460" y="3580158"/>
                <a:chExt cx="31405" cy="26898"/>
              </a:xfrm>
            </p:grpSpPr>
            <p:sp>
              <p:nvSpPr>
                <p:cNvPr id="8840" name="Google Shape;8840;p64"/>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1" name="Google Shape;8841;p64"/>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42" name="Google Shape;8842;p64"/>
              <p:cNvGrpSpPr/>
              <p:nvPr/>
            </p:nvGrpSpPr>
            <p:grpSpPr>
              <a:xfrm>
                <a:off x="4882667" y="3608032"/>
                <a:ext cx="31499" cy="27001"/>
                <a:chOff x="4882667" y="3608032"/>
                <a:chExt cx="31499" cy="27001"/>
              </a:xfrm>
            </p:grpSpPr>
            <p:sp>
              <p:nvSpPr>
                <p:cNvPr id="8843" name="Google Shape;8843;p64"/>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4" name="Google Shape;8844;p64"/>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45" name="Google Shape;8845;p64"/>
              <p:cNvGrpSpPr/>
              <p:nvPr/>
            </p:nvGrpSpPr>
            <p:grpSpPr>
              <a:xfrm>
                <a:off x="4843373" y="3631407"/>
                <a:ext cx="16273" cy="16186"/>
                <a:chOff x="4843373" y="3631407"/>
                <a:chExt cx="16273" cy="16186"/>
              </a:xfrm>
            </p:grpSpPr>
            <p:sp>
              <p:nvSpPr>
                <p:cNvPr id="8846" name="Google Shape;8846;p64"/>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7" name="Google Shape;8847;p64"/>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48" name="Google Shape;8848;p64"/>
              <p:cNvGrpSpPr/>
              <p:nvPr/>
            </p:nvGrpSpPr>
            <p:grpSpPr>
              <a:xfrm>
                <a:off x="4727773" y="3591578"/>
                <a:ext cx="31499" cy="26898"/>
                <a:chOff x="4727773" y="3591578"/>
                <a:chExt cx="31499" cy="26898"/>
              </a:xfrm>
            </p:grpSpPr>
            <p:sp>
              <p:nvSpPr>
                <p:cNvPr id="8849" name="Google Shape;8849;p64"/>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0" name="Google Shape;8850;p64"/>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851" name="Google Shape;8851;p64"/>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2" name="Google Shape;8852;p64"/>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853" name="Google Shape;8853;p64"/>
              <p:cNvGrpSpPr/>
              <p:nvPr/>
            </p:nvGrpSpPr>
            <p:grpSpPr>
              <a:xfrm>
                <a:off x="4609421" y="3577398"/>
                <a:ext cx="31499" cy="27001"/>
                <a:chOff x="4609421" y="3577398"/>
                <a:chExt cx="31499" cy="27001"/>
              </a:xfrm>
            </p:grpSpPr>
            <p:sp>
              <p:nvSpPr>
                <p:cNvPr id="8854" name="Google Shape;8854;p64"/>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5" name="Google Shape;8855;p64"/>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56" name="Google Shape;8856;p64"/>
              <p:cNvGrpSpPr/>
              <p:nvPr/>
            </p:nvGrpSpPr>
            <p:grpSpPr>
              <a:xfrm>
                <a:off x="4649289" y="3577398"/>
                <a:ext cx="31499" cy="27001"/>
                <a:chOff x="4649289" y="3577398"/>
                <a:chExt cx="31499" cy="27001"/>
              </a:xfrm>
            </p:grpSpPr>
            <p:sp>
              <p:nvSpPr>
                <p:cNvPr id="8857" name="Google Shape;8857;p64"/>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8" name="Google Shape;8858;p64"/>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59" name="Google Shape;8859;p64"/>
              <p:cNvGrpSpPr/>
              <p:nvPr/>
            </p:nvGrpSpPr>
            <p:grpSpPr>
              <a:xfrm>
                <a:off x="4605614" y="3639523"/>
                <a:ext cx="31499" cy="26906"/>
                <a:chOff x="4605614" y="3639523"/>
                <a:chExt cx="31499" cy="26906"/>
              </a:xfrm>
            </p:grpSpPr>
            <p:sp>
              <p:nvSpPr>
                <p:cNvPr id="8860" name="Google Shape;8860;p64"/>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1" name="Google Shape;8861;p64"/>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62" name="Google Shape;8862;p64"/>
              <p:cNvGrpSpPr/>
              <p:nvPr/>
            </p:nvGrpSpPr>
            <p:grpSpPr>
              <a:xfrm>
                <a:off x="4785149" y="3618846"/>
                <a:ext cx="26930" cy="26843"/>
                <a:chOff x="4785149" y="3618846"/>
                <a:chExt cx="26930" cy="26843"/>
              </a:xfrm>
            </p:grpSpPr>
            <p:sp>
              <p:nvSpPr>
                <p:cNvPr id="8863" name="Google Shape;8863;p64"/>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4" name="Google Shape;8864;p64"/>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65" name="Google Shape;8865;p64"/>
              <p:cNvGrpSpPr/>
              <p:nvPr/>
            </p:nvGrpSpPr>
            <p:grpSpPr>
              <a:xfrm>
                <a:off x="4810167" y="3601567"/>
                <a:ext cx="31405" cy="26898"/>
                <a:chOff x="4810167" y="3601567"/>
                <a:chExt cx="31405" cy="26898"/>
              </a:xfrm>
            </p:grpSpPr>
            <p:sp>
              <p:nvSpPr>
                <p:cNvPr id="8866" name="Google Shape;8866;p64"/>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7" name="Google Shape;8867;p64"/>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68" name="Google Shape;8868;p64"/>
              <p:cNvGrpSpPr/>
              <p:nvPr/>
            </p:nvGrpSpPr>
            <p:grpSpPr>
              <a:xfrm>
                <a:off x="4831002" y="3373230"/>
                <a:ext cx="31405" cy="26898"/>
                <a:chOff x="4831002" y="3373230"/>
                <a:chExt cx="31405" cy="26898"/>
              </a:xfrm>
            </p:grpSpPr>
            <p:sp>
              <p:nvSpPr>
                <p:cNvPr id="8869" name="Google Shape;8869;p64"/>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0" name="Google Shape;8870;p64"/>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71" name="Google Shape;8871;p64"/>
              <p:cNvGrpSpPr/>
              <p:nvPr/>
            </p:nvGrpSpPr>
            <p:grpSpPr>
              <a:xfrm>
                <a:off x="4719311" y="3355054"/>
                <a:ext cx="31499" cy="27001"/>
                <a:chOff x="4719311" y="3355054"/>
                <a:chExt cx="31499" cy="27001"/>
              </a:xfrm>
            </p:grpSpPr>
            <p:sp>
              <p:nvSpPr>
                <p:cNvPr id="8872" name="Google Shape;8872;p64"/>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3" name="Google Shape;8873;p64"/>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74" name="Google Shape;8874;p64"/>
              <p:cNvGrpSpPr/>
              <p:nvPr/>
            </p:nvGrpSpPr>
            <p:grpSpPr>
              <a:xfrm>
                <a:off x="4798755" y="3450260"/>
                <a:ext cx="26930" cy="26930"/>
                <a:chOff x="4798755" y="3450260"/>
                <a:chExt cx="26930" cy="26930"/>
              </a:xfrm>
            </p:grpSpPr>
            <p:sp>
              <p:nvSpPr>
                <p:cNvPr id="8875" name="Google Shape;8875;p64"/>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6" name="Google Shape;8876;p64"/>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77" name="Google Shape;8877;p64"/>
              <p:cNvGrpSpPr/>
              <p:nvPr/>
            </p:nvGrpSpPr>
            <p:grpSpPr>
              <a:xfrm>
                <a:off x="4645576" y="3467555"/>
                <a:ext cx="31405" cy="26953"/>
                <a:chOff x="4645576" y="3467555"/>
                <a:chExt cx="31405" cy="26953"/>
              </a:xfrm>
            </p:grpSpPr>
            <p:sp>
              <p:nvSpPr>
                <p:cNvPr id="8878" name="Google Shape;8878;p64"/>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9" name="Google Shape;8879;p64"/>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80" name="Google Shape;8880;p64"/>
              <p:cNvGrpSpPr/>
              <p:nvPr/>
            </p:nvGrpSpPr>
            <p:grpSpPr>
              <a:xfrm>
                <a:off x="4687631" y="3583965"/>
                <a:ext cx="31499" cy="26898"/>
                <a:chOff x="4687631" y="3583965"/>
                <a:chExt cx="31499" cy="26898"/>
              </a:xfrm>
            </p:grpSpPr>
            <p:sp>
              <p:nvSpPr>
                <p:cNvPr id="8881" name="Google Shape;8881;p64"/>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2" name="Google Shape;8882;p64"/>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83" name="Google Shape;8883;p64"/>
              <p:cNvGrpSpPr/>
              <p:nvPr/>
            </p:nvGrpSpPr>
            <p:grpSpPr>
              <a:xfrm>
                <a:off x="4719311" y="3471314"/>
                <a:ext cx="31499" cy="27001"/>
                <a:chOff x="4719311" y="3471314"/>
                <a:chExt cx="31499" cy="27001"/>
              </a:xfrm>
            </p:grpSpPr>
            <p:sp>
              <p:nvSpPr>
                <p:cNvPr id="8884" name="Google Shape;8884;p64"/>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5" name="Google Shape;8885;p64"/>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86" name="Google Shape;8886;p64"/>
              <p:cNvGrpSpPr/>
              <p:nvPr/>
            </p:nvGrpSpPr>
            <p:grpSpPr>
              <a:xfrm>
                <a:off x="4719311" y="3434404"/>
                <a:ext cx="31499" cy="26898"/>
                <a:chOff x="4719311" y="3434404"/>
                <a:chExt cx="31499" cy="26898"/>
              </a:xfrm>
            </p:grpSpPr>
            <p:sp>
              <p:nvSpPr>
                <p:cNvPr id="8887" name="Google Shape;8887;p64"/>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8" name="Google Shape;8888;p64"/>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89" name="Google Shape;8889;p64"/>
              <p:cNvGrpSpPr/>
              <p:nvPr/>
            </p:nvGrpSpPr>
            <p:grpSpPr>
              <a:xfrm>
                <a:off x="4768876" y="3401772"/>
                <a:ext cx="31499" cy="26898"/>
                <a:chOff x="4768876" y="3401772"/>
                <a:chExt cx="31499" cy="26898"/>
              </a:xfrm>
            </p:grpSpPr>
            <p:sp>
              <p:nvSpPr>
                <p:cNvPr id="8890" name="Google Shape;8890;p64"/>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1" name="Google Shape;8891;p64"/>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92" name="Google Shape;8892;p64"/>
              <p:cNvGrpSpPr/>
              <p:nvPr/>
            </p:nvGrpSpPr>
            <p:grpSpPr>
              <a:xfrm>
                <a:off x="4762214" y="3471377"/>
                <a:ext cx="26938" cy="26938"/>
                <a:chOff x="4762214" y="3471377"/>
                <a:chExt cx="26938" cy="26938"/>
              </a:xfrm>
            </p:grpSpPr>
            <p:sp>
              <p:nvSpPr>
                <p:cNvPr id="8893" name="Google Shape;8893;p64"/>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4" name="Google Shape;8894;p64"/>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95" name="Google Shape;8895;p64"/>
              <p:cNvGrpSpPr/>
              <p:nvPr/>
            </p:nvGrpSpPr>
            <p:grpSpPr>
              <a:xfrm>
                <a:off x="4790473" y="3344782"/>
                <a:ext cx="31405" cy="26898"/>
                <a:chOff x="4790473" y="3344782"/>
                <a:chExt cx="31405" cy="26898"/>
              </a:xfrm>
            </p:grpSpPr>
            <p:sp>
              <p:nvSpPr>
                <p:cNvPr id="8896" name="Google Shape;8896;p64"/>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7" name="Google Shape;8897;p64"/>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98" name="Google Shape;8898;p64"/>
              <p:cNvGrpSpPr/>
              <p:nvPr/>
            </p:nvGrpSpPr>
            <p:grpSpPr>
              <a:xfrm>
                <a:off x="4823774" y="3950733"/>
                <a:ext cx="37398" cy="32034"/>
                <a:chOff x="4823774" y="3950733"/>
                <a:chExt cx="37398" cy="32034"/>
              </a:xfrm>
            </p:grpSpPr>
            <p:sp>
              <p:nvSpPr>
                <p:cNvPr id="8899" name="Google Shape;8899;p64"/>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0" name="Google Shape;8900;p64"/>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01" name="Google Shape;8901;p64"/>
              <p:cNvGrpSpPr/>
              <p:nvPr/>
            </p:nvGrpSpPr>
            <p:grpSpPr>
              <a:xfrm>
                <a:off x="4823396" y="4110566"/>
                <a:ext cx="31405" cy="26906"/>
                <a:chOff x="4823396" y="4110566"/>
                <a:chExt cx="31405" cy="26906"/>
              </a:xfrm>
            </p:grpSpPr>
            <p:sp>
              <p:nvSpPr>
                <p:cNvPr id="8902" name="Google Shape;8902;p64"/>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3" name="Google Shape;8903;p64"/>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04" name="Google Shape;8904;p64"/>
              <p:cNvGrpSpPr/>
              <p:nvPr/>
            </p:nvGrpSpPr>
            <p:grpSpPr>
              <a:xfrm>
                <a:off x="4838332" y="3821150"/>
                <a:ext cx="31499" cy="26898"/>
                <a:chOff x="4838332" y="3821150"/>
                <a:chExt cx="31499" cy="26898"/>
              </a:xfrm>
            </p:grpSpPr>
            <p:sp>
              <p:nvSpPr>
                <p:cNvPr id="8905" name="Google Shape;8905;p64"/>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6" name="Google Shape;8906;p64"/>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07" name="Google Shape;8907;p64"/>
              <p:cNvGrpSpPr/>
              <p:nvPr/>
            </p:nvGrpSpPr>
            <p:grpSpPr>
              <a:xfrm>
                <a:off x="4661275" y="3815007"/>
                <a:ext cx="36824" cy="31523"/>
                <a:chOff x="4661275" y="3815007"/>
                <a:chExt cx="36824" cy="31523"/>
              </a:xfrm>
            </p:grpSpPr>
            <p:sp>
              <p:nvSpPr>
                <p:cNvPr id="8908" name="Google Shape;8908;p64"/>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9" name="Google Shape;8909;p64"/>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10" name="Google Shape;8910;p64"/>
              <p:cNvGrpSpPr/>
              <p:nvPr/>
            </p:nvGrpSpPr>
            <p:grpSpPr>
              <a:xfrm>
                <a:off x="4558998" y="3851037"/>
                <a:ext cx="33591" cy="28699"/>
                <a:chOff x="4558998" y="3851037"/>
                <a:chExt cx="33591" cy="28699"/>
              </a:xfrm>
            </p:grpSpPr>
            <p:sp>
              <p:nvSpPr>
                <p:cNvPr id="8911" name="Google Shape;8911;p64"/>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2" name="Google Shape;8912;p64"/>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13" name="Google Shape;8913;p64"/>
              <p:cNvGrpSpPr/>
              <p:nvPr/>
            </p:nvGrpSpPr>
            <p:grpSpPr>
              <a:xfrm>
                <a:off x="4696762" y="3638587"/>
                <a:ext cx="33591" cy="28794"/>
                <a:chOff x="4696762" y="3638587"/>
                <a:chExt cx="33591" cy="28794"/>
              </a:xfrm>
            </p:grpSpPr>
            <p:sp>
              <p:nvSpPr>
                <p:cNvPr id="8914" name="Google Shape;8914;p64"/>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5" name="Google Shape;8915;p64"/>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16" name="Google Shape;8916;p64"/>
              <p:cNvGrpSpPr/>
              <p:nvPr/>
            </p:nvGrpSpPr>
            <p:grpSpPr>
              <a:xfrm>
                <a:off x="4929479" y="3939140"/>
                <a:ext cx="33497" cy="28692"/>
                <a:chOff x="4929479" y="3939140"/>
                <a:chExt cx="33497" cy="28692"/>
              </a:xfrm>
            </p:grpSpPr>
            <p:sp>
              <p:nvSpPr>
                <p:cNvPr id="8917" name="Google Shape;8917;p64"/>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8" name="Google Shape;8918;p64"/>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19" name="Google Shape;8919;p64"/>
              <p:cNvGrpSpPr/>
              <p:nvPr/>
            </p:nvGrpSpPr>
            <p:grpSpPr>
              <a:xfrm>
                <a:off x="4907119" y="3986039"/>
                <a:ext cx="33497" cy="28699"/>
                <a:chOff x="4907119" y="3986039"/>
                <a:chExt cx="33497" cy="28699"/>
              </a:xfrm>
            </p:grpSpPr>
            <p:sp>
              <p:nvSpPr>
                <p:cNvPr id="8920" name="Google Shape;8920;p64"/>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1" name="Google Shape;8921;p64"/>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22" name="Google Shape;8922;p64"/>
              <p:cNvGrpSpPr/>
              <p:nvPr/>
            </p:nvGrpSpPr>
            <p:grpSpPr>
              <a:xfrm>
                <a:off x="4911783" y="4048102"/>
                <a:ext cx="33591" cy="28762"/>
                <a:chOff x="4911783" y="4048102"/>
                <a:chExt cx="33591" cy="28762"/>
              </a:xfrm>
            </p:grpSpPr>
            <p:sp>
              <p:nvSpPr>
                <p:cNvPr id="8923" name="Google Shape;8923;p64"/>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4" name="Google Shape;8924;p64"/>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925" name="Google Shape;8925;p64"/>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6" name="Google Shape;8926;p64"/>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927" name="Google Shape;8927;p64"/>
              <p:cNvGrpSpPr/>
              <p:nvPr/>
            </p:nvGrpSpPr>
            <p:grpSpPr>
              <a:xfrm>
                <a:off x="4762623" y="3837847"/>
                <a:ext cx="42416" cy="36273"/>
                <a:chOff x="4762623" y="3837847"/>
                <a:chExt cx="42416" cy="36273"/>
              </a:xfrm>
            </p:grpSpPr>
            <p:sp>
              <p:nvSpPr>
                <p:cNvPr id="8928" name="Google Shape;8928;p64"/>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9" name="Google Shape;8929;p64"/>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30" name="Google Shape;8930;p64"/>
              <p:cNvGrpSpPr/>
              <p:nvPr/>
            </p:nvGrpSpPr>
            <p:grpSpPr>
              <a:xfrm>
                <a:off x="4746044" y="4104966"/>
                <a:ext cx="33497" cy="28699"/>
                <a:chOff x="4746044" y="4104966"/>
                <a:chExt cx="33497" cy="28699"/>
              </a:xfrm>
            </p:grpSpPr>
            <p:sp>
              <p:nvSpPr>
                <p:cNvPr id="8931" name="Google Shape;8931;p64"/>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2" name="Google Shape;8932;p64"/>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33" name="Google Shape;8933;p64"/>
              <p:cNvGrpSpPr/>
              <p:nvPr/>
            </p:nvGrpSpPr>
            <p:grpSpPr>
              <a:xfrm>
                <a:off x="4859646" y="4162554"/>
                <a:ext cx="33591" cy="28762"/>
                <a:chOff x="4859646" y="4162554"/>
                <a:chExt cx="33591" cy="28762"/>
              </a:xfrm>
            </p:grpSpPr>
            <p:sp>
              <p:nvSpPr>
                <p:cNvPr id="8934" name="Google Shape;8934;p64"/>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5" name="Google Shape;8935;p64"/>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936" name="Google Shape;8936;p64"/>
            <p:cNvGrpSpPr/>
            <p:nvPr/>
          </p:nvGrpSpPr>
          <p:grpSpPr>
            <a:xfrm>
              <a:off x="3597785" y="3274438"/>
              <a:ext cx="855610" cy="1122100"/>
              <a:chOff x="3597785" y="3274438"/>
              <a:chExt cx="855610" cy="1122100"/>
            </a:xfrm>
          </p:grpSpPr>
          <p:grpSp>
            <p:nvGrpSpPr>
              <p:cNvPr id="8937" name="Google Shape;8937;p64"/>
              <p:cNvGrpSpPr/>
              <p:nvPr/>
            </p:nvGrpSpPr>
            <p:grpSpPr>
              <a:xfrm>
                <a:off x="3617857" y="3284717"/>
                <a:ext cx="826785" cy="1099165"/>
                <a:chOff x="3617857" y="3284717"/>
                <a:chExt cx="826785" cy="1099165"/>
              </a:xfrm>
            </p:grpSpPr>
            <p:sp>
              <p:nvSpPr>
                <p:cNvPr id="8938" name="Google Shape;8938;p64"/>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9" name="Google Shape;8939;p64"/>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0" name="Google Shape;8940;p64"/>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1" name="Google Shape;8941;p64"/>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2" name="Google Shape;8942;p64"/>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3" name="Google Shape;8943;p64"/>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4" name="Google Shape;8944;p64"/>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5" name="Google Shape;8945;p64"/>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6" name="Google Shape;8946;p64"/>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7" name="Google Shape;8947;p64"/>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8" name="Google Shape;8948;p64"/>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9" name="Google Shape;8949;p64"/>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0" name="Google Shape;8950;p64"/>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1" name="Google Shape;8951;p64"/>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2" name="Google Shape;8952;p64"/>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3" name="Google Shape;8953;p64"/>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4" name="Google Shape;8954;p64"/>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5" name="Google Shape;8955;p64"/>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6" name="Google Shape;8956;p64"/>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7" name="Google Shape;8957;p64"/>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8" name="Google Shape;8958;p64"/>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9" name="Google Shape;8959;p64"/>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0" name="Google Shape;8960;p64"/>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1" name="Google Shape;8961;p64"/>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2" name="Google Shape;8962;p64"/>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3" name="Google Shape;8963;p64"/>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4" name="Google Shape;8964;p64"/>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5" name="Google Shape;8965;p64"/>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6" name="Google Shape;8966;p64"/>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7" name="Google Shape;8967;p64"/>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8" name="Google Shape;8968;p64"/>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9" name="Google Shape;8969;p64"/>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0" name="Google Shape;8970;p64"/>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1" name="Google Shape;8971;p64"/>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2" name="Google Shape;8972;p64"/>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3" name="Google Shape;8973;p64"/>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4" name="Google Shape;8974;p64"/>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5" name="Google Shape;8975;p64"/>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6" name="Google Shape;8976;p64"/>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7" name="Google Shape;8977;p64"/>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8" name="Google Shape;8978;p64"/>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9" name="Google Shape;8979;p64"/>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0" name="Google Shape;8980;p64"/>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1" name="Google Shape;8981;p64"/>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2" name="Google Shape;8982;p64"/>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3" name="Google Shape;8983;p64"/>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4" name="Google Shape;8984;p64"/>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5" name="Google Shape;8985;p64"/>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6" name="Google Shape;8986;p64"/>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7" name="Google Shape;8987;p64"/>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8" name="Google Shape;8988;p64"/>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9" name="Google Shape;8989;p64"/>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0" name="Google Shape;8990;p64"/>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1" name="Google Shape;8991;p64"/>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2" name="Google Shape;8992;p64"/>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3" name="Google Shape;8993;p64"/>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94" name="Google Shape;8994;p64"/>
              <p:cNvGrpSpPr/>
              <p:nvPr/>
            </p:nvGrpSpPr>
            <p:grpSpPr>
              <a:xfrm>
                <a:off x="4180904" y="4251758"/>
                <a:ext cx="37783" cy="32420"/>
                <a:chOff x="4180904" y="4251758"/>
                <a:chExt cx="37783" cy="32420"/>
              </a:xfrm>
            </p:grpSpPr>
            <p:sp>
              <p:nvSpPr>
                <p:cNvPr id="8995" name="Google Shape;8995;p64"/>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6" name="Google Shape;8996;p64"/>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97" name="Google Shape;8997;p64"/>
              <p:cNvGrpSpPr/>
              <p:nvPr/>
            </p:nvGrpSpPr>
            <p:grpSpPr>
              <a:xfrm>
                <a:off x="4201644" y="4081324"/>
                <a:ext cx="37783" cy="32364"/>
                <a:chOff x="4201644" y="4081324"/>
                <a:chExt cx="37783" cy="32364"/>
              </a:xfrm>
            </p:grpSpPr>
            <p:sp>
              <p:nvSpPr>
                <p:cNvPr id="8998" name="Google Shape;8998;p64"/>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9" name="Google Shape;8999;p64"/>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00" name="Google Shape;9000;p64"/>
              <p:cNvGrpSpPr/>
              <p:nvPr/>
            </p:nvGrpSpPr>
            <p:grpSpPr>
              <a:xfrm>
                <a:off x="4284416" y="3887428"/>
                <a:ext cx="37783" cy="32451"/>
                <a:chOff x="4284416" y="3887428"/>
                <a:chExt cx="37783" cy="32451"/>
              </a:xfrm>
            </p:grpSpPr>
            <p:sp>
              <p:nvSpPr>
                <p:cNvPr id="9001" name="Google Shape;9001;p64"/>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2" name="Google Shape;9002;p64"/>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03" name="Google Shape;9003;p64"/>
              <p:cNvGrpSpPr/>
              <p:nvPr/>
            </p:nvGrpSpPr>
            <p:grpSpPr>
              <a:xfrm>
                <a:off x="4223721" y="3860404"/>
                <a:ext cx="37870" cy="32364"/>
                <a:chOff x="4223721" y="3860404"/>
                <a:chExt cx="37870" cy="32364"/>
              </a:xfrm>
            </p:grpSpPr>
            <p:sp>
              <p:nvSpPr>
                <p:cNvPr id="9004" name="Google Shape;9004;p64"/>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5" name="Google Shape;9005;p64"/>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06" name="Google Shape;9006;p64"/>
              <p:cNvGrpSpPr/>
              <p:nvPr/>
            </p:nvGrpSpPr>
            <p:grpSpPr>
              <a:xfrm>
                <a:off x="4104889" y="3699242"/>
                <a:ext cx="37776" cy="32357"/>
                <a:chOff x="4104889" y="3699242"/>
                <a:chExt cx="37776" cy="32357"/>
              </a:xfrm>
            </p:grpSpPr>
            <p:sp>
              <p:nvSpPr>
                <p:cNvPr id="9007" name="Google Shape;9007;p64"/>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8" name="Google Shape;9008;p64"/>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09" name="Google Shape;9009;p64"/>
              <p:cNvGrpSpPr/>
              <p:nvPr/>
            </p:nvGrpSpPr>
            <p:grpSpPr>
              <a:xfrm>
                <a:off x="4143608" y="3475121"/>
                <a:ext cx="37878" cy="32420"/>
                <a:chOff x="4143608" y="3475121"/>
                <a:chExt cx="37878" cy="32420"/>
              </a:xfrm>
            </p:grpSpPr>
            <p:sp>
              <p:nvSpPr>
                <p:cNvPr id="9010" name="Google Shape;9010;p64"/>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1" name="Google Shape;9011;p64"/>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12" name="Google Shape;9012;p64"/>
              <p:cNvGrpSpPr/>
              <p:nvPr/>
            </p:nvGrpSpPr>
            <p:grpSpPr>
              <a:xfrm>
                <a:off x="4217248" y="3570893"/>
                <a:ext cx="37776" cy="32364"/>
                <a:chOff x="4217248" y="3570893"/>
                <a:chExt cx="37776" cy="32364"/>
              </a:xfrm>
            </p:grpSpPr>
            <p:sp>
              <p:nvSpPr>
                <p:cNvPr id="9013" name="Google Shape;9013;p64"/>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4" name="Google Shape;9014;p64"/>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15" name="Google Shape;9015;p64"/>
              <p:cNvGrpSpPr/>
              <p:nvPr/>
            </p:nvGrpSpPr>
            <p:grpSpPr>
              <a:xfrm>
                <a:off x="4255307" y="3431612"/>
                <a:ext cx="37776" cy="32451"/>
                <a:chOff x="4255307" y="3431612"/>
                <a:chExt cx="37776" cy="32451"/>
              </a:xfrm>
            </p:grpSpPr>
            <p:sp>
              <p:nvSpPr>
                <p:cNvPr id="9016" name="Google Shape;9016;p64"/>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7" name="Google Shape;9017;p64"/>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18" name="Google Shape;9018;p64"/>
              <p:cNvGrpSpPr/>
              <p:nvPr/>
            </p:nvGrpSpPr>
            <p:grpSpPr>
              <a:xfrm>
                <a:off x="3853052" y="3577398"/>
                <a:ext cx="37776" cy="32420"/>
                <a:chOff x="3853052" y="3577398"/>
                <a:chExt cx="37776" cy="32420"/>
              </a:xfrm>
            </p:grpSpPr>
            <p:sp>
              <p:nvSpPr>
                <p:cNvPr id="9019" name="Google Shape;9019;p64"/>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0" name="Google Shape;9020;p64"/>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21" name="Google Shape;9021;p64"/>
              <p:cNvGrpSpPr/>
              <p:nvPr/>
            </p:nvGrpSpPr>
            <p:grpSpPr>
              <a:xfrm>
                <a:off x="4039908" y="3412107"/>
                <a:ext cx="37776" cy="32357"/>
                <a:chOff x="4039908" y="3412107"/>
                <a:chExt cx="37776" cy="32357"/>
              </a:xfrm>
            </p:grpSpPr>
            <p:sp>
              <p:nvSpPr>
                <p:cNvPr id="9022" name="Google Shape;9022;p64"/>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3" name="Google Shape;9023;p64"/>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24" name="Google Shape;9024;p64"/>
              <p:cNvGrpSpPr/>
              <p:nvPr/>
            </p:nvGrpSpPr>
            <p:grpSpPr>
              <a:xfrm>
                <a:off x="4017360" y="3342061"/>
                <a:ext cx="37870" cy="32380"/>
                <a:chOff x="4017360" y="3342061"/>
                <a:chExt cx="37870" cy="32380"/>
              </a:xfrm>
            </p:grpSpPr>
            <p:sp>
              <p:nvSpPr>
                <p:cNvPr id="9025" name="Google Shape;9025;p64"/>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6" name="Google Shape;9026;p64"/>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027" name="Google Shape;9027;p64"/>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8" name="Google Shape;9028;p64"/>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029" name="Google Shape;9029;p64"/>
              <p:cNvGrpSpPr/>
              <p:nvPr/>
            </p:nvGrpSpPr>
            <p:grpSpPr>
              <a:xfrm>
                <a:off x="3750870" y="3418650"/>
                <a:ext cx="37776" cy="32380"/>
                <a:chOff x="3750870" y="3418650"/>
                <a:chExt cx="37776" cy="32380"/>
              </a:xfrm>
            </p:grpSpPr>
            <p:sp>
              <p:nvSpPr>
                <p:cNvPr id="9030" name="Google Shape;9030;p64"/>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1" name="Google Shape;9031;p64"/>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32" name="Google Shape;9032;p64"/>
              <p:cNvGrpSpPr/>
              <p:nvPr/>
            </p:nvGrpSpPr>
            <p:grpSpPr>
              <a:xfrm>
                <a:off x="3632509" y="3274438"/>
                <a:ext cx="37783" cy="32357"/>
                <a:chOff x="3632509" y="3274438"/>
                <a:chExt cx="37783" cy="32357"/>
              </a:xfrm>
            </p:grpSpPr>
            <p:sp>
              <p:nvSpPr>
                <p:cNvPr id="9033" name="Google Shape;9033;p64"/>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4" name="Google Shape;9034;p64"/>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35" name="Google Shape;9035;p64"/>
              <p:cNvGrpSpPr/>
              <p:nvPr/>
            </p:nvGrpSpPr>
            <p:grpSpPr>
              <a:xfrm>
                <a:off x="3906424" y="3297561"/>
                <a:ext cx="37776" cy="32451"/>
                <a:chOff x="3906424" y="3297561"/>
                <a:chExt cx="37776" cy="32451"/>
              </a:xfrm>
            </p:grpSpPr>
            <p:sp>
              <p:nvSpPr>
                <p:cNvPr id="9036" name="Google Shape;9036;p64"/>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7" name="Google Shape;9037;p64"/>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38" name="Google Shape;9038;p64"/>
              <p:cNvGrpSpPr/>
              <p:nvPr/>
            </p:nvGrpSpPr>
            <p:grpSpPr>
              <a:xfrm>
                <a:off x="3866084" y="3412107"/>
                <a:ext cx="37776" cy="32357"/>
                <a:chOff x="3866084" y="3412107"/>
                <a:chExt cx="37776" cy="32357"/>
              </a:xfrm>
            </p:grpSpPr>
            <p:sp>
              <p:nvSpPr>
                <p:cNvPr id="9039" name="Google Shape;9039;p64"/>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0" name="Google Shape;9040;p64"/>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41" name="Google Shape;9041;p64"/>
              <p:cNvGrpSpPr/>
              <p:nvPr/>
            </p:nvGrpSpPr>
            <p:grpSpPr>
              <a:xfrm>
                <a:off x="4023919" y="3766409"/>
                <a:ext cx="37783" cy="32357"/>
                <a:chOff x="4023919" y="3766409"/>
                <a:chExt cx="37783" cy="32357"/>
              </a:xfrm>
            </p:grpSpPr>
            <p:sp>
              <p:nvSpPr>
                <p:cNvPr id="9042" name="Google Shape;9042;p64"/>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3" name="Google Shape;9043;p64"/>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44" name="Google Shape;9044;p64"/>
              <p:cNvGrpSpPr/>
              <p:nvPr/>
            </p:nvGrpSpPr>
            <p:grpSpPr>
              <a:xfrm>
                <a:off x="3973882" y="3779449"/>
                <a:ext cx="37776" cy="32357"/>
                <a:chOff x="3973882" y="3779449"/>
                <a:chExt cx="37776" cy="32357"/>
              </a:xfrm>
            </p:grpSpPr>
            <p:sp>
              <p:nvSpPr>
                <p:cNvPr id="9045" name="Google Shape;9045;p64"/>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6" name="Google Shape;9046;p64"/>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47" name="Google Shape;9047;p64"/>
              <p:cNvGrpSpPr/>
              <p:nvPr/>
            </p:nvGrpSpPr>
            <p:grpSpPr>
              <a:xfrm>
                <a:off x="4073398" y="3838028"/>
                <a:ext cx="37776" cy="32380"/>
                <a:chOff x="4073398" y="3838028"/>
                <a:chExt cx="37776" cy="32380"/>
              </a:xfrm>
            </p:grpSpPr>
            <p:sp>
              <p:nvSpPr>
                <p:cNvPr id="9048" name="Google Shape;9048;p64"/>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9" name="Google Shape;9049;p64"/>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50" name="Google Shape;9050;p64"/>
              <p:cNvGrpSpPr/>
              <p:nvPr/>
            </p:nvGrpSpPr>
            <p:grpSpPr>
              <a:xfrm>
                <a:off x="4342672" y="4144496"/>
                <a:ext cx="37752" cy="32364"/>
                <a:chOff x="4342672" y="4144496"/>
                <a:chExt cx="37752" cy="32364"/>
              </a:xfrm>
            </p:grpSpPr>
            <p:sp>
              <p:nvSpPr>
                <p:cNvPr id="9051" name="Google Shape;9051;p64"/>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2" name="Google Shape;9052;p64"/>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53" name="Google Shape;9053;p64"/>
              <p:cNvGrpSpPr/>
              <p:nvPr/>
            </p:nvGrpSpPr>
            <p:grpSpPr>
              <a:xfrm>
                <a:off x="4406386" y="4056872"/>
                <a:ext cx="37783" cy="32364"/>
                <a:chOff x="4406386" y="4056872"/>
                <a:chExt cx="37783" cy="32364"/>
              </a:xfrm>
            </p:grpSpPr>
            <p:sp>
              <p:nvSpPr>
                <p:cNvPr id="9054" name="Google Shape;9054;p64"/>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5" name="Google Shape;9055;p64"/>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56" name="Google Shape;9056;p64"/>
              <p:cNvGrpSpPr/>
              <p:nvPr/>
            </p:nvGrpSpPr>
            <p:grpSpPr>
              <a:xfrm>
                <a:off x="4284416" y="4245254"/>
                <a:ext cx="37783" cy="32357"/>
                <a:chOff x="4284416" y="4245254"/>
                <a:chExt cx="37783" cy="32357"/>
              </a:xfrm>
            </p:grpSpPr>
            <p:sp>
              <p:nvSpPr>
                <p:cNvPr id="9057" name="Google Shape;9057;p64"/>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8" name="Google Shape;9058;p64"/>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59" name="Google Shape;9059;p64"/>
              <p:cNvGrpSpPr/>
              <p:nvPr/>
            </p:nvGrpSpPr>
            <p:grpSpPr>
              <a:xfrm>
                <a:off x="4219057" y="4331258"/>
                <a:ext cx="37776" cy="32364"/>
                <a:chOff x="4219057" y="4331258"/>
                <a:chExt cx="37776" cy="32364"/>
              </a:xfrm>
            </p:grpSpPr>
            <p:sp>
              <p:nvSpPr>
                <p:cNvPr id="9060" name="Google Shape;9060;p64"/>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1" name="Google Shape;9061;p64"/>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62" name="Google Shape;9062;p64"/>
              <p:cNvGrpSpPr/>
              <p:nvPr/>
            </p:nvGrpSpPr>
            <p:grpSpPr>
              <a:xfrm>
                <a:off x="4204122" y="4141688"/>
                <a:ext cx="33497" cy="28699"/>
                <a:chOff x="4204122" y="4141688"/>
                <a:chExt cx="33497" cy="28699"/>
              </a:xfrm>
            </p:grpSpPr>
            <p:sp>
              <p:nvSpPr>
                <p:cNvPr id="9063" name="Google Shape;9063;p64"/>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4" name="Google Shape;9064;p64"/>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65" name="Google Shape;9065;p64"/>
              <p:cNvGrpSpPr/>
              <p:nvPr/>
            </p:nvGrpSpPr>
            <p:grpSpPr>
              <a:xfrm>
                <a:off x="4301546" y="4003869"/>
                <a:ext cx="38916" cy="33324"/>
                <a:chOff x="4301546" y="4003869"/>
                <a:chExt cx="38916" cy="33324"/>
              </a:xfrm>
            </p:grpSpPr>
            <p:sp>
              <p:nvSpPr>
                <p:cNvPr id="9066" name="Google Shape;9066;p64"/>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7" name="Google Shape;9067;p64"/>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68" name="Google Shape;9068;p64"/>
              <p:cNvGrpSpPr/>
              <p:nvPr/>
            </p:nvGrpSpPr>
            <p:grpSpPr>
              <a:xfrm>
                <a:off x="4210681" y="3924669"/>
                <a:ext cx="36549" cy="31366"/>
                <a:chOff x="4210681" y="3924669"/>
                <a:chExt cx="36549" cy="31366"/>
              </a:xfrm>
            </p:grpSpPr>
            <p:sp>
              <p:nvSpPr>
                <p:cNvPr id="9069" name="Google Shape;9069;p64"/>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0" name="Google Shape;9070;p64"/>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71" name="Google Shape;9071;p64"/>
              <p:cNvGrpSpPr/>
              <p:nvPr/>
            </p:nvGrpSpPr>
            <p:grpSpPr>
              <a:xfrm>
                <a:off x="3987771" y="3628874"/>
                <a:ext cx="31499" cy="26993"/>
                <a:chOff x="3987771" y="3628874"/>
                <a:chExt cx="31499" cy="26993"/>
              </a:xfrm>
            </p:grpSpPr>
            <p:sp>
              <p:nvSpPr>
                <p:cNvPr id="9072" name="Google Shape;9072;p64"/>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3" name="Google Shape;9073;p64"/>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74" name="Google Shape;9074;p64"/>
              <p:cNvGrpSpPr/>
              <p:nvPr/>
            </p:nvGrpSpPr>
            <p:grpSpPr>
              <a:xfrm>
                <a:off x="4087382" y="3775674"/>
                <a:ext cx="31405" cy="26898"/>
                <a:chOff x="4087382" y="3775674"/>
                <a:chExt cx="31405" cy="26898"/>
              </a:xfrm>
            </p:grpSpPr>
            <p:sp>
              <p:nvSpPr>
                <p:cNvPr id="9075" name="Google Shape;9075;p64"/>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6" name="Google Shape;9076;p64"/>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77" name="Google Shape;9077;p64"/>
              <p:cNvGrpSpPr/>
              <p:nvPr/>
            </p:nvGrpSpPr>
            <p:grpSpPr>
              <a:xfrm>
                <a:off x="4118873" y="3856637"/>
                <a:ext cx="31405" cy="26906"/>
                <a:chOff x="4118873" y="3856637"/>
                <a:chExt cx="31405" cy="26906"/>
              </a:xfrm>
            </p:grpSpPr>
            <p:sp>
              <p:nvSpPr>
                <p:cNvPr id="9078" name="Google Shape;9078;p64"/>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9" name="Google Shape;9079;p64"/>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80" name="Google Shape;9080;p64"/>
              <p:cNvGrpSpPr/>
              <p:nvPr/>
            </p:nvGrpSpPr>
            <p:grpSpPr>
              <a:xfrm>
                <a:off x="4168541" y="3639523"/>
                <a:ext cx="31499" cy="26906"/>
                <a:chOff x="4168541" y="3639523"/>
                <a:chExt cx="31499" cy="26906"/>
              </a:xfrm>
            </p:grpSpPr>
            <p:sp>
              <p:nvSpPr>
                <p:cNvPr id="9081" name="Google Shape;9081;p64"/>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2" name="Google Shape;9082;p64"/>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83" name="Google Shape;9083;p64"/>
              <p:cNvGrpSpPr/>
              <p:nvPr/>
            </p:nvGrpSpPr>
            <p:grpSpPr>
              <a:xfrm>
                <a:off x="3965789" y="3393545"/>
                <a:ext cx="31405" cy="26945"/>
                <a:chOff x="3965789" y="3393545"/>
                <a:chExt cx="31405" cy="26945"/>
              </a:xfrm>
            </p:grpSpPr>
            <p:sp>
              <p:nvSpPr>
                <p:cNvPr id="9084" name="Google Shape;9084;p64"/>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5" name="Google Shape;9085;p64"/>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86" name="Google Shape;9086;p64"/>
              <p:cNvGrpSpPr/>
              <p:nvPr/>
            </p:nvGrpSpPr>
            <p:grpSpPr>
              <a:xfrm>
                <a:off x="3925166" y="3491008"/>
                <a:ext cx="31405" cy="27001"/>
                <a:chOff x="3925166" y="3491008"/>
                <a:chExt cx="31405" cy="27001"/>
              </a:xfrm>
            </p:grpSpPr>
            <p:sp>
              <p:nvSpPr>
                <p:cNvPr id="9087" name="Google Shape;9087;p64"/>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8" name="Google Shape;9088;p64"/>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89" name="Google Shape;9089;p64"/>
              <p:cNvGrpSpPr/>
              <p:nvPr/>
            </p:nvGrpSpPr>
            <p:grpSpPr>
              <a:xfrm>
                <a:off x="3682845" y="3340976"/>
                <a:ext cx="31397" cy="26898"/>
                <a:chOff x="3682845" y="3340976"/>
                <a:chExt cx="31397" cy="26898"/>
              </a:xfrm>
            </p:grpSpPr>
            <p:sp>
              <p:nvSpPr>
                <p:cNvPr id="9090" name="Google Shape;9090;p64"/>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1" name="Google Shape;9091;p64"/>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92" name="Google Shape;9092;p64"/>
              <p:cNvGrpSpPr/>
              <p:nvPr/>
            </p:nvGrpSpPr>
            <p:grpSpPr>
              <a:xfrm>
                <a:off x="3795393" y="3353725"/>
                <a:ext cx="31499" cy="26993"/>
                <a:chOff x="3795393" y="3353725"/>
                <a:chExt cx="31499" cy="26993"/>
              </a:xfrm>
            </p:grpSpPr>
            <p:sp>
              <p:nvSpPr>
                <p:cNvPr id="9093" name="Google Shape;9093;p64"/>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4" name="Google Shape;9094;p64"/>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95" name="Google Shape;9095;p64"/>
              <p:cNvGrpSpPr/>
              <p:nvPr/>
            </p:nvGrpSpPr>
            <p:grpSpPr>
              <a:xfrm>
                <a:off x="4176909" y="4363221"/>
                <a:ext cx="38924" cy="33316"/>
                <a:chOff x="4176909" y="4363221"/>
                <a:chExt cx="38924" cy="33316"/>
              </a:xfrm>
            </p:grpSpPr>
            <p:sp>
              <p:nvSpPr>
                <p:cNvPr id="9096" name="Google Shape;9096;p64"/>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7" name="Google Shape;9097;p64"/>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98" name="Google Shape;9098;p64"/>
              <p:cNvGrpSpPr/>
              <p:nvPr/>
            </p:nvGrpSpPr>
            <p:grpSpPr>
              <a:xfrm>
                <a:off x="4226191" y="4007660"/>
                <a:ext cx="33560" cy="28770"/>
                <a:chOff x="4226191" y="4007660"/>
                <a:chExt cx="33560" cy="28770"/>
              </a:xfrm>
            </p:grpSpPr>
            <p:sp>
              <p:nvSpPr>
                <p:cNvPr id="9099" name="Google Shape;9099;p64"/>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0" name="Google Shape;9100;p64"/>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01" name="Google Shape;9101;p64"/>
              <p:cNvGrpSpPr/>
              <p:nvPr/>
            </p:nvGrpSpPr>
            <p:grpSpPr>
              <a:xfrm>
                <a:off x="3597785" y="3377045"/>
                <a:ext cx="33591" cy="28699"/>
                <a:chOff x="3597785" y="3377045"/>
                <a:chExt cx="33591" cy="28699"/>
              </a:xfrm>
            </p:grpSpPr>
            <p:sp>
              <p:nvSpPr>
                <p:cNvPr id="9102" name="Google Shape;9102;p64"/>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3" name="Google Shape;9103;p64"/>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04" name="Google Shape;9104;p64"/>
              <p:cNvGrpSpPr/>
              <p:nvPr/>
            </p:nvGrpSpPr>
            <p:grpSpPr>
              <a:xfrm>
                <a:off x="3887870" y="3669796"/>
                <a:ext cx="33591" cy="28692"/>
                <a:chOff x="3887870" y="3669796"/>
                <a:chExt cx="33591" cy="28692"/>
              </a:xfrm>
            </p:grpSpPr>
            <p:sp>
              <p:nvSpPr>
                <p:cNvPr id="9105" name="Google Shape;9105;p64"/>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6" name="Google Shape;9106;p64"/>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07" name="Google Shape;9107;p64"/>
              <p:cNvGrpSpPr/>
              <p:nvPr/>
            </p:nvGrpSpPr>
            <p:grpSpPr>
              <a:xfrm>
                <a:off x="3818320" y="3481625"/>
                <a:ext cx="33497" cy="28770"/>
                <a:chOff x="3818320" y="3481625"/>
                <a:chExt cx="33497" cy="28770"/>
              </a:xfrm>
            </p:grpSpPr>
            <p:sp>
              <p:nvSpPr>
                <p:cNvPr id="9108" name="Google Shape;9108;p64"/>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9" name="Google Shape;9109;p64"/>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10" name="Google Shape;9110;p64"/>
              <p:cNvGrpSpPr/>
              <p:nvPr/>
            </p:nvGrpSpPr>
            <p:grpSpPr>
              <a:xfrm>
                <a:off x="4278139" y="4120948"/>
                <a:ext cx="37492" cy="32129"/>
                <a:chOff x="4278139" y="4120948"/>
                <a:chExt cx="37492" cy="32129"/>
              </a:xfrm>
            </p:grpSpPr>
            <p:sp>
              <p:nvSpPr>
                <p:cNvPr id="9111" name="Google Shape;9111;p64"/>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2" name="Google Shape;9112;p64"/>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13" name="Google Shape;9113;p64"/>
              <p:cNvGrpSpPr/>
              <p:nvPr/>
            </p:nvGrpSpPr>
            <p:grpSpPr>
              <a:xfrm>
                <a:off x="4419898" y="3977388"/>
                <a:ext cx="33497" cy="28692"/>
                <a:chOff x="4419898" y="3977388"/>
                <a:chExt cx="33497" cy="28692"/>
              </a:xfrm>
            </p:grpSpPr>
            <p:sp>
              <p:nvSpPr>
                <p:cNvPr id="9114" name="Google Shape;9114;p64"/>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5" name="Google Shape;9115;p64"/>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16" name="Google Shape;9116;p64"/>
              <p:cNvGrpSpPr/>
              <p:nvPr/>
            </p:nvGrpSpPr>
            <p:grpSpPr>
              <a:xfrm>
                <a:off x="4158930" y="4034684"/>
                <a:ext cx="33497" cy="28762"/>
                <a:chOff x="4158930" y="4034684"/>
                <a:chExt cx="33497" cy="28762"/>
              </a:xfrm>
            </p:grpSpPr>
            <p:sp>
              <p:nvSpPr>
                <p:cNvPr id="9117" name="Google Shape;9117;p64"/>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8" name="Google Shape;9118;p64"/>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19" name="Google Shape;9119;p64"/>
              <p:cNvGrpSpPr/>
              <p:nvPr/>
            </p:nvGrpSpPr>
            <p:grpSpPr>
              <a:xfrm>
                <a:off x="4134949" y="3957049"/>
                <a:ext cx="33497" cy="28770"/>
                <a:chOff x="4134949" y="3957049"/>
                <a:chExt cx="33497" cy="28770"/>
              </a:xfrm>
            </p:grpSpPr>
            <p:sp>
              <p:nvSpPr>
                <p:cNvPr id="9120" name="Google Shape;9120;p64"/>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1" name="Google Shape;9121;p64"/>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22" name="Google Shape;9122;p64"/>
              <p:cNvGrpSpPr/>
              <p:nvPr/>
            </p:nvGrpSpPr>
            <p:grpSpPr>
              <a:xfrm>
                <a:off x="4193653" y="4184403"/>
                <a:ext cx="43580" cy="37264"/>
                <a:chOff x="4193653" y="4184403"/>
                <a:chExt cx="43580" cy="37264"/>
              </a:xfrm>
            </p:grpSpPr>
            <p:sp>
              <p:nvSpPr>
                <p:cNvPr id="9123" name="Google Shape;9123;p64"/>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4" name="Google Shape;9124;p64"/>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25" name="Google Shape;9125;p64"/>
              <p:cNvGrpSpPr/>
              <p:nvPr/>
            </p:nvGrpSpPr>
            <p:grpSpPr>
              <a:xfrm>
                <a:off x="4343600" y="3943844"/>
                <a:ext cx="43580" cy="37312"/>
                <a:chOff x="4343600" y="3943844"/>
                <a:chExt cx="43580" cy="37312"/>
              </a:xfrm>
            </p:grpSpPr>
            <p:sp>
              <p:nvSpPr>
                <p:cNvPr id="9126" name="Google Shape;9126;p64"/>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7" name="Google Shape;9127;p64"/>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28" name="Google Shape;9128;p64"/>
              <p:cNvGrpSpPr/>
              <p:nvPr/>
            </p:nvGrpSpPr>
            <p:grpSpPr>
              <a:xfrm>
                <a:off x="4172339" y="3381693"/>
                <a:ext cx="31499" cy="27001"/>
                <a:chOff x="4172339" y="3381693"/>
                <a:chExt cx="31499" cy="27001"/>
              </a:xfrm>
            </p:grpSpPr>
            <p:sp>
              <p:nvSpPr>
                <p:cNvPr id="9129" name="Google Shape;9129;p64"/>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0" name="Google Shape;9130;p64"/>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spTree>
    <p:extLst>
      <p:ext uri="{BB962C8B-B14F-4D97-AF65-F5344CB8AC3E}">
        <p14:creationId xmlns:p14="http://schemas.microsoft.com/office/powerpoint/2010/main" val="104113182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rotWithShape="1">
          <a:blip r:embed="rId3" cstate="print">
            <a:extLst>
              <a:ext uri="{28A0092B-C50C-407E-A947-70E740481C1C}">
                <a14:useLocalDpi xmlns:a14="http://schemas.microsoft.com/office/drawing/2010/main" val="0"/>
              </a:ext>
            </a:extLst>
          </a:blip>
          <a:srcRect t="10791" r="20277"/>
          <a:stretch/>
        </p:blipFill>
        <p:spPr>
          <a:xfrm>
            <a:off x="7088608" y="0"/>
            <a:ext cx="5103392" cy="6877050"/>
          </a:xfrm>
          <a:prstGeom prst="rect">
            <a:avLst/>
          </a:prstGeom>
        </p:spPr>
      </p:pic>
      <p:pic>
        <p:nvPicPr>
          <p:cNvPr id="3" name="图片 2"/>
          <p:cNvPicPr>
            <a:picLocks noChangeAspect="1"/>
          </p:cNvPicPr>
          <p:nvPr/>
        </p:nvPicPr>
        <p:blipFill rotWithShape="1">
          <a:blip r:embed="rId4" cstate="print">
            <a:extLst>
              <a:ext uri="{28A0092B-C50C-407E-A947-70E740481C1C}">
                <a14:useLocalDpi xmlns:a14="http://schemas.microsoft.com/office/drawing/2010/main" val="0"/>
              </a:ext>
            </a:extLst>
          </a:blip>
          <a:srcRect l="34851" t="30171"/>
          <a:stretch/>
        </p:blipFill>
        <p:spPr>
          <a:xfrm>
            <a:off x="0" y="0"/>
            <a:ext cx="2478219" cy="3399033"/>
          </a:xfrm>
          <a:prstGeom prst="rect">
            <a:avLst/>
          </a:prstGeom>
        </p:spPr>
      </p:pic>
      <p:sp>
        <p:nvSpPr>
          <p:cNvPr id="4" name="文本框 3"/>
          <p:cNvSpPr txBox="1"/>
          <p:nvPr/>
        </p:nvSpPr>
        <p:spPr>
          <a:xfrm>
            <a:off x="2145720" y="3536012"/>
            <a:ext cx="3950825" cy="769441"/>
          </a:xfrm>
          <a:prstGeom prst="rect">
            <a:avLst/>
          </a:prstGeom>
          <a:noFill/>
        </p:spPr>
        <p:txBody>
          <a:bodyPr wrap="none" rtlCol="0">
            <a:spAutoFit/>
            <a:scene3d>
              <a:camera prst="orthographicFront"/>
              <a:lightRig rig="threePt" dir="t"/>
            </a:scene3d>
            <a:sp3d contourW="12700"/>
          </a:bodyPr>
          <a:lstStyle/>
          <a:p>
            <a:r>
              <a:rPr lang="en-US" altLang="zh-CN" sz="44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44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 name="文本框 4"/>
          <p:cNvSpPr txBox="1"/>
          <p:nvPr/>
        </p:nvSpPr>
        <p:spPr>
          <a:xfrm>
            <a:off x="2145720" y="4317214"/>
            <a:ext cx="5610352" cy="276999"/>
          </a:xfrm>
          <a:prstGeom prst="rect">
            <a:avLst/>
          </a:prstGeom>
          <a:noFill/>
        </p:spPr>
        <p:txBody>
          <a:bodyPr wrap="square" rtlCol="0">
            <a:spAutoFit/>
            <a:scene3d>
              <a:camera prst="orthographicFront"/>
              <a:lightRig rig="threePt" dir="t"/>
            </a:scene3d>
            <a:sp3d contourW="12700"/>
          </a:bodyPr>
          <a:lstStyle/>
          <a:p>
            <a:r>
              <a:rPr lang="en-US" altLang="zh-CN" sz="1200" dirty="0">
                <a:solidFill>
                  <a:schemeClr val="bg1">
                    <a:lumMod val="65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sp>
        <p:nvSpPr>
          <p:cNvPr id="6" name="文本框 5"/>
          <p:cNvSpPr txBox="1"/>
          <p:nvPr/>
        </p:nvSpPr>
        <p:spPr>
          <a:xfrm>
            <a:off x="2145720" y="2825566"/>
            <a:ext cx="2463944" cy="769441"/>
          </a:xfrm>
          <a:prstGeom prst="rect">
            <a:avLst/>
          </a:prstGeom>
          <a:noFill/>
        </p:spPr>
        <p:txBody>
          <a:bodyPr wrap="none" rtlCol="0">
            <a:spAutoFit/>
            <a:scene3d>
              <a:camera prst="orthographicFront"/>
              <a:lightRig rig="threePt" dir="t"/>
            </a:scene3d>
            <a:sp3d contourW="12700"/>
          </a:bodyPr>
          <a:lstStyle/>
          <a:p>
            <a:r>
              <a:rPr lang="en-US" altLang="zh-CN" sz="4400" b="1" dirty="0">
                <a:solidFill>
                  <a:schemeClr val="accent1"/>
                </a:solidFill>
                <a:latin typeface="inpin heiti" panose="00000500000000000000" pitchFamily="2" charset="-122"/>
                <a:ea typeface="inpin heiti" panose="00000500000000000000" pitchFamily="2" charset="-122"/>
                <a:sym typeface="inpin heiti" panose="00000500000000000000" pitchFamily="2" charset="-122"/>
              </a:rPr>
              <a:t>PART 01</a:t>
            </a:r>
            <a:endParaRPr lang="zh-CN" altLang="en-US" sz="4400" b="1" dirty="0">
              <a:solidFill>
                <a:schemeClr val="accent1"/>
              </a:solidFill>
              <a:latin typeface="inpin heiti" panose="00000500000000000000" pitchFamily="2" charset="-122"/>
              <a:ea typeface="inpin heiti" panose="00000500000000000000" pitchFamily="2" charset="-122"/>
              <a:sym typeface="inpin heiti" panose="00000500000000000000" pitchFamily="2" charset="-122"/>
            </a:endParaRPr>
          </a:p>
        </p:txBody>
      </p:sp>
    </p:spTree>
    <p:extLst>
      <p:ext uri="{BB962C8B-B14F-4D97-AF65-F5344CB8AC3E}">
        <p14:creationId xmlns:p14="http://schemas.microsoft.com/office/powerpoint/2010/main" val="15230001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Tm="0">
        <p15:prstTrans prst="drap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ppt_x</p:attrName>
                                        </p:attrNameLst>
                                      </p:cBhvr>
                                      <p:tavLst>
                                        <p:tav tm="0">
                                          <p:val>
                                            <p:strVal val="#ppt_x-#ppt_w*1.125000"/>
                                          </p:val>
                                        </p:tav>
                                        <p:tav tm="100000">
                                          <p:val>
                                            <p:strVal val="#ppt_x"/>
                                          </p:val>
                                        </p:tav>
                                      </p:tavLst>
                                    </p:anim>
                                    <p:animEffect transition="in" filter="wipe(right)">
                                      <p:cBhvr>
                                        <p:cTn id="8" dur="500"/>
                                        <p:tgtEl>
                                          <p:spTgt spid="6"/>
                                        </p:tgtEl>
                                      </p:cBhvr>
                                    </p:animEffect>
                                  </p:childTnLst>
                                </p:cTn>
                              </p:par>
                            </p:childTnLst>
                          </p:cTn>
                        </p:par>
                        <p:par>
                          <p:cTn id="9" fill="hold">
                            <p:stCondLst>
                              <p:cond delay="500"/>
                            </p:stCondLst>
                            <p:childTnLst>
                              <p:par>
                                <p:cTn id="10" presetID="42"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9134"/>
        <p:cNvGrpSpPr/>
        <p:nvPr/>
      </p:nvGrpSpPr>
      <p:grpSpPr>
        <a:xfrm>
          <a:off x="0" y="0"/>
          <a:ext cx="0" cy="0"/>
          <a:chOff x="0" y="0"/>
          <a:chExt cx="0" cy="0"/>
        </a:xfrm>
      </p:grpSpPr>
      <p:grpSp>
        <p:nvGrpSpPr>
          <p:cNvPr id="9135" name="Google Shape;9135;p65"/>
          <p:cNvGrpSpPr/>
          <p:nvPr/>
        </p:nvGrpSpPr>
        <p:grpSpPr>
          <a:xfrm>
            <a:off x="994095" y="1558221"/>
            <a:ext cx="3323824" cy="1839835"/>
            <a:chOff x="2654821" y="2311071"/>
            <a:chExt cx="2279715" cy="1262120"/>
          </a:xfrm>
        </p:grpSpPr>
        <p:grpSp>
          <p:nvGrpSpPr>
            <p:cNvPr id="9136" name="Google Shape;9136;p65"/>
            <p:cNvGrpSpPr/>
            <p:nvPr/>
          </p:nvGrpSpPr>
          <p:grpSpPr>
            <a:xfrm>
              <a:off x="4034269" y="2840745"/>
              <a:ext cx="40212" cy="36437"/>
              <a:chOff x="4293400" y="2574725"/>
              <a:chExt cx="84425" cy="80100"/>
            </a:xfrm>
          </p:grpSpPr>
          <p:sp>
            <p:nvSpPr>
              <p:cNvPr id="9137" name="Google Shape;9137;p6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9138" name="Google Shape;9138;p6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39" name="Google Shape;9139;p65"/>
            <p:cNvGrpSpPr/>
            <p:nvPr/>
          </p:nvGrpSpPr>
          <p:grpSpPr>
            <a:xfrm>
              <a:off x="3894606" y="2334874"/>
              <a:ext cx="913198" cy="518984"/>
              <a:chOff x="4000175" y="1462675"/>
              <a:chExt cx="1917275" cy="1140875"/>
            </a:xfrm>
          </p:grpSpPr>
          <p:sp>
            <p:nvSpPr>
              <p:cNvPr id="9140" name="Google Shape;9140;p6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9141" name="Google Shape;9141;p65"/>
              <p:cNvGrpSpPr/>
              <p:nvPr/>
            </p:nvGrpSpPr>
            <p:grpSpPr>
              <a:xfrm>
                <a:off x="4000175" y="1462675"/>
                <a:ext cx="1917275" cy="1140875"/>
                <a:chOff x="4000175" y="1462675"/>
                <a:chExt cx="1917275" cy="1140875"/>
              </a:xfrm>
            </p:grpSpPr>
            <p:sp>
              <p:nvSpPr>
                <p:cNvPr id="9142" name="Google Shape;9142;p6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9143" name="Google Shape;9143;p6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4" name="Google Shape;9144;p6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5" name="Google Shape;9145;p6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6" name="Google Shape;9146;p6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9147" name="Google Shape;9147;p6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9148" name="Google Shape;9148;p65"/>
            <p:cNvGrpSpPr/>
            <p:nvPr/>
          </p:nvGrpSpPr>
          <p:grpSpPr>
            <a:xfrm>
              <a:off x="3875768" y="2846704"/>
              <a:ext cx="44796" cy="47366"/>
              <a:chOff x="3960625" y="2587825"/>
              <a:chExt cx="94050" cy="104125"/>
            </a:xfrm>
          </p:grpSpPr>
          <p:sp>
            <p:nvSpPr>
              <p:cNvPr id="9149" name="Google Shape;9149;p6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9150" name="Google Shape;9150;p6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51" name="Google Shape;9151;p65"/>
            <p:cNvGrpSpPr/>
            <p:nvPr/>
          </p:nvGrpSpPr>
          <p:grpSpPr>
            <a:xfrm>
              <a:off x="3782759" y="2807162"/>
              <a:ext cx="82686" cy="85487"/>
              <a:chOff x="3765350" y="2500900"/>
              <a:chExt cx="173600" cy="187925"/>
            </a:xfrm>
          </p:grpSpPr>
          <p:sp>
            <p:nvSpPr>
              <p:cNvPr id="9152" name="Google Shape;9152;p6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9153" name="Google Shape;9153;p6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4" name="Google Shape;9154;p6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5" name="Google Shape;9155;p6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6" name="Google Shape;9156;p6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7" name="Google Shape;9157;p6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58" name="Google Shape;9158;p65"/>
            <p:cNvGrpSpPr/>
            <p:nvPr/>
          </p:nvGrpSpPr>
          <p:grpSpPr>
            <a:xfrm>
              <a:off x="3775674" y="2798496"/>
              <a:ext cx="40545" cy="23564"/>
              <a:chOff x="3750475" y="2481850"/>
              <a:chExt cx="85125" cy="51800"/>
            </a:xfrm>
          </p:grpSpPr>
          <p:sp>
            <p:nvSpPr>
              <p:cNvPr id="9159" name="Google Shape;9159;p6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0" name="Google Shape;9160;p6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9161" name="Google Shape;9161;p65"/>
            <p:cNvGrpSpPr/>
            <p:nvPr/>
          </p:nvGrpSpPr>
          <p:grpSpPr>
            <a:xfrm>
              <a:off x="3716946" y="2776024"/>
              <a:ext cx="81971" cy="76912"/>
              <a:chOff x="3627175" y="2432450"/>
              <a:chExt cx="172100" cy="169075"/>
            </a:xfrm>
          </p:grpSpPr>
          <p:sp>
            <p:nvSpPr>
              <p:cNvPr id="9162" name="Google Shape;9162;p6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3" name="Google Shape;9163;p6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9164" name="Google Shape;9164;p6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9165" name="Google Shape;9165;p65"/>
            <p:cNvGrpSpPr/>
            <p:nvPr/>
          </p:nvGrpSpPr>
          <p:grpSpPr>
            <a:xfrm>
              <a:off x="3685682" y="2845624"/>
              <a:ext cx="29311" cy="45055"/>
              <a:chOff x="3561536" y="2585450"/>
              <a:chExt cx="61539" cy="99045"/>
            </a:xfrm>
          </p:grpSpPr>
          <p:sp>
            <p:nvSpPr>
              <p:cNvPr id="9166" name="Google Shape;9166;p6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7" name="Google Shape;9167;p6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9168" name="Google Shape;9168;p65"/>
            <p:cNvGrpSpPr/>
            <p:nvPr/>
          </p:nvGrpSpPr>
          <p:grpSpPr>
            <a:xfrm>
              <a:off x="3849905" y="2572252"/>
              <a:ext cx="74339" cy="119559"/>
              <a:chOff x="3906325" y="1984500"/>
              <a:chExt cx="156075" cy="262825"/>
            </a:xfrm>
          </p:grpSpPr>
          <p:sp>
            <p:nvSpPr>
              <p:cNvPr id="9169" name="Google Shape;9169;p6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9170" name="Google Shape;9170;p6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71" name="Google Shape;9171;p65"/>
            <p:cNvGrpSpPr/>
            <p:nvPr/>
          </p:nvGrpSpPr>
          <p:grpSpPr>
            <a:xfrm>
              <a:off x="2654821" y="2414345"/>
              <a:ext cx="667570" cy="558731"/>
              <a:chOff x="1397225" y="1637375"/>
              <a:chExt cx="1401575" cy="1228250"/>
            </a:xfrm>
          </p:grpSpPr>
          <p:sp>
            <p:nvSpPr>
              <p:cNvPr id="9172" name="Google Shape;9172;p6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9173" name="Google Shape;9173;p65"/>
              <p:cNvGrpSpPr/>
              <p:nvPr/>
            </p:nvGrpSpPr>
            <p:grpSpPr>
              <a:xfrm>
                <a:off x="1397225" y="1637375"/>
                <a:ext cx="1398775" cy="1228250"/>
                <a:chOff x="1397225" y="1637375"/>
                <a:chExt cx="1398775" cy="1228250"/>
              </a:xfrm>
            </p:grpSpPr>
            <p:sp>
              <p:nvSpPr>
                <p:cNvPr id="9174" name="Google Shape;9174;p6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5" name="Google Shape;9175;p6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9176" name="Google Shape;9176;p65"/>
            <p:cNvGrpSpPr/>
            <p:nvPr/>
          </p:nvGrpSpPr>
          <p:grpSpPr>
            <a:xfrm>
              <a:off x="3230417" y="3103734"/>
              <a:ext cx="282982" cy="280332"/>
              <a:chOff x="2605700" y="3152850"/>
              <a:chExt cx="594125" cy="616250"/>
            </a:xfrm>
          </p:grpSpPr>
          <p:sp>
            <p:nvSpPr>
              <p:cNvPr id="9177" name="Google Shape;9177;p6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9178" name="Google Shape;9178;p6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grpSp>
        <p:grpSp>
          <p:nvGrpSpPr>
            <p:cNvPr id="9179" name="Google Shape;9179;p65"/>
            <p:cNvGrpSpPr/>
            <p:nvPr/>
          </p:nvGrpSpPr>
          <p:grpSpPr>
            <a:xfrm>
              <a:off x="3265985" y="3226989"/>
              <a:ext cx="87151" cy="346202"/>
              <a:chOff x="2680375" y="3423800"/>
              <a:chExt cx="182975" cy="761050"/>
            </a:xfrm>
          </p:grpSpPr>
          <p:sp>
            <p:nvSpPr>
              <p:cNvPr id="9180" name="Google Shape;9180;p6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9181" name="Google Shape;9181;p6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82" name="Google Shape;9182;p65"/>
            <p:cNvGrpSpPr/>
            <p:nvPr/>
          </p:nvGrpSpPr>
          <p:grpSpPr>
            <a:xfrm>
              <a:off x="3855466" y="3289811"/>
              <a:ext cx="112514" cy="94210"/>
              <a:chOff x="3918000" y="3561900"/>
              <a:chExt cx="236225" cy="207100"/>
            </a:xfrm>
          </p:grpSpPr>
          <p:sp>
            <p:nvSpPr>
              <p:cNvPr id="9183" name="Google Shape;9183;p6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9184" name="Google Shape;9184;p6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185" name="Google Shape;9185;p65"/>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6" name="Google Shape;9186;p65"/>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7" name="Google Shape;9187;p65"/>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grpSp>
          <p:nvGrpSpPr>
            <p:cNvPr id="9188" name="Google Shape;9188;p65"/>
            <p:cNvGrpSpPr/>
            <p:nvPr/>
          </p:nvGrpSpPr>
          <p:grpSpPr>
            <a:xfrm>
              <a:off x="2905224" y="2311071"/>
              <a:ext cx="596721" cy="528992"/>
              <a:chOff x="1922950" y="1410350"/>
              <a:chExt cx="1252825" cy="1162875"/>
            </a:xfrm>
          </p:grpSpPr>
          <p:sp>
            <p:nvSpPr>
              <p:cNvPr id="9189" name="Google Shape;9189;p6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0" name="Google Shape;9190;p6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1" name="Google Shape;9191;p6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2" name="Google Shape;9192;p6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3" name="Google Shape;9193;p6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4" name="Google Shape;9194;p6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5" name="Google Shape;9195;p6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6" name="Google Shape;9196;p6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7" name="Google Shape;9197;p6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8" name="Google Shape;9198;p6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9" name="Google Shape;9199;p6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0" name="Google Shape;9200;p6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1" name="Google Shape;9201;p6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2" name="Google Shape;9202;p6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3" name="Google Shape;9203;p6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4" name="Google Shape;9204;p6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grpSp>
        <p:sp>
          <p:nvSpPr>
            <p:cNvPr id="9205" name="Google Shape;9205;p65"/>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6" name="Google Shape;9206;p65"/>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7" name="Google Shape;9207;p65"/>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8" name="Google Shape;9208;p65"/>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9" name="Google Shape;9209;p65"/>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0" name="Google Shape;9210;p65"/>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1" name="Google Shape;9211;p65"/>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2" name="Google Shape;9212;p65"/>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3" name="Google Shape;9213;p65"/>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4" name="Google Shape;9214;p65"/>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5" name="Google Shape;9215;p65"/>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6" name="Google Shape;9216;p65"/>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7" name="Google Shape;9217;p65"/>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8" name="Google Shape;9218;p65"/>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9" name="Google Shape;9219;p65"/>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0" name="Google Shape;9220;p65"/>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1" name="Google Shape;9221;p65"/>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2" name="Google Shape;9222;p65"/>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3" name="Google Shape;9223;p65"/>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4" name="Google Shape;9224;p65"/>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9225" name="Google Shape;9225;p65"/>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9226" name="Google Shape;9226;p65"/>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227" name="Google Shape;9227;p65"/>
            <p:cNvGrpSpPr/>
            <p:nvPr/>
          </p:nvGrpSpPr>
          <p:grpSpPr>
            <a:xfrm>
              <a:off x="3280929" y="3294542"/>
              <a:ext cx="109894" cy="272224"/>
              <a:chOff x="2711750" y="3572300"/>
              <a:chExt cx="230725" cy="598425"/>
            </a:xfrm>
          </p:grpSpPr>
          <p:sp>
            <p:nvSpPr>
              <p:cNvPr id="9228" name="Google Shape;9228;p6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9" name="Google Shape;9229;p6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230" name="Google Shape;9230;p65"/>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231" name="Google Shape;9231;p65"/>
            <p:cNvGrpSpPr/>
            <p:nvPr/>
          </p:nvGrpSpPr>
          <p:grpSpPr>
            <a:xfrm>
              <a:off x="3790439" y="2408636"/>
              <a:ext cx="73017" cy="75684"/>
              <a:chOff x="3781475" y="1624825"/>
              <a:chExt cx="153300" cy="166375"/>
            </a:xfrm>
          </p:grpSpPr>
          <p:sp>
            <p:nvSpPr>
              <p:cNvPr id="9232" name="Google Shape;9232;p6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3" name="Google Shape;9233;p6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4" name="Google Shape;9234;p6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5" name="Google Shape;9235;p6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236" name="Google Shape;9236;p65"/>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7" name="Google Shape;9237;p65"/>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8" name="Google Shape;9238;p65"/>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9" name="Google Shape;9239;p65"/>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0" name="Google Shape;9240;p65"/>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1" name="Google Shape;9241;p65"/>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2" name="Google Shape;9242;p65"/>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243" name="Google Shape;9243;p65"/>
            <p:cNvGrpSpPr/>
            <p:nvPr/>
          </p:nvGrpSpPr>
          <p:grpSpPr>
            <a:xfrm>
              <a:off x="4403342" y="3107749"/>
              <a:ext cx="316680" cy="101374"/>
              <a:chOff x="5068275" y="3161675"/>
              <a:chExt cx="664875" cy="222850"/>
            </a:xfrm>
          </p:grpSpPr>
          <p:sp>
            <p:nvSpPr>
              <p:cNvPr id="9244" name="Google Shape;9244;p6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5" name="Google Shape;9245;p6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6" name="Google Shape;9246;p6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7" name="Google Shape;9247;p6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248" name="Google Shape;9248;p65"/>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9" name="Google Shape;9249;p65"/>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0" name="Google Shape;9250;p65"/>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1" name="Google Shape;9251;p65"/>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2" name="Google Shape;9252;p65"/>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3" name="Google Shape;9253;p65"/>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4" name="Google Shape;9254;p65"/>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5" name="Google Shape;9255;p65"/>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6" name="Google Shape;9256;p65"/>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7" name="Google Shape;9257;p65"/>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8" name="Google Shape;9258;p65"/>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9" name="Google Shape;9259;p65"/>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0" name="Google Shape;9260;p65"/>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1" name="Google Shape;9261;p65"/>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2" name="Google Shape;9262;p65"/>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3" name="Google Shape;9263;p65"/>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4" name="Google Shape;9264;p65"/>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5" name="Google Shape;9265;p65"/>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6" name="Google Shape;9266;p65"/>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7" name="Google Shape;9267;p65"/>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8" name="Google Shape;9268;p65"/>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9" name="Google Shape;9269;p65"/>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0" name="Google Shape;9270;p65"/>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1" name="Google Shape;9271;p65"/>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2" name="Google Shape;9272;p65"/>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3" name="Google Shape;9273;p65"/>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4" name="Google Shape;9274;p65"/>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5" name="Google Shape;9275;p65"/>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6" name="Google Shape;9276;p65"/>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277" name="Google Shape;9277;p65"/>
            <p:cNvGrpSpPr/>
            <p:nvPr/>
          </p:nvGrpSpPr>
          <p:grpSpPr>
            <a:xfrm>
              <a:off x="3697513" y="2707266"/>
              <a:ext cx="59549" cy="79733"/>
              <a:chOff x="3586375" y="2281300"/>
              <a:chExt cx="125025" cy="175275"/>
            </a:xfrm>
          </p:grpSpPr>
          <p:sp>
            <p:nvSpPr>
              <p:cNvPr id="9278" name="Google Shape;9278;p6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9" name="Google Shape;9279;p6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280" name="Google Shape;9280;p65"/>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281" name="Google Shape;9281;p65"/>
            <p:cNvGrpSpPr/>
            <p:nvPr/>
          </p:nvGrpSpPr>
          <p:grpSpPr>
            <a:xfrm>
              <a:off x="4513224" y="3221724"/>
              <a:ext cx="274563" cy="280321"/>
              <a:chOff x="5298975" y="3412225"/>
              <a:chExt cx="576450" cy="616225"/>
            </a:xfrm>
          </p:grpSpPr>
          <p:sp>
            <p:nvSpPr>
              <p:cNvPr id="9282" name="Google Shape;9282;p6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9283" name="Google Shape;9283;p6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284" name="Google Shape;9284;p65"/>
            <p:cNvGrpSpPr/>
            <p:nvPr/>
          </p:nvGrpSpPr>
          <p:grpSpPr>
            <a:xfrm>
              <a:off x="4824403" y="3421846"/>
              <a:ext cx="110132" cy="130647"/>
              <a:chOff x="5952300" y="3852150"/>
              <a:chExt cx="231225" cy="287200"/>
            </a:xfrm>
          </p:grpSpPr>
          <p:sp>
            <p:nvSpPr>
              <p:cNvPr id="9285" name="Google Shape;9285;p6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6" name="Google Shape;9286;p6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287" name="Google Shape;9287;p65"/>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8" name="Google Shape;9288;p65"/>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9" name="Google Shape;9289;p65"/>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0" name="Google Shape;9290;p65"/>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1" name="Google Shape;9291;p65"/>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2" name="Google Shape;9292;p65"/>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3" name="Google Shape;9293;p65"/>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4" name="Google Shape;9294;p65"/>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295" name="Google Shape;9295;p65"/>
            <p:cNvGrpSpPr/>
            <p:nvPr/>
          </p:nvGrpSpPr>
          <p:grpSpPr>
            <a:xfrm>
              <a:off x="4295710" y="3079670"/>
              <a:ext cx="14968" cy="27135"/>
              <a:chOff x="4842300" y="3099950"/>
              <a:chExt cx="31425" cy="59650"/>
            </a:xfrm>
          </p:grpSpPr>
          <p:sp>
            <p:nvSpPr>
              <p:cNvPr id="9296" name="Google Shape;9296;p6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7" name="Google Shape;9297;p6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8" name="Google Shape;9298;p6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9" name="Google Shape;9299;p6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300" name="Google Shape;9300;p65"/>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1" name="Google Shape;9301;p65"/>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2" name="Google Shape;9302;p65"/>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3" name="Google Shape;9303;p65"/>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4" name="Google Shape;9304;p65"/>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5" name="Google Shape;9305;p65"/>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6" name="Google Shape;9306;p65"/>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7" name="Google Shape;9307;p65"/>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308" name="Google Shape;9308;p65"/>
            <p:cNvGrpSpPr/>
            <p:nvPr/>
          </p:nvGrpSpPr>
          <p:grpSpPr>
            <a:xfrm>
              <a:off x="3831056" y="2816010"/>
              <a:ext cx="37378" cy="27612"/>
              <a:chOff x="3866750" y="2520350"/>
              <a:chExt cx="78475" cy="60700"/>
            </a:xfrm>
          </p:grpSpPr>
          <p:sp>
            <p:nvSpPr>
              <p:cNvPr id="9309" name="Google Shape;9309;p6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0" name="Google Shape;9310;p6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1" name="Google Shape;9311;p6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2" name="Google Shape;9312;p6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313" name="Google Shape;9313;p65"/>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4" name="Google Shape;9314;p65"/>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5" name="Google Shape;9315;p65"/>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6" name="Google Shape;9316;p65"/>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7" name="Google Shape;9317;p65"/>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8" name="Google Shape;9318;p65"/>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9" name="Google Shape;9319;p65"/>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0" name="Google Shape;9320;p65"/>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1" name="Google Shape;9321;p65"/>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2" name="Google Shape;9322;p65"/>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3" name="Google Shape;9323;p65"/>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4" name="Google Shape;9324;p65"/>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5" name="Google Shape;9325;p65"/>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6" name="Google Shape;9326;p65"/>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7" name="Google Shape;9327;p65"/>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8" name="Google Shape;9328;p65"/>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9" name="Google Shape;9329;p65"/>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9330" name="Google Shape;9330;p65"/>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1" name="Google Shape;9331;p65"/>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2" name="Google Shape;9332;p65"/>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3" name="Google Shape;9333;p65"/>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4" name="Google Shape;9334;p65"/>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5" name="Google Shape;9335;p65"/>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6" name="Google Shape;9336;p65"/>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7" name="Google Shape;9337;p65"/>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8" name="Google Shape;9338;p65"/>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9" name="Google Shape;9339;p65"/>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0" name="Google Shape;9340;p65"/>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1" name="Google Shape;9341;p65"/>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9342" name="Google Shape;9342;p65"/>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3" name="Google Shape;9343;p65"/>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4" name="Google Shape;9344;p65"/>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5" name="Google Shape;9345;p65"/>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6" name="Google Shape;9346;p65"/>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7" name="Google Shape;9347;p65"/>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8" name="Google Shape;9348;p65"/>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9" name="Google Shape;9349;p65"/>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0" name="Google Shape;9350;p65"/>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1" name="Google Shape;9351;p65"/>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2" name="Google Shape;9352;p65"/>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3" name="Google Shape;9353;p65"/>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4" name="Google Shape;9354;p65"/>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355" name="Google Shape;9355;p65"/>
            <p:cNvGrpSpPr/>
            <p:nvPr/>
          </p:nvGrpSpPr>
          <p:grpSpPr>
            <a:xfrm>
              <a:off x="3632736" y="3051591"/>
              <a:ext cx="63288" cy="45217"/>
              <a:chOff x="3450375" y="3038225"/>
              <a:chExt cx="132875" cy="99400"/>
            </a:xfrm>
          </p:grpSpPr>
          <p:sp>
            <p:nvSpPr>
              <p:cNvPr id="9356" name="Google Shape;9356;p6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7" name="Google Shape;9357;p6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358" name="Google Shape;9358;p65"/>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9" name="Google Shape;9359;p65"/>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0" name="Google Shape;9360;p65"/>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1" name="Google Shape;9361;p65"/>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2" name="Google Shape;9362;p65"/>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3" name="Google Shape;9363;p65"/>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4" name="Google Shape;9364;p65"/>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5" name="Google Shape;9365;p65"/>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6" name="Google Shape;9366;p65"/>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9367" name="Google Shape;9367;p65"/>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8" name="Google Shape;9368;p65"/>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9" name="Google Shape;9369;p65"/>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0" name="Google Shape;9370;p65"/>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1" name="Google Shape;9371;p65"/>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2" name="Google Shape;9372;p65"/>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3" name="Google Shape;9373;p65"/>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4" name="Google Shape;9374;p65"/>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5" name="Google Shape;9375;p65"/>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6" name="Google Shape;9376;p65"/>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9377" name="Google Shape;9377;p65"/>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8" name="Google Shape;9378;p65"/>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9" name="Google Shape;9379;p65"/>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0" name="Google Shape;9380;p65"/>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1" name="Google Shape;9381;p65"/>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2" name="Google Shape;9382;p65"/>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9383" name="Google Shape;9383;p65"/>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4" name="Google Shape;9384;p65"/>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5" name="Google Shape;9385;p65"/>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6" name="Google Shape;9386;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7" name="Google Shape;9387;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8" name="Google Shape;9388;p65"/>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9" name="Google Shape;9389;p65"/>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0" name="Google Shape;9390;p65"/>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1" name="Google Shape;9391;p65"/>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2" name="Google Shape;9392;p65"/>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393" name="Google Shape;9393;p65"/>
          <p:cNvGrpSpPr/>
          <p:nvPr/>
        </p:nvGrpSpPr>
        <p:grpSpPr>
          <a:xfrm>
            <a:off x="4738842" y="1644454"/>
            <a:ext cx="2770909" cy="1822077"/>
            <a:chOff x="235800" y="830650"/>
            <a:chExt cx="6978450" cy="4588844"/>
          </a:xfrm>
        </p:grpSpPr>
        <p:sp>
          <p:nvSpPr>
            <p:cNvPr id="9394" name="Google Shape;9394;p6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5" name="Google Shape;9395;p6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6" name="Google Shape;9396;p6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7" name="Google Shape;9397;p6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8" name="Google Shape;9398;p6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9" name="Google Shape;9399;p6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400" name="Google Shape;9400;p65"/>
          <p:cNvGrpSpPr/>
          <p:nvPr/>
        </p:nvGrpSpPr>
        <p:grpSpPr>
          <a:xfrm>
            <a:off x="990171" y="4085923"/>
            <a:ext cx="3497168" cy="1778053"/>
            <a:chOff x="238125" y="1038125"/>
            <a:chExt cx="7146800" cy="3633625"/>
          </a:xfrm>
        </p:grpSpPr>
        <p:sp>
          <p:nvSpPr>
            <p:cNvPr id="9401" name="Google Shape;9401;p6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2" name="Google Shape;9402;p6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3" name="Google Shape;9403;p6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4" name="Google Shape;9404;p6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5" name="Google Shape;9405;p6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6" name="Google Shape;9406;p6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7" name="Google Shape;9407;p6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8" name="Google Shape;9408;p6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9" name="Google Shape;9409;p6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0" name="Google Shape;9410;p6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1" name="Google Shape;9411;p6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2" name="Google Shape;9412;p6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3" name="Google Shape;9413;p6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4" name="Google Shape;9414;p6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5" name="Google Shape;9415;p6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6" name="Google Shape;9416;p6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7" name="Google Shape;9417;p6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8" name="Google Shape;9418;p6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9" name="Google Shape;9419;p6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0" name="Google Shape;9420;p6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1" name="Google Shape;9421;p6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2" name="Google Shape;9422;p6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3" name="Google Shape;9423;p6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4" name="Google Shape;9424;p6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5" name="Google Shape;9425;p6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6" name="Google Shape;9426;p6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7" name="Google Shape;9427;p6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8" name="Google Shape;9428;p6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9" name="Google Shape;9429;p6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0" name="Google Shape;9430;p6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1" name="Google Shape;9431;p6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2" name="Google Shape;9432;p6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3" name="Google Shape;9433;p6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4" name="Google Shape;9434;p6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5" name="Google Shape;9435;p6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6" name="Google Shape;9436;p6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7" name="Google Shape;9437;p6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8" name="Google Shape;9438;p6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9" name="Google Shape;9439;p6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0" name="Google Shape;9440;p6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1" name="Google Shape;9441;p6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2" name="Google Shape;9442;p6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3" name="Google Shape;9443;p6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4" name="Google Shape;9444;p6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5" name="Google Shape;9445;p6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6" name="Google Shape;9446;p6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7" name="Google Shape;9447;p6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8" name="Google Shape;9448;p6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9" name="Google Shape;9449;p6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0" name="Google Shape;9450;p6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1" name="Google Shape;9451;p6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2" name="Google Shape;9452;p6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3" name="Google Shape;9453;p6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4" name="Google Shape;9454;p6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5" name="Google Shape;9455;p6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6" name="Google Shape;9456;p6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7" name="Google Shape;9457;p6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8" name="Google Shape;9458;p6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9" name="Google Shape;9459;p6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0" name="Google Shape;9460;p6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1" name="Google Shape;9461;p6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2" name="Google Shape;9462;p6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3" name="Google Shape;9463;p6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4" name="Google Shape;9464;p6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5" name="Google Shape;9465;p6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6" name="Google Shape;9466;p6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7" name="Google Shape;9467;p6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8" name="Google Shape;9468;p6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9" name="Google Shape;9469;p6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0" name="Google Shape;9470;p6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1" name="Google Shape;9471;p6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2" name="Google Shape;9472;p6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3" name="Google Shape;9473;p6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4" name="Google Shape;9474;p6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5" name="Google Shape;9475;p6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6" name="Google Shape;9476;p6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7" name="Google Shape;9477;p6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8" name="Google Shape;9478;p6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9" name="Google Shape;9479;p6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0" name="Google Shape;9480;p6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1" name="Google Shape;9481;p6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2" name="Google Shape;9482;p6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3" name="Google Shape;9483;p6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4" name="Google Shape;9484;p6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5" name="Google Shape;9485;p6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6" name="Google Shape;9486;p6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7" name="Google Shape;9487;p6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8" name="Google Shape;9488;p6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9" name="Google Shape;9489;p6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0" name="Google Shape;9490;p6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1" name="Google Shape;9491;p6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2" name="Google Shape;9492;p6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3" name="Google Shape;9493;p6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4" name="Google Shape;9494;p6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5" name="Google Shape;9495;p6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6" name="Google Shape;9496;p6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7" name="Google Shape;9497;p6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8" name="Google Shape;9498;p6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9" name="Google Shape;9499;p6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0" name="Google Shape;9500;p6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1" name="Google Shape;9501;p6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2" name="Google Shape;9502;p6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3" name="Google Shape;9503;p6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4" name="Google Shape;9504;p6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5" name="Google Shape;9505;p6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6" name="Google Shape;9506;p6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7" name="Google Shape;9507;p6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8" name="Google Shape;9508;p6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9" name="Google Shape;9509;p6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0" name="Google Shape;9510;p6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1" name="Google Shape;9511;p6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2" name="Google Shape;9512;p6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3" name="Google Shape;9513;p6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4" name="Google Shape;9514;p6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5" name="Google Shape;9515;p6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6" name="Google Shape;9516;p6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7" name="Google Shape;9517;p6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8" name="Google Shape;9518;p6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9" name="Google Shape;9519;p6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0" name="Google Shape;9520;p6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1" name="Google Shape;9521;p6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2" name="Google Shape;9522;p6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3" name="Google Shape;9523;p6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4" name="Google Shape;9524;p6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5" name="Google Shape;9525;p6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6" name="Google Shape;9526;p6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7" name="Google Shape;9527;p6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8" name="Google Shape;9528;p6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9" name="Google Shape;9529;p6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0" name="Google Shape;9530;p6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1" name="Google Shape;9531;p6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2" name="Google Shape;9532;p6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3" name="Google Shape;9533;p6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4" name="Google Shape;9534;p6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5" name="Google Shape;9535;p6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6" name="Google Shape;9536;p6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7" name="Google Shape;9537;p6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8" name="Google Shape;9538;p6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9" name="Google Shape;9539;p6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0" name="Google Shape;9540;p6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1" name="Google Shape;9541;p6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2" name="Google Shape;9542;p6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3" name="Google Shape;9543;p6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4" name="Google Shape;9544;p6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5" name="Google Shape;9545;p6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6" name="Google Shape;9546;p6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7" name="Google Shape;9547;p6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8" name="Google Shape;9548;p6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9" name="Google Shape;9549;p6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0" name="Google Shape;9550;p6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1" name="Google Shape;9551;p6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2" name="Google Shape;9552;p6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3" name="Google Shape;9553;p6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4" name="Google Shape;9554;p6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5" name="Google Shape;9555;p6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6" name="Google Shape;9556;p6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7" name="Google Shape;9557;p6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8" name="Google Shape;9558;p6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9" name="Google Shape;9559;p6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0" name="Google Shape;9560;p6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1" name="Google Shape;9561;p6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2" name="Google Shape;9562;p6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3" name="Google Shape;9563;p6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4" name="Google Shape;9564;p6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5" name="Google Shape;9565;p6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6" name="Google Shape;9566;p6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7" name="Google Shape;9567;p6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8" name="Google Shape;9568;p6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9" name="Google Shape;9569;p6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0" name="Google Shape;9570;p6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1" name="Google Shape;9571;p6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2" name="Google Shape;9572;p6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3" name="Google Shape;9573;p6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4" name="Google Shape;9574;p6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5" name="Google Shape;9575;p6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6" name="Google Shape;9576;p6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7" name="Google Shape;9577;p6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8" name="Google Shape;9578;p6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9" name="Google Shape;9579;p6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0" name="Google Shape;9580;p6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1" name="Google Shape;9581;p6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2" name="Google Shape;9582;p6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3" name="Google Shape;9583;p6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4" name="Google Shape;9584;p6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5" name="Google Shape;9585;p6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6" name="Google Shape;9586;p6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7" name="Google Shape;9587;p6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8" name="Google Shape;9588;p6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9" name="Google Shape;9589;p6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0" name="Google Shape;9590;p6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1" name="Google Shape;9591;p6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2" name="Google Shape;9592;p6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3" name="Google Shape;9593;p6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4" name="Google Shape;9594;p6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5" name="Google Shape;9595;p6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6" name="Google Shape;9596;p6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7" name="Google Shape;9597;p6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8" name="Google Shape;9598;p6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9" name="Google Shape;9599;p6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0" name="Google Shape;9600;p6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1" name="Google Shape;9601;p6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2" name="Google Shape;9602;p6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3" name="Google Shape;9603;p6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4" name="Google Shape;9604;p6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5" name="Google Shape;9605;p6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6" name="Google Shape;9606;p6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7" name="Google Shape;9607;p6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8" name="Google Shape;9608;p6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9" name="Google Shape;9609;p6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0" name="Google Shape;9610;p6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1" name="Google Shape;9611;p6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2" name="Google Shape;9612;p6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3" name="Google Shape;9613;p6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4" name="Google Shape;9614;p6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5" name="Google Shape;9615;p6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6" name="Google Shape;9616;p6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7" name="Google Shape;9617;p6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8" name="Google Shape;9618;p6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9" name="Google Shape;9619;p6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0" name="Google Shape;9620;p6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1" name="Google Shape;9621;p6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2" name="Google Shape;9622;p6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3" name="Google Shape;9623;p6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4" name="Google Shape;9624;p6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5" name="Google Shape;9625;p6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6" name="Google Shape;9626;p6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7" name="Google Shape;9627;p6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8" name="Google Shape;9628;p6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9" name="Google Shape;9629;p6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0" name="Google Shape;9630;p6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1" name="Google Shape;9631;p6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2" name="Google Shape;9632;p6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3" name="Google Shape;9633;p6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4" name="Google Shape;9634;p6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5" name="Google Shape;9635;p6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6" name="Google Shape;9636;p6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7" name="Google Shape;9637;p6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8" name="Google Shape;9638;p6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9" name="Google Shape;9639;p6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0" name="Google Shape;9640;p6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1" name="Google Shape;9641;p6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2" name="Google Shape;9642;p6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3" name="Google Shape;9643;p6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4" name="Google Shape;9644;p6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5" name="Google Shape;9645;p6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6" name="Google Shape;9646;p6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7" name="Google Shape;9647;p6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8" name="Google Shape;9648;p6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9" name="Google Shape;9649;p6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0" name="Google Shape;9650;p6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1" name="Google Shape;9651;p6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2" name="Google Shape;9652;p6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3" name="Google Shape;9653;p6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4" name="Google Shape;9654;p6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5" name="Google Shape;9655;p6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6" name="Google Shape;9656;p6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7" name="Google Shape;9657;p6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8" name="Google Shape;9658;p6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9" name="Google Shape;9659;p6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0" name="Google Shape;9660;p6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1" name="Google Shape;9661;p6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2" name="Google Shape;9662;p6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3" name="Google Shape;9663;p6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4" name="Google Shape;9664;p6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5" name="Google Shape;9665;p6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6" name="Google Shape;9666;p6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7" name="Google Shape;9667;p6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8" name="Google Shape;9668;p6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9" name="Google Shape;9669;p6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0" name="Google Shape;9670;p6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1" name="Google Shape;9671;p6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2" name="Google Shape;9672;p6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3" name="Google Shape;9673;p6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4" name="Google Shape;9674;p6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5" name="Google Shape;9675;p6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6" name="Google Shape;9676;p6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7" name="Google Shape;9677;p6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8" name="Google Shape;9678;p6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9" name="Google Shape;9679;p6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0" name="Google Shape;9680;p6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1" name="Google Shape;9681;p6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2" name="Google Shape;9682;p6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3" name="Google Shape;9683;p6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4" name="Google Shape;9684;p6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5" name="Google Shape;9685;p6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6" name="Google Shape;9686;p6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7" name="Google Shape;9687;p6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8" name="Google Shape;9688;p6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9" name="Google Shape;9689;p6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0" name="Google Shape;9690;p6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1" name="Google Shape;9691;p6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2" name="Google Shape;9692;p6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3" name="Google Shape;9693;p6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4" name="Google Shape;9694;p6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5" name="Google Shape;9695;p6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6" name="Google Shape;9696;p6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7" name="Google Shape;9697;p6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8" name="Google Shape;9698;p6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9" name="Google Shape;9699;p6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0" name="Google Shape;9700;p6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1" name="Google Shape;9701;p6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2" name="Google Shape;9702;p6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3" name="Google Shape;9703;p6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4" name="Google Shape;9704;p6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5" name="Google Shape;9705;p6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6" name="Google Shape;9706;p6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7" name="Google Shape;9707;p6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8" name="Google Shape;9708;p6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9" name="Google Shape;9709;p6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0" name="Google Shape;9710;p6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1" name="Google Shape;9711;p6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2" name="Google Shape;9712;p6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3" name="Google Shape;9713;p6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4" name="Google Shape;9714;p6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5" name="Google Shape;9715;p6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6" name="Google Shape;9716;p6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7" name="Google Shape;9717;p6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8" name="Google Shape;9718;p6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9" name="Google Shape;9719;p6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0" name="Google Shape;9720;p6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1" name="Google Shape;9721;p6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2" name="Google Shape;9722;p6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3" name="Google Shape;9723;p6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4" name="Google Shape;9724;p6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5" name="Google Shape;9725;p6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6" name="Google Shape;9726;p6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7" name="Google Shape;9727;p6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8" name="Google Shape;9728;p6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9" name="Google Shape;9729;p6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0" name="Google Shape;9730;p6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1" name="Google Shape;9731;p6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2" name="Google Shape;9732;p6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3" name="Google Shape;9733;p6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4" name="Google Shape;9734;p6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5" name="Google Shape;9735;p6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6" name="Google Shape;9736;p6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7" name="Google Shape;9737;p6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8" name="Google Shape;9738;p6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9" name="Google Shape;9739;p6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0" name="Google Shape;9740;p6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1" name="Google Shape;9741;p6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2" name="Google Shape;9742;p6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3" name="Google Shape;9743;p6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4" name="Google Shape;9744;p6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5" name="Google Shape;9745;p6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6" name="Google Shape;9746;p6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7" name="Google Shape;9747;p6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8" name="Google Shape;9748;p6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9" name="Google Shape;9749;p6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0" name="Google Shape;9750;p6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1" name="Google Shape;9751;p6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2" name="Google Shape;9752;p6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3" name="Google Shape;9753;p6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4" name="Google Shape;9754;p6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5" name="Google Shape;9755;p6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6" name="Google Shape;9756;p6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7" name="Google Shape;9757;p6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8" name="Google Shape;9758;p6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9" name="Google Shape;9759;p6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0" name="Google Shape;9760;p6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1" name="Google Shape;9761;p6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2" name="Google Shape;9762;p6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3" name="Google Shape;9763;p6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4" name="Google Shape;9764;p6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5" name="Google Shape;9765;p6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6" name="Google Shape;9766;p6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7" name="Google Shape;9767;p6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8" name="Google Shape;9768;p6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9" name="Google Shape;9769;p6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0" name="Google Shape;9770;p6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1" name="Google Shape;9771;p6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2" name="Google Shape;9772;p6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3" name="Google Shape;9773;p6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4" name="Google Shape;9774;p6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5" name="Google Shape;9775;p6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6" name="Google Shape;9776;p6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7" name="Google Shape;9777;p6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8" name="Google Shape;9778;p6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9" name="Google Shape;9779;p6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0" name="Google Shape;9780;p6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1" name="Google Shape;9781;p6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2" name="Google Shape;9782;p6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3" name="Google Shape;9783;p6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4" name="Google Shape;9784;p6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5" name="Google Shape;9785;p6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6" name="Google Shape;9786;p6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7" name="Google Shape;9787;p6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8" name="Google Shape;9788;p6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9" name="Google Shape;9789;p6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0" name="Google Shape;9790;p6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1" name="Google Shape;9791;p6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2" name="Google Shape;9792;p6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3" name="Google Shape;9793;p6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4" name="Google Shape;9794;p6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5" name="Google Shape;9795;p6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6" name="Google Shape;9796;p6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7" name="Google Shape;9797;p6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8" name="Google Shape;9798;p6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9" name="Google Shape;9799;p6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0" name="Google Shape;9800;p6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1" name="Google Shape;9801;p6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2" name="Google Shape;9802;p6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3" name="Google Shape;9803;p6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4" name="Google Shape;9804;p6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5" name="Google Shape;9805;p6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6" name="Google Shape;9806;p6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7" name="Google Shape;9807;p6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8" name="Google Shape;9808;p6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9" name="Google Shape;9809;p6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0" name="Google Shape;9810;p6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1" name="Google Shape;9811;p6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2" name="Google Shape;9812;p6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3" name="Google Shape;9813;p6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4" name="Google Shape;9814;p6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5" name="Google Shape;9815;p6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6" name="Google Shape;9816;p6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7" name="Google Shape;9817;p6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8" name="Google Shape;9818;p6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9" name="Google Shape;9819;p6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0" name="Google Shape;9820;p6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1" name="Google Shape;9821;p6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2" name="Google Shape;9822;p6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3" name="Google Shape;9823;p6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4" name="Google Shape;9824;p6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5" name="Google Shape;9825;p6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6" name="Google Shape;9826;p6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7" name="Google Shape;9827;p6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8" name="Google Shape;9828;p6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9" name="Google Shape;9829;p6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0" name="Google Shape;9830;p6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1" name="Google Shape;9831;p6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2" name="Google Shape;9832;p6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3" name="Google Shape;9833;p6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4" name="Google Shape;9834;p6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5" name="Google Shape;9835;p6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6" name="Google Shape;9836;p6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7" name="Google Shape;9837;p6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8" name="Google Shape;9838;p6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9" name="Google Shape;9839;p6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0" name="Google Shape;9840;p6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1" name="Google Shape;9841;p6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2" name="Google Shape;9842;p6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3" name="Google Shape;9843;p6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4" name="Google Shape;9844;p6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5" name="Google Shape;9845;p6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6" name="Google Shape;9846;p6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7" name="Google Shape;9847;p6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8" name="Google Shape;9848;p6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9" name="Google Shape;9849;p6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0" name="Google Shape;9850;p6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1" name="Google Shape;9851;p6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2" name="Google Shape;9852;p6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3" name="Google Shape;9853;p6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4" name="Google Shape;9854;p6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5" name="Google Shape;9855;p6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6" name="Google Shape;9856;p6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7" name="Google Shape;9857;p6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8" name="Google Shape;9858;p6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9" name="Google Shape;9859;p6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0" name="Google Shape;9860;p6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1" name="Google Shape;9861;p6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2" name="Google Shape;9862;p6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3" name="Google Shape;9863;p6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4" name="Google Shape;9864;p6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5" name="Google Shape;9865;p6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6" name="Google Shape;9866;p6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7" name="Google Shape;9867;p6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8" name="Google Shape;9868;p6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9" name="Google Shape;9869;p6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0" name="Google Shape;9870;p6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1" name="Google Shape;9871;p6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2" name="Google Shape;9872;p6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3" name="Google Shape;9873;p6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4" name="Google Shape;9874;p6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5" name="Google Shape;9875;p6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6" name="Google Shape;9876;p6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7" name="Google Shape;9877;p6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8" name="Google Shape;9878;p6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9" name="Google Shape;9879;p6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0" name="Google Shape;9880;p6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1" name="Google Shape;9881;p6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2" name="Google Shape;9882;p6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3" name="Google Shape;9883;p6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4" name="Google Shape;9884;p6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5" name="Google Shape;9885;p6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6" name="Google Shape;9886;p6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7" name="Google Shape;9887;p6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8" name="Google Shape;9888;p6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9" name="Google Shape;9889;p6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0" name="Google Shape;9890;p6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1" name="Google Shape;9891;p6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2" name="Google Shape;9892;p6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3" name="Google Shape;9893;p6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4" name="Google Shape;9894;p6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5" name="Google Shape;9895;p6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6" name="Google Shape;9896;p6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7" name="Google Shape;9897;p6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8" name="Google Shape;9898;p6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9" name="Google Shape;9899;p6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0" name="Google Shape;9900;p6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1" name="Google Shape;9901;p6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2" name="Google Shape;9902;p6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3" name="Google Shape;9903;p6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4" name="Google Shape;9904;p6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5" name="Google Shape;9905;p6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6" name="Google Shape;9906;p6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7" name="Google Shape;9907;p6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8" name="Google Shape;9908;p6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9" name="Google Shape;9909;p6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0" name="Google Shape;9910;p6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1" name="Google Shape;9911;p6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2" name="Google Shape;9912;p6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3" name="Google Shape;9913;p6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4" name="Google Shape;9914;p6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5" name="Google Shape;9915;p6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6" name="Google Shape;9916;p6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7" name="Google Shape;9917;p6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8" name="Google Shape;9918;p6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9" name="Google Shape;9919;p6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0" name="Google Shape;9920;p6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1" name="Google Shape;9921;p6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2" name="Google Shape;9922;p6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3" name="Google Shape;9923;p6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4" name="Google Shape;9924;p6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5" name="Google Shape;9925;p6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6" name="Google Shape;9926;p6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7" name="Google Shape;9927;p6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8" name="Google Shape;9928;p6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9" name="Google Shape;9929;p6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0" name="Google Shape;9930;p6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1" name="Google Shape;9931;p6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2" name="Google Shape;9932;p6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3" name="Google Shape;9933;p6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4" name="Google Shape;9934;p6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5" name="Google Shape;9935;p6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6" name="Google Shape;9936;p6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7" name="Google Shape;9937;p6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8" name="Google Shape;9938;p6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9" name="Google Shape;9939;p6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0" name="Google Shape;9940;p6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1" name="Google Shape;9941;p6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2" name="Google Shape;9942;p6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3" name="Google Shape;9943;p6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4" name="Google Shape;9944;p6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5" name="Google Shape;9945;p6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6" name="Google Shape;9946;p6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7" name="Google Shape;9947;p6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8" name="Google Shape;9948;p6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9" name="Google Shape;9949;p6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0" name="Google Shape;9950;p6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1" name="Google Shape;9951;p6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2" name="Google Shape;9952;p6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3" name="Google Shape;9953;p6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4" name="Google Shape;9954;p6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5" name="Google Shape;9955;p6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6" name="Google Shape;9956;p6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7" name="Google Shape;9957;p6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8" name="Google Shape;9958;p6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9" name="Google Shape;9959;p6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0" name="Google Shape;9960;p6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1" name="Google Shape;9961;p6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2" name="Google Shape;9962;p6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3" name="Google Shape;9963;p6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4" name="Google Shape;9964;p6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5" name="Google Shape;9965;p6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6" name="Google Shape;9966;p6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7" name="Google Shape;9967;p6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8" name="Google Shape;9968;p6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9" name="Google Shape;9969;p6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0" name="Google Shape;9970;p6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1" name="Google Shape;9971;p6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2" name="Google Shape;9972;p6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3" name="Google Shape;9973;p6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4" name="Google Shape;9974;p6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5" name="Google Shape;9975;p6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6" name="Google Shape;9976;p6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7" name="Google Shape;9977;p6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8" name="Google Shape;9978;p6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9" name="Google Shape;9979;p6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0" name="Google Shape;9980;p6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1" name="Google Shape;9981;p6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2" name="Google Shape;9982;p6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3" name="Google Shape;9983;p6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4" name="Google Shape;9984;p6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5" name="Google Shape;9985;p6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6" name="Google Shape;9986;p6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7" name="Google Shape;9987;p6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8" name="Google Shape;9988;p6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9" name="Google Shape;9989;p6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0" name="Google Shape;9990;p6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1" name="Google Shape;9991;p6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2" name="Google Shape;9992;p6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3" name="Google Shape;9993;p6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4" name="Google Shape;9994;p6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5" name="Google Shape;9995;p6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6" name="Google Shape;9996;p6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7" name="Google Shape;9997;p6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8" name="Google Shape;9998;p6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9" name="Google Shape;9999;p6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0" name="Google Shape;10000;p6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1" name="Google Shape;10001;p6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2" name="Google Shape;10002;p6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3" name="Google Shape;10003;p6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4" name="Google Shape;10004;p6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5" name="Google Shape;10005;p6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6" name="Google Shape;10006;p6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7" name="Google Shape;10007;p6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8" name="Google Shape;10008;p6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9" name="Google Shape;10009;p6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0" name="Google Shape;10010;p6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1" name="Google Shape;10011;p6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2" name="Google Shape;10012;p6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3" name="Google Shape;10013;p6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4" name="Google Shape;10014;p6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5" name="Google Shape;10015;p6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6" name="Google Shape;10016;p6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7" name="Google Shape;10017;p6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8" name="Google Shape;10018;p6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9" name="Google Shape;10019;p6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0" name="Google Shape;10020;p6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1" name="Google Shape;10021;p6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2" name="Google Shape;10022;p6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3" name="Google Shape;10023;p6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4" name="Google Shape;10024;p6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5" name="Google Shape;10025;p6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6" name="Google Shape;10026;p6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7" name="Google Shape;10027;p6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8" name="Google Shape;10028;p6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9" name="Google Shape;10029;p6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0" name="Google Shape;10030;p6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1" name="Google Shape;10031;p6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2" name="Google Shape;10032;p6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3" name="Google Shape;10033;p6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4" name="Google Shape;10034;p6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5" name="Google Shape;10035;p6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6" name="Google Shape;10036;p6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7" name="Google Shape;10037;p6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8" name="Google Shape;10038;p6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9" name="Google Shape;10039;p6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0" name="Google Shape;10040;p6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1" name="Google Shape;10041;p6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2" name="Google Shape;10042;p6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3" name="Google Shape;10043;p6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4" name="Google Shape;10044;p6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5" name="Google Shape;10045;p6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6" name="Google Shape;10046;p6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7" name="Google Shape;10047;p6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8" name="Google Shape;10048;p6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9" name="Google Shape;10049;p6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0" name="Google Shape;10050;p6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1" name="Google Shape;10051;p6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2" name="Google Shape;10052;p6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3" name="Google Shape;10053;p6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4" name="Google Shape;10054;p6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5" name="Google Shape;10055;p6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6" name="Google Shape;10056;p6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7" name="Google Shape;10057;p6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8" name="Google Shape;10058;p6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9" name="Google Shape;10059;p6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0" name="Google Shape;10060;p6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1" name="Google Shape;10061;p6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2" name="Google Shape;10062;p6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3" name="Google Shape;10063;p6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4" name="Google Shape;10064;p6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5" name="Google Shape;10065;p6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6" name="Google Shape;10066;p6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7" name="Google Shape;10067;p6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8" name="Google Shape;10068;p6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9" name="Google Shape;10069;p6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0" name="Google Shape;10070;p6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1" name="Google Shape;10071;p6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2" name="Google Shape;10072;p6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3" name="Google Shape;10073;p6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4" name="Google Shape;10074;p6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5" name="Google Shape;10075;p6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6" name="Google Shape;10076;p6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7" name="Google Shape;10077;p6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8" name="Google Shape;10078;p6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9" name="Google Shape;10079;p6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0" name="Google Shape;10080;p6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1" name="Google Shape;10081;p6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2" name="Google Shape;10082;p6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3" name="Google Shape;10083;p6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4" name="Google Shape;10084;p6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5" name="Google Shape;10085;p6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6" name="Google Shape;10086;p6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7" name="Google Shape;10087;p6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8" name="Google Shape;10088;p6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9" name="Google Shape;10089;p6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0" name="Google Shape;10090;p6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1" name="Google Shape;10091;p6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2" name="Google Shape;10092;p6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3" name="Google Shape;10093;p6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4" name="Google Shape;10094;p6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5" name="Google Shape;10095;p6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6" name="Google Shape;10096;p6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7" name="Google Shape;10097;p6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8" name="Google Shape;10098;p6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9" name="Google Shape;10099;p6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0" name="Google Shape;10100;p6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1" name="Google Shape;10101;p6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2" name="Google Shape;10102;p6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3" name="Google Shape;10103;p6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4" name="Google Shape;10104;p6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5" name="Google Shape;10105;p6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6" name="Google Shape;10106;p6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7" name="Google Shape;10107;p6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8" name="Google Shape;10108;p6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9" name="Google Shape;10109;p6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0" name="Google Shape;10110;p6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1" name="Google Shape;10111;p6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2" name="Google Shape;10112;p6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3" name="Google Shape;10113;p6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4" name="Google Shape;10114;p6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5" name="Google Shape;10115;p6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6" name="Google Shape;10116;p6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7" name="Google Shape;10117;p6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8" name="Google Shape;10118;p6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9" name="Google Shape;10119;p6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0" name="Google Shape;10120;p6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1" name="Google Shape;10121;p6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2" name="Google Shape;10122;p6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3" name="Google Shape;10123;p6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4" name="Google Shape;10124;p6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5" name="Google Shape;10125;p6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6" name="Google Shape;10126;p6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7" name="Google Shape;10127;p6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8" name="Google Shape;10128;p6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9" name="Google Shape;10129;p6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0" name="Google Shape;10130;p6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1" name="Google Shape;10131;p6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2" name="Google Shape;10132;p6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3" name="Google Shape;10133;p6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4" name="Google Shape;10134;p6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5" name="Google Shape;10135;p6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6" name="Google Shape;10136;p6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7" name="Google Shape;10137;p6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8" name="Google Shape;10138;p6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9" name="Google Shape;10139;p6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0" name="Google Shape;10140;p6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1" name="Google Shape;10141;p6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2" name="Google Shape;10142;p6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3" name="Google Shape;10143;p6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4" name="Google Shape;10144;p6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5" name="Google Shape;10145;p6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6" name="Google Shape;10146;p6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7" name="Google Shape;10147;p6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8" name="Google Shape;10148;p6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9" name="Google Shape;10149;p6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0" name="Google Shape;10150;p6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1" name="Google Shape;10151;p6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2" name="Google Shape;10152;p6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3" name="Google Shape;10153;p6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4" name="Google Shape;10154;p6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5" name="Google Shape;10155;p6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6" name="Google Shape;10156;p6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7" name="Google Shape;10157;p6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8" name="Google Shape;10158;p6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9" name="Google Shape;10159;p6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0" name="Google Shape;10160;p6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1" name="Google Shape;10161;p6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2" name="Google Shape;10162;p6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3" name="Google Shape;10163;p6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4" name="Google Shape;10164;p6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5" name="Google Shape;10165;p6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6" name="Google Shape;10166;p6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7" name="Google Shape;10167;p6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8" name="Google Shape;10168;p6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9" name="Google Shape;10169;p6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0" name="Google Shape;10170;p6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1" name="Google Shape;10171;p6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2" name="Google Shape;10172;p6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3" name="Google Shape;10173;p6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4" name="Google Shape;10174;p6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5" name="Google Shape;10175;p6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6" name="Google Shape;10176;p6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7" name="Google Shape;10177;p6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8" name="Google Shape;10178;p6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9" name="Google Shape;10179;p6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0" name="Google Shape;10180;p6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1" name="Google Shape;10181;p6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2" name="Google Shape;10182;p6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3" name="Google Shape;10183;p6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4" name="Google Shape;10184;p6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5" name="Google Shape;10185;p6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6" name="Google Shape;10186;p6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7" name="Google Shape;10187;p6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8" name="Google Shape;10188;p6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9" name="Google Shape;10189;p6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0" name="Google Shape;10190;p6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1" name="Google Shape;10191;p6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2" name="Google Shape;10192;p6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3" name="Google Shape;10193;p6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4" name="Google Shape;10194;p6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5" name="Google Shape;10195;p6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6" name="Google Shape;10196;p6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7" name="Google Shape;10197;p6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8" name="Google Shape;10198;p6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9" name="Google Shape;10199;p6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0" name="Google Shape;10200;p6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1" name="Google Shape;10201;p6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2" name="Google Shape;10202;p6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3" name="Google Shape;10203;p6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4" name="Google Shape;10204;p6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5" name="Google Shape;10205;p6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6" name="Google Shape;10206;p6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7" name="Google Shape;10207;p6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8" name="Google Shape;10208;p6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9" name="Google Shape;10209;p6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0" name="Google Shape;10210;p6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1" name="Google Shape;10211;p6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2" name="Google Shape;10212;p6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3" name="Google Shape;10213;p6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4" name="Google Shape;10214;p6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5" name="Google Shape;10215;p6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6" name="Google Shape;10216;p6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7" name="Google Shape;10217;p6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8" name="Google Shape;10218;p6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9" name="Google Shape;10219;p6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0" name="Google Shape;10220;p6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1" name="Google Shape;10221;p6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2" name="Google Shape;10222;p6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3" name="Google Shape;10223;p6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4" name="Google Shape;10224;p6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5" name="Google Shape;10225;p6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6" name="Google Shape;10226;p6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7" name="Google Shape;10227;p6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8" name="Google Shape;10228;p6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9" name="Google Shape;10229;p6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0" name="Google Shape;10230;p6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1" name="Google Shape;10231;p6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2" name="Google Shape;10232;p6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3" name="Google Shape;10233;p6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4" name="Google Shape;10234;p6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5" name="Google Shape;10235;p6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6" name="Google Shape;10236;p6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7" name="Google Shape;10237;p6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8" name="Google Shape;10238;p6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9" name="Google Shape;10239;p6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0" name="Google Shape;10240;p6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1" name="Google Shape;10241;p6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2" name="Google Shape;10242;p6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3" name="Google Shape;10243;p6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4" name="Google Shape;10244;p6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5" name="Google Shape;10245;p6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6" name="Google Shape;10246;p6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7" name="Google Shape;10247;p6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8" name="Google Shape;10248;p6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9" name="Google Shape;10249;p6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0" name="Google Shape;10250;p6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1" name="Google Shape;10251;p6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2" name="Google Shape;10252;p6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3" name="Google Shape;10253;p6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4" name="Google Shape;10254;p6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5" name="Google Shape;10255;p6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6" name="Google Shape;10256;p6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7" name="Google Shape;10257;p6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8" name="Google Shape;10258;p6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9" name="Google Shape;10259;p6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0" name="Google Shape;10260;p6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1" name="Google Shape;10261;p6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2" name="Google Shape;10262;p6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3" name="Google Shape;10263;p6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4" name="Google Shape;10264;p6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5" name="Google Shape;10265;p6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6" name="Google Shape;10266;p6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7" name="Google Shape;10267;p6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8" name="Google Shape;10268;p6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9" name="Google Shape;10269;p6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0" name="Google Shape;10270;p6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1" name="Google Shape;10271;p6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2" name="Google Shape;10272;p6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3" name="Google Shape;10273;p6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4" name="Google Shape;10274;p6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5" name="Google Shape;10275;p6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6" name="Google Shape;10276;p6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7" name="Google Shape;10277;p6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8" name="Google Shape;10278;p6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9" name="Google Shape;10279;p6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0" name="Google Shape;10280;p6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1" name="Google Shape;10281;p6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2" name="Google Shape;10282;p6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3" name="Google Shape;10283;p6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4" name="Google Shape;10284;p6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5" name="Google Shape;10285;p6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6" name="Google Shape;10286;p6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7" name="Google Shape;10287;p6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8" name="Google Shape;10288;p6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9" name="Google Shape;10289;p6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0" name="Google Shape;10290;p6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1" name="Google Shape;10291;p6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2" name="Google Shape;10292;p6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3" name="Google Shape;10293;p6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4" name="Google Shape;10294;p6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5" name="Google Shape;10295;p6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6" name="Google Shape;10296;p6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7" name="Google Shape;10297;p6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8" name="Google Shape;10298;p6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9" name="Google Shape;10299;p6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0" name="Google Shape;10300;p6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1" name="Google Shape;10301;p6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2" name="Google Shape;10302;p6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3" name="Google Shape;10303;p6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4" name="Google Shape;10304;p6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5" name="Google Shape;10305;p6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6" name="Google Shape;10306;p6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7" name="Google Shape;10307;p6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8" name="Google Shape;10308;p6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9" name="Google Shape;10309;p6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0" name="Google Shape;10310;p6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1" name="Google Shape;10311;p6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2" name="Google Shape;10312;p6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3" name="Google Shape;10313;p6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4" name="Google Shape;10314;p6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5" name="Google Shape;10315;p6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6" name="Google Shape;10316;p6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7" name="Google Shape;10317;p6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8" name="Google Shape;10318;p6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9" name="Google Shape;10319;p6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0" name="Google Shape;10320;p6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1" name="Google Shape;10321;p6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2" name="Google Shape;10322;p6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3" name="Google Shape;10323;p6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4" name="Google Shape;10324;p6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5" name="Google Shape;10325;p6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6" name="Google Shape;10326;p6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7" name="Google Shape;10327;p6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8" name="Google Shape;10328;p6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9" name="Google Shape;10329;p6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0" name="Google Shape;10330;p6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1" name="Google Shape;10331;p6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2" name="Google Shape;10332;p6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3" name="Google Shape;10333;p6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4" name="Google Shape;10334;p6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5" name="Google Shape;10335;p6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6" name="Google Shape;10336;p6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7" name="Google Shape;10337;p6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8" name="Google Shape;10338;p6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9" name="Google Shape;10339;p6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0" name="Google Shape;10340;p6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1" name="Google Shape;10341;p6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2" name="Google Shape;10342;p6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3" name="Google Shape;10343;p6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4" name="Google Shape;10344;p6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5" name="Google Shape;10345;p6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6" name="Google Shape;10346;p6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7" name="Google Shape;10347;p6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8" name="Google Shape;10348;p6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9" name="Google Shape;10349;p6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0" name="Google Shape;10350;p6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1" name="Google Shape;10351;p6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2" name="Google Shape;10352;p6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3" name="Google Shape;10353;p6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4" name="Google Shape;10354;p6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5" name="Google Shape;10355;p6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6" name="Google Shape;10356;p6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7" name="Google Shape;10357;p6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8" name="Google Shape;10358;p6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9" name="Google Shape;10359;p6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0" name="Google Shape;10360;p6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1" name="Google Shape;10361;p6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2" name="Google Shape;10362;p6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3" name="Google Shape;10363;p6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4" name="Google Shape;10364;p6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5" name="Google Shape;10365;p6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6" name="Google Shape;10366;p6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7" name="Google Shape;10367;p6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8" name="Google Shape;10368;p6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9" name="Google Shape;10369;p6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0" name="Google Shape;10370;p6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1" name="Google Shape;10371;p6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2" name="Google Shape;10372;p6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3" name="Google Shape;10373;p6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4" name="Google Shape;10374;p6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5" name="Google Shape;10375;p6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6" name="Google Shape;10376;p6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7" name="Google Shape;10377;p6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8" name="Google Shape;10378;p6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9" name="Google Shape;10379;p6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0" name="Google Shape;10380;p6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1" name="Google Shape;10381;p6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2" name="Google Shape;10382;p6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3" name="Google Shape;10383;p6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4" name="Google Shape;10384;p6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5" name="Google Shape;10385;p6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6" name="Google Shape;10386;p6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7" name="Google Shape;10387;p6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8" name="Google Shape;10388;p6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9" name="Google Shape;10389;p6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0" name="Google Shape;10390;p6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1" name="Google Shape;10391;p6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2" name="Google Shape;10392;p6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3" name="Google Shape;10393;p6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4" name="Google Shape;10394;p6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5" name="Google Shape;10395;p6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6" name="Google Shape;10396;p6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7" name="Google Shape;10397;p6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8" name="Google Shape;10398;p6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9" name="Google Shape;10399;p6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0" name="Google Shape;10400;p6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1" name="Google Shape;10401;p6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2" name="Google Shape;10402;p6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3" name="Google Shape;10403;p6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4" name="Google Shape;10404;p6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5" name="Google Shape;10405;p6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6" name="Google Shape;10406;p6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7" name="Google Shape;10407;p6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8" name="Google Shape;10408;p6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9" name="Google Shape;10409;p6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0" name="Google Shape;10410;p6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1" name="Google Shape;10411;p6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2" name="Google Shape;10412;p6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3" name="Google Shape;10413;p6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4" name="Google Shape;10414;p6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5" name="Google Shape;10415;p6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6" name="Google Shape;10416;p6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7" name="Google Shape;10417;p6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8" name="Google Shape;10418;p6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9" name="Google Shape;10419;p6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0" name="Google Shape;10420;p6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1" name="Google Shape;10421;p6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2" name="Google Shape;10422;p6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3" name="Google Shape;10423;p6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4" name="Google Shape;10424;p6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5" name="Google Shape;10425;p6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6" name="Google Shape;10426;p6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7" name="Google Shape;10427;p6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8" name="Google Shape;10428;p6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9" name="Google Shape;10429;p6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0" name="Google Shape;10430;p6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1" name="Google Shape;10431;p6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2" name="Google Shape;10432;p6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3" name="Google Shape;10433;p6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4" name="Google Shape;10434;p6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5" name="Google Shape;10435;p6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6" name="Google Shape;10436;p6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7" name="Google Shape;10437;p6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8" name="Google Shape;10438;p6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9" name="Google Shape;10439;p6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0" name="Google Shape;10440;p6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1" name="Google Shape;10441;p6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2" name="Google Shape;10442;p6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3" name="Google Shape;10443;p6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4" name="Google Shape;10444;p6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5" name="Google Shape;10445;p6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6" name="Google Shape;10446;p6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7" name="Google Shape;10447;p6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8" name="Google Shape;10448;p6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9" name="Google Shape;10449;p6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0" name="Google Shape;10450;p6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1" name="Google Shape;10451;p6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2" name="Google Shape;10452;p6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3" name="Google Shape;10453;p6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4" name="Google Shape;10454;p6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5" name="Google Shape;10455;p6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6" name="Google Shape;10456;p6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7" name="Google Shape;10457;p6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8" name="Google Shape;10458;p6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9" name="Google Shape;10459;p6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0" name="Google Shape;10460;p6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1" name="Google Shape;10461;p6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2" name="Google Shape;10462;p6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3" name="Google Shape;10463;p6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4" name="Google Shape;10464;p6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5" name="Google Shape;10465;p6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6" name="Google Shape;10466;p6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7" name="Google Shape;10467;p6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8" name="Google Shape;10468;p6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9" name="Google Shape;10469;p6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0" name="Google Shape;10470;p6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1" name="Google Shape;10471;p6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2" name="Google Shape;10472;p6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3" name="Google Shape;10473;p6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4" name="Google Shape;10474;p6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5" name="Google Shape;10475;p6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6" name="Google Shape;10476;p6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7" name="Google Shape;10477;p6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8" name="Google Shape;10478;p6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9" name="Google Shape;10479;p6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0" name="Google Shape;10480;p6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1" name="Google Shape;10481;p6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2" name="Google Shape;10482;p6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3" name="Google Shape;10483;p6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4" name="Google Shape;10484;p6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5" name="Google Shape;10485;p6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6" name="Google Shape;10486;p6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7" name="Google Shape;10487;p6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8" name="Google Shape;10488;p6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9" name="Google Shape;10489;p6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0" name="Google Shape;10490;p6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1" name="Google Shape;10491;p6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2" name="Google Shape;10492;p6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3" name="Google Shape;10493;p6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4" name="Google Shape;10494;p6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5" name="Google Shape;10495;p6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6" name="Google Shape;10496;p6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7" name="Google Shape;10497;p6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8" name="Google Shape;10498;p6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9" name="Google Shape;10499;p6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0" name="Google Shape;10500;p6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1" name="Google Shape;10501;p6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2" name="Google Shape;10502;p6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3" name="Google Shape;10503;p6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4" name="Google Shape;10504;p6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5" name="Google Shape;10505;p6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6" name="Google Shape;10506;p6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7" name="Google Shape;10507;p6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8" name="Google Shape;10508;p6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9" name="Google Shape;10509;p6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0" name="Google Shape;10510;p6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1" name="Google Shape;10511;p6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2" name="Google Shape;10512;p6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3" name="Google Shape;10513;p6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4" name="Google Shape;10514;p6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5" name="Google Shape;10515;p6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6" name="Google Shape;10516;p6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7" name="Google Shape;10517;p6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8" name="Google Shape;10518;p6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9" name="Google Shape;10519;p6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0" name="Google Shape;10520;p6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1" name="Google Shape;10521;p6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2" name="Google Shape;10522;p6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3" name="Google Shape;10523;p6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4" name="Google Shape;10524;p6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5" name="Google Shape;10525;p6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6" name="Google Shape;10526;p6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7" name="Google Shape;10527;p6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8" name="Google Shape;10528;p6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9" name="Google Shape;10529;p6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0" name="Google Shape;10530;p6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1" name="Google Shape;10531;p6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2" name="Google Shape;10532;p6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3" name="Google Shape;10533;p6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4" name="Google Shape;10534;p6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5" name="Google Shape;10535;p6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6" name="Google Shape;10536;p6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7" name="Google Shape;10537;p6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8" name="Google Shape;10538;p6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9" name="Google Shape;10539;p6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0" name="Google Shape;10540;p6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1" name="Google Shape;10541;p6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2" name="Google Shape;10542;p6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3" name="Google Shape;10543;p6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4" name="Google Shape;10544;p6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5" name="Google Shape;10545;p6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6" name="Google Shape;10546;p6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7" name="Google Shape;10547;p6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8" name="Google Shape;10548;p6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9" name="Google Shape;10549;p6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0" name="Google Shape;10550;p6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1" name="Google Shape;10551;p6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2" name="Google Shape;10552;p6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3" name="Google Shape;10553;p6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4" name="Google Shape;10554;p6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5" name="Google Shape;10555;p6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6" name="Google Shape;10556;p6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7" name="Google Shape;10557;p6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8" name="Google Shape;10558;p6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9" name="Google Shape;10559;p6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0" name="Google Shape;10560;p6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1" name="Google Shape;10561;p6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2" name="Google Shape;10562;p6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3" name="Google Shape;10563;p6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4" name="Google Shape;10564;p6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5" name="Google Shape;10565;p6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6" name="Google Shape;10566;p6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7" name="Google Shape;10567;p6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8" name="Google Shape;10568;p6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9" name="Google Shape;10569;p6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0" name="Google Shape;10570;p6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1" name="Google Shape;10571;p6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2" name="Google Shape;10572;p6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3" name="Google Shape;10573;p6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4" name="Google Shape;10574;p6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5" name="Google Shape;10575;p6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6" name="Google Shape;10576;p6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7" name="Google Shape;10577;p6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8" name="Google Shape;10578;p6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9" name="Google Shape;10579;p6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0" name="Google Shape;10580;p6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1" name="Google Shape;10581;p6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2" name="Google Shape;10582;p6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3" name="Google Shape;10583;p6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4" name="Google Shape;10584;p6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5" name="Google Shape;10585;p6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6" name="Google Shape;10586;p6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7" name="Google Shape;10587;p6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8" name="Google Shape;10588;p6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9" name="Google Shape;10589;p6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0" name="Google Shape;10590;p6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1" name="Google Shape;10591;p6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2" name="Google Shape;10592;p6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3" name="Google Shape;10593;p6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4" name="Google Shape;10594;p6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5" name="Google Shape;10595;p6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6" name="Google Shape;10596;p6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7" name="Google Shape;10597;p6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8" name="Google Shape;10598;p6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9" name="Google Shape;10599;p6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0" name="Google Shape;10600;p6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1" name="Google Shape;10601;p6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2" name="Google Shape;10602;p6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3" name="Google Shape;10603;p6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4" name="Google Shape;10604;p6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5" name="Google Shape;10605;p6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6" name="Google Shape;10606;p6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7" name="Google Shape;10607;p6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8" name="Google Shape;10608;p6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9" name="Google Shape;10609;p6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0" name="Google Shape;10610;p6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1" name="Google Shape;10611;p6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2" name="Google Shape;10612;p6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3" name="Google Shape;10613;p6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4" name="Google Shape;10614;p6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5" name="Google Shape;10615;p6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6" name="Google Shape;10616;p6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7" name="Google Shape;10617;p6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8" name="Google Shape;10618;p6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9" name="Google Shape;10619;p6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0" name="Google Shape;10620;p6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1" name="Google Shape;10621;p6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2" name="Google Shape;10622;p6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3" name="Google Shape;10623;p6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4" name="Google Shape;10624;p6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5" name="Google Shape;10625;p6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6" name="Google Shape;10626;p6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7" name="Google Shape;10627;p6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8" name="Google Shape;10628;p6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9" name="Google Shape;10629;p6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0" name="Google Shape;10630;p6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1" name="Google Shape;10631;p6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2" name="Google Shape;10632;p6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3" name="Google Shape;10633;p6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4" name="Google Shape;10634;p6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5" name="Google Shape;10635;p6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6" name="Google Shape;10636;p6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7" name="Google Shape;10637;p6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8" name="Google Shape;10638;p6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9" name="Google Shape;10639;p6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0" name="Google Shape;10640;p6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1" name="Google Shape;10641;p6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2" name="Google Shape;10642;p6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3" name="Google Shape;10643;p6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4" name="Google Shape;10644;p6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5" name="Google Shape;10645;p6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6" name="Google Shape;10646;p6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7" name="Google Shape;10647;p6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8" name="Google Shape;10648;p6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9" name="Google Shape;10649;p6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0" name="Google Shape;10650;p6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1" name="Google Shape;10651;p6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2" name="Google Shape;10652;p6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3" name="Google Shape;10653;p6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4" name="Google Shape;10654;p6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5" name="Google Shape;10655;p6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6" name="Google Shape;10656;p6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7" name="Google Shape;10657;p6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8" name="Google Shape;10658;p6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9" name="Google Shape;10659;p6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0" name="Google Shape;10660;p6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1" name="Google Shape;10661;p6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2" name="Google Shape;10662;p6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3" name="Google Shape;10663;p6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4" name="Google Shape;10664;p6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5" name="Google Shape;10665;p6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6" name="Google Shape;10666;p6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7" name="Google Shape;10667;p6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8" name="Google Shape;10668;p6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9" name="Google Shape;10669;p6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0" name="Google Shape;10670;p6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1" name="Google Shape;10671;p6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2" name="Google Shape;10672;p6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3" name="Google Shape;10673;p6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4" name="Google Shape;10674;p6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5" name="Google Shape;10675;p6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6" name="Google Shape;10676;p6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7" name="Google Shape;10677;p6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8" name="Google Shape;10678;p6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9" name="Google Shape;10679;p6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0" name="Google Shape;10680;p6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1" name="Google Shape;10681;p6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2" name="Google Shape;10682;p6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3" name="Google Shape;10683;p6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4" name="Google Shape;10684;p6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5" name="Google Shape;10685;p6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6" name="Google Shape;10686;p6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7" name="Google Shape;10687;p6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8" name="Google Shape;10688;p6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9" name="Google Shape;10689;p6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0" name="Google Shape;10690;p6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1" name="Google Shape;10691;p6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2" name="Google Shape;10692;p6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3" name="Google Shape;10693;p6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4" name="Google Shape;10694;p6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5" name="Google Shape;10695;p6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6" name="Google Shape;10696;p6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7" name="Google Shape;10697;p6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8" name="Google Shape;10698;p6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9" name="Google Shape;10699;p6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0" name="Google Shape;10700;p6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1" name="Google Shape;10701;p6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2" name="Google Shape;10702;p6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3" name="Google Shape;10703;p6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4" name="Google Shape;10704;p6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5" name="Google Shape;10705;p6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6" name="Google Shape;10706;p6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7" name="Google Shape;10707;p6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8" name="Google Shape;10708;p6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9" name="Google Shape;10709;p6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0" name="Google Shape;10710;p6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1" name="Google Shape;10711;p6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2" name="Google Shape;10712;p6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3" name="Google Shape;10713;p6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4" name="Google Shape;10714;p6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5" name="Google Shape;10715;p6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6" name="Google Shape;10716;p6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7" name="Google Shape;10717;p6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8" name="Google Shape;10718;p6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9" name="Google Shape;10719;p6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0" name="Google Shape;10720;p6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1" name="Google Shape;10721;p6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2" name="Google Shape;10722;p6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3" name="Google Shape;10723;p6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4" name="Google Shape;10724;p6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5" name="Google Shape;10725;p6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6" name="Google Shape;10726;p6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7" name="Google Shape;10727;p6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8" name="Google Shape;10728;p6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9" name="Google Shape;10729;p6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0" name="Google Shape;10730;p6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1" name="Google Shape;10731;p6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2" name="Google Shape;10732;p6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3" name="Google Shape;10733;p6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4" name="Google Shape;10734;p6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5" name="Google Shape;10735;p6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6" name="Google Shape;10736;p6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7" name="Google Shape;10737;p6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8" name="Google Shape;10738;p6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9" name="Google Shape;10739;p6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0" name="Google Shape;10740;p6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1" name="Google Shape;10741;p6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2" name="Google Shape;10742;p6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3" name="Google Shape;10743;p6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4" name="Google Shape;10744;p6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5" name="Google Shape;10745;p6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6" name="Google Shape;10746;p6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7" name="Google Shape;10747;p6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8" name="Google Shape;10748;p6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9" name="Google Shape;10749;p6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0" name="Google Shape;10750;p6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1" name="Google Shape;10751;p6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2" name="Google Shape;10752;p6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3" name="Google Shape;10753;p6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4" name="Google Shape;10754;p6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5" name="Google Shape;10755;p6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6" name="Google Shape;10756;p6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7" name="Google Shape;10757;p6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8" name="Google Shape;10758;p6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9" name="Google Shape;10759;p6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0" name="Google Shape;10760;p6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1" name="Google Shape;10761;p6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2" name="Google Shape;10762;p6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3" name="Google Shape;10763;p6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4" name="Google Shape;10764;p6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5" name="Google Shape;10765;p6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6" name="Google Shape;10766;p6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7" name="Google Shape;10767;p6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8" name="Google Shape;10768;p6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9" name="Google Shape;10769;p6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0" name="Google Shape;10770;p6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1" name="Google Shape;10771;p6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2" name="Google Shape;10772;p6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3" name="Google Shape;10773;p6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4" name="Google Shape;10774;p6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5" name="Google Shape;10775;p6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6" name="Google Shape;10776;p6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7" name="Google Shape;10777;p6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8" name="Google Shape;10778;p6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9" name="Google Shape;10779;p6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0" name="Google Shape;10780;p6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1" name="Google Shape;10781;p6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2" name="Google Shape;10782;p6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3" name="Google Shape;10783;p6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4" name="Google Shape;10784;p6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5" name="Google Shape;10785;p6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6" name="Google Shape;10786;p6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7" name="Google Shape;10787;p6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8" name="Google Shape;10788;p6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9" name="Google Shape;10789;p6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0" name="Google Shape;10790;p6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1" name="Google Shape;10791;p6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2" name="Google Shape;10792;p6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3" name="Google Shape;10793;p6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4" name="Google Shape;10794;p6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5" name="Google Shape;10795;p6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6" name="Google Shape;10796;p6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7" name="Google Shape;10797;p6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8" name="Google Shape;10798;p6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9" name="Google Shape;10799;p6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0" name="Google Shape;10800;p6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1" name="Google Shape;10801;p6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2" name="Google Shape;10802;p6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3" name="Google Shape;10803;p6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4" name="Google Shape;10804;p6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5" name="Google Shape;10805;p6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6" name="Google Shape;10806;p6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7" name="Google Shape;10807;p6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8" name="Google Shape;10808;p6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9" name="Google Shape;10809;p6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0" name="Google Shape;10810;p6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1" name="Google Shape;10811;p6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2" name="Google Shape;10812;p6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3" name="Google Shape;10813;p6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4" name="Google Shape;10814;p6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5" name="Google Shape;10815;p6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6" name="Google Shape;10816;p6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7" name="Google Shape;10817;p6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8" name="Google Shape;10818;p6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9" name="Google Shape;10819;p6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0" name="Google Shape;10820;p6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1" name="Google Shape;10821;p6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2" name="Google Shape;10822;p6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3" name="Google Shape;10823;p6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4" name="Google Shape;10824;p6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5" name="Google Shape;10825;p6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6" name="Google Shape;10826;p6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7" name="Google Shape;10827;p6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8" name="Google Shape;10828;p6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9" name="Google Shape;10829;p6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0" name="Google Shape;10830;p6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1" name="Google Shape;10831;p6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2" name="Google Shape;10832;p6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3" name="Google Shape;10833;p6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4" name="Google Shape;10834;p6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5" name="Google Shape;10835;p6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6" name="Google Shape;10836;p6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7" name="Google Shape;10837;p6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8" name="Google Shape;10838;p6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9" name="Google Shape;10839;p6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0" name="Google Shape;10840;p6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1" name="Google Shape;10841;p6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2" name="Google Shape;10842;p6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3" name="Google Shape;10843;p6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4" name="Google Shape;10844;p6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5" name="Google Shape;10845;p6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6" name="Google Shape;10846;p6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7" name="Google Shape;10847;p6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8" name="Google Shape;10848;p6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9" name="Google Shape;10849;p6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0" name="Google Shape;10850;p6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1" name="Google Shape;10851;p6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2" name="Google Shape;10852;p6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3" name="Google Shape;10853;p6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4" name="Google Shape;10854;p6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5" name="Google Shape;10855;p6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6" name="Google Shape;10856;p6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7" name="Google Shape;10857;p6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8" name="Google Shape;10858;p6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9" name="Google Shape;10859;p6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0" name="Google Shape;10860;p6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1" name="Google Shape;10861;p6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2" name="Google Shape;10862;p6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3" name="Google Shape;10863;p6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4" name="Google Shape;10864;p6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5" name="Google Shape;10865;p6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6" name="Google Shape;10866;p6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7" name="Google Shape;10867;p6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8" name="Google Shape;10868;p6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9" name="Google Shape;10869;p6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0" name="Google Shape;10870;p6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1" name="Google Shape;10871;p6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2" name="Google Shape;10872;p6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3" name="Google Shape;10873;p6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4" name="Google Shape;10874;p6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5" name="Google Shape;10875;p6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6" name="Google Shape;10876;p6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7" name="Google Shape;10877;p6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8" name="Google Shape;10878;p6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9" name="Google Shape;10879;p6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0" name="Google Shape;10880;p6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1" name="Google Shape;10881;p6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2" name="Google Shape;10882;p6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3" name="Google Shape;10883;p6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4" name="Google Shape;10884;p6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5" name="Google Shape;10885;p6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6" name="Google Shape;10886;p6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7" name="Google Shape;10887;p6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8" name="Google Shape;10888;p6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9" name="Google Shape;10889;p6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0" name="Google Shape;10890;p6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1" name="Google Shape;10891;p6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2" name="Google Shape;10892;p6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3" name="Google Shape;10893;p6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4" name="Google Shape;10894;p6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5" name="Google Shape;10895;p6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6" name="Google Shape;10896;p6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7" name="Google Shape;10897;p6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8" name="Google Shape;10898;p6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9" name="Google Shape;10899;p6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0" name="Google Shape;10900;p6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1" name="Google Shape;10901;p6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2" name="Google Shape;10902;p6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3" name="Google Shape;10903;p6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4" name="Google Shape;10904;p6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5" name="Google Shape;10905;p6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6" name="Google Shape;10906;p6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7" name="Google Shape;10907;p6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8" name="Google Shape;10908;p6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9" name="Google Shape;10909;p6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0" name="Google Shape;10910;p6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1" name="Google Shape;10911;p6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2" name="Google Shape;10912;p6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3" name="Google Shape;10913;p6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4" name="Google Shape;10914;p6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5" name="Google Shape;10915;p6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6" name="Google Shape;10916;p6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7" name="Google Shape;10917;p6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8" name="Google Shape;10918;p6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9" name="Google Shape;10919;p6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0" name="Google Shape;10920;p6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1" name="Google Shape;10921;p6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2" name="Google Shape;10922;p6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3" name="Google Shape;10923;p6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4" name="Google Shape;10924;p6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5" name="Google Shape;10925;p6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6" name="Google Shape;10926;p6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7" name="Google Shape;10927;p6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8" name="Google Shape;10928;p6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9" name="Google Shape;10929;p6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0" name="Google Shape;10930;p6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1" name="Google Shape;10931;p6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2" name="Google Shape;10932;p6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3" name="Google Shape;10933;p6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4" name="Google Shape;10934;p6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5" name="Google Shape;10935;p6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6" name="Google Shape;10936;p6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7" name="Google Shape;10937;p6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8" name="Google Shape;10938;p6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9" name="Google Shape;10939;p6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0" name="Google Shape;10940;p6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1" name="Google Shape;10941;p6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2" name="Google Shape;10942;p6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3" name="Google Shape;10943;p6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4" name="Google Shape;10944;p6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5" name="Google Shape;10945;p6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6" name="Google Shape;10946;p6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7" name="Google Shape;10947;p6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8" name="Google Shape;10948;p6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9" name="Google Shape;10949;p6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0" name="Google Shape;10950;p6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1" name="Google Shape;10951;p6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2" name="Google Shape;10952;p6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3" name="Google Shape;10953;p6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4" name="Google Shape;10954;p6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5" name="Google Shape;10955;p6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6" name="Google Shape;10956;p6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7" name="Google Shape;10957;p6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8" name="Google Shape;10958;p6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9" name="Google Shape;10959;p6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0" name="Google Shape;10960;p6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1" name="Google Shape;10961;p6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2" name="Google Shape;10962;p6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3" name="Google Shape;10963;p6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4" name="Google Shape;10964;p6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5" name="Google Shape;10965;p6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6" name="Google Shape;10966;p6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7" name="Google Shape;10967;p6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8" name="Google Shape;10968;p6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9" name="Google Shape;10969;p6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0" name="Google Shape;10970;p6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1" name="Google Shape;10971;p6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2" name="Google Shape;10972;p6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0973" name="Google Shape;10973;p65"/>
          <p:cNvGrpSpPr/>
          <p:nvPr/>
        </p:nvGrpSpPr>
        <p:grpSpPr>
          <a:xfrm>
            <a:off x="7810075" y="1608737"/>
            <a:ext cx="3454453" cy="1840313"/>
            <a:chOff x="233350" y="949250"/>
            <a:chExt cx="7137300" cy="3802300"/>
          </a:xfrm>
        </p:grpSpPr>
        <p:sp>
          <p:nvSpPr>
            <p:cNvPr id="10974" name="Google Shape;10974;p6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5" name="Google Shape;10975;p6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6" name="Google Shape;10976;p6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7" name="Google Shape;10977;p6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8" name="Google Shape;10978;p6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9" name="Google Shape;10979;p6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0" name="Google Shape;10980;p6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1" name="Google Shape;10981;p6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2" name="Google Shape;10982;p6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3" name="Google Shape;10983;p6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4" name="Google Shape;10984;p6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5" name="Google Shape;10985;p6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6" name="Google Shape;10986;p6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7" name="Google Shape;10987;p6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8" name="Google Shape;10988;p6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9" name="Google Shape;10989;p6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0" name="Google Shape;10990;p6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1" name="Google Shape;10991;p6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2" name="Google Shape;10992;p6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3" name="Google Shape;10993;p6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4" name="Google Shape;10994;p6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5" name="Google Shape;10995;p6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6" name="Google Shape;10996;p6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7" name="Google Shape;10997;p6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8" name="Google Shape;10998;p6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9" name="Google Shape;10999;p6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0" name="Google Shape;11000;p6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1" name="Google Shape;11001;p6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2" name="Google Shape;11002;p6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3" name="Google Shape;11003;p6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4" name="Google Shape;11004;p6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5" name="Google Shape;11005;p6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6" name="Google Shape;11006;p6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7" name="Google Shape;11007;p6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8" name="Google Shape;11008;p6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9" name="Google Shape;11009;p6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0" name="Google Shape;11010;p6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1" name="Google Shape;11011;p6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2" name="Google Shape;11012;p6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3" name="Google Shape;11013;p6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4" name="Google Shape;11014;p6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5" name="Google Shape;11015;p6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6" name="Google Shape;11016;p6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7" name="Google Shape;11017;p6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8" name="Google Shape;11018;p6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9" name="Google Shape;11019;p6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0" name="Google Shape;11020;p6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1" name="Google Shape;11021;p6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2" name="Google Shape;11022;p6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3" name="Google Shape;11023;p6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4" name="Google Shape;11024;p6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025" name="Google Shape;11025;p65"/>
          <p:cNvGrpSpPr/>
          <p:nvPr/>
        </p:nvGrpSpPr>
        <p:grpSpPr>
          <a:xfrm>
            <a:off x="10229314" y="4335100"/>
            <a:ext cx="138975" cy="427120"/>
            <a:chOff x="7564426" y="3224343"/>
            <a:chExt cx="119985" cy="368801"/>
          </a:xfrm>
        </p:grpSpPr>
        <p:sp>
          <p:nvSpPr>
            <p:cNvPr id="11026" name="Google Shape;11026;p6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7" name="Google Shape;11027;p6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028" name="Google Shape;11028;p65"/>
          <p:cNvGrpSpPr/>
          <p:nvPr/>
        </p:nvGrpSpPr>
        <p:grpSpPr>
          <a:xfrm>
            <a:off x="9828631" y="4327236"/>
            <a:ext cx="252652" cy="442843"/>
            <a:chOff x="8370831" y="3202002"/>
            <a:chExt cx="218129" cy="382376"/>
          </a:xfrm>
        </p:grpSpPr>
        <p:sp>
          <p:nvSpPr>
            <p:cNvPr id="11029" name="Google Shape;11029;p6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0" name="Google Shape;11030;p6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031" name="Google Shape;11031;p65"/>
          <p:cNvGrpSpPr/>
          <p:nvPr/>
        </p:nvGrpSpPr>
        <p:grpSpPr>
          <a:xfrm>
            <a:off x="10793151" y="4875412"/>
            <a:ext cx="412572" cy="356000"/>
            <a:chOff x="6742064" y="3750480"/>
            <a:chExt cx="399315" cy="344560"/>
          </a:xfrm>
        </p:grpSpPr>
        <p:sp>
          <p:nvSpPr>
            <p:cNvPr id="11032" name="Google Shape;11032;p6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3" name="Google Shape;11033;p6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034" name="Google Shape;11034;p65"/>
          <p:cNvGrpSpPr/>
          <p:nvPr/>
        </p:nvGrpSpPr>
        <p:grpSpPr>
          <a:xfrm>
            <a:off x="10178510" y="5343475"/>
            <a:ext cx="240583" cy="375477"/>
            <a:chOff x="7248525" y="3739696"/>
            <a:chExt cx="230531" cy="359790"/>
          </a:xfrm>
        </p:grpSpPr>
        <p:sp>
          <p:nvSpPr>
            <p:cNvPr id="11035" name="Google Shape;11035;p6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6" name="Google Shape;11036;p6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037" name="Google Shape;11037;p65"/>
          <p:cNvGrpSpPr/>
          <p:nvPr/>
        </p:nvGrpSpPr>
        <p:grpSpPr>
          <a:xfrm>
            <a:off x="10506401" y="4867774"/>
            <a:ext cx="217195" cy="371613"/>
            <a:chOff x="7601242" y="3729267"/>
            <a:chExt cx="222566" cy="380803"/>
          </a:xfrm>
        </p:grpSpPr>
        <p:sp>
          <p:nvSpPr>
            <p:cNvPr id="11038" name="Google Shape;11038;p6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9" name="Google Shape;11039;p6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040" name="Google Shape;11040;p65"/>
          <p:cNvSpPr/>
          <p:nvPr/>
        </p:nvSpPr>
        <p:spPr>
          <a:xfrm>
            <a:off x="10461103" y="4350917"/>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41" name="Google Shape;11041;p65"/>
          <p:cNvGrpSpPr/>
          <p:nvPr/>
        </p:nvGrpSpPr>
        <p:grpSpPr>
          <a:xfrm>
            <a:off x="9825929" y="4869295"/>
            <a:ext cx="258057" cy="367987"/>
            <a:chOff x="8304647" y="3738687"/>
            <a:chExt cx="225076" cy="320956"/>
          </a:xfrm>
        </p:grpSpPr>
        <p:sp>
          <p:nvSpPr>
            <p:cNvPr id="11042" name="Google Shape;11042;p65"/>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3" name="Google Shape;11043;p6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4" name="Google Shape;11044;p6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045" name="Google Shape;11045;p65"/>
          <p:cNvGrpSpPr/>
          <p:nvPr/>
        </p:nvGrpSpPr>
        <p:grpSpPr>
          <a:xfrm>
            <a:off x="10189252" y="4869295"/>
            <a:ext cx="237989" cy="367987"/>
            <a:chOff x="8615101" y="3738687"/>
            <a:chExt cx="207573" cy="320956"/>
          </a:xfrm>
        </p:grpSpPr>
        <p:sp>
          <p:nvSpPr>
            <p:cNvPr id="11046" name="Google Shape;11046;p65"/>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7" name="Google Shape;11047;p6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8" name="Google Shape;11048;p6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049" name="Google Shape;11049;p65"/>
          <p:cNvSpPr/>
          <p:nvPr/>
        </p:nvSpPr>
        <p:spPr>
          <a:xfrm>
            <a:off x="10851173" y="4322472"/>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50" name="Google Shape;11050;p65"/>
          <p:cNvGrpSpPr/>
          <p:nvPr/>
        </p:nvGrpSpPr>
        <p:grpSpPr>
          <a:xfrm>
            <a:off x="8048859" y="5031279"/>
            <a:ext cx="743560" cy="681711"/>
            <a:chOff x="6015419" y="3716859"/>
            <a:chExt cx="557671" cy="511283"/>
          </a:xfrm>
        </p:grpSpPr>
        <p:sp>
          <p:nvSpPr>
            <p:cNvPr id="11051" name="Google Shape;11051;p65"/>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52" name="Google Shape;11052;p65"/>
            <p:cNvGrpSpPr/>
            <p:nvPr/>
          </p:nvGrpSpPr>
          <p:grpSpPr>
            <a:xfrm>
              <a:off x="6036094" y="3716980"/>
              <a:ext cx="529860" cy="510468"/>
              <a:chOff x="6036094" y="3716980"/>
              <a:chExt cx="529860" cy="510468"/>
            </a:xfrm>
          </p:grpSpPr>
          <p:sp>
            <p:nvSpPr>
              <p:cNvPr id="11053" name="Google Shape;11053;p65"/>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4" name="Google Shape;11054;p65"/>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5" name="Google Shape;11055;p65"/>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6" name="Google Shape;11056;p65"/>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7" name="Google Shape;11057;p65"/>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8" name="Google Shape;11058;p65"/>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9" name="Google Shape;11059;p65"/>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0" name="Google Shape;11060;p65"/>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1" name="Google Shape;11061;p65"/>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2" name="Google Shape;11062;p65"/>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063" name="Google Shape;11063;p65"/>
          <p:cNvGrpSpPr/>
          <p:nvPr/>
        </p:nvGrpSpPr>
        <p:grpSpPr>
          <a:xfrm>
            <a:off x="8887372" y="4173638"/>
            <a:ext cx="768403" cy="682495"/>
            <a:chOff x="6644304" y="3073628"/>
            <a:chExt cx="576302" cy="511871"/>
          </a:xfrm>
        </p:grpSpPr>
        <p:sp>
          <p:nvSpPr>
            <p:cNvPr id="11064" name="Google Shape;11064;p6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65" name="Google Shape;11065;p65"/>
            <p:cNvGrpSpPr/>
            <p:nvPr/>
          </p:nvGrpSpPr>
          <p:grpSpPr>
            <a:xfrm>
              <a:off x="6712169" y="3085440"/>
              <a:ext cx="481622" cy="494913"/>
              <a:chOff x="6712169" y="3085440"/>
              <a:chExt cx="481622" cy="494913"/>
            </a:xfrm>
          </p:grpSpPr>
          <p:sp>
            <p:nvSpPr>
              <p:cNvPr id="11066" name="Google Shape;11066;p65"/>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7" name="Google Shape;11067;p65"/>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8" name="Google Shape;11068;p65"/>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9" name="Google Shape;11069;p65"/>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0" name="Google Shape;11070;p65"/>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071" name="Google Shape;11071;p65"/>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2" name="Google Shape;11072;p65"/>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3" name="Google Shape;11073;p65"/>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074" name="Google Shape;11074;p65"/>
          <p:cNvSpPr/>
          <p:nvPr/>
        </p:nvSpPr>
        <p:spPr>
          <a:xfrm>
            <a:off x="9346085" y="4195808"/>
            <a:ext cx="32359" cy="1467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75" name="Google Shape;11075;p65"/>
          <p:cNvGrpSpPr/>
          <p:nvPr/>
        </p:nvGrpSpPr>
        <p:grpSpPr>
          <a:xfrm>
            <a:off x="8897839" y="5030964"/>
            <a:ext cx="747508" cy="681803"/>
            <a:chOff x="6652154" y="3716623"/>
            <a:chExt cx="560631" cy="511352"/>
          </a:xfrm>
        </p:grpSpPr>
        <p:sp>
          <p:nvSpPr>
            <p:cNvPr id="11076" name="Google Shape;11076;p65"/>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77" name="Google Shape;11077;p65"/>
            <p:cNvGrpSpPr/>
            <p:nvPr/>
          </p:nvGrpSpPr>
          <p:grpSpPr>
            <a:xfrm>
              <a:off x="6669657" y="3716715"/>
              <a:ext cx="466779" cy="464290"/>
              <a:chOff x="6669657" y="3716715"/>
              <a:chExt cx="466779" cy="464290"/>
            </a:xfrm>
          </p:grpSpPr>
          <p:sp>
            <p:nvSpPr>
              <p:cNvPr id="11078" name="Google Shape;11078;p65"/>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9" name="Google Shape;11079;p65"/>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0" name="Google Shape;11080;p65"/>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1" name="Google Shape;11081;p65"/>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2" name="Google Shape;11082;p65"/>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3" name="Google Shape;11083;p65"/>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4" name="Google Shape;11084;p65"/>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5" name="Google Shape;11085;p65"/>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6" name="Google Shape;11086;p65"/>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7" name="Google Shape;11087;p65"/>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8" name="Google Shape;11088;p65"/>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9" name="Google Shape;11089;p65"/>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0" name="Google Shape;11090;p65"/>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091" name="Google Shape;11091;p65"/>
          <p:cNvGrpSpPr/>
          <p:nvPr/>
        </p:nvGrpSpPr>
        <p:grpSpPr>
          <a:xfrm>
            <a:off x="10489961" y="5406175"/>
            <a:ext cx="250076" cy="250076"/>
            <a:chOff x="8565775" y="671075"/>
            <a:chExt cx="441000" cy="441000"/>
          </a:xfrm>
        </p:grpSpPr>
        <p:sp>
          <p:nvSpPr>
            <p:cNvPr id="11092" name="Google Shape;11092;p6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3" name="Google Shape;11093;p65"/>
            <p:cNvSpPr/>
            <p:nvPr/>
          </p:nvSpPr>
          <p:spPr>
            <a:xfrm>
              <a:off x="8706625" y="811925"/>
              <a:ext cx="159300" cy="159300"/>
            </a:xfrm>
            <a:prstGeom prst="ellipse">
              <a:avLst/>
            </a:prstGeom>
            <a:solidFill>
              <a:srgbClr val="D7DFE5"/>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094" name="Google Shape;11094;p65"/>
          <p:cNvSpPr/>
          <p:nvPr/>
        </p:nvSpPr>
        <p:spPr>
          <a:xfrm>
            <a:off x="10891581" y="5400736"/>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5" name="Google Shape;11095;p65"/>
          <p:cNvSpPr/>
          <p:nvPr/>
        </p:nvSpPr>
        <p:spPr>
          <a:xfrm flipH="1">
            <a:off x="9835898" y="5356010"/>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96" name="Google Shape;11096;p65"/>
          <p:cNvGrpSpPr/>
          <p:nvPr/>
        </p:nvGrpSpPr>
        <p:grpSpPr>
          <a:xfrm>
            <a:off x="8028434" y="4177134"/>
            <a:ext cx="783828" cy="683164"/>
            <a:chOff x="6000100" y="3076250"/>
            <a:chExt cx="587871" cy="512373"/>
          </a:xfrm>
        </p:grpSpPr>
        <p:sp>
          <p:nvSpPr>
            <p:cNvPr id="11097" name="Google Shape;11097;p65"/>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98" name="Google Shape;11098;p65"/>
            <p:cNvGrpSpPr/>
            <p:nvPr/>
          </p:nvGrpSpPr>
          <p:grpSpPr>
            <a:xfrm>
              <a:off x="6031360" y="3076713"/>
              <a:ext cx="539107" cy="480965"/>
              <a:chOff x="6031360" y="3076713"/>
              <a:chExt cx="539107" cy="480965"/>
            </a:xfrm>
          </p:grpSpPr>
          <p:sp>
            <p:nvSpPr>
              <p:cNvPr id="11099" name="Google Shape;11099;p65"/>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0" name="Google Shape;11100;p65"/>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1" name="Google Shape;11101;p65"/>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2" name="Google Shape;11102;p65"/>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3" name="Google Shape;11103;p65"/>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4" name="Google Shape;11104;p65"/>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5" name="Google Shape;11105;p65"/>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106" name="Google Shape;11106;p65"/>
          <p:cNvGrpSpPr/>
          <p:nvPr/>
        </p:nvGrpSpPr>
        <p:grpSpPr>
          <a:xfrm>
            <a:off x="4797047" y="4087843"/>
            <a:ext cx="2988459" cy="1774208"/>
            <a:chOff x="3597785" y="3065882"/>
            <a:chExt cx="2241344" cy="1330656"/>
          </a:xfrm>
        </p:grpSpPr>
        <p:grpSp>
          <p:nvGrpSpPr>
            <p:cNvPr id="11107" name="Google Shape;11107;p65"/>
            <p:cNvGrpSpPr/>
            <p:nvPr/>
          </p:nvGrpSpPr>
          <p:grpSpPr>
            <a:xfrm>
              <a:off x="5296908" y="3937355"/>
              <a:ext cx="143198" cy="32380"/>
              <a:chOff x="5296908" y="3937355"/>
              <a:chExt cx="143198" cy="32380"/>
            </a:xfrm>
          </p:grpSpPr>
          <p:sp>
            <p:nvSpPr>
              <p:cNvPr id="11108" name="Google Shape;11108;p65"/>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109" name="Google Shape;11109;p65"/>
              <p:cNvGrpSpPr/>
              <p:nvPr/>
            </p:nvGrpSpPr>
            <p:grpSpPr>
              <a:xfrm>
                <a:off x="5402331" y="3937355"/>
                <a:ext cx="37776" cy="32380"/>
                <a:chOff x="5402331" y="3937355"/>
                <a:chExt cx="37776" cy="32380"/>
              </a:xfrm>
            </p:grpSpPr>
            <p:sp>
              <p:nvSpPr>
                <p:cNvPr id="11110" name="Google Shape;11110;p65"/>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1" name="Google Shape;11111;p65"/>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12" name="Google Shape;11112;p65"/>
              <p:cNvGrpSpPr/>
              <p:nvPr/>
            </p:nvGrpSpPr>
            <p:grpSpPr>
              <a:xfrm>
                <a:off x="5296908" y="3937355"/>
                <a:ext cx="37783" cy="32380"/>
                <a:chOff x="5296908" y="3937355"/>
                <a:chExt cx="37783" cy="32380"/>
              </a:xfrm>
            </p:grpSpPr>
            <p:sp>
              <p:nvSpPr>
                <p:cNvPr id="11113" name="Google Shape;11113;p65"/>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4" name="Google Shape;11114;p65"/>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115" name="Google Shape;11115;p65"/>
            <p:cNvGrpSpPr/>
            <p:nvPr/>
          </p:nvGrpSpPr>
          <p:grpSpPr>
            <a:xfrm>
              <a:off x="4724163" y="3119631"/>
              <a:ext cx="120838" cy="84218"/>
              <a:chOff x="4724163" y="3119631"/>
              <a:chExt cx="120838" cy="84218"/>
            </a:xfrm>
          </p:grpSpPr>
          <p:grpSp>
            <p:nvGrpSpPr>
              <p:cNvPr id="11116" name="Google Shape;11116;p65"/>
              <p:cNvGrpSpPr/>
              <p:nvPr/>
            </p:nvGrpSpPr>
            <p:grpSpPr>
              <a:xfrm>
                <a:off x="4746712" y="3132773"/>
                <a:ext cx="86869" cy="56424"/>
                <a:chOff x="4746712" y="3132773"/>
                <a:chExt cx="86869" cy="56424"/>
              </a:xfrm>
            </p:grpSpPr>
            <p:sp>
              <p:nvSpPr>
                <p:cNvPr id="11117" name="Google Shape;11117;p65"/>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8" name="Google Shape;11118;p65"/>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19" name="Google Shape;11119;p65"/>
              <p:cNvGrpSpPr/>
              <p:nvPr/>
            </p:nvGrpSpPr>
            <p:grpSpPr>
              <a:xfrm>
                <a:off x="4773634" y="3143336"/>
                <a:ext cx="37776" cy="32451"/>
                <a:chOff x="4773634" y="3143336"/>
                <a:chExt cx="37776" cy="32451"/>
              </a:xfrm>
            </p:grpSpPr>
            <p:sp>
              <p:nvSpPr>
                <p:cNvPr id="11120" name="Google Shape;11120;p65"/>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1" name="Google Shape;11121;p65"/>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22" name="Google Shape;11122;p65"/>
              <p:cNvGrpSpPr/>
              <p:nvPr/>
            </p:nvGrpSpPr>
            <p:grpSpPr>
              <a:xfrm>
                <a:off x="4724163" y="3131248"/>
                <a:ext cx="37776" cy="32459"/>
                <a:chOff x="4724163" y="3131248"/>
                <a:chExt cx="37776" cy="32459"/>
              </a:xfrm>
            </p:grpSpPr>
            <p:sp>
              <p:nvSpPr>
                <p:cNvPr id="11123" name="Google Shape;11123;p65"/>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4" name="Google Shape;11124;p65"/>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25" name="Google Shape;11125;p65"/>
              <p:cNvGrpSpPr/>
              <p:nvPr/>
            </p:nvGrpSpPr>
            <p:grpSpPr>
              <a:xfrm>
                <a:off x="4755081" y="3176054"/>
                <a:ext cx="32357" cy="27795"/>
                <a:chOff x="4755081" y="3176054"/>
                <a:chExt cx="32357" cy="27795"/>
              </a:xfrm>
            </p:grpSpPr>
            <p:sp>
              <p:nvSpPr>
                <p:cNvPr id="11126" name="Google Shape;11126;p65"/>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7" name="Google Shape;11127;p65"/>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28" name="Google Shape;11128;p65"/>
              <p:cNvGrpSpPr/>
              <p:nvPr/>
            </p:nvGrpSpPr>
            <p:grpSpPr>
              <a:xfrm>
                <a:off x="4812550" y="3119631"/>
                <a:ext cx="32451" cy="27803"/>
                <a:chOff x="4812550" y="3119631"/>
                <a:chExt cx="32451" cy="27803"/>
              </a:xfrm>
            </p:grpSpPr>
            <p:sp>
              <p:nvSpPr>
                <p:cNvPr id="11129" name="Google Shape;11129;p65"/>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0" name="Google Shape;11130;p65"/>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131" name="Google Shape;11131;p65"/>
            <p:cNvGrpSpPr/>
            <p:nvPr/>
          </p:nvGrpSpPr>
          <p:grpSpPr>
            <a:xfrm>
              <a:off x="5382826" y="4027197"/>
              <a:ext cx="268967" cy="250422"/>
              <a:chOff x="5382826" y="4027197"/>
              <a:chExt cx="268967" cy="250422"/>
            </a:xfrm>
          </p:grpSpPr>
          <p:grpSp>
            <p:nvGrpSpPr>
              <p:cNvPr id="11132" name="Google Shape;11132;p65"/>
              <p:cNvGrpSpPr/>
              <p:nvPr/>
            </p:nvGrpSpPr>
            <p:grpSpPr>
              <a:xfrm>
                <a:off x="5405280" y="4042510"/>
                <a:ext cx="237570" cy="218647"/>
                <a:chOff x="5405280" y="4042510"/>
                <a:chExt cx="237570" cy="218647"/>
              </a:xfrm>
            </p:grpSpPr>
            <p:sp>
              <p:nvSpPr>
                <p:cNvPr id="11133" name="Google Shape;11133;p65"/>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4" name="Google Shape;11134;p65"/>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5" name="Google Shape;11135;p65"/>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6" name="Google Shape;11136;p65"/>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7" name="Google Shape;11137;p65"/>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8" name="Google Shape;11138;p65"/>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39" name="Google Shape;11139;p65"/>
              <p:cNvGrpSpPr/>
              <p:nvPr/>
            </p:nvGrpSpPr>
            <p:grpSpPr>
              <a:xfrm>
                <a:off x="5382826" y="4125549"/>
                <a:ext cx="37776" cy="32380"/>
                <a:chOff x="5382826" y="4125549"/>
                <a:chExt cx="37776" cy="32380"/>
              </a:xfrm>
            </p:grpSpPr>
            <p:sp>
              <p:nvSpPr>
                <p:cNvPr id="11140" name="Google Shape;11140;p65"/>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1" name="Google Shape;11141;p65"/>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42" name="Google Shape;11142;p65"/>
              <p:cNvGrpSpPr/>
              <p:nvPr/>
            </p:nvGrpSpPr>
            <p:grpSpPr>
              <a:xfrm>
                <a:off x="5475680" y="4195587"/>
                <a:ext cx="37783" cy="32364"/>
                <a:chOff x="5475680" y="4195587"/>
                <a:chExt cx="37783" cy="32364"/>
              </a:xfrm>
            </p:grpSpPr>
            <p:sp>
              <p:nvSpPr>
                <p:cNvPr id="11143" name="Google Shape;11143;p65"/>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4" name="Google Shape;11144;p65"/>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45" name="Google Shape;11145;p65"/>
              <p:cNvGrpSpPr/>
              <p:nvPr/>
            </p:nvGrpSpPr>
            <p:grpSpPr>
              <a:xfrm>
                <a:off x="5532575" y="4027197"/>
                <a:ext cx="33308" cy="32262"/>
                <a:chOff x="5532575" y="4027197"/>
                <a:chExt cx="33308" cy="32262"/>
              </a:xfrm>
            </p:grpSpPr>
            <p:sp>
              <p:nvSpPr>
                <p:cNvPr id="11146" name="Google Shape;11146;p65"/>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7" name="Google Shape;11147;p65"/>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48" name="Google Shape;11148;p65"/>
              <p:cNvGrpSpPr/>
              <p:nvPr/>
            </p:nvGrpSpPr>
            <p:grpSpPr>
              <a:xfrm>
                <a:off x="5590706" y="4245348"/>
                <a:ext cx="33497" cy="32270"/>
                <a:chOff x="5590706" y="4245348"/>
                <a:chExt cx="33497" cy="32270"/>
              </a:xfrm>
            </p:grpSpPr>
            <p:sp>
              <p:nvSpPr>
                <p:cNvPr id="11149" name="Google Shape;11149;p65"/>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0" name="Google Shape;11150;p65"/>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51" name="Google Shape;11151;p65"/>
              <p:cNvGrpSpPr/>
              <p:nvPr/>
            </p:nvGrpSpPr>
            <p:grpSpPr>
              <a:xfrm>
                <a:off x="5618681" y="4109677"/>
                <a:ext cx="33112" cy="32357"/>
                <a:chOff x="5618681" y="4109677"/>
                <a:chExt cx="33112" cy="32357"/>
              </a:xfrm>
            </p:grpSpPr>
            <p:sp>
              <p:nvSpPr>
                <p:cNvPr id="11152" name="Google Shape;11152;p65"/>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3" name="Google Shape;11153;p65"/>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54" name="Google Shape;11154;p65"/>
              <p:cNvGrpSpPr/>
              <p:nvPr/>
            </p:nvGrpSpPr>
            <p:grpSpPr>
              <a:xfrm>
                <a:off x="5479298" y="4128262"/>
                <a:ext cx="31405" cy="26906"/>
                <a:chOff x="5479298" y="4128262"/>
                <a:chExt cx="31405" cy="26906"/>
              </a:xfrm>
            </p:grpSpPr>
            <p:sp>
              <p:nvSpPr>
                <p:cNvPr id="11155" name="Google Shape;11155;p65"/>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6" name="Google Shape;11156;p65"/>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57" name="Google Shape;11157;p65"/>
              <p:cNvGrpSpPr/>
              <p:nvPr/>
            </p:nvGrpSpPr>
            <p:grpSpPr>
              <a:xfrm>
                <a:off x="5582903" y="4180116"/>
                <a:ext cx="31499" cy="26898"/>
                <a:chOff x="5582903" y="4180116"/>
                <a:chExt cx="31499" cy="26898"/>
              </a:xfrm>
            </p:grpSpPr>
            <p:sp>
              <p:nvSpPr>
                <p:cNvPr id="11158" name="Google Shape;11158;p65"/>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9" name="Google Shape;11159;p65"/>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160" name="Google Shape;11160;p65"/>
            <p:cNvGrpSpPr/>
            <p:nvPr/>
          </p:nvGrpSpPr>
          <p:grpSpPr>
            <a:xfrm>
              <a:off x="3977681" y="3230323"/>
              <a:ext cx="94584" cy="84085"/>
              <a:chOff x="3977681" y="3230323"/>
              <a:chExt cx="94584" cy="84085"/>
            </a:xfrm>
          </p:grpSpPr>
          <p:grpSp>
            <p:nvGrpSpPr>
              <p:cNvPr id="11161" name="Google Shape;11161;p65"/>
              <p:cNvGrpSpPr/>
              <p:nvPr/>
            </p:nvGrpSpPr>
            <p:grpSpPr>
              <a:xfrm>
                <a:off x="4000135" y="3243041"/>
                <a:ext cx="59570" cy="57186"/>
                <a:chOff x="4000135" y="3243041"/>
                <a:chExt cx="59570" cy="57186"/>
              </a:xfrm>
            </p:grpSpPr>
            <p:sp>
              <p:nvSpPr>
                <p:cNvPr id="11162" name="Google Shape;11162;p65"/>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3" name="Google Shape;11163;p65"/>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4" name="Google Shape;11164;p65"/>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65" name="Google Shape;11165;p65"/>
              <p:cNvGrpSpPr/>
              <p:nvPr/>
            </p:nvGrpSpPr>
            <p:grpSpPr>
              <a:xfrm>
                <a:off x="3977681" y="3245872"/>
                <a:ext cx="37783" cy="32380"/>
                <a:chOff x="3977681" y="3245872"/>
                <a:chExt cx="37783" cy="32380"/>
              </a:xfrm>
            </p:grpSpPr>
            <p:sp>
              <p:nvSpPr>
                <p:cNvPr id="11166" name="Google Shape;11166;p65"/>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7" name="Google Shape;11167;p65"/>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68" name="Google Shape;11168;p65"/>
              <p:cNvGrpSpPr/>
              <p:nvPr/>
            </p:nvGrpSpPr>
            <p:grpSpPr>
              <a:xfrm>
                <a:off x="4040860" y="3262672"/>
                <a:ext cx="31405" cy="27001"/>
                <a:chOff x="4040860" y="3262672"/>
                <a:chExt cx="31405" cy="27001"/>
              </a:xfrm>
            </p:grpSpPr>
            <p:sp>
              <p:nvSpPr>
                <p:cNvPr id="11169" name="Google Shape;11169;p65"/>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0" name="Google Shape;11170;p65"/>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71" name="Google Shape;11171;p65"/>
              <p:cNvGrpSpPr/>
              <p:nvPr/>
            </p:nvGrpSpPr>
            <p:grpSpPr>
              <a:xfrm>
                <a:off x="4021072" y="3230323"/>
                <a:ext cx="31397" cy="26906"/>
                <a:chOff x="4021072" y="3230323"/>
                <a:chExt cx="31397" cy="26906"/>
              </a:xfrm>
            </p:grpSpPr>
            <p:sp>
              <p:nvSpPr>
                <p:cNvPr id="11172" name="Google Shape;11172;p65"/>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3" name="Google Shape;11173;p65"/>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74" name="Google Shape;11174;p65"/>
              <p:cNvGrpSpPr/>
              <p:nvPr/>
            </p:nvGrpSpPr>
            <p:grpSpPr>
              <a:xfrm>
                <a:off x="4001472" y="3287462"/>
                <a:ext cx="31499" cy="26945"/>
                <a:chOff x="4001472" y="3287462"/>
                <a:chExt cx="31499" cy="26945"/>
              </a:xfrm>
            </p:grpSpPr>
            <p:sp>
              <p:nvSpPr>
                <p:cNvPr id="11175" name="Google Shape;11175;p65"/>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6" name="Google Shape;11176;p65"/>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177" name="Google Shape;11177;p65"/>
            <p:cNvGrpSpPr/>
            <p:nvPr/>
          </p:nvGrpSpPr>
          <p:grpSpPr>
            <a:xfrm>
              <a:off x="4084715" y="3258865"/>
              <a:ext cx="184961" cy="137268"/>
              <a:chOff x="4084715" y="3258865"/>
              <a:chExt cx="184961" cy="137268"/>
            </a:xfrm>
          </p:grpSpPr>
          <p:grpSp>
            <p:nvGrpSpPr>
              <p:cNvPr id="11178" name="Google Shape;11178;p65"/>
              <p:cNvGrpSpPr/>
              <p:nvPr/>
            </p:nvGrpSpPr>
            <p:grpSpPr>
              <a:xfrm>
                <a:off x="4107453" y="3271583"/>
                <a:ext cx="153470" cy="110275"/>
                <a:chOff x="4107453" y="3271583"/>
                <a:chExt cx="153470" cy="110275"/>
              </a:xfrm>
            </p:grpSpPr>
            <p:sp>
              <p:nvSpPr>
                <p:cNvPr id="11179" name="Google Shape;11179;p65"/>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0" name="Google Shape;11180;p65"/>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1" name="Google Shape;11181;p65"/>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2" name="Google Shape;11182;p65"/>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83" name="Google Shape;11183;p65"/>
              <p:cNvGrpSpPr/>
              <p:nvPr/>
            </p:nvGrpSpPr>
            <p:grpSpPr>
              <a:xfrm>
                <a:off x="4136947" y="3258865"/>
                <a:ext cx="31499" cy="27001"/>
                <a:chOff x="4136947" y="3258865"/>
                <a:chExt cx="31499" cy="27001"/>
              </a:xfrm>
            </p:grpSpPr>
            <p:sp>
              <p:nvSpPr>
                <p:cNvPr id="11184" name="Google Shape;11184;p65"/>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5" name="Google Shape;11185;p65"/>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86" name="Google Shape;11186;p65"/>
              <p:cNvGrpSpPr/>
              <p:nvPr/>
            </p:nvGrpSpPr>
            <p:grpSpPr>
              <a:xfrm>
                <a:off x="4084715" y="3266478"/>
                <a:ext cx="31468" cy="26898"/>
                <a:chOff x="4084715" y="3266478"/>
                <a:chExt cx="31468" cy="26898"/>
              </a:xfrm>
            </p:grpSpPr>
            <p:sp>
              <p:nvSpPr>
                <p:cNvPr id="11187" name="Google Shape;11187;p65"/>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8" name="Google Shape;11188;p65"/>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89" name="Google Shape;11189;p65"/>
              <p:cNvGrpSpPr/>
              <p:nvPr/>
            </p:nvGrpSpPr>
            <p:grpSpPr>
              <a:xfrm>
                <a:off x="4159213" y="3279849"/>
                <a:ext cx="31405" cy="26945"/>
                <a:chOff x="4159213" y="3279849"/>
                <a:chExt cx="31405" cy="26945"/>
              </a:xfrm>
            </p:grpSpPr>
            <p:sp>
              <p:nvSpPr>
                <p:cNvPr id="11190" name="Google Shape;11190;p65"/>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1" name="Google Shape;11191;p65"/>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92" name="Google Shape;11192;p65"/>
              <p:cNvGrpSpPr/>
              <p:nvPr/>
            </p:nvGrpSpPr>
            <p:grpSpPr>
              <a:xfrm>
                <a:off x="4201550" y="3266502"/>
                <a:ext cx="31405" cy="26883"/>
                <a:chOff x="4201550" y="3266502"/>
                <a:chExt cx="31405" cy="26883"/>
              </a:xfrm>
            </p:grpSpPr>
            <p:sp>
              <p:nvSpPr>
                <p:cNvPr id="11193" name="Google Shape;11193;p65"/>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4" name="Google Shape;11194;p65"/>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95" name="Google Shape;11195;p65"/>
              <p:cNvGrpSpPr/>
              <p:nvPr/>
            </p:nvGrpSpPr>
            <p:grpSpPr>
              <a:xfrm>
                <a:off x="4201550" y="3338278"/>
                <a:ext cx="31405" cy="26930"/>
                <a:chOff x="4201550" y="3338278"/>
                <a:chExt cx="31405" cy="26930"/>
              </a:xfrm>
            </p:grpSpPr>
            <p:sp>
              <p:nvSpPr>
                <p:cNvPr id="11196" name="Google Shape;11196;p65"/>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7" name="Google Shape;11197;p65"/>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98" name="Google Shape;11198;p65"/>
              <p:cNvGrpSpPr/>
              <p:nvPr/>
            </p:nvGrpSpPr>
            <p:grpSpPr>
              <a:xfrm>
                <a:off x="4238272" y="3369132"/>
                <a:ext cx="31405" cy="27001"/>
                <a:chOff x="4238272" y="3369132"/>
                <a:chExt cx="31405" cy="27001"/>
              </a:xfrm>
            </p:grpSpPr>
            <p:sp>
              <p:nvSpPr>
                <p:cNvPr id="11199" name="Google Shape;11199;p65"/>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0" name="Google Shape;11200;p65"/>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201" name="Google Shape;11201;p65"/>
            <p:cNvGrpSpPr/>
            <p:nvPr/>
          </p:nvGrpSpPr>
          <p:grpSpPr>
            <a:xfrm>
              <a:off x="4068639" y="3200169"/>
              <a:ext cx="77643" cy="37272"/>
              <a:chOff x="4068639" y="3200169"/>
              <a:chExt cx="77643" cy="37272"/>
            </a:xfrm>
          </p:grpSpPr>
          <p:sp>
            <p:nvSpPr>
              <p:cNvPr id="11202" name="Google Shape;11202;p65"/>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203" name="Google Shape;11203;p65"/>
              <p:cNvGrpSpPr/>
              <p:nvPr/>
            </p:nvGrpSpPr>
            <p:grpSpPr>
              <a:xfrm>
                <a:off x="4114878" y="3200169"/>
                <a:ext cx="31405" cy="26993"/>
                <a:chOff x="4114878" y="3200169"/>
                <a:chExt cx="31405" cy="26993"/>
              </a:xfrm>
            </p:grpSpPr>
            <p:sp>
              <p:nvSpPr>
                <p:cNvPr id="11204" name="Google Shape;11204;p65"/>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5" name="Google Shape;11205;p65"/>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06" name="Google Shape;11206;p65"/>
              <p:cNvGrpSpPr/>
              <p:nvPr/>
            </p:nvGrpSpPr>
            <p:grpSpPr>
              <a:xfrm>
                <a:off x="4068639" y="3210535"/>
                <a:ext cx="31499" cy="26906"/>
                <a:chOff x="4068639" y="3210535"/>
                <a:chExt cx="31499" cy="26906"/>
              </a:xfrm>
            </p:grpSpPr>
            <p:sp>
              <p:nvSpPr>
                <p:cNvPr id="11207" name="Google Shape;11207;p65"/>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8" name="Google Shape;11208;p65"/>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209" name="Google Shape;11209;p65"/>
            <p:cNvGrpSpPr/>
            <p:nvPr/>
          </p:nvGrpSpPr>
          <p:grpSpPr>
            <a:xfrm>
              <a:off x="3869702" y="3066935"/>
              <a:ext cx="382664" cy="190294"/>
              <a:chOff x="3869702" y="3066935"/>
              <a:chExt cx="382664" cy="190294"/>
            </a:xfrm>
          </p:grpSpPr>
          <p:grpSp>
            <p:nvGrpSpPr>
              <p:cNvPr id="11210" name="Google Shape;11210;p65"/>
              <p:cNvGrpSpPr/>
              <p:nvPr/>
            </p:nvGrpSpPr>
            <p:grpSpPr>
              <a:xfrm>
                <a:off x="3888633" y="3082351"/>
                <a:ext cx="351172" cy="160698"/>
                <a:chOff x="3888633" y="3082351"/>
                <a:chExt cx="351172" cy="160698"/>
              </a:xfrm>
            </p:grpSpPr>
            <p:sp>
              <p:nvSpPr>
                <p:cNvPr id="11211" name="Google Shape;11211;p65"/>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2" name="Google Shape;11212;p65"/>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3" name="Google Shape;11213;p65"/>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4" name="Google Shape;11214;p65"/>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5" name="Google Shape;11215;p65"/>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6" name="Google Shape;11216;p65"/>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17" name="Google Shape;11217;p65"/>
              <p:cNvGrpSpPr/>
              <p:nvPr/>
            </p:nvGrpSpPr>
            <p:grpSpPr>
              <a:xfrm>
                <a:off x="4143703" y="3066935"/>
                <a:ext cx="37783" cy="32357"/>
                <a:chOff x="4143703" y="3066935"/>
                <a:chExt cx="37783" cy="32357"/>
              </a:xfrm>
            </p:grpSpPr>
            <p:sp>
              <p:nvSpPr>
                <p:cNvPr id="11218" name="Google Shape;11218;p65"/>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9" name="Google Shape;11219;p65"/>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20" name="Google Shape;11220;p65"/>
              <p:cNvGrpSpPr/>
              <p:nvPr/>
            </p:nvGrpSpPr>
            <p:grpSpPr>
              <a:xfrm>
                <a:off x="4044565" y="3103563"/>
                <a:ext cx="37783" cy="32451"/>
                <a:chOff x="4044565" y="3103563"/>
                <a:chExt cx="37783" cy="32451"/>
              </a:xfrm>
            </p:grpSpPr>
            <p:sp>
              <p:nvSpPr>
                <p:cNvPr id="11221" name="Google Shape;11221;p65"/>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2" name="Google Shape;11222;p65"/>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23" name="Google Shape;11223;p65"/>
              <p:cNvGrpSpPr/>
              <p:nvPr/>
            </p:nvGrpSpPr>
            <p:grpSpPr>
              <a:xfrm>
                <a:off x="4017454" y="3188237"/>
                <a:ext cx="37776" cy="32357"/>
                <a:chOff x="4017454" y="3188237"/>
                <a:chExt cx="37776" cy="32357"/>
              </a:xfrm>
            </p:grpSpPr>
            <p:sp>
              <p:nvSpPr>
                <p:cNvPr id="11224" name="Google Shape;11224;p65"/>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5" name="Google Shape;11225;p65"/>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26" name="Google Shape;11226;p65"/>
              <p:cNvGrpSpPr/>
              <p:nvPr/>
            </p:nvGrpSpPr>
            <p:grpSpPr>
              <a:xfrm>
                <a:off x="3921548" y="3157509"/>
                <a:ext cx="37783" cy="32357"/>
                <a:chOff x="3921548" y="3157509"/>
                <a:chExt cx="37783" cy="32357"/>
              </a:xfrm>
            </p:grpSpPr>
            <p:sp>
              <p:nvSpPr>
                <p:cNvPr id="11227" name="Google Shape;11227;p65"/>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8" name="Google Shape;11228;p65"/>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29" name="Google Shape;11229;p65"/>
              <p:cNvGrpSpPr/>
              <p:nvPr/>
            </p:nvGrpSpPr>
            <p:grpSpPr>
              <a:xfrm>
                <a:off x="3939056" y="3211620"/>
                <a:ext cx="37783" cy="32380"/>
                <a:chOff x="3939056" y="3211620"/>
                <a:chExt cx="37783" cy="32380"/>
              </a:xfrm>
            </p:grpSpPr>
            <p:sp>
              <p:nvSpPr>
                <p:cNvPr id="11230" name="Google Shape;11230;p65"/>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1" name="Google Shape;11231;p65"/>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32" name="Google Shape;11232;p65"/>
              <p:cNvGrpSpPr/>
              <p:nvPr/>
            </p:nvGrpSpPr>
            <p:grpSpPr>
              <a:xfrm>
                <a:off x="4176240" y="3136965"/>
                <a:ext cx="31405" cy="26930"/>
                <a:chOff x="4176240" y="3136965"/>
                <a:chExt cx="31405" cy="26930"/>
              </a:xfrm>
            </p:grpSpPr>
            <p:sp>
              <p:nvSpPr>
                <p:cNvPr id="11233" name="Google Shape;11233;p65"/>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4" name="Google Shape;11234;p65"/>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35" name="Google Shape;11235;p65"/>
              <p:cNvGrpSpPr/>
              <p:nvPr/>
            </p:nvGrpSpPr>
            <p:grpSpPr>
              <a:xfrm>
                <a:off x="4133148" y="3152593"/>
                <a:ext cx="31499" cy="27001"/>
                <a:chOff x="4133148" y="3152593"/>
                <a:chExt cx="31499" cy="27001"/>
              </a:xfrm>
            </p:grpSpPr>
            <p:sp>
              <p:nvSpPr>
                <p:cNvPr id="11236" name="Google Shape;11236;p65"/>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7" name="Google Shape;11237;p65"/>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38" name="Google Shape;11238;p65"/>
              <p:cNvGrpSpPr/>
              <p:nvPr/>
            </p:nvGrpSpPr>
            <p:grpSpPr>
              <a:xfrm>
                <a:off x="4220866" y="3073534"/>
                <a:ext cx="31499" cy="26898"/>
                <a:chOff x="4220866" y="3073534"/>
                <a:chExt cx="31499" cy="26898"/>
              </a:xfrm>
            </p:grpSpPr>
            <p:sp>
              <p:nvSpPr>
                <p:cNvPr id="11239" name="Google Shape;11239;p65"/>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0" name="Google Shape;11240;p65"/>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41" name="Google Shape;11241;p65"/>
              <p:cNvGrpSpPr/>
              <p:nvPr/>
            </p:nvGrpSpPr>
            <p:grpSpPr>
              <a:xfrm>
                <a:off x="3869702" y="3230323"/>
                <a:ext cx="31499" cy="26906"/>
                <a:chOff x="3869702" y="3230323"/>
                <a:chExt cx="31499" cy="26906"/>
              </a:xfrm>
            </p:grpSpPr>
            <p:sp>
              <p:nvSpPr>
                <p:cNvPr id="11242" name="Google Shape;11242;p65"/>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3" name="Google Shape;11243;p65"/>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244" name="Google Shape;11244;p65"/>
            <p:cNvGrpSpPr/>
            <p:nvPr/>
          </p:nvGrpSpPr>
          <p:grpSpPr>
            <a:xfrm>
              <a:off x="4271383" y="3065882"/>
              <a:ext cx="304556" cy="341663"/>
              <a:chOff x="4271383" y="3065882"/>
              <a:chExt cx="304556" cy="341663"/>
            </a:xfrm>
          </p:grpSpPr>
          <p:grpSp>
            <p:nvGrpSpPr>
              <p:cNvPr id="11245" name="Google Shape;11245;p65"/>
              <p:cNvGrpSpPr/>
              <p:nvPr/>
            </p:nvGrpSpPr>
            <p:grpSpPr>
              <a:xfrm>
                <a:off x="4293838" y="3078639"/>
                <a:ext cx="269353" cy="311973"/>
                <a:chOff x="4293838" y="3078639"/>
                <a:chExt cx="269353" cy="311973"/>
              </a:xfrm>
            </p:grpSpPr>
            <p:sp>
              <p:nvSpPr>
                <p:cNvPr id="11246" name="Google Shape;11246;p65"/>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7" name="Google Shape;11247;p65"/>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8" name="Google Shape;11248;p65"/>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9" name="Google Shape;11249;p65"/>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0" name="Google Shape;11250;p65"/>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1" name="Google Shape;11251;p65"/>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2" name="Google Shape;11252;p65"/>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3" name="Google Shape;11253;p65"/>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4" name="Google Shape;11254;p65"/>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5" name="Google Shape;11255;p65"/>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6" name="Google Shape;11256;p65"/>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7" name="Google Shape;11257;p65"/>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8" name="Google Shape;11258;p65"/>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9" name="Google Shape;11259;p65"/>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0" name="Google Shape;11260;p65"/>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1" name="Google Shape;11261;p65"/>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2" name="Google Shape;11262;p65"/>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63" name="Google Shape;11263;p65"/>
              <p:cNvGrpSpPr/>
              <p:nvPr/>
            </p:nvGrpSpPr>
            <p:grpSpPr>
              <a:xfrm>
                <a:off x="4538164" y="3342061"/>
                <a:ext cx="37776" cy="32380"/>
                <a:chOff x="4538164" y="3342061"/>
                <a:chExt cx="37776" cy="32380"/>
              </a:xfrm>
            </p:grpSpPr>
            <p:sp>
              <p:nvSpPr>
                <p:cNvPr id="11264" name="Google Shape;11264;p65"/>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5" name="Google Shape;11265;p65"/>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66" name="Google Shape;11266;p65"/>
              <p:cNvGrpSpPr/>
              <p:nvPr/>
            </p:nvGrpSpPr>
            <p:grpSpPr>
              <a:xfrm>
                <a:off x="4271383" y="3194742"/>
                <a:ext cx="37783" cy="32420"/>
                <a:chOff x="4271383" y="3194742"/>
                <a:chExt cx="37783" cy="32420"/>
              </a:xfrm>
            </p:grpSpPr>
            <p:sp>
              <p:nvSpPr>
                <p:cNvPr id="11267" name="Google Shape;11267;p65"/>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8" name="Google Shape;11268;p65"/>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69" name="Google Shape;11269;p65"/>
              <p:cNvGrpSpPr/>
              <p:nvPr/>
            </p:nvGrpSpPr>
            <p:grpSpPr>
              <a:xfrm>
                <a:off x="4284416" y="3084058"/>
                <a:ext cx="37783" cy="32357"/>
                <a:chOff x="4284416" y="3084058"/>
                <a:chExt cx="37783" cy="32357"/>
              </a:xfrm>
            </p:grpSpPr>
            <p:sp>
              <p:nvSpPr>
                <p:cNvPr id="11270" name="Google Shape;11270;p65"/>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1" name="Google Shape;11271;p65"/>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72" name="Google Shape;11272;p65"/>
              <p:cNvGrpSpPr/>
              <p:nvPr/>
            </p:nvGrpSpPr>
            <p:grpSpPr>
              <a:xfrm>
                <a:off x="4478697" y="3297561"/>
                <a:ext cx="37776" cy="32451"/>
                <a:chOff x="4478697" y="3297561"/>
                <a:chExt cx="37776" cy="32451"/>
              </a:xfrm>
            </p:grpSpPr>
            <p:sp>
              <p:nvSpPr>
                <p:cNvPr id="11273" name="Google Shape;11273;p65"/>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4" name="Google Shape;11274;p65"/>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75" name="Google Shape;11275;p65"/>
              <p:cNvGrpSpPr/>
              <p:nvPr/>
            </p:nvGrpSpPr>
            <p:grpSpPr>
              <a:xfrm>
                <a:off x="4411813" y="3331711"/>
                <a:ext cx="37776" cy="32451"/>
                <a:chOff x="4411813" y="3331711"/>
                <a:chExt cx="37776" cy="32451"/>
              </a:xfrm>
            </p:grpSpPr>
            <p:sp>
              <p:nvSpPr>
                <p:cNvPr id="11276" name="Google Shape;11276;p65"/>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7" name="Google Shape;11277;p65"/>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78" name="Google Shape;11278;p65"/>
              <p:cNvGrpSpPr/>
              <p:nvPr/>
            </p:nvGrpSpPr>
            <p:grpSpPr>
              <a:xfrm>
                <a:off x="4337984" y="3375188"/>
                <a:ext cx="37776" cy="32357"/>
                <a:chOff x="4337984" y="3375188"/>
                <a:chExt cx="37776" cy="32357"/>
              </a:xfrm>
            </p:grpSpPr>
            <p:sp>
              <p:nvSpPr>
                <p:cNvPr id="11279" name="Google Shape;11279;p65"/>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0" name="Google Shape;11280;p65"/>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81" name="Google Shape;11281;p65"/>
              <p:cNvGrpSpPr/>
              <p:nvPr/>
            </p:nvGrpSpPr>
            <p:grpSpPr>
              <a:xfrm>
                <a:off x="4494867" y="3090530"/>
                <a:ext cx="37878" cy="32451"/>
                <a:chOff x="4494867" y="3090530"/>
                <a:chExt cx="37878" cy="32451"/>
              </a:xfrm>
            </p:grpSpPr>
            <p:sp>
              <p:nvSpPr>
                <p:cNvPr id="11282" name="Google Shape;11282;p65"/>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3" name="Google Shape;11283;p65"/>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84" name="Google Shape;11284;p65"/>
              <p:cNvGrpSpPr/>
              <p:nvPr/>
            </p:nvGrpSpPr>
            <p:grpSpPr>
              <a:xfrm>
                <a:off x="4525124" y="3207774"/>
                <a:ext cx="37783" cy="32420"/>
                <a:chOff x="4525124" y="3207774"/>
                <a:chExt cx="37783" cy="32420"/>
              </a:xfrm>
            </p:grpSpPr>
            <p:sp>
              <p:nvSpPr>
                <p:cNvPr id="11285" name="Google Shape;11285;p65"/>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6" name="Google Shape;11286;p65"/>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87" name="Google Shape;11287;p65"/>
              <p:cNvGrpSpPr/>
              <p:nvPr/>
            </p:nvGrpSpPr>
            <p:grpSpPr>
              <a:xfrm>
                <a:off x="4440544" y="3176479"/>
                <a:ext cx="31499" cy="26898"/>
                <a:chOff x="4440544" y="3176479"/>
                <a:chExt cx="31499" cy="26898"/>
              </a:xfrm>
            </p:grpSpPr>
            <p:sp>
              <p:nvSpPr>
                <p:cNvPr id="11288" name="Google Shape;11288;p65"/>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9" name="Google Shape;11289;p65"/>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90" name="Google Shape;11290;p65"/>
              <p:cNvGrpSpPr/>
              <p:nvPr/>
            </p:nvGrpSpPr>
            <p:grpSpPr>
              <a:xfrm>
                <a:off x="4350545" y="3156400"/>
                <a:ext cx="31405" cy="27001"/>
                <a:chOff x="4350545" y="3156400"/>
                <a:chExt cx="31405" cy="27001"/>
              </a:xfrm>
            </p:grpSpPr>
            <p:sp>
              <p:nvSpPr>
                <p:cNvPr id="11291" name="Google Shape;11291;p65"/>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2" name="Google Shape;11292;p65"/>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93" name="Google Shape;11293;p65"/>
              <p:cNvGrpSpPr/>
              <p:nvPr/>
            </p:nvGrpSpPr>
            <p:grpSpPr>
              <a:xfrm>
                <a:off x="4376703" y="3255058"/>
                <a:ext cx="31405" cy="27001"/>
                <a:chOff x="4376703" y="3255058"/>
                <a:chExt cx="31405" cy="27001"/>
              </a:xfrm>
            </p:grpSpPr>
            <p:sp>
              <p:nvSpPr>
                <p:cNvPr id="11294" name="Google Shape;11294;p65"/>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5" name="Google Shape;11295;p65"/>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96" name="Google Shape;11296;p65"/>
              <p:cNvGrpSpPr/>
              <p:nvPr/>
            </p:nvGrpSpPr>
            <p:grpSpPr>
              <a:xfrm>
                <a:off x="4331322" y="3283656"/>
                <a:ext cx="31405" cy="26945"/>
                <a:chOff x="4331322" y="3283656"/>
                <a:chExt cx="31405" cy="26945"/>
              </a:xfrm>
            </p:grpSpPr>
            <p:sp>
              <p:nvSpPr>
                <p:cNvPr id="11297" name="Google Shape;11297;p65"/>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8" name="Google Shape;11298;p65"/>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99" name="Google Shape;11299;p65"/>
              <p:cNvGrpSpPr/>
              <p:nvPr/>
            </p:nvGrpSpPr>
            <p:grpSpPr>
              <a:xfrm>
                <a:off x="4380510" y="3065882"/>
                <a:ext cx="31405" cy="26938"/>
                <a:chOff x="4380510" y="3065882"/>
                <a:chExt cx="31405" cy="26938"/>
              </a:xfrm>
            </p:grpSpPr>
            <p:sp>
              <p:nvSpPr>
                <p:cNvPr id="11300" name="Google Shape;11300;p65"/>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1" name="Google Shape;11301;p65"/>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302" name="Google Shape;11302;p65"/>
            <p:cNvGrpSpPr/>
            <p:nvPr/>
          </p:nvGrpSpPr>
          <p:grpSpPr>
            <a:xfrm>
              <a:off x="4558998" y="3188237"/>
              <a:ext cx="1280131" cy="1052746"/>
              <a:chOff x="4558998" y="3188237"/>
              <a:chExt cx="1280131" cy="1052746"/>
            </a:xfrm>
          </p:grpSpPr>
          <p:sp>
            <p:nvSpPr>
              <p:cNvPr id="11303" name="Google Shape;11303;p65"/>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04" name="Google Shape;11304;p65"/>
              <p:cNvGrpSpPr/>
              <p:nvPr/>
            </p:nvGrpSpPr>
            <p:grpSpPr>
              <a:xfrm>
                <a:off x="4579164" y="3203653"/>
                <a:ext cx="1244833" cy="1020397"/>
                <a:chOff x="4579164" y="3203653"/>
                <a:chExt cx="1244833" cy="1020397"/>
              </a:xfrm>
            </p:grpSpPr>
            <p:sp>
              <p:nvSpPr>
                <p:cNvPr id="11305" name="Google Shape;11305;p65"/>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6" name="Google Shape;11306;p65"/>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07" name="Google Shape;11307;p65"/>
                <p:cNvGrpSpPr/>
                <p:nvPr/>
              </p:nvGrpSpPr>
              <p:grpSpPr>
                <a:xfrm>
                  <a:off x="4579164" y="3203653"/>
                  <a:ext cx="1244833" cy="1020397"/>
                  <a:chOff x="4579164" y="3203653"/>
                  <a:chExt cx="1244833" cy="1020397"/>
                </a:xfrm>
              </p:grpSpPr>
              <p:sp>
                <p:nvSpPr>
                  <p:cNvPr id="11308" name="Google Shape;11308;p65"/>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9" name="Google Shape;11309;p65"/>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10" name="Google Shape;11310;p65"/>
                  <p:cNvGrpSpPr/>
                  <p:nvPr/>
                </p:nvGrpSpPr>
                <p:grpSpPr>
                  <a:xfrm>
                    <a:off x="4579164" y="3203653"/>
                    <a:ext cx="1244833" cy="1020397"/>
                    <a:chOff x="4579164" y="3203653"/>
                    <a:chExt cx="1244833" cy="1020397"/>
                  </a:xfrm>
                </p:grpSpPr>
                <p:sp>
                  <p:nvSpPr>
                    <p:cNvPr id="11311" name="Google Shape;11311;p65"/>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2" name="Google Shape;11312;p65"/>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3" name="Google Shape;11313;p65"/>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4" name="Google Shape;11314;p65"/>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5" name="Google Shape;11315;p65"/>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6" name="Google Shape;11316;p65"/>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7" name="Google Shape;11317;p65"/>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8" name="Google Shape;11318;p65"/>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19" name="Google Shape;11319;p65"/>
                    <p:cNvGrpSpPr/>
                    <p:nvPr/>
                  </p:nvGrpSpPr>
                  <p:grpSpPr>
                    <a:xfrm>
                      <a:off x="4579164" y="3203653"/>
                      <a:ext cx="1244833" cy="1020397"/>
                      <a:chOff x="4579164" y="3203653"/>
                      <a:chExt cx="1244833" cy="1020397"/>
                    </a:xfrm>
                  </p:grpSpPr>
                  <p:sp>
                    <p:nvSpPr>
                      <p:cNvPr id="11320" name="Google Shape;11320;p65"/>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1" name="Google Shape;11321;p65"/>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2" name="Google Shape;11322;p65"/>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3" name="Google Shape;11323;p65"/>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4" name="Google Shape;11324;p65"/>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5" name="Google Shape;11325;p65"/>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6" name="Google Shape;11326;p65"/>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7" name="Google Shape;11327;p65"/>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8" name="Google Shape;11328;p65"/>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9" name="Google Shape;11329;p65"/>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0" name="Google Shape;11330;p65"/>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1" name="Google Shape;11331;p65"/>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2" name="Google Shape;11332;p65"/>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3" name="Google Shape;11333;p65"/>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34" name="Google Shape;11334;p65"/>
                      <p:cNvGrpSpPr/>
                      <p:nvPr/>
                    </p:nvGrpSpPr>
                    <p:grpSpPr>
                      <a:xfrm>
                        <a:off x="4579164" y="3203653"/>
                        <a:ext cx="1244833" cy="1020397"/>
                        <a:chOff x="4579164" y="3203653"/>
                        <a:chExt cx="1244833" cy="1020397"/>
                      </a:xfrm>
                    </p:grpSpPr>
                    <p:sp>
                      <p:nvSpPr>
                        <p:cNvPr id="11335" name="Google Shape;11335;p65"/>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6" name="Google Shape;11336;p65"/>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7" name="Google Shape;11337;p65"/>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8" name="Google Shape;11338;p65"/>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9" name="Google Shape;11339;p65"/>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0" name="Google Shape;11340;p65"/>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1" name="Google Shape;11341;p65"/>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2" name="Google Shape;11342;p65"/>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3" name="Google Shape;11343;p65"/>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4" name="Google Shape;11344;p65"/>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5" name="Google Shape;11345;p65"/>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6" name="Google Shape;11346;p65"/>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7" name="Google Shape;11347;p65"/>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8" name="Google Shape;11348;p65"/>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9" name="Google Shape;11349;p65"/>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0" name="Google Shape;11350;p65"/>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1" name="Google Shape;11351;p65"/>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2" name="Google Shape;11352;p65"/>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3" name="Google Shape;11353;p65"/>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4" name="Google Shape;11354;p65"/>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5" name="Google Shape;11355;p65"/>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6" name="Google Shape;11356;p65"/>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7" name="Google Shape;11357;p65"/>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8" name="Google Shape;11358;p65"/>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59" name="Google Shape;11359;p65"/>
                        <p:cNvGrpSpPr/>
                        <p:nvPr/>
                      </p:nvGrpSpPr>
                      <p:grpSpPr>
                        <a:xfrm>
                          <a:off x="4579164" y="3203653"/>
                          <a:ext cx="1244833" cy="1020397"/>
                          <a:chOff x="4579164" y="3203653"/>
                          <a:chExt cx="1244833" cy="1020397"/>
                        </a:xfrm>
                      </p:grpSpPr>
                      <p:sp>
                        <p:nvSpPr>
                          <p:cNvPr id="11360" name="Google Shape;11360;p65"/>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61" name="Google Shape;11361;p65"/>
                          <p:cNvGrpSpPr/>
                          <p:nvPr/>
                        </p:nvGrpSpPr>
                        <p:grpSpPr>
                          <a:xfrm>
                            <a:off x="4579164" y="3203653"/>
                            <a:ext cx="1244833" cy="1020397"/>
                            <a:chOff x="4579164" y="3203653"/>
                            <a:chExt cx="1244833" cy="1020397"/>
                          </a:xfrm>
                        </p:grpSpPr>
                        <p:sp>
                          <p:nvSpPr>
                            <p:cNvPr id="11362" name="Google Shape;11362;p65"/>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3" name="Google Shape;11363;p65"/>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4" name="Google Shape;11364;p65"/>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5" name="Google Shape;11365;p65"/>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6" name="Google Shape;11366;p65"/>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7" name="Google Shape;11367;p65"/>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8" name="Google Shape;11368;p65"/>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69" name="Google Shape;11369;p65"/>
                            <p:cNvGrpSpPr/>
                            <p:nvPr/>
                          </p:nvGrpSpPr>
                          <p:grpSpPr>
                            <a:xfrm>
                              <a:off x="4579164" y="3203653"/>
                              <a:ext cx="1244833" cy="1020397"/>
                              <a:chOff x="4579164" y="3203653"/>
                              <a:chExt cx="1244833" cy="1020397"/>
                            </a:xfrm>
                          </p:grpSpPr>
                          <p:sp>
                            <p:nvSpPr>
                              <p:cNvPr id="11370" name="Google Shape;11370;p65"/>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1" name="Google Shape;11371;p65"/>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2" name="Google Shape;11372;p65"/>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3" name="Google Shape;11373;p65"/>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4" name="Google Shape;11374;p65"/>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5" name="Google Shape;11375;p65"/>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6" name="Google Shape;11376;p65"/>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7" name="Google Shape;11377;p65"/>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8" name="Google Shape;11378;p65"/>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9" name="Google Shape;11379;p65"/>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0" name="Google Shape;11380;p65"/>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1" name="Google Shape;11381;p65"/>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2" name="Google Shape;11382;p65"/>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83" name="Google Shape;11383;p65"/>
                              <p:cNvGrpSpPr/>
                              <p:nvPr/>
                            </p:nvGrpSpPr>
                            <p:grpSpPr>
                              <a:xfrm>
                                <a:off x="4579164" y="3203653"/>
                                <a:ext cx="1244833" cy="1020397"/>
                                <a:chOff x="4579164" y="3203653"/>
                                <a:chExt cx="1244833" cy="1020397"/>
                              </a:xfrm>
                            </p:grpSpPr>
                            <p:sp>
                              <p:nvSpPr>
                                <p:cNvPr id="11384" name="Google Shape;11384;p65"/>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5" name="Google Shape;11385;p65"/>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6" name="Google Shape;11386;p65"/>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7" name="Google Shape;11387;p65"/>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8" name="Google Shape;11388;p65"/>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9" name="Google Shape;11389;p65"/>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0" name="Google Shape;11390;p65"/>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91" name="Google Shape;11391;p65"/>
                                <p:cNvGrpSpPr/>
                                <p:nvPr/>
                              </p:nvGrpSpPr>
                              <p:grpSpPr>
                                <a:xfrm>
                                  <a:off x="4579164" y="3203653"/>
                                  <a:ext cx="1244833" cy="1020397"/>
                                  <a:chOff x="4579164" y="3203653"/>
                                  <a:chExt cx="1244833" cy="1020397"/>
                                </a:xfrm>
                              </p:grpSpPr>
                              <p:sp>
                                <p:nvSpPr>
                                  <p:cNvPr id="11392" name="Google Shape;11392;p65"/>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3" name="Google Shape;11393;p65"/>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4" name="Google Shape;11394;p65"/>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5" name="Google Shape;11395;p65"/>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6" name="Google Shape;11396;p65"/>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97" name="Google Shape;11397;p65"/>
                                  <p:cNvGrpSpPr/>
                                  <p:nvPr/>
                                </p:nvGrpSpPr>
                                <p:grpSpPr>
                                  <a:xfrm>
                                    <a:off x="4579164" y="3203653"/>
                                    <a:ext cx="1244833" cy="1020397"/>
                                    <a:chOff x="4579164" y="3203653"/>
                                    <a:chExt cx="1244833" cy="1020397"/>
                                  </a:xfrm>
                                </p:grpSpPr>
                                <p:sp>
                                  <p:nvSpPr>
                                    <p:cNvPr id="11398" name="Google Shape;11398;p65"/>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9" name="Google Shape;11399;p65"/>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0" name="Google Shape;11400;p65"/>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1" name="Google Shape;11401;p65"/>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sp>
                          <p:nvSpPr>
                            <p:cNvPr id="11402" name="Google Shape;11402;p65"/>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3" name="Google Shape;11403;p65"/>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4" name="Google Shape;11404;p65"/>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sp>
                      <p:nvSpPr>
                        <p:cNvPr id="11405" name="Google Shape;11405;p65"/>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grpSp>
          <p:grpSp>
            <p:nvGrpSpPr>
              <p:cNvPr id="11406" name="Google Shape;11406;p65"/>
              <p:cNvGrpSpPr/>
              <p:nvPr/>
            </p:nvGrpSpPr>
            <p:grpSpPr>
              <a:xfrm>
                <a:off x="4595437" y="3598775"/>
                <a:ext cx="37776" cy="32451"/>
                <a:chOff x="4595437" y="3598775"/>
                <a:chExt cx="37776" cy="32451"/>
              </a:xfrm>
            </p:grpSpPr>
            <p:sp>
              <p:nvSpPr>
                <p:cNvPr id="11407" name="Google Shape;11407;p65"/>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8" name="Google Shape;11408;p65"/>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09" name="Google Shape;11409;p65"/>
              <p:cNvGrpSpPr/>
              <p:nvPr/>
            </p:nvGrpSpPr>
            <p:grpSpPr>
              <a:xfrm>
                <a:off x="4641864" y="3524443"/>
                <a:ext cx="37776" cy="32380"/>
                <a:chOff x="4641864" y="3524443"/>
                <a:chExt cx="37776" cy="32380"/>
              </a:xfrm>
            </p:grpSpPr>
            <p:sp>
              <p:nvSpPr>
                <p:cNvPr id="11410" name="Google Shape;11410;p65"/>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1" name="Google Shape;11411;p65"/>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12" name="Google Shape;11412;p65"/>
              <p:cNvGrpSpPr/>
              <p:nvPr/>
            </p:nvGrpSpPr>
            <p:grpSpPr>
              <a:xfrm>
                <a:off x="4648431" y="3893901"/>
                <a:ext cx="37776" cy="32357"/>
                <a:chOff x="4648431" y="3893901"/>
                <a:chExt cx="37776" cy="32357"/>
              </a:xfrm>
            </p:grpSpPr>
            <p:sp>
              <p:nvSpPr>
                <p:cNvPr id="11413" name="Google Shape;11413;p65"/>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4" name="Google Shape;11414;p65"/>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15" name="Google Shape;11415;p65"/>
              <p:cNvGrpSpPr/>
              <p:nvPr/>
            </p:nvGrpSpPr>
            <p:grpSpPr>
              <a:xfrm>
                <a:off x="4567752" y="3722908"/>
                <a:ext cx="37870" cy="32380"/>
                <a:chOff x="4567752" y="3722908"/>
                <a:chExt cx="37870" cy="32380"/>
              </a:xfrm>
            </p:grpSpPr>
            <p:sp>
              <p:nvSpPr>
                <p:cNvPr id="11416" name="Google Shape;11416;p65"/>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7" name="Google Shape;11417;p65"/>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18" name="Google Shape;11418;p65"/>
              <p:cNvGrpSpPr/>
              <p:nvPr/>
            </p:nvGrpSpPr>
            <p:grpSpPr>
              <a:xfrm>
                <a:off x="4617506" y="3652052"/>
                <a:ext cx="37783" cy="32357"/>
                <a:chOff x="4617506" y="3652052"/>
                <a:chExt cx="37783" cy="32357"/>
              </a:xfrm>
            </p:grpSpPr>
            <p:sp>
              <p:nvSpPr>
                <p:cNvPr id="11419" name="Google Shape;11419;p65"/>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0" name="Google Shape;11420;p65"/>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21" name="Google Shape;11421;p65"/>
              <p:cNvGrpSpPr/>
              <p:nvPr/>
            </p:nvGrpSpPr>
            <p:grpSpPr>
              <a:xfrm>
                <a:off x="4739005" y="3554149"/>
                <a:ext cx="37870" cy="32357"/>
                <a:chOff x="4739005" y="3554149"/>
                <a:chExt cx="37870" cy="32357"/>
              </a:xfrm>
            </p:grpSpPr>
            <p:sp>
              <p:nvSpPr>
                <p:cNvPr id="11422" name="Google Shape;11422;p65"/>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3" name="Google Shape;11423;p65"/>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24" name="Google Shape;11424;p65"/>
              <p:cNvGrpSpPr/>
              <p:nvPr/>
            </p:nvGrpSpPr>
            <p:grpSpPr>
              <a:xfrm>
                <a:off x="4806557" y="3630258"/>
                <a:ext cx="37776" cy="32364"/>
                <a:chOff x="4806557" y="3630258"/>
                <a:chExt cx="37776" cy="32364"/>
              </a:xfrm>
            </p:grpSpPr>
            <p:sp>
              <p:nvSpPr>
                <p:cNvPr id="11425" name="Google Shape;11425;p65"/>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6" name="Google Shape;11426;p65"/>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27" name="Google Shape;11427;p65"/>
              <p:cNvGrpSpPr/>
              <p:nvPr/>
            </p:nvGrpSpPr>
            <p:grpSpPr>
              <a:xfrm>
                <a:off x="4737007" y="4004357"/>
                <a:ext cx="37870" cy="32357"/>
                <a:chOff x="4737007" y="4004357"/>
                <a:chExt cx="37870" cy="32357"/>
              </a:xfrm>
            </p:grpSpPr>
            <p:sp>
              <p:nvSpPr>
                <p:cNvPr id="11428" name="Google Shape;11428;p65"/>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9" name="Google Shape;11429;p65"/>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30" name="Google Shape;11430;p65"/>
              <p:cNvGrpSpPr/>
              <p:nvPr/>
            </p:nvGrpSpPr>
            <p:grpSpPr>
              <a:xfrm>
                <a:off x="4773634" y="4208627"/>
                <a:ext cx="37776" cy="32357"/>
                <a:chOff x="4773634" y="4208627"/>
                <a:chExt cx="37776" cy="32357"/>
              </a:xfrm>
            </p:grpSpPr>
            <p:sp>
              <p:nvSpPr>
                <p:cNvPr id="11431" name="Google Shape;11431;p65"/>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2" name="Google Shape;11432;p65"/>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33" name="Google Shape;11433;p65"/>
              <p:cNvGrpSpPr/>
              <p:nvPr/>
            </p:nvGrpSpPr>
            <p:grpSpPr>
              <a:xfrm>
                <a:off x="4888282" y="4074764"/>
                <a:ext cx="37776" cy="32451"/>
                <a:chOff x="4888282" y="4074764"/>
                <a:chExt cx="37776" cy="32451"/>
              </a:xfrm>
            </p:grpSpPr>
            <p:sp>
              <p:nvSpPr>
                <p:cNvPr id="11434" name="Google Shape;11434;p65"/>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5" name="Google Shape;11435;p65"/>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36" name="Google Shape;11436;p65"/>
              <p:cNvGrpSpPr/>
              <p:nvPr/>
            </p:nvGrpSpPr>
            <p:grpSpPr>
              <a:xfrm>
                <a:off x="4901315" y="3804271"/>
                <a:ext cx="37776" cy="32364"/>
                <a:chOff x="4901315" y="3804271"/>
                <a:chExt cx="37776" cy="32364"/>
              </a:xfrm>
            </p:grpSpPr>
            <p:sp>
              <p:nvSpPr>
                <p:cNvPr id="11437" name="Google Shape;11437;p65"/>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8" name="Google Shape;11438;p65"/>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39" name="Google Shape;11439;p65"/>
              <p:cNvGrpSpPr/>
              <p:nvPr/>
            </p:nvGrpSpPr>
            <p:grpSpPr>
              <a:xfrm>
                <a:off x="4866394" y="3715035"/>
                <a:ext cx="37846" cy="32357"/>
                <a:chOff x="4866394" y="3715035"/>
                <a:chExt cx="37846" cy="32357"/>
              </a:xfrm>
            </p:grpSpPr>
            <p:sp>
              <p:nvSpPr>
                <p:cNvPr id="11440" name="Google Shape;11440;p65"/>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1" name="Google Shape;11441;p65"/>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42" name="Google Shape;11442;p65"/>
              <p:cNvGrpSpPr/>
              <p:nvPr/>
            </p:nvGrpSpPr>
            <p:grpSpPr>
              <a:xfrm>
                <a:off x="4979233" y="3839798"/>
                <a:ext cx="37878" cy="32420"/>
                <a:chOff x="4979233" y="3839798"/>
                <a:chExt cx="37878" cy="32420"/>
              </a:xfrm>
            </p:grpSpPr>
            <p:sp>
              <p:nvSpPr>
                <p:cNvPr id="11443" name="Google Shape;11443;p65"/>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4" name="Google Shape;11444;p65"/>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45" name="Google Shape;11445;p65"/>
              <p:cNvGrpSpPr/>
              <p:nvPr/>
            </p:nvGrpSpPr>
            <p:grpSpPr>
              <a:xfrm>
                <a:off x="4790662" y="3679147"/>
                <a:ext cx="37783" cy="32380"/>
                <a:chOff x="4790662" y="3679147"/>
                <a:chExt cx="37783" cy="32380"/>
              </a:xfrm>
            </p:grpSpPr>
            <p:sp>
              <p:nvSpPr>
                <p:cNvPr id="11446" name="Google Shape;11446;p65"/>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7" name="Google Shape;11447;p65"/>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48" name="Google Shape;11448;p65"/>
              <p:cNvGrpSpPr/>
              <p:nvPr/>
            </p:nvGrpSpPr>
            <p:grpSpPr>
              <a:xfrm>
                <a:off x="4857263" y="3557861"/>
                <a:ext cx="37776" cy="32357"/>
                <a:chOff x="4857263" y="3557861"/>
                <a:chExt cx="37776" cy="32357"/>
              </a:xfrm>
            </p:grpSpPr>
            <p:sp>
              <p:nvSpPr>
                <p:cNvPr id="11449" name="Google Shape;11449;p65"/>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0" name="Google Shape;11450;p65"/>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51" name="Google Shape;11451;p65"/>
              <p:cNvGrpSpPr/>
              <p:nvPr/>
            </p:nvGrpSpPr>
            <p:grpSpPr>
              <a:xfrm>
                <a:off x="4883902" y="3648033"/>
                <a:ext cx="37783" cy="32380"/>
                <a:chOff x="4883902" y="3648033"/>
                <a:chExt cx="37783" cy="32380"/>
              </a:xfrm>
            </p:grpSpPr>
            <p:sp>
              <p:nvSpPr>
                <p:cNvPr id="11452" name="Google Shape;11452;p65"/>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3" name="Google Shape;11453;p65"/>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54" name="Google Shape;11454;p65"/>
              <p:cNvGrpSpPr/>
              <p:nvPr/>
            </p:nvGrpSpPr>
            <p:grpSpPr>
              <a:xfrm>
                <a:off x="4907780" y="3347220"/>
                <a:ext cx="37878" cy="32357"/>
                <a:chOff x="4907780" y="3347220"/>
                <a:chExt cx="37878" cy="32357"/>
              </a:xfrm>
            </p:grpSpPr>
            <p:sp>
              <p:nvSpPr>
                <p:cNvPr id="11455" name="Google Shape;11455;p65"/>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6" name="Google Shape;11456;p65"/>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57" name="Google Shape;11457;p65"/>
              <p:cNvGrpSpPr/>
              <p:nvPr/>
            </p:nvGrpSpPr>
            <p:grpSpPr>
              <a:xfrm>
                <a:off x="5065048" y="3738150"/>
                <a:ext cx="37783" cy="32364"/>
                <a:chOff x="5065048" y="3738150"/>
                <a:chExt cx="37783" cy="32364"/>
              </a:xfrm>
            </p:grpSpPr>
            <p:sp>
              <p:nvSpPr>
                <p:cNvPr id="11458" name="Google Shape;11458;p65"/>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9" name="Google Shape;11459;p65"/>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60" name="Google Shape;11460;p65"/>
              <p:cNvGrpSpPr/>
              <p:nvPr/>
            </p:nvGrpSpPr>
            <p:grpSpPr>
              <a:xfrm>
                <a:off x="5071616" y="3284615"/>
                <a:ext cx="37783" cy="32357"/>
                <a:chOff x="5071616" y="3284615"/>
                <a:chExt cx="37783" cy="32357"/>
              </a:xfrm>
            </p:grpSpPr>
            <p:sp>
              <p:nvSpPr>
                <p:cNvPr id="11461" name="Google Shape;11461;p65"/>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2" name="Google Shape;11462;p65"/>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63" name="Google Shape;11463;p65"/>
              <p:cNvGrpSpPr/>
              <p:nvPr/>
            </p:nvGrpSpPr>
            <p:grpSpPr>
              <a:xfrm>
                <a:off x="5389291" y="3759921"/>
                <a:ext cx="37783" cy="32380"/>
                <a:chOff x="5389291" y="3759921"/>
                <a:chExt cx="37783" cy="32380"/>
              </a:xfrm>
            </p:grpSpPr>
            <p:sp>
              <p:nvSpPr>
                <p:cNvPr id="11464" name="Google Shape;11464;p65"/>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5" name="Google Shape;11465;p65"/>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66" name="Google Shape;11466;p65"/>
              <p:cNvGrpSpPr/>
              <p:nvPr/>
            </p:nvGrpSpPr>
            <p:grpSpPr>
              <a:xfrm>
                <a:off x="5431534" y="3632932"/>
                <a:ext cx="37878" cy="32451"/>
                <a:chOff x="5431534" y="3632932"/>
                <a:chExt cx="37878" cy="32451"/>
              </a:xfrm>
            </p:grpSpPr>
            <p:sp>
              <p:nvSpPr>
                <p:cNvPr id="11467" name="Google Shape;11467;p65"/>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8" name="Google Shape;11468;p65"/>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69" name="Google Shape;11469;p65"/>
              <p:cNvGrpSpPr/>
              <p:nvPr/>
            </p:nvGrpSpPr>
            <p:grpSpPr>
              <a:xfrm>
                <a:off x="5540755" y="3544829"/>
                <a:ext cx="37783" cy="32357"/>
                <a:chOff x="5540755" y="3544829"/>
                <a:chExt cx="37783" cy="32357"/>
              </a:xfrm>
            </p:grpSpPr>
            <p:sp>
              <p:nvSpPr>
                <p:cNvPr id="11470" name="Google Shape;11470;p65"/>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1" name="Google Shape;11471;p65"/>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72" name="Google Shape;11472;p65"/>
              <p:cNvGrpSpPr/>
              <p:nvPr/>
            </p:nvGrpSpPr>
            <p:grpSpPr>
              <a:xfrm>
                <a:off x="5579293" y="3412107"/>
                <a:ext cx="37776" cy="32357"/>
                <a:chOff x="5579293" y="3412107"/>
                <a:chExt cx="37776" cy="32357"/>
              </a:xfrm>
            </p:grpSpPr>
            <p:sp>
              <p:nvSpPr>
                <p:cNvPr id="11473" name="Google Shape;11473;p65"/>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4" name="Google Shape;11474;p65"/>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75" name="Google Shape;11475;p65"/>
              <p:cNvGrpSpPr/>
              <p:nvPr/>
            </p:nvGrpSpPr>
            <p:grpSpPr>
              <a:xfrm>
                <a:off x="5801346" y="3284615"/>
                <a:ext cx="37783" cy="32357"/>
                <a:chOff x="5801346" y="3284615"/>
                <a:chExt cx="37783" cy="32357"/>
              </a:xfrm>
            </p:grpSpPr>
            <p:sp>
              <p:nvSpPr>
                <p:cNvPr id="11476" name="Google Shape;11476;p65"/>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7" name="Google Shape;11477;p65"/>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78" name="Google Shape;11478;p65"/>
              <p:cNvGrpSpPr/>
              <p:nvPr/>
            </p:nvGrpSpPr>
            <p:grpSpPr>
              <a:xfrm>
                <a:off x="5763578" y="3399067"/>
                <a:ext cx="37776" cy="32364"/>
                <a:chOff x="5763578" y="3399067"/>
                <a:chExt cx="37776" cy="32364"/>
              </a:xfrm>
            </p:grpSpPr>
            <p:sp>
              <p:nvSpPr>
                <p:cNvPr id="11479" name="Google Shape;11479;p65"/>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0" name="Google Shape;11480;p65"/>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81" name="Google Shape;11481;p65"/>
              <p:cNvGrpSpPr/>
              <p:nvPr/>
            </p:nvGrpSpPr>
            <p:grpSpPr>
              <a:xfrm>
                <a:off x="5395858" y="3230952"/>
                <a:ext cx="37776" cy="32364"/>
                <a:chOff x="5395858" y="3230952"/>
                <a:chExt cx="37776" cy="32364"/>
              </a:xfrm>
            </p:grpSpPr>
            <p:sp>
              <p:nvSpPr>
                <p:cNvPr id="11482" name="Google Shape;11482;p65"/>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3" name="Google Shape;11483;p65"/>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84" name="Google Shape;11484;p65"/>
              <p:cNvGrpSpPr/>
              <p:nvPr/>
            </p:nvGrpSpPr>
            <p:grpSpPr>
              <a:xfrm>
                <a:off x="5264088" y="3188237"/>
                <a:ext cx="37776" cy="32357"/>
                <a:chOff x="5264088" y="3188237"/>
                <a:chExt cx="37776" cy="32357"/>
              </a:xfrm>
            </p:grpSpPr>
            <p:sp>
              <p:nvSpPr>
                <p:cNvPr id="11485" name="Google Shape;11485;p65"/>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6" name="Google Shape;11486;p65"/>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87" name="Google Shape;11487;p65"/>
              <p:cNvGrpSpPr/>
              <p:nvPr/>
            </p:nvGrpSpPr>
            <p:grpSpPr>
              <a:xfrm>
                <a:off x="5585758" y="3237425"/>
                <a:ext cx="37878" cy="32357"/>
                <a:chOff x="5585758" y="3237425"/>
                <a:chExt cx="37878" cy="32357"/>
              </a:xfrm>
            </p:grpSpPr>
            <p:sp>
              <p:nvSpPr>
                <p:cNvPr id="11488" name="Google Shape;11488;p65"/>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9" name="Google Shape;11489;p65"/>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90" name="Google Shape;11490;p65"/>
              <p:cNvGrpSpPr/>
              <p:nvPr/>
            </p:nvGrpSpPr>
            <p:grpSpPr>
              <a:xfrm>
                <a:off x="4874196" y="3291088"/>
                <a:ext cx="37878" cy="32451"/>
                <a:chOff x="4874196" y="3291088"/>
                <a:chExt cx="37878" cy="32451"/>
              </a:xfrm>
            </p:grpSpPr>
            <p:sp>
              <p:nvSpPr>
                <p:cNvPr id="11491" name="Google Shape;11491;p65"/>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2" name="Google Shape;11492;p65"/>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93" name="Google Shape;11493;p65"/>
              <p:cNvGrpSpPr/>
              <p:nvPr/>
            </p:nvGrpSpPr>
            <p:grpSpPr>
              <a:xfrm>
                <a:off x="5197770" y="3785466"/>
                <a:ext cx="37783" cy="32427"/>
                <a:chOff x="5197770" y="3785466"/>
                <a:chExt cx="37783" cy="32427"/>
              </a:xfrm>
            </p:grpSpPr>
            <p:sp>
              <p:nvSpPr>
                <p:cNvPr id="11494" name="Google Shape;11494;p65"/>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5" name="Google Shape;11495;p65"/>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96" name="Google Shape;11496;p65"/>
              <p:cNvGrpSpPr/>
              <p:nvPr/>
            </p:nvGrpSpPr>
            <p:grpSpPr>
              <a:xfrm>
                <a:off x="5177699" y="3492117"/>
                <a:ext cx="37776" cy="32357"/>
                <a:chOff x="5177699" y="3492117"/>
                <a:chExt cx="37776" cy="32357"/>
              </a:xfrm>
            </p:grpSpPr>
            <p:sp>
              <p:nvSpPr>
                <p:cNvPr id="11497" name="Google Shape;11497;p65"/>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8" name="Google Shape;11498;p65"/>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99" name="Google Shape;11499;p65"/>
              <p:cNvGrpSpPr/>
              <p:nvPr/>
            </p:nvGrpSpPr>
            <p:grpSpPr>
              <a:xfrm>
                <a:off x="5349431" y="3622346"/>
                <a:ext cx="37870" cy="32380"/>
                <a:chOff x="5349431" y="3622346"/>
                <a:chExt cx="37870" cy="32380"/>
              </a:xfrm>
            </p:grpSpPr>
            <p:sp>
              <p:nvSpPr>
                <p:cNvPr id="11500" name="Google Shape;11500;p65"/>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1" name="Google Shape;11501;p65"/>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02" name="Google Shape;11502;p65"/>
              <p:cNvGrpSpPr/>
              <p:nvPr/>
            </p:nvGrpSpPr>
            <p:grpSpPr>
              <a:xfrm>
                <a:off x="5068855" y="3563980"/>
                <a:ext cx="53954" cy="46223"/>
                <a:chOff x="5068855" y="3563980"/>
                <a:chExt cx="53954" cy="46223"/>
              </a:xfrm>
            </p:grpSpPr>
            <p:sp>
              <p:nvSpPr>
                <p:cNvPr id="11503" name="Google Shape;11503;p65"/>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4" name="Google Shape;11504;p65"/>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05" name="Google Shape;11505;p65"/>
              <p:cNvGrpSpPr/>
              <p:nvPr/>
            </p:nvGrpSpPr>
            <p:grpSpPr>
              <a:xfrm>
                <a:off x="5037654" y="3392507"/>
                <a:ext cx="37870" cy="32451"/>
                <a:chOff x="5037654" y="3392507"/>
                <a:chExt cx="37870" cy="32451"/>
              </a:xfrm>
            </p:grpSpPr>
            <p:sp>
              <p:nvSpPr>
                <p:cNvPr id="11506" name="Google Shape;11506;p65"/>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7" name="Google Shape;11507;p65"/>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08" name="Google Shape;11508;p65"/>
              <p:cNvGrpSpPr/>
              <p:nvPr/>
            </p:nvGrpSpPr>
            <p:grpSpPr>
              <a:xfrm>
                <a:off x="5456560" y="3368629"/>
                <a:ext cx="37870" cy="32451"/>
                <a:chOff x="5456560" y="3368629"/>
                <a:chExt cx="37870" cy="32451"/>
              </a:xfrm>
            </p:grpSpPr>
            <p:sp>
              <p:nvSpPr>
                <p:cNvPr id="11509" name="Google Shape;11509;p65"/>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0" name="Google Shape;11510;p65"/>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11" name="Google Shape;11511;p65"/>
              <p:cNvGrpSpPr/>
              <p:nvPr/>
            </p:nvGrpSpPr>
            <p:grpSpPr>
              <a:xfrm>
                <a:off x="4755749" y="3501516"/>
                <a:ext cx="46246" cy="39608"/>
                <a:chOff x="4755749" y="3501516"/>
                <a:chExt cx="46246" cy="39608"/>
              </a:xfrm>
            </p:grpSpPr>
            <p:sp>
              <p:nvSpPr>
                <p:cNvPr id="11512" name="Google Shape;11512;p65"/>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3" name="Google Shape;11513;p65"/>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14" name="Google Shape;11514;p65"/>
              <p:cNvGrpSpPr/>
              <p:nvPr/>
            </p:nvGrpSpPr>
            <p:grpSpPr>
              <a:xfrm>
                <a:off x="4681346" y="3485582"/>
                <a:ext cx="37783" cy="32427"/>
                <a:chOff x="4681346" y="3485582"/>
                <a:chExt cx="37783" cy="32427"/>
              </a:xfrm>
            </p:grpSpPr>
            <p:sp>
              <p:nvSpPr>
                <p:cNvPr id="11515" name="Google Shape;11515;p65"/>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6" name="Google Shape;11516;p65"/>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17" name="Google Shape;11517;p65"/>
              <p:cNvGrpSpPr/>
              <p:nvPr/>
            </p:nvGrpSpPr>
            <p:grpSpPr>
              <a:xfrm>
                <a:off x="4767067" y="3291088"/>
                <a:ext cx="37878" cy="32451"/>
                <a:chOff x="4767067" y="3291088"/>
                <a:chExt cx="37878" cy="32451"/>
              </a:xfrm>
            </p:grpSpPr>
            <p:sp>
              <p:nvSpPr>
                <p:cNvPr id="11518" name="Google Shape;11518;p65"/>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9" name="Google Shape;11519;p65"/>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20" name="Google Shape;11520;p65"/>
              <p:cNvGrpSpPr/>
              <p:nvPr/>
            </p:nvGrpSpPr>
            <p:grpSpPr>
              <a:xfrm>
                <a:off x="4687819" y="3405539"/>
                <a:ext cx="37776" cy="32451"/>
                <a:chOff x="4687819" y="3405539"/>
                <a:chExt cx="37776" cy="32451"/>
              </a:xfrm>
            </p:grpSpPr>
            <p:sp>
              <p:nvSpPr>
                <p:cNvPr id="11521" name="Google Shape;11521;p65"/>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2" name="Google Shape;11522;p65"/>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23" name="Google Shape;11523;p65"/>
              <p:cNvGrpSpPr/>
              <p:nvPr/>
            </p:nvGrpSpPr>
            <p:grpSpPr>
              <a:xfrm>
                <a:off x="4923101" y="3444809"/>
                <a:ext cx="52813" cy="45318"/>
                <a:chOff x="4923101" y="3444809"/>
                <a:chExt cx="52813" cy="45318"/>
              </a:xfrm>
            </p:grpSpPr>
            <p:sp>
              <p:nvSpPr>
                <p:cNvPr id="11524" name="Google Shape;11524;p65"/>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5" name="Google Shape;11525;p65"/>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26" name="Google Shape;11526;p65"/>
              <p:cNvGrpSpPr/>
              <p:nvPr/>
            </p:nvGrpSpPr>
            <p:grpSpPr>
              <a:xfrm>
                <a:off x="4846040" y="3654750"/>
                <a:ext cx="31405" cy="26993"/>
                <a:chOff x="4846040" y="3654750"/>
                <a:chExt cx="31405" cy="26993"/>
              </a:xfrm>
            </p:grpSpPr>
            <p:sp>
              <p:nvSpPr>
                <p:cNvPr id="11527" name="Google Shape;11527;p65"/>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8" name="Google Shape;11528;p65"/>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29" name="Google Shape;11529;p65"/>
              <p:cNvGrpSpPr/>
              <p:nvPr/>
            </p:nvGrpSpPr>
            <p:grpSpPr>
              <a:xfrm>
                <a:off x="4925673" y="3691700"/>
                <a:ext cx="40253" cy="34472"/>
                <a:chOff x="4925673" y="3691700"/>
                <a:chExt cx="40253" cy="34472"/>
              </a:xfrm>
            </p:grpSpPr>
            <p:sp>
              <p:nvSpPr>
                <p:cNvPr id="11530" name="Google Shape;11530;p65"/>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1" name="Google Shape;11531;p65"/>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32" name="Google Shape;11532;p65"/>
              <p:cNvGrpSpPr/>
              <p:nvPr/>
            </p:nvGrpSpPr>
            <p:grpSpPr>
              <a:xfrm>
                <a:off x="4894653" y="3740848"/>
                <a:ext cx="31405" cy="26906"/>
                <a:chOff x="4894653" y="3740848"/>
                <a:chExt cx="31405" cy="26906"/>
              </a:xfrm>
            </p:grpSpPr>
            <p:sp>
              <p:nvSpPr>
                <p:cNvPr id="11533" name="Google Shape;11533;p65"/>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4" name="Google Shape;11534;p65"/>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35" name="Google Shape;11535;p65"/>
              <p:cNvGrpSpPr/>
              <p:nvPr/>
            </p:nvGrpSpPr>
            <p:grpSpPr>
              <a:xfrm>
                <a:off x="4962300" y="3696348"/>
                <a:ext cx="38255" cy="32773"/>
                <a:chOff x="4962300" y="3696348"/>
                <a:chExt cx="38255" cy="32773"/>
              </a:xfrm>
            </p:grpSpPr>
            <p:sp>
              <p:nvSpPr>
                <p:cNvPr id="11536" name="Google Shape;11536;p65"/>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7" name="Google Shape;11537;p65"/>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38" name="Google Shape;11538;p65"/>
              <p:cNvGrpSpPr/>
              <p:nvPr/>
            </p:nvGrpSpPr>
            <p:grpSpPr>
              <a:xfrm>
                <a:off x="4980185" y="3743349"/>
                <a:ext cx="31499" cy="26969"/>
                <a:chOff x="4980185" y="3743349"/>
                <a:chExt cx="31499" cy="26969"/>
              </a:xfrm>
            </p:grpSpPr>
            <p:sp>
              <p:nvSpPr>
                <p:cNvPr id="11539" name="Google Shape;11539;p65"/>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0" name="Google Shape;11540;p65"/>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41" name="Google Shape;11541;p65"/>
              <p:cNvGrpSpPr/>
              <p:nvPr/>
            </p:nvGrpSpPr>
            <p:grpSpPr>
              <a:xfrm>
                <a:off x="5013768" y="3734312"/>
                <a:ext cx="31499" cy="26969"/>
                <a:chOff x="5013768" y="3734312"/>
                <a:chExt cx="31499" cy="26969"/>
              </a:xfrm>
            </p:grpSpPr>
            <p:sp>
              <p:nvSpPr>
                <p:cNvPr id="11542" name="Google Shape;11542;p65"/>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3" name="Google Shape;11543;p65"/>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44" name="Google Shape;11544;p65"/>
              <p:cNvGrpSpPr/>
              <p:nvPr/>
            </p:nvGrpSpPr>
            <p:grpSpPr>
              <a:xfrm>
                <a:off x="5036703" y="3764545"/>
                <a:ext cx="31499" cy="26898"/>
                <a:chOff x="5036703" y="3764545"/>
                <a:chExt cx="31499" cy="26898"/>
              </a:xfrm>
            </p:grpSpPr>
            <p:sp>
              <p:nvSpPr>
                <p:cNvPr id="11545" name="Google Shape;11545;p65"/>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6" name="Google Shape;11546;p65"/>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47" name="Google Shape;11547;p65"/>
              <p:cNvGrpSpPr/>
              <p:nvPr/>
            </p:nvGrpSpPr>
            <p:grpSpPr>
              <a:xfrm>
                <a:off x="4953546" y="3768352"/>
                <a:ext cx="31405" cy="26898"/>
                <a:chOff x="4953546" y="3768352"/>
                <a:chExt cx="31405" cy="26898"/>
              </a:xfrm>
            </p:grpSpPr>
            <p:sp>
              <p:nvSpPr>
                <p:cNvPr id="11548" name="Google Shape;11548;p65"/>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9" name="Google Shape;11549;p65"/>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50" name="Google Shape;11550;p65"/>
              <p:cNvGrpSpPr/>
              <p:nvPr/>
            </p:nvGrpSpPr>
            <p:grpSpPr>
              <a:xfrm>
                <a:off x="4964770" y="3814016"/>
                <a:ext cx="31499" cy="26993"/>
                <a:chOff x="4964770" y="3814016"/>
                <a:chExt cx="31499" cy="26993"/>
              </a:xfrm>
            </p:grpSpPr>
            <p:sp>
              <p:nvSpPr>
                <p:cNvPr id="11551" name="Google Shape;11551;p65"/>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2" name="Google Shape;11552;p65"/>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53" name="Google Shape;11553;p65"/>
              <p:cNvGrpSpPr/>
              <p:nvPr/>
            </p:nvGrpSpPr>
            <p:grpSpPr>
              <a:xfrm>
                <a:off x="4923290" y="3800504"/>
                <a:ext cx="31468" cy="26898"/>
                <a:chOff x="4923290" y="3800504"/>
                <a:chExt cx="31468" cy="26898"/>
              </a:xfrm>
            </p:grpSpPr>
            <p:sp>
              <p:nvSpPr>
                <p:cNvPr id="11554" name="Google Shape;11554;p65"/>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5" name="Google Shape;11555;p65"/>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56" name="Google Shape;11556;p65"/>
              <p:cNvGrpSpPr/>
              <p:nvPr/>
            </p:nvGrpSpPr>
            <p:grpSpPr>
              <a:xfrm>
                <a:off x="5108534" y="3650943"/>
                <a:ext cx="31405" cy="26993"/>
                <a:chOff x="5108534" y="3650943"/>
                <a:chExt cx="31405" cy="26993"/>
              </a:xfrm>
            </p:grpSpPr>
            <p:sp>
              <p:nvSpPr>
                <p:cNvPr id="11557" name="Google Shape;11557;p65"/>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8" name="Google Shape;11558;p65"/>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59" name="Google Shape;11559;p65"/>
              <p:cNvGrpSpPr/>
              <p:nvPr/>
            </p:nvGrpSpPr>
            <p:grpSpPr>
              <a:xfrm>
                <a:off x="5119380" y="3760739"/>
                <a:ext cx="31499" cy="26993"/>
                <a:chOff x="5119380" y="3760739"/>
                <a:chExt cx="31499" cy="26993"/>
              </a:xfrm>
            </p:grpSpPr>
            <p:sp>
              <p:nvSpPr>
                <p:cNvPr id="11560" name="Google Shape;11560;p65"/>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1" name="Google Shape;11561;p65"/>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62" name="Google Shape;11562;p65"/>
              <p:cNvGrpSpPr/>
              <p:nvPr/>
            </p:nvGrpSpPr>
            <p:grpSpPr>
              <a:xfrm>
                <a:off x="5119380" y="3788235"/>
                <a:ext cx="31499" cy="26993"/>
                <a:chOff x="5119380" y="3788235"/>
                <a:chExt cx="31499" cy="26993"/>
              </a:xfrm>
            </p:grpSpPr>
            <p:sp>
              <p:nvSpPr>
                <p:cNvPr id="11563" name="Google Shape;11563;p65"/>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4" name="Google Shape;11564;p65"/>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65" name="Google Shape;11565;p65"/>
              <p:cNvGrpSpPr/>
              <p:nvPr/>
            </p:nvGrpSpPr>
            <p:grpSpPr>
              <a:xfrm>
                <a:off x="5158005" y="3875284"/>
                <a:ext cx="31405" cy="27001"/>
                <a:chOff x="5158005" y="3875284"/>
                <a:chExt cx="31405" cy="27001"/>
              </a:xfrm>
            </p:grpSpPr>
            <p:sp>
              <p:nvSpPr>
                <p:cNvPr id="11566" name="Google Shape;11566;p65"/>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7" name="Google Shape;11567;p65"/>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68" name="Google Shape;11568;p65"/>
              <p:cNvGrpSpPr/>
              <p:nvPr/>
            </p:nvGrpSpPr>
            <p:grpSpPr>
              <a:xfrm>
                <a:off x="5233163" y="3764545"/>
                <a:ext cx="31499" cy="26898"/>
                <a:chOff x="5233163" y="3764545"/>
                <a:chExt cx="31499" cy="26898"/>
              </a:xfrm>
            </p:grpSpPr>
            <p:sp>
              <p:nvSpPr>
                <p:cNvPr id="11569" name="Google Shape;11569;p65"/>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0" name="Google Shape;11570;p65"/>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71" name="Google Shape;11571;p65"/>
              <p:cNvGrpSpPr/>
              <p:nvPr/>
            </p:nvGrpSpPr>
            <p:grpSpPr>
              <a:xfrm>
                <a:off x="5276168" y="3805545"/>
                <a:ext cx="31499" cy="26906"/>
                <a:chOff x="5276168" y="3805545"/>
                <a:chExt cx="31499" cy="26906"/>
              </a:xfrm>
            </p:grpSpPr>
            <p:sp>
              <p:nvSpPr>
                <p:cNvPr id="11572" name="Google Shape;11572;p65"/>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3" name="Google Shape;11573;p65"/>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74" name="Google Shape;11574;p65"/>
              <p:cNvGrpSpPr/>
              <p:nvPr/>
            </p:nvGrpSpPr>
            <p:grpSpPr>
              <a:xfrm>
                <a:off x="5294053" y="3851933"/>
                <a:ext cx="31405" cy="26945"/>
                <a:chOff x="5294053" y="3851933"/>
                <a:chExt cx="31405" cy="26945"/>
              </a:xfrm>
            </p:grpSpPr>
            <p:sp>
              <p:nvSpPr>
                <p:cNvPr id="11575" name="Google Shape;11575;p65"/>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6" name="Google Shape;11576;p65"/>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77" name="Google Shape;11577;p65"/>
              <p:cNvGrpSpPr/>
              <p:nvPr/>
            </p:nvGrpSpPr>
            <p:grpSpPr>
              <a:xfrm>
                <a:off x="5341723" y="3851902"/>
                <a:ext cx="31405" cy="26977"/>
                <a:chOff x="5341723" y="3851902"/>
                <a:chExt cx="31405" cy="26977"/>
              </a:xfrm>
            </p:grpSpPr>
            <p:sp>
              <p:nvSpPr>
                <p:cNvPr id="11578" name="Google Shape;11578;p65"/>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9" name="Google Shape;11579;p65"/>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80" name="Google Shape;11580;p65"/>
              <p:cNvGrpSpPr/>
              <p:nvPr/>
            </p:nvGrpSpPr>
            <p:grpSpPr>
              <a:xfrm>
                <a:off x="5054871" y="3507855"/>
                <a:ext cx="31405" cy="26993"/>
                <a:chOff x="5054871" y="3507855"/>
                <a:chExt cx="31405" cy="26993"/>
              </a:xfrm>
            </p:grpSpPr>
            <p:sp>
              <p:nvSpPr>
                <p:cNvPr id="11581" name="Google Shape;11581;p65"/>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2" name="Google Shape;11582;p65"/>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83" name="Google Shape;11583;p65"/>
              <p:cNvGrpSpPr/>
              <p:nvPr/>
            </p:nvGrpSpPr>
            <p:grpSpPr>
              <a:xfrm>
                <a:off x="4876579" y="3675325"/>
                <a:ext cx="31405" cy="26969"/>
                <a:chOff x="4876579" y="3675325"/>
                <a:chExt cx="31405" cy="26969"/>
              </a:xfrm>
            </p:grpSpPr>
            <p:sp>
              <p:nvSpPr>
                <p:cNvPr id="11584" name="Google Shape;11584;p65"/>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5" name="Google Shape;11585;p65"/>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86" name="Google Shape;11586;p65"/>
              <p:cNvGrpSpPr/>
              <p:nvPr/>
            </p:nvGrpSpPr>
            <p:grpSpPr>
              <a:xfrm>
                <a:off x="4842233" y="3688333"/>
                <a:ext cx="31405" cy="26993"/>
                <a:chOff x="4842233" y="3688333"/>
                <a:chExt cx="31405" cy="26993"/>
              </a:xfrm>
            </p:grpSpPr>
            <p:sp>
              <p:nvSpPr>
                <p:cNvPr id="11587" name="Google Shape;11587;p65"/>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8" name="Google Shape;11588;p65"/>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89" name="Google Shape;11589;p65"/>
              <p:cNvGrpSpPr/>
              <p:nvPr/>
            </p:nvGrpSpPr>
            <p:grpSpPr>
              <a:xfrm>
                <a:off x="5187876" y="3608032"/>
                <a:ext cx="31405" cy="27001"/>
                <a:chOff x="5187876" y="3608032"/>
                <a:chExt cx="31405" cy="27001"/>
              </a:xfrm>
            </p:grpSpPr>
            <p:sp>
              <p:nvSpPr>
                <p:cNvPr id="11590" name="Google Shape;11590;p65"/>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1" name="Google Shape;11591;p65"/>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592" name="Google Shape;11592;p65"/>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3" name="Google Shape;11593;p65"/>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594" name="Google Shape;11594;p65"/>
              <p:cNvGrpSpPr/>
              <p:nvPr/>
            </p:nvGrpSpPr>
            <p:grpSpPr>
              <a:xfrm>
                <a:off x="5269224" y="3304167"/>
                <a:ext cx="40253" cy="34402"/>
                <a:chOff x="5269224" y="3304167"/>
                <a:chExt cx="40253" cy="34402"/>
              </a:xfrm>
            </p:grpSpPr>
            <p:sp>
              <p:nvSpPr>
                <p:cNvPr id="11595" name="Google Shape;11595;p65"/>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6" name="Google Shape;11596;p65"/>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97" name="Google Shape;11597;p65"/>
              <p:cNvGrpSpPr/>
              <p:nvPr/>
            </p:nvGrpSpPr>
            <p:grpSpPr>
              <a:xfrm>
                <a:off x="5327354" y="3476615"/>
                <a:ext cx="49864" cy="42723"/>
                <a:chOff x="5327354" y="3476615"/>
                <a:chExt cx="49864" cy="42723"/>
              </a:xfrm>
            </p:grpSpPr>
            <p:sp>
              <p:nvSpPr>
                <p:cNvPr id="11598" name="Google Shape;11598;p65"/>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9" name="Google Shape;11599;p65"/>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600" name="Google Shape;11600;p65"/>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1" name="Google Shape;11601;p65"/>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602" name="Google Shape;11602;p65"/>
              <p:cNvGrpSpPr/>
              <p:nvPr/>
            </p:nvGrpSpPr>
            <p:grpSpPr>
              <a:xfrm>
                <a:off x="5341723" y="3775957"/>
                <a:ext cx="31405" cy="26898"/>
                <a:chOff x="5341723" y="3775957"/>
                <a:chExt cx="31405" cy="26898"/>
              </a:xfrm>
            </p:grpSpPr>
            <p:sp>
              <p:nvSpPr>
                <p:cNvPr id="11603" name="Google Shape;11603;p65"/>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4" name="Google Shape;11604;p65"/>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05" name="Google Shape;11605;p65"/>
              <p:cNvGrpSpPr/>
              <p:nvPr/>
            </p:nvGrpSpPr>
            <p:grpSpPr>
              <a:xfrm>
                <a:off x="5439053" y="3699274"/>
                <a:ext cx="31405" cy="26898"/>
                <a:chOff x="5439053" y="3699274"/>
                <a:chExt cx="31405" cy="26898"/>
              </a:xfrm>
            </p:grpSpPr>
            <p:sp>
              <p:nvSpPr>
                <p:cNvPr id="11606" name="Google Shape;11606;p65"/>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7" name="Google Shape;11607;p65"/>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08" name="Google Shape;11608;p65"/>
              <p:cNvGrpSpPr/>
              <p:nvPr/>
            </p:nvGrpSpPr>
            <p:grpSpPr>
              <a:xfrm>
                <a:off x="5412414" y="3622307"/>
                <a:ext cx="31499" cy="26993"/>
                <a:chOff x="5412414" y="3622307"/>
                <a:chExt cx="31499" cy="26993"/>
              </a:xfrm>
            </p:grpSpPr>
            <p:sp>
              <p:nvSpPr>
                <p:cNvPr id="11609" name="Google Shape;11609;p65"/>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0" name="Google Shape;11610;p65"/>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11" name="Google Shape;11611;p65"/>
              <p:cNvGrpSpPr/>
              <p:nvPr/>
            </p:nvGrpSpPr>
            <p:grpSpPr>
              <a:xfrm>
                <a:off x="5476254" y="3473949"/>
                <a:ext cx="26835" cy="26930"/>
                <a:chOff x="5476254" y="3473949"/>
                <a:chExt cx="26835" cy="26930"/>
              </a:xfrm>
            </p:grpSpPr>
            <p:sp>
              <p:nvSpPr>
                <p:cNvPr id="11612" name="Google Shape;11612;p65"/>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3" name="Google Shape;11613;p65"/>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14" name="Google Shape;11614;p65"/>
              <p:cNvGrpSpPr/>
              <p:nvPr/>
            </p:nvGrpSpPr>
            <p:grpSpPr>
              <a:xfrm>
                <a:off x="5564547" y="3481594"/>
                <a:ext cx="31397" cy="26898"/>
                <a:chOff x="5564547" y="3481594"/>
                <a:chExt cx="31397" cy="26898"/>
              </a:xfrm>
            </p:grpSpPr>
            <p:sp>
              <p:nvSpPr>
                <p:cNvPr id="11615" name="Google Shape;11615;p65"/>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6" name="Google Shape;11616;p65"/>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17" name="Google Shape;11617;p65"/>
              <p:cNvGrpSpPr/>
              <p:nvPr/>
            </p:nvGrpSpPr>
            <p:grpSpPr>
              <a:xfrm>
                <a:off x="5534101" y="3470174"/>
                <a:ext cx="31397" cy="26906"/>
                <a:chOff x="5534101" y="3470174"/>
                <a:chExt cx="31397" cy="26906"/>
              </a:xfrm>
            </p:grpSpPr>
            <p:sp>
              <p:nvSpPr>
                <p:cNvPr id="11618" name="Google Shape;11618;p65"/>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9" name="Google Shape;11619;p65"/>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20" name="Google Shape;11620;p65"/>
              <p:cNvGrpSpPr/>
              <p:nvPr/>
            </p:nvGrpSpPr>
            <p:grpSpPr>
              <a:xfrm>
                <a:off x="5610879" y="3314486"/>
                <a:ext cx="31499" cy="26938"/>
                <a:chOff x="5610879" y="3314486"/>
                <a:chExt cx="31499" cy="26938"/>
              </a:xfrm>
            </p:grpSpPr>
            <p:sp>
              <p:nvSpPr>
                <p:cNvPr id="11621" name="Google Shape;11621;p65"/>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2" name="Google Shape;11622;p65"/>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23" name="Google Shape;11623;p65"/>
              <p:cNvGrpSpPr/>
              <p:nvPr/>
            </p:nvGrpSpPr>
            <p:grpSpPr>
              <a:xfrm>
                <a:off x="4834525" y="3501382"/>
                <a:ext cx="31499" cy="26898"/>
                <a:chOff x="4834525" y="3501382"/>
                <a:chExt cx="31499" cy="26898"/>
              </a:xfrm>
            </p:grpSpPr>
            <p:sp>
              <p:nvSpPr>
                <p:cNvPr id="11624" name="Google Shape;11624;p65"/>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5" name="Google Shape;11625;p65"/>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26" name="Google Shape;11626;p65"/>
              <p:cNvGrpSpPr/>
              <p:nvPr/>
            </p:nvGrpSpPr>
            <p:grpSpPr>
              <a:xfrm>
                <a:off x="4898460" y="3580158"/>
                <a:ext cx="31405" cy="26898"/>
                <a:chOff x="4898460" y="3580158"/>
                <a:chExt cx="31405" cy="26898"/>
              </a:xfrm>
            </p:grpSpPr>
            <p:sp>
              <p:nvSpPr>
                <p:cNvPr id="11627" name="Google Shape;11627;p65"/>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8" name="Google Shape;11628;p65"/>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29" name="Google Shape;11629;p65"/>
              <p:cNvGrpSpPr/>
              <p:nvPr/>
            </p:nvGrpSpPr>
            <p:grpSpPr>
              <a:xfrm>
                <a:off x="4882667" y="3608032"/>
                <a:ext cx="31499" cy="27001"/>
                <a:chOff x="4882667" y="3608032"/>
                <a:chExt cx="31499" cy="27001"/>
              </a:xfrm>
            </p:grpSpPr>
            <p:sp>
              <p:nvSpPr>
                <p:cNvPr id="11630" name="Google Shape;11630;p65"/>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1" name="Google Shape;11631;p65"/>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32" name="Google Shape;11632;p65"/>
              <p:cNvGrpSpPr/>
              <p:nvPr/>
            </p:nvGrpSpPr>
            <p:grpSpPr>
              <a:xfrm>
                <a:off x="4843373" y="3631407"/>
                <a:ext cx="16273" cy="16186"/>
                <a:chOff x="4843373" y="3631407"/>
                <a:chExt cx="16273" cy="16186"/>
              </a:xfrm>
            </p:grpSpPr>
            <p:sp>
              <p:nvSpPr>
                <p:cNvPr id="11633" name="Google Shape;11633;p65"/>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4" name="Google Shape;11634;p65"/>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35" name="Google Shape;11635;p65"/>
              <p:cNvGrpSpPr/>
              <p:nvPr/>
            </p:nvGrpSpPr>
            <p:grpSpPr>
              <a:xfrm>
                <a:off x="4727773" y="3591578"/>
                <a:ext cx="31499" cy="26898"/>
                <a:chOff x="4727773" y="3591578"/>
                <a:chExt cx="31499" cy="26898"/>
              </a:xfrm>
            </p:grpSpPr>
            <p:sp>
              <p:nvSpPr>
                <p:cNvPr id="11636" name="Google Shape;11636;p65"/>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7" name="Google Shape;11637;p65"/>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638" name="Google Shape;11638;p65"/>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9" name="Google Shape;11639;p65"/>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640" name="Google Shape;11640;p65"/>
              <p:cNvGrpSpPr/>
              <p:nvPr/>
            </p:nvGrpSpPr>
            <p:grpSpPr>
              <a:xfrm>
                <a:off x="4609421" y="3577398"/>
                <a:ext cx="31499" cy="27001"/>
                <a:chOff x="4609421" y="3577398"/>
                <a:chExt cx="31499" cy="27001"/>
              </a:xfrm>
            </p:grpSpPr>
            <p:sp>
              <p:nvSpPr>
                <p:cNvPr id="11641" name="Google Shape;11641;p65"/>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2" name="Google Shape;11642;p65"/>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43" name="Google Shape;11643;p65"/>
              <p:cNvGrpSpPr/>
              <p:nvPr/>
            </p:nvGrpSpPr>
            <p:grpSpPr>
              <a:xfrm>
                <a:off x="4649289" y="3577398"/>
                <a:ext cx="31499" cy="27001"/>
                <a:chOff x="4649289" y="3577398"/>
                <a:chExt cx="31499" cy="27001"/>
              </a:xfrm>
            </p:grpSpPr>
            <p:sp>
              <p:nvSpPr>
                <p:cNvPr id="11644" name="Google Shape;11644;p65"/>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5" name="Google Shape;11645;p65"/>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46" name="Google Shape;11646;p65"/>
              <p:cNvGrpSpPr/>
              <p:nvPr/>
            </p:nvGrpSpPr>
            <p:grpSpPr>
              <a:xfrm>
                <a:off x="4605614" y="3639523"/>
                <a:ext cx="31499" cy="26906"/>
                <a:chOff x="4605614" y="3639523"/>
                <a:chExt cx="31499" cy="26906"/>
              </a:xfrm>
            </p:grpSpPr>
            <p:sp>
              <p:nvSpPr>
                <p:cNvPr id="11647" name="Google Shape;11647;p65"/>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8" name="Google Shape;11648;p65"/>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49" name="Google Shape;11649;p65"/>
              <p:cNvGrpSpPr/>
              <p:nvPr/>
            </p:nvGrpSpPr>
            <p:grpSpPr>
              <a:xfrm>
                <a:off x="4785149" y="3618846"/>
                <a:ext cx="26930" cy="26843"/>
                <a:chOff x="4785149" y="3618846"/>
                <a:chExt cx="26930" cy="26843"/>
              </a:xfrm>
            </p:grpSpPr>
            <p:sp>
              <p:nvSpPr>
                <p:cNvPr id="11650" name="Google Shape;11650;p65"/>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1" name="Google Shape;11651;p65"/>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52" name="Google Shape;11652;p65"/>
              <p:cNvGrpSpPr/>
              <p:nvPr/>
            </p:nvGrpSpPr>
            <p:grpSpPr>
              <a:xfrm>
                <a:off x="4810167" y="3601567"/>
                <a:ext cx="31405" cy="26898"/>
                <a:chOff x="4810167" y="3601567"/>
                <a:chExt cx="31405" cy="26898"/>
              </a:xfrm>
            </p:grpSpPr>
            <p:sp>
              <p:nvSpPr>
                <p:cNvPr id="11653" name="Google Shape;11653;p65"/>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4" name="Google Shape;11654;p65"/>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55" name="Google Shape;11655;p65"/>
              <p:cNvGrpSpPr/>
              <p:nvPr/>
            </p:nvGrpSpPr>
            <p:grpSpPr>
              <a:xfrm>
                <a:off x="4831002" y="3373230"/>
                <a:ext cx="31405" cy="26898"/>
                <a:chOff x="4831002" y="3373230"/>
                <a:chExt cx="31405" cy="26898"/>
              </a:xfrm>
            </p:grpSpPr>
            <p:sp>
              <p:nvSpPr>
                <p:cNvPr id="11656" name="Google Shape;11656;p65"/>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7" name="Google Shape;11657;p65"/>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58" name="Google Shape;11658;p65"/>
              <p:cNvGrpSpPr/>
              <p:nvPr/>
            </p:nvGrpSpPr>
            <p:grpSpPr>
              <a:xfrm>
                <a:off x="4719311" y="3355054"/>
                <a:ext cx="31499" cy="27001"/>
                <a:chOff x="4719311" y="3355054"/>
                <a:chExt cx="31499" cy="27001"/>
              </a:xfrm>
            </p:grpSpPr>
            <p:sp>
              <p:nvSpPr>
                <p:cNvPr id="11659" name="Google Shape;11659;p65"/>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0" name="Google Shape;11660;p65"/>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61" name="Google Shape;11661;p65"/>
              <p:cNvGrpSpPr/>
              <p:nvPr/>
            </p:nvGrpSpPr>
            <p:grpSpPr>
              <a:xfrm>
                <a:off x="4798755" y="3450260"/>
                <a:ext cx="26930" cy="26930"/>
                <a:chOff x="4798755" y="3450260"/>
                <a:chExt cx="26930" cy="26930"/>
              </a:xfrm>
            </p:grpSpPr>
            <p:sp>
              <p:nvSpPr>
                <p:cNvPr id="11662" name="Google Shape;11662;p65"/>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3" name="Google Shape;11663;p65"/>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64" name="Google Shape;11664;p65"/>
              <p:cNvGrpSpPr/>
              <p:nvPr/>
            </p:nvGrpSpPr>
            <p:grpSpPr>
              <a:xfrm>
                <a:off x="4645576" y="3467555"/>
                <a:ext cx="31405" cy="26953"/>
                <a:chOff x="4645576" y="3467555"/>
                <a:chExt cx="31405" cy="26953"/>
              </a:xfrm>
            </p:grpSpPr>
            <p:sp>
              <p:nvSpPr>
                <p:cNvPr id="11665" name="Google Shape;11665;p65"/>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6" name="Google Shape;11666;p65"/>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67" name="Google Shape;11667;p65"/>
              <p:cNvGrpSpPr/>
              <p:nvPr/>
            </p:nvGrpSpPr>
            <p:grpSpPr>
              <a:xfrm>
                <a:off x="4687631" y="3583965"/>
                <a:ext cx="31499" cy="26898"/>
                <a:chOff x="4687631" y="3583965"/>
                <a:chExt cx="31499" cy="26898"/>
              </a:xfrm>
            </p:grpSpPr>
            <p:sp>
              <p:nvSpPr>
                <p:cNvPr id="11668" name="Google Shape;11668;p65"/>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9" name="Google Shape;11669;p65"/>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70" name="Google Shape;11670;p65"/>
              <p:cNvGrpSpPr/>
              <p:nvPr/>
            </p:nvGrpSpPr>
            <p:grpSpPr>
              <a:xfrm>
                <a:off x="4719311" y="3471314"/>
                <a:ext cx="31499" cy="27001"/>
                <a:chOff x="4719311" y="3471314"/>
                <a:chExt cx="31499" cy="27001"/>
              </a:xfrm>
            </p:grpSpPr>
            <p:sp>
              <p:nvSpPr>
                <p:cNvPr id="11671" name="Google Shape;11671;p65"/>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2" name="Google Shape;11672;p65"/>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73" name="Google Shape;11673;p65"/>
              <p:cNvGrpSpPr/>
              <p:nvPr/>
            </p:nvGrpSpPr>
            <p:grpSpPr>
              <a:xfrm>
                <a:off x="4719311" y="3434404"/>
                <a:ext cx="31499" cy="26898"/>
                <a:chOff x="4719311" y="3434404"/>
                <a:chExt cx="31499" cy="26898"/>
              </a:xfrm>
            </p:grpSpPr>
            <p:sp>
              <p:nvSpPr>
                <p:cNvPr id="11674" name="Google Shape;11674;p65"/>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5" name="Google Shape;11675;p65"/>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76" name="Google Shape;11676;p65"/>
              <p:cNvGrpSpPr/>
              <p:nvPr/>
            </p:nvGrpSpPr>
            <p:grpSpPr>
              <a:xfrm>
                <a:off x="4768876" y="3401772"/>
                <a:ext cx="31499" cy="26898"/>
                <a:chOff x="4768876" y="3401772"/>
                <a:chExt cx="31499" cy="26898"/>
              </a:xfrm>
            </p:grpSpPr>
            <p:sp>
              <p:nvSpPr>
                <p:cNvPr id="11677" name="Google Shape;11677;p65"/>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8" name="Google Shape;11678;p65"/>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79" name="Google Shape;11679;p65"/>
              <p:cNvGrpSpPr/>
              <p:nvPr/>
            </p:nvGrpSpPr>
            <p:grpSpPr>
              <a:xfrm>
                <a:off x="4762214" y="3471377"/>
                <a:ext cx="26938" cy="26938"/>
                <a:chOff x="4762214" y="3471377"/>
                <a:chExt cx="26938" cy="26938"/>
              </a:xfrm>
            </p:grpSpPr>
            <p:sp>
              <p:nvSpPr>
                <p:cNvPr id="11680" name="Google Shape;11680;p65"/>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1" name="Google Shape;11681;p65"/>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82" name="Google Shape;11682;p65"/>
              <p:cNvGrpSpPr/>
              <p:nvPr/>
            </p:nvGrpSpPr>
            <p:grpSpPr>
              <a:xfrm>
                <a:off x="4790473" y="3344782"/>
                <a:ext cx="31405" cy="26898"/>
                <a:chOff x="4790473" y="3344782"/>
                <a:chExt cx="31405" cy="26898"/>
              </a:xfrm>
            </p:grpSpPr>
            <p:sp>
              <p:nvSpPr>
                <p:cNvPr id="11683" name="Google Shape;11683;p65"/>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4" name="Google Shape;11684;p65"/>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85" name="Google Shape;11685;p65"/>
              <p:cNvGrpSpPr/>
              <p:nvPr/>
            </p:nvGrpSpPr>
            <p:grpSpPr>
              <a:xfrm>
                <a:off x="4823774" y="3950733"/>
                <a:ext cx="37398" cy="32034"/>
                <a:chOff x="4823774" y="3950733"/>
                <a:chExt cx="37398" cy="32034"/>
              </a:xfrm>
            </p:grpSpPr>
            <p:sp>
              <p:nvSpPr>
                <p:cNvPr id="11686" name="Google Shape;11686;p65"/>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7" name="Google Shape;11687;p65"/>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88" name="Google Shape;11688;p65"/>
              <p:cNvGrpSpPr/>
              <p:nvPr/>
            </p:nvGrpSpPr>
            <p:grpSpPr>
              <a:xfrm>
                <a:off x="4823396" y="4110566"/>
                <a:ext cx="31405" cy="26906"/>
                <a:chOff x="4823396" y="4110566"/>
                <a:chExt cx="31405" cy="26906"/>
              </a:xfrm>
            </p:grpSpPr>
            <p:sp>
              <p:nvSpPr>
                <p:cNvPr id="11689" name="Google Shape;11689;p65"/>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0" name="Google Shape;11690;p65"/>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91" name="Google Shape;11691;p65"/>
              <p:cNvGrpSpPr/>
              <p:nvPr/>
            </p:nvGrpSpPr>
            <p:grpSpPr>
              <a:xfrm>
                <a:off x="4838332" y="3821150"/>
                <a:ext cx="31499" cy="26898"/>
                <a:chOff x="4838332" y="3821150"/>
                <a:chExt cx="31499" cy="26898"/>
              </a:xfrm>
            </p:grpSpPr>
            <p:sp>
              <p:nvSpPr>
                <p:cNvPr id="11692" name="Google Shape;11692;p65"/>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3" name="Google Shape;11693;p65"/>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94" name="Google Shape;11694;p65"/>
              <p:cNvGrpSpPr/>
              <p:nvPr/>
            </p:nvGrpSpPr>
            <p:grpSpPr>
              <a:xfrm>
                <a:off x="4661275" y="3815007"/>
                <a:ext cx="36824" cy="31523"/>
                <a:chOff x="4661275" y="3815007"/>
                <a:chExt cx="36824" cy="31523"/>
              </a:xfrm>
            </p:grpSpPr>
            <p:sp>
              <p:nvSpPr>
                <p:cNvPr id="11695" name="Google Shape;11695;p65"/>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6" name="Google Shape;11696;p65"/>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97" name="Google Shape;11697;p65"/>
              <p:cNvGrpSpPr/>
              <p:nvPr/>
            </p:nvGrpSpPr>
            <p:grpSpPr>
              <a:xfrm>
                <a:off x="4558998" y="3851037"/>
                <a:ext cx="33591" cy="28699"/>
                <a:chOff x="4558998" y="3851037"/>
                <a:chExt cx="33591" cy="28699"/>
              </a:xfrm>
            </p:grpSpPr>
            <p:sp>
              <p:nvSpPr>
                <p:cNvPr id="11698" name="Google Shape;11698;p65"/>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9" name="Google Shape;11699;p65"/>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00" name="Google Shape;11700;p65"/>
              <p:cNvGrpSpPr/>
              <p:nvPr/>
            </p:nvGrpSpPr>
            <p:grpSpPr>
              <a:xfrm>
                <a:off x="4696762" y="3638587"/>
                <a:ext cx="33591" cy="28794"/>
                <a:chOff x="4696762" y="3638587"/>
                <a:chExt cx="33591" cy="28794"/>
              </a:xfrm>
            </p:grpSpPr>
            <p:sp>
              <p:nvSpPr>
                <p:cNvPr id="11701" name="Google Shape;11701;p65"/>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2" name="Google Shape;11702;p65"/>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03" name="Google Shape;11703;p65"/>
              <p:cNvGrpSpPr/>
              <p:nvPr/>
            </p:nvGrpSpPr>
            <p:grpSpPr>
              <a:xfrm>
                <a:off x="4929479" y="3939140"/>
                <a:ext cx="33497" cy="28692"/>
                <a:chOff x="4929479" y="3939140"/>
                <a:chExt cx="33497" cy="28692"/>
              </a:xfrm>
            </p:grpSpPr>
            <p:sp>
              <p:nvSpPr>
                <p:cNvPr id="11704" name="Google Shape;11704;p65"/>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5" name="Google Shape;11705;p65"/>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06" name="Google Shape;11706;p65"/>
              <p:cNvGrpSpPr/>
              <p:nvPr/>
            </p:nvGrpSpPr>
            <p:grpSpPr>
              <a:xfrm>
                <a:off x="4907119" y="3986039"/>
                <a:ext cx="33497" cy="28699"/>
                <a:chOff x="4907119" y="3986039"/>
                <a:chExt cx="33497" cy="28699"/>
              </a:xfrm>
            </p:grpSpPr>
            <p:sp>
              <p:nvSpPr>
                <p:cNvPr id="11707" name="Google Shape;11707;p65"/>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8" name="Google Shape;11708;p65"/>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09" name="Google Shape;11709;p65"/>
              <p:cNvGrpSpPr/>
              <p:nvPr/>
            </p:nvGrpSpPr>
            <p:grpSpPr>
              <a:xfrm>
                <a:off x="4911783" y="4048102"/>
                <a:ext cx="33591" cy="28762"/>
                <a:chOff x="4911783" y="4048102"/>
                <a:chExt cx="33591" cy="28762"/>
              </a:xfrm>
            </p:grpSpPr>
            <p:sp>
              <p:nvSpPr>
                <p:cNvPr id="11710" name="Google Shape;11710;p65"/>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1" name="Google Shape;11711;p65"/>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712" name="Google Shape;11712;p65"/>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3" name="Google Shape;11713;p65"/>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714" name="Google Shape;11714;p65"/>
              <p:cNvGrpSpPr/>
              <p:nvPr/>
            </p:nvGrpSpPr>
            <p:grpSpPr>
              <a:xfrm>
                <a:off x="4762623" y="3837847"/>
                <a:ext cx="42416" cy="36273"/>
                <a:chOff x="4762623" y="3837847"/>
                <a:chExt cx="42416" cy="36273"/>
              </a:xfrm>
            </p:grpSpPr>
            <p:sp>
              <p:nvSpPr>
                <p:cNvPr id="11715" name="Google Shape;11715;p65"/>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6" name="Google Shape;11716;p65"/>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17" name="Google Shape;11717;p65"/>
              <p:cNvGrpSpPr/>
              <p:nvPr/>
            </p:nvGrpSpPr>
            <p:grpSpPr>
              <a:xfrm>
                <a:off x="4746044" y="4104966"/>
                <a:ext cx="33497" cy="28699"/>
                <a:chOff x="4746044" y="4104966"/>
                <a:chExt cx="33497" cy="28699"/>
              </a:xfrm>
            </p:grpSpPr>
            <p:sp>
              <p:nvSpPr>
                <p:cNvPr id="11718" name="Google Shape;11718;p65"/>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9" name="Google Shape;11719;p65"/>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20" name="Google Shape;11720;p65"/>
              <p:cNvGrpSpPr/>
              <p:nvPr/>
            </p:nvGrpSpPr>
            <p:grpSpPr>
              <a:xfrm>
                <a:off x="4859646" y="4162554"/>
                <a:ext cx="33591" cy="28762"/>
                <a:chOff x="4859646" y="4162554"/>
                <a:chExt cx="33591" cy="28762"/>
              </a:xfrm>
            </p:grpSpPr>
            <p:sp>
              <p:nvSpPr>
                <p:cNvPr id="11721" name="Google Shape;11721;p65"/>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2" name="Google Shape;11722;p65"/>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723" name="Google Shape;11723;p65"/>
            <p:cNvGrpSpPr/>
            <p:nvPr/>
          </p:nvGrpSpPr>
          <p:grpSpPr>
            <a:xfrm>
              <a:off x="3597785" y="3274438"/>
              <a:ext cx="855610" cy="1122100"/>
              <a:chOff x="3597785" y="3274438"/>
              <a:chExt cx="855610" cy="1122100"/>
            </a:xfrm>
          </p:grpSpPr>
          <p:grpSp>
            <p:nvGrpSpPr>
              <p:cNvPr id="11724" name="Google Shape;11724;p65"/>
              <p:cNvGrpSpPr/>
              <p:nvPr/>
            </p:nvGrpSpPr>
            <p:grpSpPr>
              <a:xfrm>
                <a:off x="3617857" y="3284717"/>
                <a:ext cx="826785" cy="1099165"/>
                <a:chOff x="3617857" y="3284717"/>
                <a:chExt cx="826785" cy="1099165"/>
              </a:xfrm>
            </p:grpSpPr>
            <p:sp>
              <p:nvSpPr>
                <p:cNvPr id="11725" name="Google Shape;11725;p65"/>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6" name="Google Shape;11726;p65"/>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7" name="Google Shape;11727;p65"/>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8" name="Google Shape;11728;p65"/>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9" name="Google Shape;11729;p65"/>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0" name="Google Shape;11730;p65"/>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1" name="Google Shape;11731;p65"/>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2" name="Google Shape;11732;p65"/>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3" name="Google Shape;11733;p65"/>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4" name="Google Shape;11734;p65"/>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5" name="Google Shape;11735;p65"/>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6" name="Google Shape;11736;p65"/>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7" name="Google Shape;11737;p65"/>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8" name="Google Shape;11738;p65"/>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9" name="Google Shape;11739;p65"/>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0" name="Google Shape;11740;p65"/>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1" name="Google Shape;11741;p65"/>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2" name="Google Shape;11742;p65"/>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3" name="Google Shape;11743;p65"/>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4" name="Google Shape;11744;p65"/>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5" name="Google Shape;11745;p65"/>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6" name="Google Shape;11746;p65"/>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7" name="Google Shape;11747;p65"/>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8" name="Google Shape;11748;p65"/>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9" name="Google Shape;11749;p65"/>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0" name="Google Shape;11750;p65"/>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1" name="Google Shape;11751;p65"/>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2" name="Google Shape;11752;p65"/>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3" name="Google Shape;11753;p65"/>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4" name="Google Shape;11754;p65"/>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5" name="Google Shape;11755;p65"/>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6" name="Google Shape;11756;p65"/>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7" name="Google Shape;11757;p65"/>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8" name="Google Shape;11758;p65"/>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9" name="Google Shape;11759;p65"/>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0" name="Google Shape;11760;p65"/>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1" name="Google Shape;11761;p65"/>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2" name="Google Shape;11762;p65"/>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3" name="Google Shape;11763;p65"/>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4" name="Google Shape;11764;p65"/>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5" name="Google Shape;11765;p65"/>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6" name="Google Shape;11766;p65"/>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7" name="Google Shape;11767;p65"/>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8" name="Google Shape;11768;p65"/>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9" name="Google Shape;11769;p65"/>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0" name="Google Shape;11770;p65"/>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1" name="Google Shape;11771;p65"/>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2" name="Google Shape;11772;p65"/>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3" name="Google Shape;11773;p65"/>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4" name="Google Shape;11774;p65"/>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5" name="Google Shape;11775;p65"/>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6" name="Google Shape;11776;p65"/>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7" name="Google Shape;11777;p65"/>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8" name="Google Shape;11778;p65"/>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9" name="Google Shape;11779;p65"/>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0" name="Google Shape;11780;p65"/>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81" name="Google Shape;11781;p65"/>
              <p:cNvGrpSpPr/>
              <p:nvPr/>
            </p:nvGrpSpPr>
            <p:grpSpPr>
              <a:xfrm>
                <a:off x="4180904" y="4251758"/>
                <a:ext cx="37783" cy="32420"/>
                <a:chOff x="4180904" y="4251758"/>
                <a:chExt cx="37783" cy="32420"/>
              </a:xfrm>
            </p:grpSpPr>
            <p:sp>
              <p:nvSpPr>
                <p:cNvPr id="11782" name="Google Shape;11782;p65"/>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3" name="Google Shape;11783;p65"/>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84" name="Google Shape;11784;p65"/>
              <p:cNvGrpSpPr/>
              <p:nvPr/>
            </p:nvGrpSpPr>
            <p:grpSpPr>
              <a:xfrm>
                <a:off x="4201644" y="4081324"/>
                <a:ext cx="37783" cy="32364"/>
                <a:chOff x="4201644" y="4081324"/>
                <a:chExt cx="37783" cy="32364"/>
              </a:xfrm>
            </p:grpSpPr>
            <p:sp>
              <p:nvSpPr>
                <p:cNvPr id="11785" name="Google Shape;11785;p65"/>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6" name="Google Shape;11786;p65"/>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87" name="Google Shape;11787;p65"/>
              <p:cNvGrpSpPr/>
              <p:nvPr/>
            </p:nvGrpSpPr>
            <p:grpSpPr>
              <a:xfrm>
                <a:off x="4284416" y="3887428"/>
                <a:ext cx="37783" cy="32451"/>
                <a:chOff x="4284416" y="3887428"/>
                <a:chExt cx="37783" cy="32451"/>
              </a:xfrm>
            </p:grpSpPr>
            <p:sp>
              <p:nvSpPr>
                <p:cNvPr id="11788" name="Google Shape;11788;p65"/>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9" name="Google Shape;11789;p65"/>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90" name="Google Shape;11790;p65"/>
              <p:cNvGrpSpPr/>
              <p:nvPr/>
            </p:nvGrpSpPr>
            <p:grpSpPr>
              <a:xfrm>
                <a:off x="4223721" y="3860404"/>
                <a:ext cx="37870" cy="32364"/>
                <a:chOff x="4223721" y="3860404"/>
                <a:chExt cx="37870" cy="32364"/>
              </a:xfrm>
            </p:grpSpPr>
            <p:sp>
              <p:nvSpPr>
                <p:cNvPr id="11791" name="Google Shape;11791;p65"/>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2" name="Google Shape;11792;p65"/>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93" name="Google Shape;11793;p65"/>
              <p:cNvGrpSpPr/>
              <p:nvPr/>
            </p:nvGrpSpPr>
            <p:grpSpPr>
              <a:xfrm>
                <a:off x="4104889" y="3699242"/>
                <a:ext cx="37776" cy="32357"/>
                <a:chOff x="4104889" y="3699242"/>
                <a:chExt cx="37776" cy="32357"/>
              </a:xfrm>
            </p:grpSpPr>
            <p:sp>
              <p:nvSpPr>
                <p:cNvPr id="11794" name="Google Shape;11794;p65"/>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5" name="Google Shape;11795;p65"/>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96" name="Google Shape;11796;p65"/>
              <p:cNvGrpSpPr/>
              <p:nvPr/>
            </p:nvGrpSpPr>
            <p:grpSpPr>
              <a:xfrm>
                <a:off x="4143608" y="3475121"/>
                <a:ext cx="37878" cy="32420"/>
                <a:chOff x="4143608" y="3475121"/>
                <a:chExt cx="37878" cy="32420"/>
              </a:xfrm>
            </p:grpSpPr>
            <p:sp>
              <p:nvSpPr>
                <p:cNvPr id="11797" name="Google Shape;11797;p65"/>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8" name="Google Shape;11798;p65"/>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99" name="Google Shape;11799;p65"/>
              <p:cNvGrpSpPr/>
              <p:nvPr/>
            </p:nvGrpSpPr>
            <p:grpSpPr>
              <a:xfrm>
                <a:off x="4217248" y="3570893"/>
                <a:ext cx="37776" cy="32364"/>
                <a:chOff x="4217248" y="3570893"/>
                <a:chExt cx="37776" cy="32364"/>
              </a:xfrm>
            </p:grpSpPr>
            <p:sp>
              <p:nvSpPr>
                <p:cNvPr id="11800" name="Google Shape;11800;p65"/>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1" name="Google Shape;11801;p65"/>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02" name="Google Shape;11802;p65"/>
              <p:cNvGrpSpPr/>
              <p:nvPr/>
            </p:nvGrpSpPr>
            <p:grpSpPr>
              <a:xfrm>
                <a:off x="4255307" y="3431612"/>
                <a:ext cx="37776" cy="32451"/>
                <a:chOff x="4255307" y="3431612"/>
                <a:chExt cx="37776" cy="32451"/>
              </a:xfrm>
            </p:grpSpPr>
            <p:sp>
              <p:nvSpPr>
                <p:cNvPr id="11803" name="Google Shape;11803;p65"/>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4" name="Google Shape;11804;p65"/>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05" name="Google Shape;11805;p65"/>
              <p:cNvGrpSpPr/>
              <p:nvPr/>
            </p:nvGrpSpPr>
            <p:grpSpPr>
              <a:xfrm>
                <a:off x="3853052" y="3577398"/>
                <a:ext cx="37776" cy="32420"/>
                <a:chOff x="3853052" y="3577398"/>
                <a:chExt cx="37776" cy="32420"/>
              </a:xfrm>
            </p:grpSpPr>
            <p:sp>
              <p:nvSpPr>
                <p:cNvPr id="11806" name="Google Shape;11806;p65"/>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7" name="Google Shape;11807;p65"/>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08" name="Google Shape;11808;p65"/>
              <p:cNvGrpSpPr/>
              <p:nvPr/>
            </p:nvGrpSpPr>
            <p:grpSpPr>
              <a:xfrm>
                <a:off x="4039908" y="3412107"/>
                <a:ext cx="37776" cy="32357"/>
                <a:chOff x="4039908" y="3412107"/>
                <a:chExt cx="37776" cy="32357"/>
              </a:xfrm>
            </p:grpSpPr>
            <p:sp>
              <p:nvSpPr>
                <p:cNvPr id="11809" name="Google Shape;11809;p65"/>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0" name="Google Shape;11810;p65"/>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11" name="Google Shape;11811;p65"/>
              <p:cNvGrpSpPr/>
              <p:nvPr/>
            </p:nvGrpSpPr>
            <p:grpSpPr>
              <a:xfrm>
                <a:off x="4017360" y="3342061"/>
                <a:ext cx="37870" cy="32380"/>
                <a:chOff x="4017360" y="3342061"/>
                <a:chExt cx="37870" cy="32380"/>
              </a:xfrm>
            </p:grpSpPr>
            <p:sp>
              <p:nvSpPr>
                <p:cNvPr id="11812" name="Google Shape;11812;p65"/>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3" name="Google Shape;11813;p65"/>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814" name="Google Shape;11814;p65"/>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5" name="Google Shape;11815;p65"/>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816" name="Google Shape;11816;p65"/>
              <p:cNvGrpSpPr/>
              <p:nvPr/>
            </p:nvGrpSpPr>
            <p:grpSpPr>
              <a:xfrm>
                <a:off x="3750870" y="3418650"/>
                <a:ext cx="37776" cy="32380"/>
                <a:chOff x="3750870" y="3418650"/>
                <a:chExt cx="37776" cy="32380"/>
              </a:xfrm>
            </p:grpSpPr>
            <p:sp>
              <p:nvSpPr>
                <p:cNvPr id="11817" name="Google Shape;11817;p65"/>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8" name="Google Shape;11818;p65"/>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19" name="Google Shape;11819;p65"/>
              <p:cNvGrpSpPr/>
              <p:nvPr/>
            </p:nvGrpSpPr>
            <p:grpSpPr>
              <a:xfrm>
                <a:off x="3632509" y="3274438"/>
                <a:ext cx="37783" cy="32357"/>
                <a:chOff x="3632509" y="3274438"/>
                <a:chExt cx="37783" cy="32357"/>
              </a:xfrm>
            </p:grpSpPr>
            <p:sp>
              <p:nvSpPr>
                <p:cNvPr id="11820" name="Google Shape;11820;p65"/>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1" name="Google Shape;11821;p65"/>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22" name="Google Shape;11822;p65"/>
              <p:cNvGrpSpPr/>
              <p:nvPr/>
            </p:nvGrpSpPr>
            <p:grpSpPr>
              <a:xfrm>
                <a:off x="3906424" y="3297561"/>
                <a:ext cx="37776" cy="32451"/>
                <a:chOff x="3906424" y="3297561"/>
                <a:chExt cx="37776" cy="32451"/>
              </a:xfrm>
            </p:grpSpPr>
            <p:sp>
              <p:nvSpPr>
                <p:cNvPr id="11823" name="Google Shape;11823;p65"/>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4" name="Google Shape;11824;p65"/>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25" name="Google Shape;11825;p65"/>
              <p:cNvGrpSpPr/>
              <p:nvPr/>
            </p:nvGrpSpPr>
            <p:grpSpPr>
              <a:xfrm>
                <a:off x="3866084" y="3412107"/>
                <a:ext cx="37776" cy="32357"/>
                <a:chOff x="3866084" y="3412107"/>
                <a:chExt cx="37776" cy="32357"/>
              </a:xfrm>
            </p:grpSpPr>
            <p:sp>
              <p:nvSpPr>
                <p:cNvPr id="11826" name="Google Shape;11826;p65"/>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7" name="Google Shape;11827;p65"/>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28" name="Google Shape;11828;p65"/>
              <p:cNvGrpSpPr/>
              <p:nvPr/>
            </p:nvGrpSpPr>
            <p:grpSpPr>
              <a:xfrm>
                <a:off x="4023919" y="3766409"/>
                <a:ext cx="37783" cy="32357"/>
                <a:chOff x="4023919" y="3766409"/>
                <a:chExt cx="37783" cy="32357"/>
              </a:xfrm>
            </p:grpSpPr>
            <p:sp>
              <p:nvSpPr>
                <p:cNvPr id="11829" name="Google Shape;11829;p65"/>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0" name="Google Shape;11830;p65"/>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31" name="Google Shape;11831;p65"/>
              <p:cNvGrpSpPr/>
              <p:nvPr/>
            </p:nvGrpSpPr>
            <p:grpSpPr>
              <a:xfrm>
                <a:off x="3973882" y="3779449"/>
                <a:ext cx="37776" cy="32357"/>
                <a:chOff x="3973882" y="3779449"/>
                <a:chExt cx="37776" cy="32357"/>
              </a:xfrm>
            </p:grpSpPr>
            <p:sp>
              <p:nvSpPr>
                <p:cNvPr id="11832" name="Google Shape;11832;p65"/>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3" name="Google Shape;11833;p65"/>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34" name="Google Shape;11834;p65"/>
              <p:cNvGrpSpPr/>
              <p:nvPr/>
            </p:nvGrpSpPr>
            <p:grpSpPr>
              <a:xfrm>
                <a:off x="4073398" y="3838028"/>
                <a:ext cx="37776" cy="32380"/>
                <a:chOff x="4073398" y="3838028"/>
                <a:chExt cx="37776" cy="32380"/>
              </a:xfrm>
            </p:grpSpPr>
            <p:sp>
              <p:nvSpPr>
                <p:cNvPr id="11835" name="Google Shape;11835;p65"/>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6" name="Google Shape;11836;p65"/>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37" name="Google Shape;11837;p65"/>
              <p:cNvGrpSpPr/>
              <p:nvPr/>
            </p:nvGrpSpPr>
            <p:grpSpPr>
              <a:xfrm>
                <a:off x="4342672" y="4144496"/>
                <a:ext cx="37752" cy="32364"/>
                <a:chOff x="4342672" y="4144496"/>
                <a:chExt cx="37752" cy="32364"/>
              </a:xfrm>
            </p:grpSpPr>
            <p:sp>
              <p:nvSpPr>
                <p:cNvPr id="11838" name="Google Shape;11838;p65"/>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9" name="Google Shape;11839;p65"/>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40" name="Google Shape;11840;p65"/>
              <p:cNvGrpSpPr/>
              <p:nvPr/>
            </p:nvGrpSpPr>
            <p:grpSpPr>
              <a:xfrm>
                <a:off x="4406386" y="4056872"/>
                <a:ext cx="37783" cy="32364"/>
                <a:chOff x="4406386" y="4056872"/>
                <a:chExt cx="37783" cy="32364"/>
              </a:xfrm>
            </p:grpSpPr>
            <p:sp>
              <p:nvSpPr>
                <p:cNvPr id="11841" name="Google Shape;11841;p65"/>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2" name="Google Shape;11842;p65"/>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43" name="Google Shape;11843;p65"/>
              <p:cNvGrpSpPr/>
              <p:nvPr/>
            </p:nvGrpSpPr>
            <p:grpSpPr>
              <a:xfrm>
                <a:off x="4284416" y="4245254"/>
                <a:ext cx="37783" cy="32357"/>
                <a:chOff x="4284416" y="4245254"/>
                <a:chExt cx="37783" cy="32357"/>
              </a:xfrm>
            </p:grpSpPr>
            <p:sp>
              <p:nvSpPr>
                <p:cNvPr id="11844" name="Google Shape;11844;p65"/>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5" name="Google Shape;11845;p65"/>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46" name="Google Shape;11846;p65"/>
              <p:cNvGrpSpPr/>
              <p:nvPr/>
            </p:nvGrpSpPr>
            <p:grpSpPr>
              <a:xfrm>
                <a:off x="4219057" y="4331258"/>
                <a:ext cx="37776" cy="32364"/>
                <a:chOff x="4219057" y="4331258"/>
                <a:chExt cx="37776" cy="32364"/>
              </a:xfrm>
            </p:grpSpPr>
            <p:sp>
              <p:nvSpPr>
                <p:cNvPr id="11847" name="Google Shape;11847;p65"/>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8" name="Google Shape;11848;p65"/>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49" name="Google Shape;11849;p65"/>
              <p:cNvGrpSpPr/>
              <p:nvPr/>
            </p:nvGrpSpPr>
            <p:grpSpPr>
              <a:xfrm>
                <a:off x="4204122" y="4141688"/>
                <a:ext cx="33497" cy="28699"/>
                <a:chOff x="4204122" y="4141688"/>
                <a:chExt cx="33497" cy="28699"/>
              </a:xfrm>
            </p:grpSpPr>
            <p:sp>
              <p:nvSpPr>
                <p:cNvPr id="11850" name="Google Shape;11850;p65"/>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1" name="Google Shape;11851;p65"/>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52" name="Google Shape;11852;p65"/>
              <p:cNvGrpSpPr/>
              <p:nvPr/>
            </p:nvGrpSpPr>
            <p:grpSpPr>
              <a:xfrm>
                <a:off x="4301546" y="4003869"/>
                <a:ext cx="38916" cy="33324"/>
                <a:chOff x="4301546" y="4003869"/>
                <a:chExt cx="38916" cy="33324"/>
              </a:xfrm>
            </p:grpSpPr>
            <p:sp>
              <p:nvSpPr>
                <p:cNvPr id="11853" name="Google Shape;11853;p65"/>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4" name="Google Shape;11854;p65"/>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55" name="Google Shape;11855;p65"/>
              <p:cNvGrpSpPr/>
              <p:nvPr/>
            </p:nvGrpSpPr>
            <p:grpSpPr>
              <a:xfrm>
                <a:off x="4210681" y="3924669"/>
                <a:ext cx="36549" cy="31366"/>
                <a:chOff x="4210681" y="3924669"/>
                <a:chExt cx="36549" cy="31366"/>
              </a:xfrm>
            </p:grpSpPr>
            <p:sp>
              <p:nvSpPr>
                <p:cNvPr id="11856" name="Google Shape;11856;p65"/>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7" name="Google Shape;11857;p65"/>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58" name="Google Shape;11858;p65"/>
              <p:cNvGrpSpPr/>
              <p:nvPr/>
            </p:nvGrpSpPr>
            <p:grpSpPr>
              <a:xfrm>
                <a:off x="3987771" y="3628874"/>
                <a:ext cx="31499" cy="26993"/>
                <a:chOff x="3987771" y="3628874"/>
                <a:chExt cx="31499" cy="26993"/>
              </a:xfrm>
            </p:grpSpPr>
            <p:sp>
              <p:nvSpPr>
                <p:cNvPr id="11859" name="Google Shape;11859;p65"/>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0" name="Google Shape;11860;p65"/>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61" name="Google Shape;11861;p65"/>
              <p:cNvGrpSpPr/>
              <p:nvPr/>
            </p:nvGrpSpPr>
            <p:grpSpPr>
              <a:xfrm>
                <a:off x="4087382" y="3775674"/>
                <a:ext cx="31405" cy="26898"/>
                <a:chOff x="4087382" y="3775674"/>
                <a:chExt cx="31405" cy="26898"/>
              </a:xfrm>
            </p:grpSpPr>
            <p:sp>
              <p:nvSpPr>
                <p:cNvPr id="11862" name="Google Shape;11862;p65"/>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3" name="Google Shape;11863;p65"/>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64" name="Google Shape;11864;p65"/>
              <p:cNvGrpSpPr/>
              <p:nvPr/>
            </p:nvGrpSpPr>
            <p:grpSpPr>
              <a:xfrm>
                <a:off x="4118873" y="3856637"/>
                <a:ext cx="31405" cy="26906"/>
                <a:chOff x="4118873" y="3856637"/>
                <a:chExt cx="31405" cy="26906"/>
              </a:xfrm>
            </p:grpSpPr>
            <p:sp>
              <p:nvSpPr>
                <p:cNvPr id="11865" name="Google Shape;11865;p65"/>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6" name="Google Shape;11866;p65"/>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67" name="Google Shape;11867;p65"/>
              <p:cNvGrpSpPr/>
              <p:nvPr/>
            </p:nvGrpSpPr>
            <p:grpSpPr>
              <a:xfrm>
                <a:off x="4168541" y="3639523"/>
                <a:ext cx="31499" cy="26906"/>
                <a:chOff x="4168541" y="3639523"/>
                <a:chExt cx="31499" cy="26906"/>
              </a:xfrm>
            </p:grpSpPr>
            <p:sp>
              <p:nvSpPr>
                <p:cNvPr id="11868" name="Google Shape;11868;p65"/>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9" name="Google Shape;11869;p65"/>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70" name="Google Shape;11870;p65"/>
              <p:cNvGrpSpPr/>
              <p:nvPr/>
            </p:nvGrpSpPr>
            <p:grpSpPr>
              <a:xfrm>
                <a:off x="3965789" y="3393545"/>
                <a:ext cx="31405" cy="26945"/>
                <a:chOff x="3965789" y="3393545"/>
                <a:chExt cx="31405" cy="26945"/>
              </a:xfrm>
            </p:grpSpPr>
            <p:sp>
              <p:nvSpPr>
                <p:cNvPr id="11871" name="Google Shape;11871;p65"/>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2" name="Google Shape;11872;p65"/>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73" name="Google Shape;11873;p65"/>
              <p:cNvGrpSpPr/>
              <p:nvPr/>
            </p:nvGrpSpPr>
            <p:grpSpPr>
              <a:xfrm>
                <a:off x="3925166" y="3491008"/>
                <a:ext cx="31405" cy="27001"/>
                <a:chOff x="3925166" y="3491008"/>
                <a:chExt cx="31405" cy="27001"/>
              </a:xfrm>
            </p:grpSpPr>
            <p:sp>
              <p:nvSpPr>
                <p:cNvPr id="11874" name="Google Shape;11874;p65"/>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5" name="Google Shape;11875;p65"/>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76" name="Google Shape;11876;p65"/>
              <p:cNvGrpSpPr/>
              <p:nvPr/>
            </p:nvGrpSpPr>
            <p:grpSpPr>
              <a:xfrm>
                <a:off x="3682845" y="3340976"/>
                <a:ext cx="31397" cy="26898"/>
                <a:chOff x="3682845" y="3340976"/>
                <a:chExt cx="31397" cy="26898"/>
              </a:xfrm>
            </p:grpSpPr>
            <p:sp>
              <p:nvSpPr>
                <p:cNvPr id="11877" name="Google Shape;11877;p65"/>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8" name="Google Shape;11878;p65"/>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79" name="Google Shape;11879;p65"/>
              <p:cNvGrpSpPr/>
              <p:nvPr/>
            </p:nvGrpSpPr>
            <p:grpSpPr>
              <a:xfrm>
                <a:off x="3795393" y="3353725"/>
                <a:ext cx="31499" cy="26993"/>
                <a:chOff x="3795393" y="3353725"/>
                <a:chExt cx="31499" cy="26993"/>
              </a:xfrm>
            </p:grpSpPr>
            <p:sp>
              <p:nvSpPr>
                <p:cNvPr id="11880" name="Google Shape;11880;p65"/>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1" name="Google Shape;11881;p65"/>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82" name="Google Shape;11882;p65"/>
              <p:cNvGrpSpPr/>
              <p:nvPr/>
            </p:nvGrpSpPr>
            <p:grpSpPr>
              <a:xfrm>
                <a:off x="4176909" y="4363221"/>
                <a:ext cx="38924" cy="33316"/>
                <a:chOff x="4176909" y="4363221"/>
                <a:chExt cx="38924" cy="33316"/>
              </a:xfrm>
            </p:grpSpPr>
            <p:sp>
              <p:nvSpPr>
                <p:cNvPr id="11883" name="Google Shape;11883;p65"/>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4" name="Google Shape;11884;p65"/>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85" name="Google Shape;11885;p65"/>
              <p:cNvGrpSpPr/>
              <p:nvPr/>
            </p:nvGrpSpPr>
            <p:grpSpPr>
              <a:xfrm>
                <a:off x="4226191" y="4007660"/>
                <a:ext cx="33560" cy="28770"/>
                <a:chOff x="4226191" y="4007660"/>
                <a:chExt cx="33560" cy="28770"/>
              </a:xfrm>
            </p:grpSpPr>
            <p:sp>
              <p:nvSpPr>
                <p:cNvPr id="11886" name="Google Shape;11886;p65"/>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7" name="Google Shape;11887;p65"/>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88" name="Google Shape;11888;p65"/>
              <p:cNvGrpSpPr/>
              <p:nvPr/>
            </p:nvGrpSpPr>
            <p:grpSpPr>
              <a:xfrm>
                <a:off x="3597785" y="3377045"/>
                <a:ext cx="33591" cy="28699"/>
                <a:chOff x="3597785" y="3377045"/>
                <a:chExt cx="33591" cy="28699"/>
              </a:xfrm>
            </p:grpSpPr>
            <p:sp>
              <p:nvSpPr>
                <p:cNvPr id="11889" name="Google Shape;11889;p65"/>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0" name="Google Shape;11890;p65"/>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91" name="Google Shape;11891;p65"/>
              <p:cNvGrpSpPr/>
              <p:nvPr/>
            </p:nvGrpSpPr>
            <p:grpSpPr>
              <a:xfrm>
                <a:off x="3887870" y="3669796"/>
                <a:ext cx="33591" cy="28692"/>
                <a:chOff x="3887870" y="3669796"/>
                <a:chExt cx="33591" cy="28692"/>
              </a:xfrm>
            </p:grpSpPr>
            <p:sp>
              <p:nvSpPr>
                <p:cNvPr id="11892" name="Google Shape;11892;p65"/>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3" name="Google Shape;11893;p65"/>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94" name="Google Shape;11894;p65"/>
              <p:cNvGrpSpPr/>
              <p:nvPr/>
            </p:nvGrpSpPr>
            <p:grpSpPr>
              <a:xfrm>
                <a:off x="3818320" y="3481625"/>
                <a:ext cx="33497" cy="28770"/>
                <a:chOff x="3818320" y="3481625"/>
                <a:chExt cx="33497" cy="28770"/>
              </a:xfrm>
            </p:grpSpPr>
            <p:sp>
              <p:nvSpPr>
                <p:cNvPr id="11895" name="Google Shape;11895;p65"/>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6" name="Google Shape;11896;p65"/>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97" name="Google Shape;11897;p65"/>
              <p:cNvGrpSpPr/>
              <p:nvPr/>
            </p:nvGrpSpPr>
            <p:grpSpPr>
              <a:xfrm>
                <a:off x="4278139" y="4120948"/>
                <a:ext cx="37492" cy="32129"/>
                <a:chOff x="4278139" y="4120948"/>
                <a:chExt cx="37492" cy="32129"/>
              </a:xfrm>
            </p:grpSpPr>
            <p:sp>
              <p:nvSpPr>
                <p:cNvPr id="11898" name="Google Shape;11898;p65"/>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9" name="Google Shape;11899;p65"/>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00" name="Google Shape;11900;p65"/>
              <p:cNvGrpSpPr/>
              <p:nvPr/>
            </p:nvGrpSpPr>
            <p:grpSpPr>
              <a:xfrm>
                <a:off x="4419898" y="3977388"/>
                <a:ext cx="33497" cy="28692"/>
                <a:chOff x="4419898" y="3977388"/>
                <a:chExt cx="33497" cy="28692"/>
              </a:xfrm>
            </p:grpSpPr>
            <p:sp>
              <p:nvSpPr>
                <p:cNvPr id="11901" name="Google Shape;11901;p65"/>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2" name="Google Shape;11902;p65"/>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03" name="Google Shape;11903;p65"/>
              <p:cNvGrpSpPr/>
              <p:nvPr/>
            </p:nvGrpSpPr>
            <p:grpSpPr>
              <a:xfrm>
                <a:off x="4158930" y="4034684"/>
                <a:ext cx="33497" cy="28762"/>
                <a:chOff x="4158930" y="4034684"/>
                <a:chExt cx="33497" cy="28762"/>
              </a:xfrm>
            </p:grpSpPr>
            <p:sp>
              <p:nvSpPr>
                <p:cNvPr id="11904" name="Google Shape;11904;p65"/>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5" name="Google Shape;11905;p65"/>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06" name="Google Shape;11906;p65"/>
              <p:cNvGrpSpPr/>
              <p:nvPr/>
            </p:nvGrpSpPr>
            <p:grpSpPr>
              <a:xfrm>
                <a:off x="4134949" y="3957049"/>
                <a:ext cx="33497" cy="28770"/>
                <a:chOff x="4134949" y="3957049"/>
                <a:chExt cx="33497" cy="28770"/>
              </a:xfrm>
            </p:grpSpPr>
            <p:sp>
              <p:nvSpPr>
                <p:cNvPr id="11907" name="Google Shape;11907;p65"/>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8" name="Google Shape;11908;p65"/>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09" name="Google Shape;11909;p65"/>
              <p:cNvGrpSpPr/>
              <p:nvPr/>
            </p:nvGrpSpPr>
            <p:grpSpPr>
              <a:xfrm>
                <a:off x="4193653" y="4184403"/>
                <a:ext cx="43580" cy="37264"/>
                <a:chOff x="4193653" y="4184403"/>
                <a:chExt cx="43580" cy="37264"/>
              </a:xfrm>
            </p:grpSpPr>
            <p:sp>
              <p:nvSpPr>
                <p:cNvPr id="11910" name="Google Shape;11910;p65"/>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1" name="Google Shape;11911;p65"/>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12" name="Google Shape;11912;p65"/>
              <p:cNvGrpSpPr/>
              <p:nvPr/>
            </p:nvGrpSpPr>
            <p:grpSpPr>
              <a:xfrm>
                <a:off x="4343600" y="3943844"/>
                <a:ext cx="43580" cy="37312"/>
                <a:chOff x="4343600" y="3943844"/>
                <a:chExt cx="43580" cy="37312"/>
              </a:xfrm>
            </p:grpSpPr>
            <p:sp>
              <p:nvSpPr>
                <p:cNvPr id="11913" name="Google Shape;11913;p65"/>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4" name="Google Shape;11914;p65"/>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15" name="Google Shape;11915;p65"/>
              <p:cNvGrpSpPr/>
              <p:nvPr/>
            </p:nvGrpSpPr>
            <p:grpSpPr>
              <a:xfrm>
                <a:off x="4172339" y="3381693"/>
                <a:ext cx="31499" cy="27001"/>
                <a:chOff x="4172339" y="3381693"/>
                <a:chExt cx="31499" cy="27001"/>
              </a:xfrm>
            </p:grpSpPr>
            <p:sp>
              <p:nvSpPr>
                <p:cNvPr id="11916" name="Google Shape;11916;p65"/>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7" name="Google Shape;11917;p65"/>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spTree>
    <p:extLst>
      <p:ext uri="{BB962C8B-B14F-4D97-AF65-F5344CB8AC3E}">
        <p14:creationId xmlns:p14="http://schemas.microsoft.com/office/powerpoint/2010/main" val="208161795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组合 15"/>
          <p:cNvGrpSpPr/>
          <p:nvPr/>
        </p:nvGrpSpPr>
        <p:grpSpPr>
          <a:xfrm>
            <a:off x="1266826" y="4128557"/>
            <a:ext cx="2186274" cy="993620"/>
            <a:chOff x="1170903" y="4077757"/>
            <a:chExt cx="2241975" cy="993620"/>
          </a:xfrm>
        </p:grpSpPr>
        <p:sp>
          <p:nvSpPr>
            <p:cNvPr id="9" name="矩形 8"/>
            <p:cNvSpPr/>
            <p:nvPr/>
          </p:nvSpPr>
          <p:spPr>
            <a:xfrm>
              <a:off x="1170904" y="4554632"/>
              <a:ext cx="2241974" cy="516745"/>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sz="12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endParaRPr lang="zh-CN" altLang="en-US" sz="12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0" name="矩形 9"/>
            <p:cNvSpPr/>
            <p:nvPr/>
          </p:nvSpPr>
          <p:spPr>
            <a:xfrm>
              <a:off x="1170903" y="4077757"/>
              <a:ext cx="2241974" cy="397160"/>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17" name="组合 16"/>
          <p:cNvGrpSpPr/>
          <p:nvPr/>
        </p:nvGrpSpPr>
        <p:grpSpPr>
          <a:xfrm>
            <a:off x="3757517" y="4128557"/>
            <a:ext cx="2186274" cy="993620"/>
            <a:chOff x="1170903" y="4077757"/>
            <a:chExt cx="2241975" cy="993620"/>
          </a:xfrm>
        </p:grpSpPr>
        <p:sp>
          <p:nvSpPr>
            <p:cNvPr id="18" name="矩形 17"/>
            <p:cNvSpPr/>
            <p:nvPr/>
          </p:nvSpPr>
          <p:spPr>
            <a:xfrm>
              <a:off x="1170904" y="4554632"/>
              <a:ext cx="2241974" cy="516745"/>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sz="12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endParaRPr lang="zh-CN" altLang="en-US" sz="12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9" name="矩形 18"/>
            <p:cNvSpPr/>
            <p:nvPr/>
          </p:nvSpPr>
          <p:spPr>
            <a:xfrm>
              <a:off x="1170903" y="4077757"/>
              <a:ext cx="2241974" cy="397160"/>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20" name="组合 19"/>
          <p:cNvGrpSpPr/>
          <p:nvPr/>
        </p:nvGrpSpPr>
        <p:grpSpPr>
          <a:xfrm>
            <a:off x="6248208" y="4128557"/>
            <a:ext cx="2186274" cy="993620"/>
            <a:chOff x="1170903" y="4077757"/>
            <a:chExt cx="2241975" cy="993620"/>
          </a:xfrm>
        </p:grpSpPr>
        <p:sp>
          <p:nvSpPr>
            <p:cNvPr id="21" name="矩形 20"/>
            <p:cNvSpPr/>
            <p:nvPr/>
          </p:nvSpPr>
          <p:spPr>
            <a:xfrm>
              <a:off x="1170904" y="4554632"/>
              <a:ext cx="2241974" cy="516745"/>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sz="12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endParaRPr lang="zh-CN" altLang="en-US" sz="12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2" name="矩形 21"/>
            <p:cNvSpPr/>
            <p:nvPr/>
          </p:nvSpPr>
          <p:spPr>
            <a:xfrm>
              <a:off x="1170903" y="4077757"/>
              <a:ext cx="2241974" cy="397160"/>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23" name="组合 22"/>
          <p:cNvGrpSpPr/>
          <p:nvPr/>
        </p:nvGrpSpPr>
        <p:grpSpPr>
          <a:xfrm>
            <a:off x="8738899" y="4128557"/>
            <a:ext cx="2186274" cy="993620"/>
            <a:chOff x="1170903" y="4077757"/>
            <a:chExt cx="2241975" cy="993620"/>
          </a:xfrm>
        </p:grpSpPr>
        <p:sp>
          <p:nvSpPr>
            <p:cNvPr id="24" name="矩形 23"/>
            <p:cNvSpPr/>
            <p:nvPr/>
          </p:nvSpPr>
          <p:spPr>
            <a:xfrm>
              <a:off x="1170904" y="4554632"/>
              <a:ext cx="2241974" cy="516745"/>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sz="12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endParaRPr lang="zh-CN" altLang="en-US" sz="12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5" name="矩形 24"/>
            <p:cNvSpPr/>
            <p:nvPr/>
          </p:nvSpPr>
          <p:spPr>
            <a:xfrm>
              <a:off x="1170903" y="4077757"/>
              <a:ext cx="2241974" cy="397160"/>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26" name="组合 25"/>
          <p:cNvGrpSpPr/>
          <p:nvPr/>
        </p:nvGrpSpPr>
        <p:grpSpPr>
          <a:xfrm>
            <a:off x="464457" y="300521"/>
            <a:ext cx="11099571" cy="523220"/>
            <a:chOff x="464457" y="300521"/>
            <a:chExt cx="11099571" cy="523220"/>
          </a:xfrm>
        </p:grpSpPr>
        <p:sp>
          <p:nvSpPr>
            <p:cNvPr id="27" name="箭头: V 形 151"/>
            <p:cNvSpPr/>
            <p:nvPr/>
          </p:nvSpPr>
          <p:spPr>
            <a:xfrm>
              <a:off x="464457"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8" name="箭头: V 形 152"/>
            <p:cNvSpPr/>
            <p:nvPr/>
          </p:nvSpPr>
          <p:spPr>
            <a:xfrm>
              <a:off x="745335"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29" name="直接连接符 28"/>
            <p:cNvCxnSpPr>
              <a:cxnSpLocks/>
              <a:stCxn id="35" idx="3"/>
            </p:cNvCxnSpPr>
            <p:nvPr/>
          </p:nvCxnSpPr>
          <p:spPr>
            <a:xfrm>
              <a:off x="3769269" y="562131"/>
              <a:ext cx="7286446" cy="39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34" name="组合 33"/>
            <p:cNvGrpSpPr/>
            <p:nvPr/>
          </p:nvGrpSpPr>
          <p:grpSpPr>
            <a:xfrm>
              <a:off x="11239724" y="468469"/>
              <a:ext cx="324304" cy="187323"/>
              <a:chOff x="9419771" y="-562044"/>
              <a:chExt cx="551543" cy="187323"/>
            </a:xfrm>
          </p:grpSpPr>
          <p:cxnSp>
            <p:nvCxnSpPr>
              <p:cNvPr id="36" name="直接连接符 35"/>
              <p:cNvCxnSpPr/>
              <p:nvPr/>
            </p:nvCxnSpPr>
            <p:spPr>
              <a:xfrm>
                <a:off x="9419771" y="-562044"/>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37" name="直接连接符 36"/>
              <p:cNvCxnSpPr/>
              <p:nvPr/>
            </p:nvCxnSpPr>
            <p:spPr>
              <a:xfrm>
                <a:off x="9419771" y="-468382"/>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a:off x="9419771" y="-374721"/>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grpSp>
        <p:sp>
          <p:nvSpPr>
            <p:cNvPr id="35" name="文本框 34"/>
            <p:cNvSpPr txBox="1"/>
            <p:nvPr/>
          </p:nvSpPr>
          <p:spPr>
            <a:xfrm>
              <a:off x="1189717" y="300521"/>
              <a:ext cx="2579552" cy="523220"/>
            </a:xfrm>
            <a:prstGeom prst="rect">
              <a:avLst/>
            </a:prstGeom>
            <a:noFill/>
          </p:spPr>
          <p:txBody>
            <a:bodyPr wrap="none" rtlCol="0">
              <a:spAutoFit/>
              <a:scene3d>
                <a:camera prst="orthographicFront"/>
                <a:lightRig rig="threePt" dir="t"/>
              </a:scene3d>
              <a:sp3d contourW="12700"/>
            </a:bodyPr>
            <a:lstStyle/>
            <a:p>
              <a:r>
                <a:rPr lang="en-US" altLang="zh-CN"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pic>
        <p:nvPicPr>
          <p:cNvPr id="42" name="图片占位符 41">
            <a:extLst>
              <a:ext uri="{FF2B5EF4-FFF2-40B4-BE49-F238E27FC236}">
                <a16:creationId xmlns:a16="http://schemas.microsoft.com/office/drawing/2014/main" id="{D57AAC7B-5E67-5445-A96D-83168DCEDDE7}"/>
              </a:ext>
            </a:extLst>
          </p:cNvPr>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16713" r="16713"/>
          <a:stretch>
            <a:fillRect/>
          </a:stretch>
        </p:blipFill>
        <p:spPr/>
      </p:pic>
      <p:pic>
        <p:nvPicPr>
          <p:cNvPr id="40" name="图片占位符 39">
            <a:extLst>
              <a:ext uri="{FF2B5EF4-FFF2-40B4-BE49-F238E27FC236}">
                <a16:creationId xmlns:a16="http://schemas.microsoft.com/office/drawing/2014/main" id="{16314E0D-EDD9-0B42-870A-273BD9F568C1}"/>
              </a:ext>
            </a:extLst>
          </p:cNvPr>
          <p:cNvPicPr>
            <a:picLocks noGrp="1" noChangeAspect="1"/>
          </p:cNvPicPr>
          <p:nvPr>
            <p:ph type="pic" sz="quarter" idx="11"/>
          </p:nvPr>
        </p:nvPicPr>
        <p:blipFill>
          <a:blip r:embed="rId4" cstate="print">
            <a:extLst>
              <a:ext uri="{28A0092B-C50C-407E-A947-70E740481C1C}">
                <a14:useLocalDpi xmlns:a14="http://schemas.microsoft.com/office/drawing/2010/main" val="0"/>
              </a:ext>
            </a:extLst>
          </a:blip>
          <a:srcRect l="16695" r="16695"/>
          <a:stretch>
            <a:fillRect/>
          </a:stretch>
        </p:blipFill>
        <p:spPr/>
      </p:pic>
      <p:pic>
        <p:nvPicPr>
          <p:cNvPr id="15" name="图片占位符 14">
            <a:extLst>
              <a:ext uri="{FF2B5EF4-FFF2-40B4-BE49-F238E27FC236}">
                <a16:creationId xmlns:a16="http://schemas.microsoft.com/office/drawing/2014/main" id="{74613A3E-E3D0-3D4E-9DF5-4B7C8AA42331}"/>
              </a:ext>
            </a:extLst>
          </p:cNvPr>
          <p:cNvPicPr>
            <a:picLocks noGrp="1" noChangeAspect="1"/>
          </p:cNvPicPr>
          <p:nvPr>
            <p:ph type="pic" sz="quarter" idx="12"/>
          </p:nvPr>
        </p:nvPicPr>
        <p:blipFill>
          <a:blip r:embed="rId5" cstate="print">
            <a:extLst>
              <a:ext uri="{28A0092B-C50C-407E-A947-70E740481C1C}">
                <a14:useLocalDpi xmlns:a14="http://schemas.microsoft.com/office/drawing/2010/main" val="0"/>
              </a:ext>
            </a:extLst>
          </a:blip>
          <a:srcRect l="16695" r="16695"/>
          <a:stretch>
            <a:fillRect/>
          </a:stretch>
        </p:blipFill>
        <p:spPr/>
      </p:pic>
      <p:pic>
        <p:nvPicPr>
          <p:cNvPr id="13" name="图片占位符 12">
            <a:extLst>
              <a:ext uri="{FF2B5EF4-FFF2-40B4-BE49-F238E27FC236}">
                <a16:creationId xmlns:a16="http://schemas.microsoft.com/office/drawing/2014/main" id="{114B0D8C-78D5-524F-8D82-5AFDA4CC8427}"/>
              </a:ext>
            </a:extLst>
          </p:cNvPr>
          <p:cNvPicPr>
            <a:picLocks noGrp="1" noChangeAspect="1"/>
          </p:cNvPicPr>
          <p:nvPr>
            <p:ph type="pic" sz="quarter" idx="13"/>
          </p:nvPr>
        </p:nvPicPr>
        <p:blipFill>
          <a:blip r:embed="rId6" cstate="print">
            <a:extLst>
              <a:ext uri="{28A0092B-C50C-407E-A947-70E740481C1C}">
                <a14:useLocalDpi xmlns:a14="http://schemas.microsoft.com/office/drawing/2010/main" val="0"/>
              </a:ext>
            </a:extLst>
          </a:blip>
          <a:srcRect l="16669" r="16669"/>
          <a:stretch>
            <a:fillRect/>
          </a:stretch>
        </p:blipFill>
        <p:spPr/>
      </p:pic>
    </p:spTree>
    <p:extLst>
      <p:ext uri="{BB962C8B-B14F-4D97-AF65-F5344CB8AC3E}">
        <p14:creationId xmlns:p14="http://schemas.microsoft.com/office/powerpoint/2010/main" val="3129924960"/>
      </p:ext>
    </p:extLst>
  </p:cSld>
  <p:clrMapOvr>
    <a:masterClrMapping/>
  </p:clrMapOvr>
  <p:transition spd="slow" advTm="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p:tgtEl>
                                          <p:spTgt spid="16"/>
                                        </p:tgtEl>
                                        <p:attrNameLst>
                                          <p:attrName>ppt_y</p:attrName>
                                        </p:attrNameLst>
                                      </p:cBhvr>
                                      <p:tavLst>
                                        <p:tav tm="0">
                                          <p:val>
                                            <p:strVal val="#ppt_y+#ppt_h*1.125000"/>
                                          </p:val>
                                        </p:tav>
                                        <p:tav tm="100000">
                                          <p:val>
                                            <p:strVal val="#ppt_y"/>
                                          </p:val>
                                        </p:tav>
                                      </p:tavLst>
                                    </p:anim>
                                    <p:animEffect transition="in" filter="wipe(up)">
                                      <p:cBhvr>
                                        <p:cTn id="8" dur="500"/>
                                        <p:tgtEl>
                                          <p:spTgt spid="16"/>
                                        </p:tgtEl>
                                      </p:cBhvr>
                                    </p:animEffect>
                                  </p:childTnLst>
                                </p:cTn>
                              </p:par>
                            </p:childTnLst>
                          </p:cTn>
                        </p:par>
                        <p:par>
                          <p:cTn id="9" fill="hold">
                            <p:stCondLst>
                              <p:cond delay="500"/>
                            </p:stCondLst>
                            <p:childTnLst>
                              <p:par>
                                <p:cTn id="10" presetID="12" presetClass="entr" presetSubtype="4"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p:tgtEl>
                                          <p:spTgt spid="17"/>
                                        </p:tgtEl>
                                        <p:attrNameLst>
                                          <p:attrName>ppt_y</p:attrName>
                                        </p:attrNameLst>
                                      </p:cBhvr>
                                      <p:tavLst>
                                        <p:tav tm="0">
                                          <p:val>
                                            <p:strVal val="#ppt_y+#ppt_h*1.125000"/>
                                          </p:val>
                                        </p:tav>
                                        <p:tav tm="100000">
                                          <p:val>
                                            <p:strVal val="#ppt_y"/>
                                          </p:val>
                                        </p:tav>
                                      </p:tavLst>
                                    </p:anim>
                                    <p:animEffect transition="in" filter="wipe(up)">
                                      <p:cBhvr>
                                        <p:cTn id="13" dur="500"/>
                                        <p:tgtEl>
                                          <p:spTgt spid="17"/>
                                        </p:tgtEl>
                                      </p:cBhvr>
                                    </p:animEffect>
                                  </p:childTnLst>
                                </p:cTn>
                              </p:par>
                            </p:childTnLst>
                          </p:cTn>
                        </p:par>
                        <p:par>
                          <p:cTn id="14" fill="hold">
                            <p:stCondLst>
                              <p:cond delay="1000"/>
                            </p:stCondLst>
                            <p:childTnLst>
                              <p:par>
                                <p:cTn id="15" presetID="12" presetClass="entr" presetSubtype="4"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500"/>
                                        <p:tgtEl>
                                          <p:spTgt spid="20"/>
                                        </p:tgtEl>
                                        <p:attrNameLst>
                                          <p:attrName>ppt_y</p:attrName>
                                        </p:attrNameLst>
                                      </p:cBhvr>
                                      <p:tavLst>
                                        <p:tav tm="0">
                                          <p:val>
                                            <p:strVal val="#ppt_y+#ppt_h*1.125000"/>
                                          </p:val>
                                        </p:tav>
                                        <p:tav tm="100000">
                                          <p:val>
                                            <p:strVal val="#ppt_y"/>
                                          </p:val>
                                        </p:tav>
                                      </p:tavLst>
                                    </p:anim>
                                    <p:animEffect transition="in" filter="wipe(up)">
                                      <p:cBhvr>
                                        <p:cTn id="18" dur="500"/>
                                        <p:tgtEl>
                                          <p:spTgt spid="20"/>
                                        </p:tgtEl>
                                      </p:cBhvr>
                                    </p:animEffect>
                                  </p:childTnLst>
                                </p:cTn>
                              </p:par>
                            </p:childTnLst>
                          </p:cTn>
                        </p:par>
                        <p:par>
                          <p:cTn id="19" fill="hold">
                            <p:stCondLst>
                              <p:cond delay="1500"/>
                            </p:stCondLst>
                            <p:childTnLst>
                              <p:par>
                                <p:cTn id="20" presetID="12" presetClass="entr" presetSubtype="4" fill="hold" nodeType="afterEffect">
                                  <p:stCondLst>
                                    <p:cond delay="0"/>
                                  </p:stCondLst>
                                  <p:childTnLst>
                                    <p:set>
                                      <p:cBhvr>
                                        <p:cTn id="21" dur="1" fill="hold">
                                          <p:stCondLst>
                                            <p:cond delay="0"/>
                                          </p:stCondLst>
                                        </p:cTn>
                                        <p:tgtEl>
                                          <p:spTgt spid="23"/>
                                        </p:tgtEl>
                                        <p:attrNameLst>
                                          <p:attrName>style.visibility</p:attrName>
                                        </p:attrNameLst>
                                      </p:cBhvr>
                                      <p:to>
                                        <p:strVal val="visible"/>
                                      </p:to>
                                    </p:set>
                                    <p:anim calcmode="lin" valueType="num">
                                      <p:cBhvr additive="base">
                                        <p:cTn id="22" dur="500"/>
                                        <p:tgtEl>
                                          <p:spTgt spid="23"/>
                                        </p:tgtEl>
                                        <p:attrNameLst>
                                          <p:attrName>ppt_y</p:attrName>
                                        </p:attrNameLst>
                                      </p:cBhvr>
                                      <p:tavLst>
                                        <p:tav tm="0">
                                          <p:val>
                                            <p:strVal val="#ppt_y+#ppt_h*1.125000"/>
                                          </p:val>
                                        </p:tav>
                                        <p:tav tm="100000">
                                          <p:val>
                                            <p:strVal val="#ppt_y"/>
                                          </p:val>
                                        </p:tav>
                                      </p:tavLst>
                                    </p:anim>
                                    <p:animEffect transition="in" filter="wipe(up)">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p:cNvGrpSpPr/>
          <p:nvPr/>
        </p:nvGrpSpPr>
        <p:grpSpPr>
          <a:xfrm>
            <a:off x="6568487" y="1762689"/>
            <a:ext cx="869714" cy="869714"/>
            <a:chOff x="6568487" y="1762689"/>
            <a:chExt cx="869714" cy="869714"/>
          </a:xfrm>
        </p:grpSpPr>
        <p:sp>
          <p:nvSpPr>
            <p:cNvPr id="10" name="椭圆 9"/>
            <p:cNvSpPr/>
            <p:nvPr/>
          </p:nvSpPr>
          <p:spPr>
            <a:xfrm>
              <a:off x="6568487" y="1762689"/>
              <a:ext cx="869714" cy="8697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 name="Freeform 74"/>
            <p:cNvSpPr>
              <a:spLocks noEditPoints="1"/>
            </p:cNvSpPr>
            <p:nvPr/>
          </p:nvSpPr>
          <p:spPr bwMode="auto">
            <a:xfrm>
              <a:off x="6841418" y="2010027"/>
              <a:ext cx="323850" cy="323850"/>
            </a:xfrm>
            <a:custGeom>
              <a:avLst/>
              <a:gdLst>
                <a:gd name="T0" fmla="*/ 892 w 1018"/>
                <a:gd name="T1" fmla="*/ 102 h 1017"/>
                <a:gd name="T2" fmla="*/ 945 w 1018"/>
                <a:gd name="T3" fmla="*/ 137 h 1017"/>
                <a:gd name="T4" fmla="*/ 73 w 1018"/>
                <a:gd name="T5" fmla="*/ 137 h 1017"/>
                <a:gd name="T6" fmla="*/ 127 w 1018"/>
                <a:gd name="T7" fmla="*/ 102 h 1017"/>
                <a:gd name="T8" fmla="*/ 86 w 1018"/>
                <a:gd name="T9" fmla="*/ 64 h 1017"/>
                <a:gd name="T10" fmla="*/ 4 w 1018"/>
                <a:gd name="T11" fmla="*/ 130 h 1017"/>
                <a:gd name="T12" fmla="*/ 21 w 1018"/>
                <a:gd name="T13" fmla="*/ 983 h 1017"/>
                <a:gd name="T14" fmla="*/ 932 w 1018"/>
                <a:gd name="T15" fmla="*/ 1017 h 1017"/>
                <a:gd name="T16" fmla="*/ 1014 w 1018"/>
                <a:gd name="T17" fmla="*/ 951 h 1017"/>
                <a:gd name="T18" fmla="*/ 996 w 1018"/>
                <a:gd name="T19" fmla="*/ 98 h 1017"/>
                <a:gd name="T20" fmla="*/ 954 w 1018"/>
                <a:gd name="T21" fmla="*/ 922 h 1017"/>
                <a:gd name="T22" fmla="*/ 84 w 1018"/>
                <a:gd name="T23" fmla="*/ 952 h 1017"/>
                <a:gd name="T24" fmla="*/ 197 w 1018"/>
                <a:gd name="T25" fmla="*/ 190 h 1017"/>
                <a:gd name="T26" fmla="*/ 218 w 1018"/>
                <a:gd name="T27" fmla="*/ 14 h 1017"/>
                <a:gd name="T28" fmla="*/ 162 w 1018"/>
                <a:gd name="T29" fmla="*/ 20 h 1017"/>
                <a:gd name="T30" fmla="*/ 191 w 1018"/>
                <a:gd name="T31" fmla="*/ 190 h 1017"/>
                <a:gd name="T32" fmla="*/ 350 w 1018"/>
                <a:gd name="T33" fmla="*/ 31 h 1017"/>
                <a:gd name="T34" fmla="*/ 306 w 1018"/>
                <a:gd name="T35" fmla="*/ 2 h 1017"/>
                <a:gd name="T36" fmla="*/ 296 w 1018"/>
                <a:gd name="T37" fmla="*/ 182 h 1017"/>
                <a:gd name="T38" fmla="*/ 472 w 1018"/>
                <a:gd name="T39" fmla="*/ 176 h 1017"/>
                <a:gd name="T40" fmla="*/ 452 w 1018"/>
                <a:gd name="T41" fmla="*/ 0 h 1017"/>
                <a:gd name="T42" fmla="*/ 413 w 1018"/>
                <a:gd name="T43" fmla="*/ 159 h 1017"/>
                <a:gd name="T44" fmla="*/ 579 w 1018"/>
                <a:gd name="T45" fmla="*/ 190 h 1017"/>
                <a:gd name="T46" fmla="*/ 599 w 1018"/>
                <a:gd name="T47" fmla="*/ 14 h 1017"/>
                <a:gd name="T48" fmla="*/ 543 w 1018"/>
                <a:gd name="T49" fmla="*/ 20 h 1017"/>
                <a:gd name="T50" fmla="*/ 573 w 1018"/>
                <a:gd name="T51" fmla="*/ 190 h 1017"/>
                <a:gd name="T52" fmla="*/ 732 w 1018"/>
                <a:gd name="T53" fmla="*/ 31 h 1017"/>
                <a:gd name="T54" fmla="*/ 688 w 1018"/>
                <a:gd name="T55" fmla="*/ 2 h 1017"/>
                <a:gd name="T56" fmla="*/ 677 w 1018"/>
                <a:gd name="T57" fmla="*/ 182 h 1017"/>
                <a:gd name="T58" fmla="*/ 853 w 1018"/>
                <a:gd name="T59" fmla="*/ 176 h 1017"/>
                <a:gd name="T60" fmla="*/ 834 w 1018"/>
                <a:gd name="T61" fmla="*/ 0 h 1017"/>
                <a:gd name="T62" fmla="*/ 795 w 1018"/>
                <a:gd name="T63" fmla="*/ 159 h 1017"/>
                <a:gd name="T64" fmla="*/ 674 w 1018"/>
                <a:gd name="T65" fmla="*/ 794 h 1017"/>
                <a:gd name="T66" fmla="*/ 627 w 1018"/>
                <a:gd name="T67" fmla="*/ 724 h 1017"/>
                <a:gd name="T68" fmla="*/ 573 w 1018"/>
                <a:gd name="T69" fmla="*/ 741 h 1017"/>
                <a:gd name="T70" fmla="*/ 621 w 1018"/>
                <a:gd name="T71" fmla="*/ 839 h 1017"/>
                <a:gd name="T72" fmla="*/ 737 w 1018"/>
                <a:gd name="T73" fmla="*/ 845 h 1017"/>
                <a:gd name="T74" fmla="*/ 795 w 1018"/>
                <a:gd name="T75" fmla="*/ 747 h 1017"/>
                <a:gd name="T76" fmla="*/ 781 w 1018"/>
                <a:gd name="T77" fmla="*/ 642 h 1017"/>
                <a:gd name="T78" fmla="*/ 776 w 1018"/>
                <a:gd name="T79" fmla="*/ 526 h 1017"/>
                <a:gd name="T80" fmla="*/ 673 w 1018"/>
                <a:gd name="T81" fmla="*/ 478 h 1017"/>
                <a:gd name="T82" fmla="*/ 577 w 1018"/>
                <a:gd name="T83" fmla="*/ 555 h 1017"/>
                <a:gd name="T84" fmla="*/ 604 w 1018"/>
                <a:gd name="T85" fmla="*/ 620 h 1017"/>
                <a:gd name="T86" fmla="*/ 639 w 1018"/>
                <a:gd name="T87" fmla="*/ 570 h 1017"/>
                <a:gd name="T88" fmla="*/ 723 w 1018"/>
                <a:gd name="T89" fmla="*/ 561 h 1017"/>
                <a:gd name="T90" fmla="*/ 683 w 1018"/>
                <a:gd name="T91" fmla="*/ 635 h 1017"/>
                <a:gd name="T92" fmla="*/ 655 w 1018"/>
                <a:gd name="T93" fmla="*/ 681 h 1017"/>
                <a:gd name="T94" fmla="*/ 723 w 1018"/>
                <a:gd name="T95" fmla="*/ 720 h 1017"/>
                <a:gd name="T96" fmla="*/ 683 w 1018"/>
                <a:gd name="T97" fmla="*/ 795 h 1017"/>
                <a:gd name="T98" fmla="*/ 413 w 1018"/>
                <a:gd name="T99" fmla="*/ 859 h 1017"/>
                <a:gd name="T100" fmla="*/ 443 w 1018"/>
                <a:gd name="T101" fmla="*/ 815 h 1017"/>
                <a:gd name="T102" fmla="*/ 351 w 1018"/>
                <a:gd name="T103" fmla="*/ 743 h 1017"/>
                <a:gd name="T104" fmla="*/ 445 w 1018"/>
                <a:gd name="T105" fmla="*/ 576 h 1017"/>
                <a:gd name="T106" fmla="*/ 367 w 1018"/>
                <a:gd name="T107" fmla="*/ 482 h 1017"/>
                <a:gd name="T108" fmla="*/ 255 w 1018"/>
                <a:gd name="T109" fmla="*/ 510 h 1017"/>
                <a:gd name="T110" fmla="*/ 229 w 1018"/>
                <a:gd name="T111" fmla="*/ 606 h 1017"/>
                <a:gd name="T112" fmla="*/ 284 w 1018"/>
                <a:gd name="T113" fmla="*/ 601 h 1017"/>
                <a:gd name="T114" fmla="*/ 334 w 1018"/>
                <a:gd name="T115" fmla="*/ 541 h 1017"/>
                <a:gd name="T116" fmla="*/ 374 w 1018"/>
                <a:gd name="T117" fmla="*/ 613 h 1017"/>
                <a:gd name="T118" fmla="*/ 226 w 1018"/>
                <a:gd name="T119" fmla="*/ 803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8" h="1017">
                  <a:moveTo>
                    <a:pt x="923" y="64"/>
                  </a:moveTo>
                  <a:lnTo>
                    <a:pt x="923" y="64"/>
                  </a:lnTo>
                  <a:lnTo>
                    <a:pt x="916" y="65"/>
                  </a:lnTo>
                  <a:lnTo>
                    <a:pt x="910" y="66"/>
                  </a:lnTo>
                  <a:lnTo>
                    <a:pt x="904" y="69"/>
                  </a:lnTo>
                  <a:lnTo>
                    <a:pt x="900" y="73"/>
                  </a:lnTo>
                  <a:lnTo>
                    <a:pt x="896" y="78"/>
                  </a:lnTo>
                  <a:lnTo>
                    <a:pt x="893" y="83"/>
                  </a:lnTo>
                  <a:lnTo>
                    <a:pt x="892" y="89"/>
                  </a:lnTo>
                  <a:lnTo>
                    <a:pt x="891" y="96"/>
                  </a:lnTo>
                  <a:lnTo>
                    <a:pt x="891" y="96"/>
                  </a:lnTo>
                  <a:lnTo>
                    <a:pt x="892" y="102"/>
                  </a:lnTo>
                  <a:lnTo>
                    <a:pt x="893" y="108"/>
                  </a:lnTo>
                  <a:lnTo>
                    <a:pt x="896" y="113"/>
                  </a:lnTo>
                  <a:lnTo>
                    <a:pt x="900" y="118"/>
                  </a:lnTo>
                  <a:lnTo>
                    <a:pt x="904" y="122"/>
                  </a:lnTo>
                  <a:lnTo>
                    <a:pt x="910" y="125"/>
                  </a:lnTo>
                  <a:lnTo>
                    <a:pt x="916" y="127"/>
                  </a:lnTo>
                  <a:lnTo>
                    <a:pt x="923" y="127"/>
                  </a:lnTo>
                  <a:lnTo>
                    <a:pt x="923" y="127"/>
                  </a:lnTo>
                  <a:lnTo>
                    <a:pt x="929" y="128"/>
                  </a:lnTo>
                  <a:lnTo>
                    <a:pt x="935" y="130"/>
                  </a:lnTo>
                  <a:lnTo>
                    <a:pt x="940" y="132"/>
                  </a:lnTo>
                  <a:lnTo>
                    <a:pt x="945" y="137"/>
                  </a:lnTo>
                  <a:lnTo>
                    <a:pt x="948" y="141"/>
                  </a:lnTo>
                  <a:lnTo>
                    <a:pt x="952" y="146"/>
                  </a:lnTo>
                  <a:lnTo>
                    <a:pt x="954" y="153"/>
                  </a:lnTo>
                  <a:lnTo>
                    <a:pt x="954" y="159"/>
                  </a:lnTo>
                  <a:lnTo>
                    <a:pt x="954" y="318"/>
                  </a:lnTo>
                  <a:lnTo>
                    <a:pt x="63" y="318"/>
                  </a:lnTo>
                  <a:lnTo>
                    <a:pt x="63" y="159"/>
                  </a:lnTo>
                  <a:lnTo>
                    <a:pt x="63" y="159"/>
                  </a:lnTo>
                  <a:lnTo>
                    <a:pt x="64" y="153"/>
                  </a:lnTo>
                  <a:lnTo>
                    <a:pt x="67" y="146"/>
                  </a:lnTo>
                  <a:lnTo>
                    <a:pt x="69" y="141"/>
                  </a:lnTo>
                  <a:lnTo>
                    <a:pt x="73" y="137"/>
                  </a:lnTo>
                  <a:lnTo>
                    <a:pt x="77" y="132"/>
                  </a:lnTo>
                  <a:lnTo>
                    <a:pt x="84" y="130"/>
                  </a:lnTo>
                  <a:lnTo>
                    <a:pt x="89" y="128"/>
                  </a:lnTo>
                  <a:lnTo>
                    <a:pt x="95" y="127"/>
                  </a:lnTo>
                  <a:lnTo>
                    <a:pt x="95" y="127"/>
                  </a:lnTo>
                  <a:lnTo>
                    <a:pt x="102" y="127"/>
                  </a:lnTo>
                  <a:lnTo>
                    <a:pt x="108" y="125"/>
                  </a:lnTo>
                  <a:lnTo>
                    <a:pt x="114" y="122"/>
                  </a:lnTo>
                  <a:lnTo>
                    <a:pt x="118" y="118"/>
                  </a:lnTo>
                  <a:lnTo>
                    <a:pt x="122" y="113"/>
                  </a:lnTo>
                  <a:lnTo>
                    <a:pt x="124" y="108"/>
                  </a:lnTo>
                  <a:lnTo>
                    <a:pt x="127" y="102"/>
                  </a:lnTo>
                  <a:lnTo>
                    <a:pt x="128" y="96"/>
                  </a:lnTo>
                  <a:lnTo>
                    <a:pt x="128" y="96"/>
                  </a:lnTo>
                  <a:lnTo>
                    <a:pt x="127" y="89"/>
                  </a:lnTo>
                  <a:lnTo>
                    <a:pt x="124" y="83"/>
                  </a:lnTo>
                  <a:lnTo>
                    <a:pt x="122" y="78"/>
                  </a:lnTo>
                  <a:lnTo>
                    <a:pt x="118" y="73"/>
                  </a:lnTo>
                  <a:lnTo>
                    <a:pt x="114" y="69"/>
                  </a:lnTo>
                  <a:lnTo>
                    <a:pt x="108" y="66"/>
                  </a:lnTo>
                  <a:lnTo>
                    <a:pt x="102" y="65"/>
                  </a:lnTo>
                  <a:lnTo>
                    <a:pt x="95" y="64"/>
                  </a:lnTo>
                  <a:lnTo>
                    <a:pt x="95" y="64"/>
                  </a:lnTo>
                  <a:lnTo>
                    <a:pt x="86" y="64"/>
                  </a:lnTo>
                  <a:lnTo>
                    <a:pt x="76" y="66"/>
                  </a:lnTo>
                  <a:lnTo>
                    <a:pt x="68" y="68"/>
                  </a:lnTo>
                  <a:lnTo>
                    <a:pt x="58" y="71"/>
                  </a:lnTo>
                  <a:lnTo>
                    <a:pt x="50" y="75"/>
                  </a:lnTo>
                  <a:lnTo>
                    <a:pt x="42" y="80"/>
                  </a:lnTo>
                  <a:lnTo>
                    <a:pt x="35" y="85"/>
                  </a:lnTo>
                  <a:lnTo>
                    <a:pt x="28" y="91"/>
                  </a:lnTo>
                  <a:lnTo>
                    <a:pt x="21" y="98"/>
                  </a:lnTo>
                  <a:lnTo>
                    <a:pt x="16" y="105"/>
                  </a:lnTo>
                  <a:lnTo>
                    <a:pt x="12" y="113"/>
                  </a:lnTo>
                  <a:lnTo>
                    <a:pt x="8" y="122"/>
                  </a:lnTo>
                  <a:lnTo>
                    <a:pt x="4" y="130"/>
                  </a:lnTo>
                  <a:lnTo>
                    <a:pt x="2" y="140"/>
                  </a:lnTo>
                  <a:lnTo>
                    <a:pt x="1" y="149"/>
                  </a:lnTo>
                  <a:lnTo>
                    <a:pt x="0" y="159"/>
                  </a:lnTo>
                  <a:lnTo>
                    <a:pt x="0" y="922"/>
                  </a:lnTo>
                  <a:lnTo>
                    <a:pt x="0" y="922"/>
                  </a:lnTo>
                  <a:lnTo>
                    <a:pt x="1" y="932"/>
                  </a:lnTo>
                  <a:lnTo>
                    <a:pt x="2" y="941"/>
                  </a:lnTo>
                  <a:lnTo>
                    <a:pt x="4" y="951"/>
                  </a:lnTo>
                  <a:lnTo>
                    <a:pt x="8" y="959"/>
                  </a:lnTo>
                  <a:lnTo>
                    <a:pt x="12" y="968"/>
                  </a:lnTo>
                  <a:lnTo>
                    <a:pt x="16" y="976"/>
                  </a:lnTo>
                  <a:lnTo>
                    <a:pt x="21" y="983"/>
                  </a:lnTo>
                  <a:lnTo>
                    <a:pt x="28" y="990"/>
                  </a:lnTo>
                  <a:lnTo>
                    <a:pt x="35" y="996"/>
                  </a:lnTo>
                  <a:lnTo>
                    <a:pt x="42" y="1001"/>
                  </a:lnTo>
                  <a:lnTo>
                    <a:pt x="50" y="1006"/>
                  </a:lnTo>
                  <a:lnTo>
                    <a:pt x="58" y="1010"/>
                  </a:lnTo>
                  <a:lnTo>
                    <a:pt x="68" y="1013"/>
                  </a:lnTo>
                  <a:lnTo>
                    <a:pt x="76" y="1015"/>
                  </a:lnTo>
                  <a:lnTo>
                    <a:pt x="86" y="1017"/>
                  </a:lnTo>
                  <a:lnTo>
                    <a:pt x="95" y="1017"/>
                  </a:lnTo>
                  <a:lnTo>
                    <a:pt x="923" y="1017"/>
                  </a:lnTo>
                  <a:lnTo>
                    <a:pt x="923" y="1017"/>
                  </a:lnTo>
                  <a:lnTo>
                    <a:pt x="932" y="1017"/>
                  </a:lnTo>
                  <a:lnTo>
                    <a:pt x="942" y="1015"/>
                  </a:lnTo>
                  <a:lnTo>
                    <a:pt x="951" y="1013"/>
                  </a:lnTo>
                  <a:lnTo>
                    <a:pt x="959" y="1010"/>
                  </a:lnTo>
                  <a:lnTo>
                    <a:pt x="968" y="1006"/>
                  </a:lnTo>
                  <a:lnTo>
                    <a:pt x="975" y="1001"/>
                  </a:lnTo>
                  <a:lnTo>
                    <a:pt x="983" y="996"/>
                  </a:lnTo>
                  <a:lnTo>
                    <a:pt x="990" y="990"/>
                  </a:lnTo>
                  <a:lnTo>
                    <a:pt x="996" y="983"/>
                  </a:lnTo>
                  <a:lnTo>
                    <a:pt x="1001" y="976"/>
                  </a:lnTo>
                  <a:lnTo>
                    <a:pt x="1006" y="968"/>
                  </a:lnTo>
                  <a:lnTo>
                    <a:pt x="1011" y="959"/>
                  </a:lnTo>
                  <a:lnTo>
                    <a:pt x="1014" y="951"/>
                  </a:lnTo>
                  <a:lnTo>
                    <a:pt x="1016" y="941"/>
                  </a:lnTo>
                  <a:lnTo>
                    <a:pt x="1017" y="932"/>
                  </a:lnTo>
                  <a:lnTo>
                    <a:pt x="1018" y="922"/>
                  </a:lnTo>
                  <a:lnTo>
                    <a:pt x="1018" y="159"/>
                  </a:lnTo>
                  <a:lnTo>
                    <a:pt x="1018" y="159"/>
                  </a:lnTo>
                  <a:lnTo>
                    <a:pt x="1017" y="149"/>
                  </a:lnTo>
                  <a:lnTo>
                    <a:pt x="1016" y="140"/>
                  </a:lnTo>
                  <a:lnTo>
                    <a:pt x="1014" y="130"/>
                  </a:lnTo>
                  <a:lnTo>
                    <a:pt x="1011" y="122"/>
                  </a:lnTo>
                  <a:lnTo>
                    <a:pt x="1006" y="113"/>
                  </a:lnTo>
                  <a:lnTo>
                    <a:pt x="1001" y="105"/>
                  </a:lnTo>
                  <a:lnTo>
                    <a:pt x="996" y="98"/>
                  </a:lnTo>
                  <a:lnTo>
                    <a:pt x="990" y="91"/>
                  </a:lnTo>
                  <a:lnTo>
                    <a:pt x="983" y="85"/>
                  </a:lnTo>
                  <a:lnTo>
                    <a:pt x="975" y="80"/>
                  </a:lnTo>
                  <a:lnTo>
                    <a:pt x="968" y="75"/>
                  </a:lnTo>
                  <a:lnTo>
                    <a:pt x="959" y="71"/>
                  </a:lnTo>
                  <a:lnTo>
                    <a:pt x="951" y="68"/>
                  </a:lnTo>
                  <a:lnTo>
                    <a:pt x="942" y="66"/>
                  </a:lnTo>
                  <a:lnTo>
                    <a:pt x="932" y="64"/>
                  </a:lnTo>
                  <a:lnTo>
                    <a:pt x="923" y="64"/>
                  </a:lnTo>
                  <a:lnTo>
                    <a:pt x="923" y="64"/>
                  </a:lnTo>
                  <a:close/>
                  <a:moveTo>
                    <a:pt x="954" y="922"/>
                  </a:moveTo>
                  <a:lnTo>
                    <a:pt x="954" y="922"/>
                  </a:lnTo>
                  <a:lnTo>
                    <a:pt x="954" y="928"/>
                  </a:lnTo>
                  <a:lnTo>
                    <a:pt x="952" y="935"/>
                  </a:lnTo>
                  <a:lnTo>
                    <a:pt x="948" y="940"/>
                  </a:lnTo>
                  <a:lnTo>
                    <a:pt x="945" y="944"/>
                  </a:lnTo>
                  <a:lnTo>
                    <a:pt x="940" y="949"/>
                  </a:lnTo>
                  <a:lnTo>
                    <a:pt x="935" y="952"/>
                  </a:lnTo>
                  <a:lnTo>
                    <a:pt x="929" y="953"/>
                  </a:lnTo>
                  <a:lnTo>
                    <a:pt x="923" y="954"/>
                  </a:lnTo>
                  <a:lnTo>
                    <a:pt x="95" y="954"/>
                  </a:lnTo>
                  <a:lnTo>
                    <a:pt x="95" y="954"/>
                  </a:lnTo>
                  <a:lnTo>
                    <a:pt x="89" y="953"/>
                  </a:lnTo>
                  <a:lnTo>
                    <a:pt x="84" y="952"/>
                  </a:lnTo>
                  <a:lnTo>
                    <a:pt x="77" y="949"/>
                  </a:lnTo>
                  <a:lnTo>
                    <a:pt x="73" y="944"/>
                  </a:lnTo>
                  <a:lnTo>
                    <a:pt x="69" y="940"/>
                  </a:lnTo>
                  <a:lnTo>
                    <a:pt x="67" y="935"/>
                  </a:lnTo>
                  <a:lnTo>
                    <a:pt x="64" y="928"/>
                  </a:lnTo>
                  <a:lnTo>
                    <a:pt x="63" y="922"/>
                  </a:lnTo>
                  <a:lnTo>
                    <a:pt x="63" y="381"/>
                  </a:lnTo>
                  <a:lnTo>
                    <a:pt x="954" y="381"/>
                  </a:lnTo>
                  <a:lnTo>
                    <a:pt x="954" y="922"/>
                  </a:lnTo>
                  <a:close/>
                  <a:moveTo>
                    <a:pt x="191" y="190"/>
                  </a:moveTo>
                  <a:lnTo>
                    <a:pt x="191" y="190"/>
                  </a:lnTo>
                  <a:lnTo>
                    <a:pt x="197" y="190"/>
                  </a:lnTo>
                  <a:lnTo>
                    <a:pt x="204" y="188"/>
                  </a:lnTo>
                  <a:lnTo>
                    <a:pt x="209" y="185"/>
                  </a:lnTo>
                  <a:lnTo>
                    <a:pt x="214" y="182"/>
                  </a:lnTo>
                  <a:lnTo>
                    <a:pt x="218" y="176"/>
                  </a:lnTo>
                  <a:lnTo>
                    <a:pt x="220" y="171"/>
                  </a:lnTo>
                  <a:lnTo>
                    <a:pt x="222" y="166"/>
                  </a:lnTo>
                  <a:lnTo>
                    <a:pt x="223" y="159"/>
                  </a:lnTo>
                  <a:lnTo>
                    <a:pt x="223" y="31"/>
                  </a:lnTo>
                  <a:lnTo>
                    <a:pt x="223" y="31"/>
                  </a:lnTo>
                  <a:lnTo>
                    <a:pt x="222" y="25"/>
                  </a:lnTo>
                  <a:lnTo>
                    <a:pt x="220" y="20"/>
                  </a:lnTo>
                  <a:lnTo>
                    <a:pt x="218" y="14"/>
                  </a:lnTo>
                  <a:lnTo>
                    <a:pt x="214" y="9"/>
                  </a:lnTo>
                  <a:lnTo>
                    <a:pt x="209" y="6"/>
                  </a:lnTo>
                  <a:lnTo>
                    <a:pt x="204" y="2"/>
                  </a:lnTo>
                  <a:lnTo>
                    <a:pt x="197" y="0"/>
                  </a:lnTo>
                  <a:lnTo>
                    <a:pt x="191" y="0"/>
                  </a:lnTo>
                  <a:lnTo>
                    <a:pt x="191" y="0"/>
                  </a:lnTo>
                  <a:lnTo>
                    <a:pt x="185" y="0"/>
                  </a:lnTo>
                  <a:lnTo>
                    <a:pt x="178" y="2"/>
                  </a:lnTo>
                  <a:lnTo>
                    <a:pt x="173" y="6"/>
                  </a:lnTo>
                  <a:lnTo>
                    <a:pt x="168" y="9"/>
                  </a:lnTo>
                  <a:lnTo>
                    <a:pt x="164" y="14"/>
                  </a:lnTo>
                  <a:lnTo>
                    <a:pt x="162" y="20"/>
                  </a:lnTo>
                  <a:lnTo>
                    <a:pt x="160" y="25"/>
                  </a:lnTo>
                  <a:lnTo>
                    <a:pt x="159" y="31"/>
                  </a:lnTo>
                  <a:lnTo>
                    <a:pt x="159" y="159"/>
                  </a:lnTo>
                  <a:lnTo>
                    <a:pt x="159" y="159"/>
                  </a:lnTo>
                  <a:lnTo>
                    <a:pt x="160" y="166"/>
                  </a:lnTo>
                  <a:lnTo>
                    <a:pt x="162" y="171"/>
                  </a:lnTo>
                  <a:lnTo>
                    <a:pt x="164" y="176"/>
                  </a:lnTo>
                  <a:lnTo>
                    <a:pt x="168" y="182"/>
                  </a:lnTo>
                  <a:lnTo>
                    <a:pt x="173" y="185"/>
                  </a:lnTo>
                  <a:lnTo>
                    <a:pt x="178" y="188"/>
                  </a:lnTo>
                  <a:lnTo>
                    <a:pt x="185" y="190"/>
                  </a:lnTo>
                  <a:lnTo>
                    <a:pt x="191" y="190"/>
                  </a:lnTo>
                  <a:lnTo>
                    <a:pt x="191" y="190"/>
                  </a:lnTo>
                  <a:close/>
                  <a:moveTo>
                    <a:pt x="319" y="190"/>
                  </a:moveTo>
                  <a:lnTo>
                    <a:pt x="319" y="190"/>
                  </a:lnTo>
                  <a:lnTo>
                    <a:pt x="325" y="190"/>
                  </a:lnTo>
                  <a:lnTo>
                    <a:pt x="330" y="188"/>
                  </a:lnTo>
                  <a:lnTo>
                    <a:pt x="336" y="185"/>
                  </a:lnTo>
                  <a:lnTo>
                    <a:pt x="341" y="182"/>
                  </a:lnTo>
                  <a:lnTo>
                    <a:pt x="344" y="176"/>
                  </a:lnTo>
                  <a:lnTo>
                    <a:pt x="348" y="171"/>
                  </a:lnTo>
                  <a:lnTo>
                    <a:pt x="350" y="166"/>
                  </a:lnTo>
                  <a:lnTo>
                    <a:pt x="350" y="159"/>
                  </a:lnTo>
                  <a:lnTo>
                    <a:pt x="350" y="31"/>
                  </a:lnTo>
                  <a:lnTo>
                    <a:pt x="350" y="31"/>
                  </a:lnTo>
                  <a:lnTo>
                    <a:pt x="350" y="25"/>
                  </a:lnTo>
                  <a:lnTo>
                    <a:pt x="348" y="20"/>
                  </a:lnTo>
                  <a:lnTo>
                    <a:pt x="344" y="14"/>
                  </a:lnTo>
                  <a:lnTo>
                    <a:pt x="341" y="9"/>
                  </a:lnTo>
                  <a:lnTo>
                    <a:pt x="336" y="6"/>
                  </a:lnTo>
                  <a:lnTo>
                    <a:pt x="330" y="2"/>
                  </a:lnTo>
                  <a:lnTo>
                    <a:pt x="325" y="0"/>
                  </a:lnTo>
                  <a:lnTo>
                    <a:pt x="319" y="0"/>
                  </a:lnTo>
                  <a:lnTo>
                    <a:pt x="319" y="0"/>
                  </a:lnTo>
                  <a:lnTo>
                    <a:pt x="312" y="0"/>
                  </a:lnTo>
                  <a:lnTo>
                    <a:pt x="306" y="2"/>
                  </a:lnTo>
                  <a:lnTo>
                    <a:pt x="300" y="6"/>
                  </a:lnTo>
                  <a:lnTo>
                    <a:pt x="296" y="9"/>
                  </a:lnTo>
                  <a:lnTo>
                    <a:pt x="292" y="14"/>
                  </a:lnTo>
                  <a:lnTo>
                    <a:pt x="289" y="20"/>
                  </a:lnTo>
                  <a:lnTo>
                    <a:pt x="286" y="25"/>
                  </a:lnTo>
                  <a:lnTo>
                    <a:pt x="286" y="31"/>
                  </a:lnTo>
                  <a:lnTo>
                    <a:pt x="286" y="159"/>
                  </a:lnTo>
                  <a:lnTo>
                    <a:pt x="286" y="159"/>
                  </a:lnTo>
                  <a:lnTo>
                    <a:pt x="286" y="166"/>
                  </a:lnTo>
                  <a:lnTo>
                    <a:pt x="289" y="171"/>
                  </a:lnTo>
                  <a:lnTo>
                    <a:pt x="292" y="176"/>
                  </a:lnTo>
                  <a:lnTo>
                    <a:pt x="296" y="182"/>
                  </a:lnTo>
                  <a:lnTo>
                    <a:pt x="300" y="185"/>
                  </a:lnTo>
                  <a:lnTo>
                    <a:pt x="306" y="188"/>
                  </a:lnTo>
                  <a:lnTo>
                    <a:pt x="312" y="190"/>
                  </a:lnTo>
                  <a:lnTo>
                    <a:pt x="319" y="190"/>
                  </a:lnTo>
                  <a:lnTo>
                    <a:pt x="319" y="190"/>
                  </a:lnTo>
                  <a:close/>
                  <a:moveTo>
                    <a:pt x="445" y="190"/>
                  </a:moveTo>
                  <a:lnTo>
                    <a:pt x="445" y="190"/>
                  </a:lnTo>
                  <a:lnTo>
                    <a:pt x="452" y="190"/>
                  </a:lnTo>
                  <a:lnTo>
                    <a:pt x="458" y="188"/>
                  </a:lnTo>
                  <a:lnTo>
                    <a:pt x="464" y="185"/>
                  </a:lnTo>
                  <a:lnTo>
                    <a:pt x="468" y="182"/>
                  </a:lnTo>
                  <a:lnTo>
                    <a:pt x="472" y="176"/>
                  </a:lnTo>
                  <a:lnTo>
                    <a:pt x="474" y="171"/>
                  </a:lnTo>
                  <a:lnTo>
                    <a:pt x="476" y="166"/>
                  </a:lnTo>
                  <a:lnTo>
                    <a:pt x="477" y="159"/>
                  </a:lnTo>
                  <a:lnTo>
                    <a:pt x="477" y="31"/>
                  </a:lnTo>
                  <a:lnTo>
                    <a:pt x="477" y="31"/>
                  </a:lnTo>
                  <a:lnTo>
                    <a:pt x="476" y="25"/>
                  </a:lnTo>
                  <a:lnTo>
                    <a:pt x="474" y="20"/>
                  </a:lnTo>
                  <a:lnTo>
                    <a:pt x="472" y="14"/>
                  </a:lnTo>
                  <a:lnTo>
                    <a:pt x="468" y="9"/>
                  </a:lnTo>
                  <a:lnTo>
                    <a:pt x="464" y="6"/>
                  </a:lnTo>
                  <a:lnTo>
                    <a:pt x="458" y="2"/>
                  </a:lnTo>
                  <a:lnTo>
                    <a:pt x="452" y="0"/>
                  </a:lnTo>
                  <a:lnTo>
                    <a:pt x="445" y="0"/>
                  </a:lnTo>
                  <a:lnTo>
                    <a:pt x="445" y="0"/>
                  </a:lnTo>
                  <a:lnTo>
                    <a:pt x="439" y="0"/>
                  </a:lnTo>
                  <a:lnTo>
                    <a:pt x="433" y="2"/>
                  </a:lnTo>
                  <a:lnTo>
                    <a:pt x="428" y="6"/>
                  </a:lnTo>
                  <a:lnTo>
                    <a:pt x="423" y="9"/>
                  </a:lnTo>
                  <a:lnTo>
                    <a:pt x="420" y="14"/>
                  </a:lnTo>
                  <a:lnTo>
                    <a:pt x="416" y="20"/>
                  </a:lnTo>
                  <a:lnTo>
                    <a:pt x="414" y="25"/>
                  </a:lnTo>
                  <a:lnTo>
                    <a:pt x="413" y="31"/>
                  </a:lnTo>
                  <a:lnTo>
                    <a:pt x="413" y="159"/>
                  </a:lnTo>
                  <a:lnTo>
                    <a:pt x="413" y="159"/>
                  </a:lnTo>
                  <a:lnTo>
                    <a:pt x="414" y="166"/>
                  </a:lnTo>
                  <a:lnTo>
                    <a:pt x="416" y="171"/>
                  </a:lnTo>
                  <a:lnTo>
                    <a:pt x="420" y="176"/>
                  </a:lnTo>
                  <a:lnTo>
                    <a:pt x="423" y="182"/>
                  </a:lnTo>
                  <a:lnTo>
                    <a:pt x="428" y="185"/>
                  </a:lnTo>
                  <a:lnTo>
                    <a:pt x="433" y="188"/>
                  </a:lnTo>
                  <a:lnTo>
                    <a:pt x="439" y="190"/>
                  </a:lnTo>
                  <a:lnTo>
                    <a:pt x="445" y="190"/>
                  </a:lnTo>
                  <a:lnTo>
                    <a:pt x="445" y="190"/>
                  </a:lnTo>
                  <a:close/>
                  <a:moveTo>
                    <a:pt x="573" y="190"/>
                  </a:moveTo>
                  <a:lnTo>
                    <a:pt x="573" y="190"/>
                  </a:lnTo>
                  <a:lnTo>
                    <a:pt x="579" y="190"/>
                  </a:lnTo>
                  <a:lnTo>
                    <a:pt x="585" y="188"/>
                  </a:lnTo>
                  <a:lnTo>
                    <a:pt x="590" y="185"/>
                  </a:lnTo>
                  <a:lnTo>
                    <a:pt x="595" y="182"/>
                  </a:lnTo>
                  <a:lnTo>
                    <a:pt x="599" y="176"/>
                  </a:lnTo>
                  <a:lnTo>
                    <a:pt x="602" y="171"/>
                  </a:lnTo>
                  <a:lnTo>
                    <a:pt x="604" y="166"/>
                  </a:lnTo>
                  <a:lnTo>
                    <a:pt x="604" y="159"/>
                  </a:lnTo>
                  <a:lnTo>
                    <a:pt x="604" y="31"/>
                  </a:lnTo>
                  <a:lnTo>
                    <a:pt x="604" y="31"/>
                  </a:lnTo>
                  <a:lnTo>
                    <a:pt x="604" y="25"/>
                  </a:lnTo>
                  <a:lnTo>
                    <a:pt x="602" y="20"/>
                  </a:lnTo>
                  <a:lnTo>
                    <a:pt x="599" y="14"/>
                  </a:lnTo>
                  <a:lnTo>
                    <a:pt x="595" y="9"/>
                  </a:lnTo>
                  <a:lnTo>
                    <a:pt x="590" y="6"/>
                  </a:lnTo>
                  <a:lnTo>
                    <a:pt x="585" y="2"/>
                  </a:lnTo>
                  <a:lnTo>
                    <a:pt x="579" y="0"/>
                  </a:lnTo>
                  <a:lnTo>
                    <a:pt x="573" y="0"/>
                  </a:lnTo>
                  <a:lnTo>
                    <a:pt x="573" y="0"/>
                  </a:lnTo>
                  <a:lnTo>
                    <a:pt x="567" y="0"/>
                  </a:lnTo>
                  <a:lnTo>
                    <a:pt x="560" y="2"/>
                  </a:lnTo>
                  <a:lnTo>
                    <a:pt x="555" y="6"/>
                  </a:lnTo>
                  <a:lnTo>
                    <a:pt x="550" y="9"/>
                  </a:lnTo>
                  <a:lnTo>
                    <a:pt x="546" y="14"/>
                  </a:lnTo>
                  <a:lnTo>
                    <a:pt x="543" y="20"/>
                  </a:lnTo>
                  <a:lnTo>
                    <a:pt x="542" y="25"/>
                  </a:lnTo>
                  <a:lnTo>
                    <a:pt x="541" y="31"/>
                  </a:lnTo>
                  <a:lnTo>
                    <a:pt x="541" y="159"/>
                  </a:lnTo>
                  <a:lnTo>
                    <a:pt x="541" y="159"/>
                  </a:lnTo>
                  <a:lnTo>
                    <a:pt x="542" y="166"/>
                  </a:lnTo>
                  <a:lnTo>
                    <a:pt x="543" y="171"/>
                  </a:lnTo>
                  <a:lnTo>
                    <a:pt x="546" y="176"/>
                  </a:lnTo>
                  <a:lnTo>
                    <a:pt x="550" y="182"/>
                  </a:lnTo>
                  <a:lnTo>
                    <a:pt x="555" y="185"/>
                  </a:lnTo>
                  <a:lnTo>
                    <a:pt x="560" y="188"/>
                  </a:lnTo>
                  <a:lnTo>
                    <a:pt x="567" y="190"/>
                  </a:lnTo>
                  <a:lnTo>
                    <a:pt x="573" y="190"/>
                  </a:lnTo>
                  <a:lnTo>
                    <a:pt x="573" y="190"/>
                  </a:lnTo>
                  <a:close/>
                  <a:moveTo>
                    <a:pt x="700" y="190"/>
                  </a:moveTo>
                  <a:lnTo>
                    <a:pt x="700" y="190"/>
                  </a:lnTo>
                  <a:lnTo>
                    <a:pt x="706" y="190"/>
                  </a:lnTo>
                  <a:lnTo>
                    <a:pt x="712" y="188"/>
                  </a:lnTo>
                  <a:lnTo>
                    <a:pt x="718" y="185"/>
                  </a:lnTo>
                  <a:lnTo>
                    <a:pt x="722" y="182"/>
                  </a:lnTo>
                  <a:lnTo>
                    <a:pt x="726" y="176"/>
                  </a:lnTo>
                  <a:lnTo>
                    <a:pt x="730" y="171"/>
                  </a:lnTo>
                  <a:lnTo>
                    <a:pt x="731" y="166"/>
                  </a:lnTo>
                  <a:lnTo>
                    <a:pt x="732" y="159"/>
                  </a:lnTo>
                  <a:lnTo>
                    <a:pt x="732" y="31"/>
                  </a:lnTo>
                  <a:lnTo>
                    <a:pt x="732" y="31"/>
                  </a:lnTo>
                  <a:lnTo>
                    <a:pt x="731" y="25"/>
                  </a:lnTo>
                  <a:lnTo>
                    <a:pt x="730" y="20"/>
                  </a:lnTo>
                  <a:lnTo>
                    <a:pt x="726" y="14"/>
                  </a:lnTo>
                  <a:lnTo>
                    <a:pt x="722" y="9"/>
                  </a:lnTo>
                  <a:lnTo>
                    <a:pt x="718" y="6"/>
                  </a:lnTo>
                  <a:lnTo>
                    <a:pt x="712" y="2"/>
                  </a:lnTo>
                  <a:lnTo>
                    <a:pt x="706" y="0"/>
                  </a:lnTo>
                  <a:lnTo>
                    <a:pt x="700" y="0"/>
                  </a:lnTo>
                  <a:lnTo>
                    <a:pt x="700" y="0"/>
                  </a:lnTo>
                  <a:lnTo>
                    <a:pt x="693" y="0"/>
                  </a:lnTo>
                  <a:lnTo>
                    <a:pt x="688" y="2"/>
                  </a:lnTo>
                  <a:lnTo>
                    <a:pt x="682" y="6"/>
                  </a:lnTo>
                  <a:lnTo>
                    <a:pt x="677" y="9"/>
                  </a:lnTo>
                  <a:lnTo>
                    <a:pt x="674" y="14"/>
                  </a:lnTo>
                  <a:lnTo>
                    <a:pt x="671" y="20"/>
                  </a:lnTo>
                  <a:lnTo>
                    <a:pt x="668" y="25"/>
                  </a:lnTo>
                  <a:lnTo>
                    <a:pt x="668" y="31"/>
                  </a:lnTo>
                  <a:lnTo>
                    <a:pt x="668" y="159"/>
                  </a:lnTo>
                  <a:lnTo>
                    <a:pt x="668" y="159"/>
                  </a:lnTo>
                  <a:lnTo>
                    <a:pt x="668" y="166"/>
                  </a:lnTo>
                  <a:lnTo>
                    <a:pt x="671" y="171"/>
                  </a:lnTo>
                  <a:lnTo>
                    <a:pt x="674" y="176"/>
                  </a:lnTo>
                  <a:lnTo>
                    <a:pt x="677" y="182"/>
                  </a:lnTo>
                  <a:lnTo>
                    <a:pt x="682" y="185"/>
                  </a:lnTo>
                  <a:lnTo>
                    <a:pt x="688" y="188"/>
                  </a:lnTo>
                  <a:lnTo>
                    <a:pt x="693" y="190"/>
                  </a:lnTo>
                  <a:lnTo>
                    <a:pt x="700" y="190"/>
                  </a:lnTo>
                  <a:lnTo>
                    <a:pt x="700" y="190"/>
                  </a:lnTo>
                  <a:close/>
                  <a:moveTo>
                    <a:pt x="827" y="190"/>
                  </a:moveTo>
                  <a:lnTo>
                    <a:pt x="827" y="190"/>
                  </a:lnTo>
                  <a:lnTo>
                    <a:pt x="834" y="190"/>
                  </a:lnTo>
                  <a:lnTo>
                    <a:pt x="839" y="188"/>
                  </a:lnTo>
                  <a:lnTo>
                    <a:pt x="844" y="185"/>
                  </a:lnTo>
                  <a:lnTo>
                    <a:pt x="850" y="182"/>
                  </a:lnTo>
                  <a:lnTo>
                    <a:pt x="853" y="176"/>
                  </a:lnTo>
                  <a:lnTo>
                    <a:pt x="856" y="171"/>
                  </a:lnTo>
                  <a:lnTo>
                    <a:pt x="858" y="166"/>
                  </a:lnTo>
                  <a:lnTo>
                    <a:pt x="858" y="159"/>
                  </a:lnTo>
                  <a:lnTo>
                    <a:pt x="858" y="31"/>
                  </a:lnTo>
                  <a:lnTo>
                    <a:pt x="858" y="31"/>
                  </a:lnTo>
                  <a:lnTo>
                    <a:pt x="858" y="25"/>
                  </a:lnTo>
                  <a:lnTo>
                    <a:pt x="856" y="20"/>
                  </a:lnTo>
                  <a:lnTo>
                    <a:pt x="853" y="14"/>
                  </a:lnTo>
                  <a:lnTo>
                    <a:pt x="850" y="9"/>
                  </a:lnTo>
                  <a:lnTo>
                    <a:pt x="844" y="6"/>
                  </a:lnTo>
                  <a:lnTo>
                    <a:pt x="839" y="2"/>
                  </a:lnTo>
                  <a:lnTo>
                    <a:pt x="834" y="0"/>
                  </a:lnTo>
                  <a:lnTo>
                    <a:pt x="827" y="0"/>
                  </a:lnTo>
                  <a:lnTo>
                    <a:pt x="827" y="0"/>
                  </a:lnTo>
                  <a:lnTo>
                    <a:pt x="821" y="0"/>
                  </a:lnTo>
                  <a:lnTo>
                    <a:pt x="814" y="2"/>
                  </a:lnTo>
                  <a:lnTo>
                    <a:pt x="809" y="6"/>
                  </a:lnTo>
                  <a:lnTo>
                    <a:pt x="805" y="9"/>
                  </a:lnTo>
                  <a:lnTo>
                    <a:pt x="800" y="14"/>
                  </a:lnTo>
                  <a:lnTo>
                    <a:pt x="798" y="20"/>
                  </a:lnTo>
                  <a:lnTo>
                    <a:pt x="796" y="25"/>
                  </a:lnTo>
                  <a:lnTo>
                    <a:pt x="795" y="31"/>
                  </a:lnTo>
                  <a:lnTo>
                    <a:pt x="795" y="159"/>
                  </a:lnTo>
                  <a:lnTo>
                    <a:pt x="795" y="159"/>
                  </a:lnTo>
                  <a:lnTo>
                    <a:pt x="796" y="166"/>
                  </a:lnTo>
                  <a:lnTo>
                    <a:pt x="798" y="171"/>
                  </a:lnTo>
                  <a:lnTo>
                    <a:pt x="800" y="176"/>
                  </a:lnTo>
                  <a:lnTo>
                    <a:pt x="805" y="182"/>
                  </a:lnTo>
                  <a:lnTo>
                    <a:pt x="809" y="185"/>
                  </a:lnTo>
                  <a:lnTo>
                    <a:pt x="814" y="188"/>
                  </a:lnTo>
                  <a:lnTo>
                    <a:pt x="821" y="190"/>
                  </a:lnTo>
                  <a:lnTo>
                    <a:pt x="827" y="190"/>
                  </a:lnTo>
                  <a:lnTo>
                    <a:pt x="827" y="190"/>
                  </a:lnTo>
                  <a:close/>
                  <a:moveTo>
                    <a:pt x="683" y="795"/>
                  </a:moveTo>
                  <a:lnTo>
                    <a:pt x="683" y="795"/>
                  </a:lnTo>
                  <a:lnTo>
                    <a:pt x="674" y="794"/>
                  </a:lnTo>
                  <a:lnTo>
                    <a:pt x="665" y="791"/>
                  </a:lnTo>
                  <a:lnTo>
                    <a:pt x="658" y="787"/>
                  </a:lnTo>
                  <a:lnTo>
                    <a:pt x="650" y="781"/>
                  </a:lnTo>
                  <a:lnTo>
                    <a:pt x="645" y="774"/>
                  </a:lnTo>
                  <a:lnTo>
                    <a:pt x="639" y="766"/>
                  </a:lnTo>
                  <a:lnTo>
                    <a:pt x="637" y="757"/>
                  </a:lnTo>
                  <a:lnTo>
                    <a:pt x="636" y="747"/>
                  </a:lnTo>
                  <a:lnTo>
                    <a:pt x="636" y="747"/>
                  </a:lnTo>
                  <a:lnTo>
                    <a:pt x="635" y="741"/>
                  </a:lnTo>
                  <a:lnTo>
                    <a:pt x="634" y="735"/>
                  </a:lnTo>
                  <a:lnTo>
                    <a:pt x="631" y="730"/>
                  </a:lnTo>
                  <a:lnTo>
                    <a:pt x="627" y="724"/>
                  </a:lnTo>
                  <a:lnTo>
                    <a:pt x="622" y="721"/>
                  </a:lnTo>
                  <a:lnTo>
                    <a:pt x="617" y="718"/>
                  </a:lnTo>
                  <a:lnTo>
                    <a:pt x="611" y="716"/>
                  </a:lnTo>
                  <a:lnTo>
                    <a:pt x="604" y="716"/>
                  </a:lnTo>
                  <a:lnTo>
                    <a:pt x="604" y="716"/>
                  </a:lnTo>
                  <a:lnTo>
                    <a:pt x="598" y="716"/>
                  </a:lnTo>
                  <a:lnTo>
                    <a:pt x="592" y="718"/>
                  </a:lnTo>
                  <a:lnTo>
                    <a:pt x="587" y="721"/>
                  </a:lnTo>
                  <a:lnTo>
                    <a:pt x="582" y="724"/>
                  </a:lnTo>
                  <a:lnTo>
                    <a:pt x="578" y="730"/>
                  </a:lnTo>
                  <a:lnTo>
                    <a:pt x="575" y="735"/>
                  </a:lnTo>
                  <a:lnTo>
                    <a:pt x="573" y="741"/>
                  </a:lnTo>
                  <a:lnTo>
                    <a:pt x="573" y="747"/>
                  </a:lnTo>
                  <a:lnTo>
                    <a:pt x="573" y="747"/>
                  </a:lnTo>
                  <a:lnTo>
                    <a:pt x="573" y="759"/>
                  </a:lnTo>
                  <a:lnTo>
                    <a:pt x="575" y="770"/>
                  </a:lnTo>
                  <a:lnTo>
                    <a:pt x="577" y="780"/>
                  </a:lnTo>
                  <a:lnTo>
                    <a:pt x="582" y="791"/>
                  </a:lnTo>
                  <a:lnTo>
                    <a:pt x="586" y="801"/>
                  </a:lnTo>
                  <a:lnTo>
                    <a:pt x="591" y="809"/>
                  </a:lnTo>
                  <a:lnTo>
                    <a:pt x="598" y="818"/>
                  </a:lnTo>
                  <a:lnTo>
                    <a:pt x="605" y="826"/>
                  </a:lnTo>
                  <a:lnTo>
                    <a:pt x="613" y="833"/>
                  </a:lnTo>
                  <a:lnTo>
                    <a:pt x="621" y="839"/>
                  </a:lnTo>
                  <a:lnTo>
                    <a:pt x="631" y="845"/>
                  </a:lnTo>
                  <a:lnTo>
                    <a:pt x="641" y="850"/>
                  </a:lnTo>
                  <a:lnTo>
                    <a:pt x="651" y="853"/>
                  </a:lnTo>
                  <a:lnTo>
                    <a:pt x="662" y="856"/>
                  </a:lnTo>
                  <a:lnTo>
                    <a:pt x="673" y="858"/>
                  </a:lnTo>
                  <a:lnTo>
                    <a:pt x="683" y="859"/>
                  </a:lnTo>
                  <a:lnTo>
                    <a:pt x="683" y="859"/>
                  </a:lnTo>
                  <a:lnTo>
                    <a:pt x="695" y="858"/>
                  </a:lnTo>
                  <a:lnTo>
                    <a:pt x="706" y="856"/>
                  </a:lnTo>
                  <a:lnTo>
                    <a:pt x="717" y="853"/>
                  </a:lnTo>
                  <a:lnTo>
                    <a:pt x="727" y="850"/>
                  </a:lnTo>
                  <a:lnTo>
                    <a:pt x="737" y="845"/>
                  </a:lnTo>
                  <a:lnTo>
                    <a:pt x="746" y="839"/>
                  </a:lnTo>
                  <a:lnTo>
                    <a:pt x="754" y="833"/>
                  </a:lnTo>
                  <a:lnTo>
                    <a:pt x="763" y="826"/>
                  </a:lnTo>
                  <a:lnTo>
                    <a:pt x="769" y="818"/>
                  </a:lnTo>
                  <a:lnTo>
                    <a:pt x="776" y="809"/>
                  </a:lnTo>
                  <a:lnTo>
                    <a:pt x="782" y="801"/>
                  </a:lnTo>
                  <a:lnTo>
                    <a:pt x="786" y="791"/>
                  </a:lnTo>
                  <a:lnTo>
                    <a:pt x="791" y="780"/>
                  </a:lnTo>
                  <a:lnTo>
                    <a:pt x="793" y="770"/>
                  </a:lnTo>
                  <a:lnTo>
                    <a:pt x="795" y="759"/>
                  </a:lnTo>
                  <a:lnTo>
                    <a:pt x="795" y="747"/>
                  </a:lnTo>
                  <a:lnTo>
                    <a:pt x="795" y="747"/>
                  </a:lnTo>
                  <a:lnTo>
                    <a:pt x="795" y="735"/>
                  </a:lnTo>
                  <a:lnTo>
                    <a:pt x="793" y="724"/>
                  </a:lnTo>
                  <a:lnTo>
                    <a:pt x="790" y="714"/>
                  </a:lnTo>
                  <a:lnTo>
                    <a:pt x="786" y="703"/>
                  </a:lnTo>
                  <a:lnTo>
                    <a:pt x="781" y="693"/>
                  </a:lnTo>
                  <a:lnTo>
                    <a:pt x="776" y="685"/>
                  </a:lnTo>
                  <a:lnTo>
                    <a:pt x="769" y="676"/>
                  </a:lnTo>
                  <a:lnTo>
                    <a:pt x="762" y="668"/>
                  </a:lnTo>
                  <a:lnTo>
                    <a:pt x="762" y="668"/>
                  </a:lnTo>
                  <a:lnTo>
                    <a:pt x="769" y="660"/>
                  </a:lnTo>
                  <a:lnTo>
                    <a:pt x="776" y="652"/>
                  </a:lnTo>
                  <a:lnTo>
                    <a:pt x="781" y="642"/>
                  </a:lnTo>
                  <a:lnTo>
                    <a:pt x="786" y="632"/>
                  </a:lnTo>
                  <a:lnTo>
                    <a:pt x="790" y="621"/>
                  </a:lnTo>
                  <a:lnTo>
                    <a:pt x="793" y="611"/>
                  </a:lnTo>
                  <a:lnTo>
                    <a:pt x="795" y="600"/>
                  </a:lnTo>
                  <a:lnTo>
                    <a:pt x="795" y="588"/>
                  </a:lnTo>
                  <a:lnTo>
                    <a:pt x="795" y="588"/>
                  </a:lnTo>
                  <a:lnTo>
                    <a:pt x="795" y="576"/>
                  </a:lnTo>
                  <a:lnTo>
                    <a:pt x="793" y="566"/>
                  </a:lnTo>
                  <a:lnTo>
                    <a:pt x="791" y="555"/>
                  </a:lnTo>
                  <a:lnTo>
                    <a:pt x="786" y="545"/>
                  </a:lnTo>
                  <a:lnTo>
                    <a:pt x="782" y="536"/>
                  </a:lnTo>
                  <a:lnTo>
                    <a:pt x="776" y="526"/>
                  </a:lnTo>
                  <a:lnTo>
                    <a:pt x="769" y="517"/>
                  </a:lnTo>
                  <a:lnTo>
                    <a:pt x="763" y="510"/>
                  </a:lnTo>
                  <a:lnTo>
                    <a:pt x="754" y="502"/>
                  </a:lnTo>
                  <a:lnTo>
                    <a:pt x="746" y="496"/>
                  </a:lnTo>
                  <a:lnTo>
                    <a:pt x="737" y="491"/>
                  </a:lnTo>
                  <a:lnTo>
                    <a:pt x="727" y="485"/>
                  </a:lnTo>
                  <a:lnTo>
                    <a:pt x="717" y="482"/>
                  </a:lnTo>
                  <a:lnTo>
                    <a:pt x="706" y="479"/>
                  </a:lnTo>
                  <a:lnTo>
                    <a:pt x="695" y="478"/>
                  </a:lnTo>
                  <a:lnTo>
                    <a:pt x="683" y="477"/>
                  </a:lnTo>
                  <a:lnTo>
                    <a:pt x="683" y="477"/>
                  </a:lnTo>
                  <a:lnTo>
                    <a:pt x="673" y="478"/>
                  </a:lnTo>
                  <a:lnTo>
                    <a:pt x="662" y="479"/>
                  </a:lnTo>
                  <a:lnTo>
                    <a:pt x="651" y="482"/>
                  </a:lnTo>
                  <a:lnTo>
                    <a:pt x="641" y="485"/>
                  </a:lnTo>
                  <a:lnTo>
                    <a:pt x="631" y="491"/>
                  </a:lnTo>
                  <a:lnTo>
                    <a:pt x="621" y="496"/>
                  </a:lnTo>
                  <a:lnTo>
                    <a:pt x="613" y="502"/>
                  </a:lnTo>
                  <a:lnTo>
                    <a:pt x="605" y="510"/>
                  </a:lnTo>
                  <a:lnTo>
                    <a:pt x="598" y="517"/>
                  </a:lnTo>
                  <a:lnTo>
                    <a:pt x="591" y="526"/>
                  </a:lnTo>
                  <a:lnTo>
                    <a:pt x="586" y="536"/>
                  </a:lnTo>
                  <a:lnTo>
                    <a:pt x="582" y="545"/>
                  </a:lnTo>
                  <a:lnTo>
                    <a:pt x="577" y="555"/>
                  </a:lnTo>
                  <a:lnTo>
                    <a:pt x="575" y="566"/>
                  </a:lnTo>
                  <a:lnTo>
                    <a:pt x="573" y="576"/>
                  </a:lnTo>
                  <a:lnTo>
                    <a:pt x="573" y="588"/>
                  </a:lnTo>
                  <a:lnTo>
                    <a:pt x="573" y="588"/>
                  </a:lnTo>
                  <a:lnTo>
                    <a:pt x="573" y="595"/>
                  </a:lnTo>
                  <a:lnTo>
                    <a:pt x="575" y="601"/>
                  </a:lnTo>
                  <a:lnTo>
                    <a:pt x="578" y="606"/>
                  </a:lnTo>
                  <a:lnTo>
                    <a:pt x="582" y="611"/>
                  </a:lnTo>
                  <a:lnTo>
                    <a:pt x="587" y="615"/>
                  </a:lnTo>
                  <a:lnTo>
                    <a:pt x="592" y="617"/>
                  </a:lnTo>
                  <a:lnTo>
                    <a:pt x="598" y="619"/>
                  </a:lnTo>
                  <a:lnTo>
                    <a:pt x="604" y="620"/>
                  </a:lnTo>
                  <a:lnTo>
                    <a:pt x="604" y="620"/>
                  </a:lnTo>
                  <a:lnTo>
                    <a:pt x="611" y="619"/>
                  </a:lnTo>
                  <a:lnTo>
                    <a:pt x="617" y="617"/>
                  </a:lnTo>
                  <a:lnTo>
                    <a:pt x="622" y="615"/>
                  </a:lnTo>
                  <a:lnTo>
                    <a:pt x="627" y="611"/>
                  </a:lnTo>
                  <a:lnTo>
                    <a:pt x="631" y="606"/>
                  </a:lnTo>
                  <a:lnTo>
                    <a:pt x="634" y="601"/>
                  </a:lnTo>
                  <a:lnTo>
                    <a:pt x="635" y="595"/>
                  </a:lnTo>
                  <a:lnTo>
                    <a:pt x="636" y="588"/>
                  </a:lnTo>
                  <a:lnTo>
                    <a:pt x="636" y="588"/>
                  </a:lnTo>
                  <a:lnTo>
                    <a:pt x="637" y="579"/>
                  </a:lnTo>
                  <a:lnTo>
                    <a:pt x="639" y="570"/>
                  </a:lnTo>
                  <a:lnTo>
                    <a:pt x="645" y="561"/>
                  </a:lnTo>
                  <a:lnTo>
                    <a:pt x="650" y="555"/>
                  </a:lnTo>
                  <a:lnTo>
                    <a:pt x="658" y="549"/>
                  </a:lnTo>
                  <a:lnTo>
                    <a:pt x="665" y="544"/>
                  </a:lnTo>
                  <a:lnTo>
                    <a:pt x="674" y="541"/>
                  </a:lnTo>
                  <a:lnTo>
                    <a:pt x="683" y="541"/>
                  </a:lnTo>
                  <a:lnTo>
                    <a:pt x="683" y="541"/>
                  </a:lnTo>
                  <a:lnTo>
                    <a:pt x="693" y="541"/>
                  </a:lnTo>
                  <a:lnTo>
                    <a:pt x="703" y="544"/>
                  </a:lnTo>
                  <a:lnTo>
                    <a:pt x="710" y="549"/>
                  </a:lnTo>
                  <a:lnTo>
                    <a:pt x="718" y="555"/>
                  </a:lnTo>
                  <a:lnTo>
                    <a:pt x="723" y="561"/>
                  </a:lnTo>
                  <a:lnTo>
                    <a:pt x="727" y="570"/>
                  </a:lnTo>
                  <a:lnTo>
                    <a:pt x="731" y="579"/>
                  </a:lnTo>
                  <a:lnTo>
                    <a:pt x="732" y="588"/>
                  </a:lnTo>
                  <a:lnTo>
                    <a:pt x="732" y="588"/>
                  </a:lnTo>
                  <a:lnTo>
                    <a:pt x="731" y="598"/>
                  </a:lnTo>
                  <a:lnTo>
                    <a:pt x="727" y="606"/>
                  </a:lnTo>
                  <a:lnTo>
                    <a:pt x="723" y="615"/>
                  </a:lnTo>
                  <a:lnTo>
                    <a:pt x="718" y="621"/>
                  </a:lnTo>
                  <a:lnTo>
                    <a:pt x="710" y="628"/>
                  </a:lnTo>
                  <a:lnTo>
                    <a:pt x="703" y="632"/>
                  </a:lnTo>
                  <a:lnTo>
                    <a:pt x="693" y="635"/>
                  </a:lnTo>
                  <a:lnTo>
                    <a:pt x="683" y="635"/>
                  </a:lnTo>
                  <a:lnTo>
                    <a:pt x="683" y="635"/>
                  </a:lnTo>
                  <a:lnTo>
                    <a:pt x="677" y="637"/>
                  </a:lnTo>
                  <a:lnTo>
                    <a:pt x="672" y="639"/>
                  </a:lnTo>
                  <a:lnTo>
                    <a:pt x="666" y="642"/>
                  </a:lnTo>
                  <a:lnTo>
                    <a:pt x="661" y="645"/>
                  </a:lnTo>
                  <a:lnTo>
                    <a:pt x="658" y="650"/>
                  </a:lnTo>
                  <a:lnTo>
                    <a:pt x="655" y="656"/>
                  </a:lnTo>
                  <a:lnTo>
                    <a:pt x="652" y="661"/>
                  </a:lnTo>
                  <a:lnTo>
                    <a:pt x="652" y="668"/>
                  </a:lnTo>
                  <a:lnTo>
                    <a:pt x="652" y="668"/>
                  </a:lnTo>
                  <a:lnTo>
                    <a:pt x="652" y="674"/>
                  </a:lnTo>
                  <a:lnTo>
                    <a:pt x="655" y="681"/>
                  </a:lnTo>
                  <a:lnTo>
                    <a:pt x="658" y="686"/>
                  </a:lnTo>
                  <a:lnTo>
                    <a:pt x="661" y="690"/>
                  </a:lnTo>
                  <a:lnTo>
                    <a:pt x="666" y="694"/>
                  </a:lnTo>
                  <a:lnTo>
                    <a:pt x="672" y="697"/>
                  </a:lnTo>
                  <a:lnTo>
                    <a:pt x="677" y="699"/>
                  </a:lnTo>
                  <a:lnTo>
                    <a:pt x="683" y="700"/>
                  </a:lnTo>
                  <a:lnTo>
                    <a:pt x="683" y="700"/>
                  </a:lnTo>
                  <a:lnTo>
                    <a:pt x="693" y="701"/>
                  </a:lnTo>
                  <a:lnTo>
                    <a:pt x="703" y="703"/>
                  </a:lnTo>
                  <a:lnTo>
                    <a:pt x="710" y="707"/>
                  </a:lnTo>
                  <a:lnTo>
                    <a:pt x="718" y="714"/>
                  </a:lnTo>
                  <a:lnTo>
                    <a:pt x="723" y="720"/>
                  </a:lnTo>
                  <a:lnTo>
                    <a:pt x="727" y="729"/>
                  </a:lnTo>
                  <a:lnTo>
                    <a:pt x="731" y="737"/>
                  </a:lnTo>
                  <a:lnTo>
                    <a:pt x="732" y="747"/>
                  </a:lnTo>
                  <a:lnTo>
                    <a:pt x="732" y="747"/>
                  </a:lnTo>
                  <a:lnTo>
                    <a:pt x="731" y="757"/>
                  </a:lnTo>
                  <a:lnTo>
                    <a:pt x="727" y="766"/>
                  </a:lnTo>
                  <a:lnTo>
                    <a:pt x="723" y="774"/>
                  </a:lnTo>
                  <a:lnTo>
                    <a:pt x="718" y="781"/>
                  </a:lnTo>
                  <a:lnTo>
                    <a:pt x="710" y="787"/>
                  </a:lnTo>
                  <a:lnTo>
                    <a:pt x="703" y="791"/>
                  </a:lnTo>
                  <a:lnTo>
                    <a:pt x="693" y="794"/>
                  </a:lnTo>
                  <a:lnTo>
                    <a:pt x="683" y="795"/>
                  </a:lnTo>
                  <a:lnTo>
                    <a:pt x="683" y="795"/>
                  </a:lnTo>
                  <a:close/>
                  <a:moveTo>
                    <a:pt x="223" y="826"/>
                  </a:moveTo>
                  <a:lnTo>
                    <a:pt x="223" y="826"/>
                  </a:lnTo>
                  <a:lnTo>
                    <a:pt x="223" y="833"/>
                  </a:lnTo>
                  <a:lnTo>
                    <a:pt x="225" y="839"/>
                  </a:lnTo>
                  <a:lnTo>
                    <a:pt x="229" y="845"/>
                  </a:lnTo>
                  <a:lnTo>
                    <a:pt x="232" y="849"/>
                  </a:lnTo>
                  <a:lnTo>
                    <a:pt x="237" y="853"/>
                  </a:lnTo>
                  <a:lnTo>
                    <a:pt x="242" y="856"/>
                  </a:lnTo>
                  <a:lnTo>
                    <a:pt x="248" y="858"/>
                  </a:lnTo>
                  <a:lnTo>
                    <a:pt x="254" y="859"/>
                  </a:lnTo>
                  <a:lnTo>
                    <a:pt x="413" y="859"/>
                  </a:lnTo>
                  <a:lnTo>
                    <a:pt x="413" y="859"/>
                  </a:lnTo>
                  <a:lnTo>
                    <a:pt x="420" y="858"/>
                  </a:lnTo>
                  <a:lnTo>
                    <a:pt x="426" y="856"/>
                  </a:lnTo>
                  <a:lnTo>
                    <a:pt x="431" y="853"/>
                  </a:lnTo>
                  <a:lnTo>
                    <a:pt x="436" y="849"/>
                  </a:lnTo>
                  <a:lnTo>
                    <a:pt x="440" y="845"/>
                  </a:lnTo>
                  <a:lnTo>
                    <a:pt x="443" y="839"/>
                  </a:lnTo>
                  <a:lnTo>
                    <a:pt x="445" y="833"/>
                  </a:lnTo>
                  <a:lnTo>
                    <a:pt x="445" y="826"/>
                  </a:lnTo>
                  <a:lnTo>
                    <a:pt x="445" y="826"/>
                  </a:lnTo>
                  <a:lnTo>
                    <a:pt x="445" y="820"/>
                  </a:lnTo>
                  <a:lnTo>
                    <a:pt x="443" y="815"/>
                  </a:lnTo>
                  <a:lnTo>
                    <a:pt x="440" y="809"/>
                  </a:lnTo>
                  <a:lnTo>
                    <a:pt x="436" y="804"/>
                  </a:lnTo>
                  <a:lnTo>
                    <a:pt x="431" y="801"/>
                  </a:lnTo>
                  <a:lnTo>
                    <a:pt x="426" y="797"/>
                  </a:lnTo>
                  <a:lnTo>
                    <a:pt x="420" y="795"/>
                  </a:lnTo>
                  <a:lnTo>
                    <a:pt x="413" y="795"/>
                  </a:lnTo>
                  <a:lnTo>
                    <a:pt x="304" y="795"/>
                  </a:lnTo>
                  <a:lnTo>
                    <a:pt x="304" y="795"/>
                  </a:lnTo>
                  <a:lnTo>
                    <a:pt x="314" y="781"/>
                  </a:lnTo>
                  <a:lnTo>
                    <a:pt x="326" y="768"/>
                  </a:lnTo>
                  <a:lnTo>
                    <a:pt x="351" y="743"/>
                  </a:lnTo>
                  <a:lnTo>
                    <a:pt x="351" y="743"/>
                  </a:lnTo>
                  <a:lnTo>
                    <a:pt x="385" y="705"/>
                  </a:lnTo>
                  <a:lnTo>
                    <a:pt x="401" y="687"/>
                  </a:lnTo>
                  <a:lnTo>
                    <a:pt x="415" y="668"/>
                  </a:lnTo>
                  <a:lnTo>
                    <a:pt x="428" y="648"/>
                  </a:lnTo>
                  <a:lnTo>
                    <a:pt x="432" y="639"/>
                  </a:lnTo>
                  <a:lnTo>
                    <a:pt x="437" y="629"/>
                  </a:lnTo>
                  <a:lnTo>
                    <a:pt x="441" y="618"/>
                  </a:lnTo>
                  <a:lnTo>
                    <a:pt x="443" y="609"/>
                  </a:lnTo>
                  <a:lnTo>
                    <a:pt x="445" y="599"/>
                  </a:lnTo>
                  <a:lnTo>
                    <a:pt x="445" y="588"/>
                  </a:lnTo>
                  <a:lnTo>
                    <a:pt x="445" y="588"/>
                  </a:lnTo>
                  <a:lnTo>
                    <a:pt x="445" y="576"/>
                  </a:lnTo>
                  <a:lnTo>
                    <a:pt x="443" y="566"/>
                  </a:lnTo>
                  <a:lnTo>
                    <a:pt x="440" y="555"/>
                  </a:lnTo>
                  <a:lnTo>
                    <a:pt x="437" y="545"/>
                  </a:lnTo>
                  <a:lnTo>
                    <a:pt x="432" y="536"/>
                  </a:lnTo>
                  <a:lnTo>
                    <a:pt x="426" y="526"/>
                  </a:lnTo>
                  <a:lnTo>
                    <a:pt x="420" y="517"/>
                  </a:lnTo>
                  <a:lnTo>
                    <a:pt x="413" y="510"/>
                  </a:lnTo>
                  <a:lnTo>
                    <a:pt x="405" y="502"/>
                  </a:lnTo>
                  <a:lnTo>
                    <a:pt x="396" y="496"/>
                  </a:lnTo>
                  <a:lnTo>
                    <a:pt x="387" y="491"/>
                  </a:lnTo>
                  <a:lnTo>
                    <a:pt x="378" y="485"/>
                  </a:lnTo>
                  <a:lnTo>
                    <a:pt x="367" y="482"/>
                  </a:lnTo>
                  <a:lnTo>
                    <a:pt x="356" y="479"/>
                  </a:lnTo>
                  <a:lnTo>
                    <a:pt x="345" y="478"/>
                  </a:lnTo>
                  <a:lnTo>
                    <a:pt x="334" y="477"/>
                  </a:lnTo>
                  <a:lnTo>
                    <a:pt x="334" y="477"/>
                  </a:lnTo>
                  <a:lnTo>
                    <a:pt x="323" y="478"/>
                  </a:lnTo>
                  <a:lnTo>
                    <a:pt x="311" y="479"/>
                  </a:lnTo>
                  <a:lnTo>
                    <a:pt x="301" y="482"/>
                  </a:lnTo>
                  <a:lnTo>
                    <a:pt x="291" y="485"/>
                  </a:lnTo>
                  <a:lnTo>
                    <a:pt x="281" y="491"/>
                  </a:lnTo>
                  <a:lnTo>
                    <a:pt x="271" y="496"/>
                  </a:lnTo>
                  <a:lnTo>
                    <a:pt x="263" y="502"/>
                  </a:lnTo>
                  <a:lnTo>
                    <a:pt x="255" y="510"/>
                  </a:lnTo>
                  <a:lnTo>
                    <a:pt x="248" y="517"/>
                  </a:lnTo>
                  <a:lnTo>
                    <a:pt x="241" y="526"/>
                  </a:lnTo>
                  <a:lnTo>
                    <a:pt x="236" y="536"/>
                  </a:lnTo>
                  <a:lnTo>
                    <a:pt x="232" y="545"/>
                  </a:lnTo>
                  <a:lnTo>
                    <a:pt x="227" y="555"/>
                  </a:lnTo>
                  <a:lnTo>
                    <a:pt x="225" y="566"/>
                  </a:lnTo>
                  <a:lnTo>
                    <a:pt x="223" y="576"/>
                  </a:lnTo>
                  <a:lnTo>
                    <a:pt x="223" y="588"/>
                  </a:lnTo>
                  <a:lnTo>
                    <a:pt x="223" y="588"/>
                  </a:lnTo>
                  <a:lnTo>
                    <a:pt x="223" y="595"/>
                  </a:lnTo>
                  <a:lnTo>
                    <a:pt x="225" y="601"/>
                  </a:lnTo>
                  <a:lnTo>
                    <a:pt x="229" y="606"/>
                  </a:lnTo>
                  <a:lnTo>
                    <a:pt x="232" y="611"/>
                  </a:lnTo>
                  <a:lnTo>
                    <a:pt x="237" y="615"/>
                  </a:lnTo>
                  <a:lnTo>
                    <a:pt x="242" y="617"/>
                  </a:lnTo>
                  <a:lnTo>
                    <a:pt x="248" y="619"/>
                  </a:lnTo>
                  <a:lnTo>
                    <a:pt x="254" y="620"/>
                  </a:lnTo>
                  <a:lnTo>
                    <a:pt x="254" y="620"/>
                  </a:lnTo>
                  <a:lnTo>
                    <a:pt x="261" y="619"/>
                  </a:lnTo>
                  <a:lnTo>
                    <a:pt x="267" y="617"/>
                  </a:lnTo>
                  <a:lnTo>
                    <a:pt x="273" y="615"/>
                  </a:lnTo>
                  <a:lnTo>
                    <a:pt x="277" y="611"/>
                  </a:lnTo>
                  <a:lnTo>
                    <a:pt x="281" y="606"/>
                  </a:lnTo>
                  <a:lnTo>
                    <a:pt x="284" y="601"/>
                  </a:lnTo>
                  <a:lnTo>
                    <a:pt x="285" y="595"/>
                  </a:lnTo>
                  <a:lnTo>
                    <a:pt x="286" y="588"/>
                  </a:lnTo>
                  <a:lnTo>
                    <a:pt x="286" y="588"/>
                  </a:lnTo>
                  <a:lnTo>
                    <a:pt x="288" y="579"/>
                  </a:lnTo>
                  <a:lnTo>
                    <a:pt x="290" y="570"/>
                  </a:lnTo>
                  <a:lnTo>
                    <a:pt x="294" y="561"/>
                  </a:lnTo>
                  <a:lnTo>
                    <a:pt x="300" y="555"/>
                  </a:lnTo>
                  <a:lnTo>
                    <a:pt x="308" y="549"/>
                  </a:lnTo>
                  <a:lnTo>
                    <a:pt x="315" y="544"/>
                  </a:lnTo>
                  <a:lnTo>
                    <a:pt x="324" y="541"/>
                  </a:lnTo>
                  <a:lnTo>
                    <a:pt x="334" y="541"/>
                  </a:lnTo>
                  <a:lnTo>
                    <a:pt x="334" y="541"/>
                  </a:lnTo>
                  <a:lnTo>
                    <a:pt x="343" y="541"/>
                  </a:lnTo>
                  <a:lnTo>
                    <a:pt x="353" y="544"/>
                  </a:lnTo>
                  <a:lnTo>
                    <a:pt x="361" y="549"/>
                  </a:lnTo>
                  <a:lnTo>
                    <a:pt x="368" y="555"/>
                  </a:lnTo>
                  <a:lnTo>
                    <a:pt x="373" y="561"/>
                  </a:lnTo>
                  <a:lnTo>
                    <a:pt x="378" y="570"/>
                  </a:lnTo>
                  <a:lnTo>
                    <a:pt x="381" y="579"/>
                  </a:lnTo>
                  <a:lnTo>
                    <a:pt x="382" y="588"/>
                  </a:lnTo>
                  <a:lnTo>
                    <a:pt x="382" y="588"/>
                  </a:lnTo>
                  <a:lnTo>
                    <a:pt x="381" y="594"/>
                  </a:lnTo>
                  <a:lnTo>
                    <a:pt x="380" y="600"/>
                  </a:lnTo>
                  <a:lnTo>
                    <a:pt x="374" y="613"/>
                  </a:lnTo>
                  <a:lnTo>
                    <a:pt x="366" y="627"/>
                  </a:lnTo>
                  <a:lnTo>
                    <a:pt x="356" y="641"/>
                  </a:lnTo>
                  <a:lnTo>
                    <a:pt x="344" y="656"/>
                  </a:lnTo>
                  <a:lnTo>
                    <a:pt x="332" y="670"/>
                  </a:lnTo>
                  <a:lnTo>
                    <a:pt x="305" y="699"/>
                  </a:lnTo>
                  <a:lnTo>
                    <a:pt x="305" y="699"/>
                  </a:lnTo>
                  <a:lnTo>
                    <a:pt x="274" y="732"/>
                  </a:lnTo>
                  <a:lnTo>
                    <a:pt x="260" y="748"/>
                  </a:lnTo>
                  <a:lnTo>
                    <a:pt x="247" y="764"/>
                  </a:lnTo>
                  <a:lnTo>
                    <a:pt x="237" y="779"/>
                  </a:lnTo>
                  <a:lnTo>
                    <a:pt x="230" y="795"/>
                  </a:lnTo>
                  <a:lnTo>
                    <a:pt x="226" y="803"/>
                  </a:lnTo>
                  <a:lnTo>
                    <a:pt x="224" y="810"/>
                  </a:lnTo>
                  <a:lnTo>
                    <a:pt x="223" y="819"/>
                  </a:lnTo>
                  <a:lnTo>
                    <a:pt x="223" y="826"/>
                  </a:lnTo>
                  <a:lnTo>
                    <a:pt x="223" y="8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tx2"/>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12" name="组合 11"/>
          <p:cNvGrpSpPr/>
          <p:nvPr/>
        </p:nvGrpSpPr>
        <p:grpSpPr>
          <a:xfrm>
            <a:off x="7475830" y="3334254"/>
            <a:ext cx="869714" cy="869714"/>
            <a:chOff x="7475830" y="3334254"/>
            <a:chExt cx="869714" cy="869714"/>
          </a:xfrm>
        </p:grpSpPr>
        <p:sp>
          <p:nvSpPr>
            <p:cNvPr id="13" name="椭圆 12"/>
            <p:cNvSpPr/>
            <p:nvPr/>
          </p:nvSpPr>
          <p:spPr>
            <a:xfrm>
              <a:off x="7475830" y="3334254"/>
              <a:ext cx="869714" cy="8697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14" name="Freeform 64"/>
            <p:cNvSpPr>
              <a:spLocks noEditPoints="1"/>
            </p:cNvSpPr>
            <p:nvPr/>
          </p:nvSpPr>
          <p:spPr bwMode="auto">
            <a:xfrm>
              <a:off x="7835280" y="3611703"/>
              <a:ext cx="150813" cy="322263"/>
            </a:xfrm>
            <a:custGeom>
              <a:avLst/>
              <a:gdLst>
                <a:gd name="T0" fmla="*/ 402 w 476"/>
                <a:gd name="T1" fmla="*/ 524 h 1017"/>
                <a:gd name="T2" fmla="*/ 274 w 476"/>
                <a:gd name="T3" fmla="*/ 411 h 1017"/>
                <a:gd name="T4" fmla="*/ 204 w 476"/>
                <a:gd name="T5" fmla="*/ 330 h 1017"/>
                <a:gd name="T6" fmla="*/ 212 w 476"/>
                <a:gd name="T7" fmla="*/ 297 h 1017"/>
                <a:gd name="T8" fmla="*/ 267 w 476"/>
                <a:gd name="T9" fmla="*/ 300 h 1017"/>
                <a:gd name="T10" fmla="*/ 278 w 476"/>
                <a:gd name="T11" fmla="*/ 346 h 1017"/>
                <a:gd name="T12" fmla="*/ 328 w 476"/>
                <a:gd name="T13" fmla="*/ 403 h 1017"/>
                <a:gd name="T14" fmla="*/ 411 w 476"/>
                <a:gd name="T15" fmla="*/ 407 h 1017"/>
                <a:gd name="T16" fmla="*/ 467 w 476"/>
                <a:gd name="T17" fmla="*/ 356 h 1017"/>
                <a:gd name="T18" fmla="*/ 456 w 476"/>
                <a:gd name="T19" fmla="*/ 228 h 1017"/>
                <a:gd name="T20" fmla="*/ 369 w 476"/>
                <a:gd name="T21" fmla="*/ 133 h 1017"/>
                <a:gd name="T22" fmla="*/ 269 w 476"/>
                <a:gd name="T23" fmla="*/ 97 h 1017"/>
                <a:gd name="T24" fmla="*/ 245 w 476"/>
                <a:gd name="T25" fmla="*/ 0 h 1017"/>
                <a:gd name="T26" fmla="*/ 207 w 476"/>
                <a:gd name="T27" fmla="*/ 24 h 1017"/>
                <a:gd name="T28" fmla="*/ 131 w 476"/>
                <a:gd name="T29" fmla="*/ 119 h 1017"/>
                <a:gd name="T30" fmla="*/ 31 w 476"/>
                <a:gd name="T31" fmla="*/ 207 h 1017"/>
                <a:gd name="T32" fmla="*/ 0 w 476"/>
                <a:gd name="T33" fmla="*/ 318 h 1017"/>
                <a:gd name="T34" fmla="*/ 47 w 476"/>
                <a:gd name="T35" fmla="*/ 457 h 1017"/>
                <a:gd name="T36" fmla="*/ 174 w 476"/>
                <a:gd name="T37" fmla="*/ 582 h 1017"/>
                <a:gd name="T38" fmla="*/ 271 w 476"/>
                <a:gd name="T39" fmla="*/ 685 h 1017"/>
                <a:gd name="T40" fmla="*/ 260 w 476"/>
                <a:gd name="T41" fmla="*/ 723 h 1017"/>
                <a:gd name="T42" fmla="*/ 224 w 476"/>
                <a:gd name="T43" fmla="*/ 726 h 1017"/>
                <a:gd name="T44" fmla="*/ 201 w 476"/>
                <a:gd name="T45" fmla="*/ 679 h 1017"/>
                <a:gd name="T46" fmla="*/ 157 w 476"/>
                <a:gd name="T47" fmla="*/ 617 h 1017"/>
                <a:gd name="T48" fmla="*/ 74 w 476"/>
                <a:gd name="T49" fmla="*/ 606 h 1017"/>
                <a:gd name="T50" fmla="*/ 14 w 476"/>
                <a:gd name="T51" fmla="*/ 652 h 1017"/>
                <a:gd name="T52" fmla="*/ 12 w 476"/>
                <a:gd name="T53" fmla="*/ 765 h 1017"/>
                <a:gd name="T54" fmla="*/ 92 w 476"/>
                <a:gd name="T55" fmla="*/ 874 h 1017"/>
                <a:gd name="T56" fmla="*/ 193 w 476"/>
                <a:gd name="T57" fmla="*/ 917 h 1017"/>
                <a:gd name="T58" fmla="*/ 225 w 476"/>
                <a:gd name="T59" fmla="*/ 1015 h 1017"/>
                <a:gd name="T60" fmla="*/ 267 w 476"/>
                <a:gd name="T61" fmla="*/ 997 h 1017"/>
                <a:gd name="T62" fmla="*/ 332 w 476"/>
                <a:gd name="T63" fmla="*/ 904 h 1017"/>
                <a:gd name="T64" fmla="*/ 433 w 476"/>
                <a:gd name="T65" fmla="*/ 825 h 1017"/>
                <a:gd name="T66" fmla="*/ 476 w 476"/>
                <a:gd name="T67" fmla="*/ 698 h 1017"/>
                <a:gd name="T68" fmla="*/ 367 w 476"/>
                <a:gd name="T69" fmla="*/ 804 h 1017"/>
                <a:gd name="T70" fmla="*/ 285 w 476"/>
                <a:gd name="T71" fmla="*/ 851 h 1017"/>
                <a:gd name="T72" fmla="*/ 159 w 476"/>
                <a:gd name="T73" fmla="*/ 840 h 1017"/>
                <a:gd name="T74" fmla="*/ 84 w 476"/>
                <a:gd name="T75" fmla="*/ 770 h 1017"/>
                <a:gd name="T76" fmla="*/ 68 w 476"/>
                <a:gd name="T77" fmla="*/ 686 h 1017"/>
                <a:gd name="T78" fmla="*/ 109 w 476"/>
                <a:gd name="T79" fmla="*/ 666 h 1017"/>
                <a:gd name="T80" fmla="*/ 140 w 476"/>
                <a:gd name="T81" fmla="*/ 698 h 1017"/>
                <a:gd name="T82" fmla="*/ 201 w 476"/>
                <a:gd name="T83" fmla="*/ 785 h 1017"/>
                <a:gd name="T84" fmla="*/ 295 w 476"/>
                <a:gd name="T85" fmla="*/ 776 h 1017"/>
                <a:gd name="T86" fmla="*/ 338 w 476"/>
                <a:gd name="T87" fmla="*/ 707 h 1017"/>
                <a:gd name="T88" fmla="*/ 320 w 476"/>
                <a:gd name="T89" fmla="*/ 639 h 1017"/>
                <a:gd name="T90" fmla="*/ 172 w 476"/>
                <a:gd name="T91" fmla="*/ 497 h 1017"/>
                <a:gd name="T92" fmla="*/ 77 w 476"/>
                <a:gd name="T93" fmla="*/ 382 h 1017"/>
                <a:gd name="T94" fmla="*/ 71 w 476"/>
                <a:gd name="T95" fmla="*/ 271 h 1017"/>
                <a:gd name="T96" fmla="*/ 117 w 476"/>
                <a:gd name="T97" fmla="*/ 202 h 1017"/>
                <a:gd name="T98" fmla="*/ 219 w 476"/>
                <a:gd name="T99" fmla="*/ 159 h 1017"/>
                <a:gd name="T100" fmla="*/ 324 w 476"/>
                <a:gd name="T101" fmla="*/ 180 h 1017"/>
                <a:gd name="T102" fmla="*/ 393 w 476"/>
                <a:gd name="T103" fmla="*/ 245 h 1017"/>
                <a:gd name="T104" fmla="*/ 409 w 476"/>
                <a:gd name="T105" fmla="*/ 330 h 1017"/>
                <a:gd name="T106" fmla="*/ 359 w 476"/>
                <a:gd name="T107" fmla="*/ 348 h 1017"/>
                <a:gd name="T108" fmla="*/ 336 w 476"/>
                <a:gd name="T109" fmla="*/ 304 h 1017"/>
                <a:gd name="T110" fmla="*/ 275 w 476"/>
                <a:gd name="T111" fmla="*/ 230 h 1017"/>
                <a:gd name="T112" fmla="*/ 182 w 476"/>
                <a:gd name="T113" fmla="*/ 240 h 1017"/>
                <a:gd name="T114" fmla="*/ 138 w 476"/>
                <a:gd name="T115" fmla="*/ 318 h 1017"/>
                <a:gd name="T116" fmla="*/ 163 w 476"/>
                <a:gd name="T117" fmla="*/ 388 h 1017"/>
                <a:gd name="T118" fmla="*/ 264 w 476"/>
                <a:gd name="T119" fmla="*/ 485 h 1017"/>
                <a:gd name="T120" fmla="*/ 376 w 476"/>
                <a:gd name="T121" fmla="*/ 593 h 1017"/>
                <a:gd name="T122" fmla="*/ 412 w 476"/>
                <a:gd name="T123" fmla="*/ 683 h 1017"/>
                <a:gd name="T124" fmla="*/ 390 w 476"/>
                <a:gd name="T125" fmla="*/ 776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6" h="1017">
                  <a:moveTo>
                    <a:pt x="458" y="612"/>
                  </a:moveTo>
                  <a:lnTo>
                    <a:pt x="458" y="612"/>
                  </a:lnTo>
                  <a:lnTo>
                    <a:pt x="453" y="598"/>
                  </a:lnTo>
                  <a:lnTo>
                    <a:pt x="446" y="584"/>
                  </a:lnTo>
                  <a:lnTo>
                    <a:pt x="437" y="569"/>
                  </a:lnTo>
                  <a:lnTo>
                    <a:pt x="427" y="554"/>
                  </a:lnTo>
                  <a:lnTo>
                    <a:pt x="427" y="554"/>
                  </a:lnTo>
                  <a:lnTo>
                    <a:pt x="402" y="524"/>
                  </a:lnTo>
                  <a:lnTo>
                    <a:pt x="402" y="524"/>
                  </a:lnTo>
                  <a:lnTo>
                    <a:pt x="387" y="507"/>
                  </a:lnTo>
                  <a:lnTo>
                    <a:pt x="370" y="491"/>
                  </a:lnTo>
                  <a:lnTo>
                    <a:pt x="370" y="491"/>
                  </a:lnTo>
                  <a:lnTo>
                    <a:pt x="352" y="474"/>
                  </a:lnTo>
                  <a:lnTo>
                    <a:pt x="334" y="459"/>
                  </a:lnTo>
                  <a:lnTo>
                    <a:pt x="334" y="459"/>
                  </a:lnTo>
                  <a:lnTo>
                    <a:pt x="303" y="434"/>
                  </a:lnTo>
                  <a:lnTo>
                    <a:pt x="303" y="434"/>
                  </a:lnTo>
                  <a:lnTo>
                    <a:pt x="274" y="411"/>
                  </a:lnTo>
                  <a:lnTo>
                    <a:pt x="251" y="390"/>
                  </a:lnTo>
                  <a:lnTo>
                    <a:pt x="251" y="390"/>
                  </a:lnTo>
                  <a:lnTo>
                    <a:pt x="235" y="374"/>
                  </a:lnTo>
                  <a:lnTo>
                    <a:pt x="221" y="359"/>
                  </a:lnTo>
                  <a:lnTo>
                    <a:pt x="221" y="359"/>
                  </a:lnTo>
                  <a:lnTo>
                    <a:pt x="211" y="345"/>
                  </a:lnTo>
                  <a:lnTo>
                    <a:pt x="208" y="338"/>
                  </a:lnTo>
                  <a:lnTo>
                    <a:pt x="204" y="330"/>
                  </a:lnTo>
                  <a:lnTo>
                    <a:pt x="204" y="330"/>
                  </a:lnTo>
                  <a:lnTo>
                    <a:pt x="203" y="325"/>
                  </a:lnTo>
                  <a:lnTo>
                    <a:pt x="202" y="318"/>
                  </a:lnTo>
                  <a:lnTo>
                    <a:pt x="202" y="318"/>
                  </a:lnTo>
                  <a:lnTo>
                    <a:pt x="202" y="313"/>
                  </a:lnTo>
                  <a:lnTo>
                    <a:pt x="204" y="308"/>
                  </a:lnTo>
                  <a:lnTo>
                    <a:pt x="204" y="308"/>
                  </a:lnTo>
                  <a:lnTo>
                    <a:pt x="206" y="303"/>
                  </a:lnTo>
                  <a:lnTo>
                    <a:pt x="209" y="300"/>
                  </a:lnTo>
                  <a:lnTo>
                    <a:pt x="212" y="297"/>
                  </a:lnTo>
                  <a:lnTo>
                    <a:pt x="217" y="294"/>
                  </a:lnTo>
                  <a:lnTo>
                    <a:pt x="217" y="294"/>
                  </a:lnTo>
                  <a:lnTo>
                    <a:pt x="225" y="289"/>
                  </a:lnTo>
                  <a:lnTo>
                    <a:pt x="235" y="287"/>
                  </a:lnTo>
                  <a:lnTo>
                    <a:pt x="244" y="287"/>
                  </a:lnTo>
                  <a:lnTo>
                    <a:pt x="251" y="289"/>
                  </a:lnTo>
                  <a:lnTo>
                    <a:pt x="251" y="289"/>
                  </a:lnTo>
                  <a:lnTo>
                    <a:pt x="261" y="295"/>
                  </a:lnTo>
                  <a:lnTo>
                    <a:pt x="267" y="300"/>
                  </a:lnTo>
                  <a:lnTo>
                    <a:pt x="267" y="300"/>
                  </a:lnTo>
                  <a:lnTo>
                    <a:pt x="270" y="304"/>
                  </a:lnTo>
                  <a:lnTo>
                    <a:pt x="271" y="309"/>
                  </a:lnTo>
                  <a:lnTo>
                    <a:pt x="273" y="314"/>
                  </a:lnTo>
                  <a:lnTo>
                    <a:pt x="274" y="318"/>
                  </a:lnTo>
                  <a:lnTo>
                    <a:pt x="274" y="318"/>
                  </a:lnTo>
                  <a:lnTo>
                    <a:pt x="274" y="328"/>
                  </a:lnTo>
                  <a:lnTo>
                    <a:pt x="276" y="338"/>
                  </a:lnTo>
                  <a:lnTo>
                    <a:pt x="278" y="346"/>
                  </a:lnTo>
                  <a:lnTo>
                    <a:pt x="281" y="356"/>
                  </a:lnTo>
                  <a:lnTo>
                    <a:pt x="285" y="363"/>
                  </a:lnTo>
                  <a:lnTo>
                    <a:pt x="291" y="372"/>
                  </a:lnTo>
                  <a:lnTo>
                    <a:pt x="297" y="379"/>
                  </a:lnTo>
                  <a:lnTo>
                    <a:pt x="304" y="387"/>
                  </a:lnTo>
                  <a:lnTo>
                    <a:pt x="304" y="387"/>
                  </a:lnTo>
                  <a:lnTo>
                    <a:pt x="311" y="393"/>
                  </a:lnTo>
                  <a:lnTo>
                    <a:pt x="320" y="399"/>
                  </a:lnTo>
                  <a:lnTo>
                    <a:pt x="328" y="403"/>
                  </a:lnTo>
                  <a:lnTo>
                    <a:pt x="337" y="407"/>
                  </a:lnTo>
                  <a:lnTo>
                    <a:pt x="346" y="409"/>
                  </a:lnTo>
                  <a:lnTo>
                    <a:pt x="355" y="412"/>
                  </a:lnTo>
                  <a:lnTo>
                    <a:pt x="365" y="414"/>
                  </a:lnTo>
                  <a:lnTo>
                    <a:pt x="373" y="414"/>
                  </a:lnTo>
                  <a:lnTo>
                    <a:pt x="383" y="414"/>
                  </a:lnTo>
                  <a:lnTo>
                    <a:pt x="393" y="412"/>
                  </a:lnTo>
                  <a:lnTo>
                    <a:pt x="402" y="409"/>
                  </a:lnTo>
                  <a:lnTo>
                    <a:pt x="411" y="407"/>
                  </a:lnTo>
                  <a:lnTo>
                    <a:pt x="420" y="403"/>
                  </a:lnTo>
                  <a:lnTo>
                    <a:pt x="428" y="399"/>
                  </a:lnTo>
                  <a:lnTo>
                    <a:pt x="437" y="393"/>
                  </a:lnTo>
                  <a:lnTo>
                    <a:pt x="444" y="387"/>
                  </a:lnTo>
                  <a:lnTo>
                    <a:pt x="444" y="387"/>
                  </a:lnTo>
                  <a:lnTo>
                    <a:pt x="451" y="379"/>
                  </a:lnTo>
                  <a:lnTo>
                    <a:pt x="457" y="372"/>
                  </a:lnTo>
                  <a:lnTo>
                    <a:pt x="462" y="363"/>
                  </a:lnTo>
                  <a:lnTo>
                    <a:pt x="467" y="356"/>
                  </a:lnTo>
                  <a:lnTo>
                    <a:pt x="470" y="346"/>
                  </a:lnTo>
                  <a:lnTo>
                    <a:pt x="472" y="338"/>
                  </a:lnTo>
                  <a:lnTo>
                    <a:pt x="474" y="328"/>
                  </a:lnTo>
                  <a:lnTo>
                    <a:pt x="474" y="318"/>
                  </a:lnTo>
                  <a:lnTo>
                    <a:pt x="474" y="318"/>
                  </a:lnTo>
                  <a:lnTo>
                    <a:pt x="473" y="295"/>
                  </a:lnTo>
                  <a:lnTo>
                    <a:pt x="470" y="272"/>
                  </a:lnTo>
                  <a:lnTo>
                    <a:pt x="464" y="251"/>
                  </a:lnTo>
                  <a:lnTo>
                    <a:pt x="456" y="228"/>
                  </a:lnTo>
                  <a:lnTo>
                    <a:pt x="456" y="228"/>
                  </a:lnTo>
                  <a:lnTo>
                    <a:pt x="447" y="214"/>
                  </a:lnTo>
                  <a:lnTo>
                    <a:pt x="439" y="200"/>
                  </a:lnTo>
                  <a:lnTo>
                    <a:pt x="429" y="186"/>
                  </a:lnTo>
                  <a:lnTo>
                    <a:pt x="420" y="174"/>
                  </a:lnTo>
                  <a:lnTo>
                    <a:pt x="408" y="163"/>
                  </a:lnTo>
                  <a:lnTo>
                    <a:pt x="396" y="152"/>
                  </a:lnTo>
                  <a:lnTo>
                    <a:pt x="383" y="141"/>
                  </a:lnTo>
                  <a:lnTo>
                    <a:pt x="369" y="133"/>
                  </a:lnTo>
                  <a:lnTo>
                    <a:pt x="369" y="133"/>
                  </a:lnTo>
                  <a:lnTo>
                    <a:pt x="358" y="125"/>
                  </a:lnTo>
                  <a:lnTo>
                    <a:pt x="347" y="120"/>
                  </a:lnTo>
                  <a:lnTo>
                    <a:pt x="334" y="113"/>
                  </a:lnTo>
                  <a:lnTo>
                    <a:pt x="322" y="109"/>
                  </a:lnTo>
                  <a:lnTo>
                    <a:pt x="309" y="105"/>
                  </a:lnTo>
                  <a:lnTo>
                    <a:pt x="296" y="102"/>
                  </a:lnTo>
                  <a:lnTo>
                    <a:pt x="283" y="99"/>
                  </a:lnTo>
                  <a:lnTo>
                    <a:pt x="269" y="97"/>
                  </a:lnTo>
                  <a:lnTo>
                    <a:pt x="269" y="31"/>
                  </a:lnTo>
                  <a:lnTo>
                    <a:pt x="269" y="31"/>
                  </a:lnTo>
                  <a:lnTo>
                    <a:pt x="269" y="24"/>
                  </a:lnTo>
                  <a:lnTo>
                    <a:pt x="267" y="19"/>
                  </a:lnTo>
                  <a:lnTo>
                    <a:pt x="264" y="14"/>
                  </a:lnTo>
                  <a:lnTo>
                    <a:pt x="261" y="8"/>
                  </a:lnTo>
                  <a:lnTo>
                    <a:pt x="255" y="5"/>
                  </a:lnTo>
                  <a:lnTo>
                    <a:pt x="250" y="2"/>
                  </a:lnTo>
                  <a:lnTo>
                    <a:pt x="245" y="0"/>
                  </a:lnTo>
                  <a:lnTo>
                    <a:pt x="238" y="0"/>
                  </a:lnTo>
                  <a:lnTo>
                    <a:pt x="238" y="0"/>
                  </a:lnTo>
                  <a:lnTo>
                    <a:pt x="232" y="0"/>
                  </a:lnTo>
                  <a:lnTo>
                    <a:pt x="225" y="2"/>
                  </a:lnTo>
                  <a:lnTo>
                    <a:pt x="220" y="5"/>
                  </a:lnTo>
                  <a:lnTo>
                    <a:pt x="216" y="8"/>
                  </a:lnTo>
                  <a:lnTo>
                    <a:pt x="211" y="14"/>
                  </a:lnTo>
                  <a:lnTo>
                    <a:pt x="209" y="19"/>
                  </a:lnTo>
                  <a:lnTo>
                    <a:pt x="207" y="24"/>
                  </a:lnTo>
                  <a:lnTo>
                    <a:pt x="206" y="31"/>
                  </a:lnTo>
                  <a:lnTo>
                    <a:pt x="206" y="97"/>
                  </a:lnTo>
                  <a:lnTo>
                    <a:pt x="206" y="97"/>
                  </a:lnTo>
                  <a:lnTo>
                    <a:pt x="191" y="99"/>
                  </a:lnTo>
                  <a:lnTo>
                    <a:pt x="175" y="103"/>
                  </a:lnTo>
                  <a:lnTo>
                    <a:pt x="161" y="107"/>
                  </a:lnTo>
                  <a:lnTo>
                    <a:pt x="146" y="112"/>
                  </a:lnTo>
                  <a:lnTo>
                    <a:pt x="146" y="112"/>
                  </a:lnTo>
                  <a:lnTo>
                    <a:pt x="131" y="119"/>
                  </a:lnTo>
                  <a:lnTo>
                    <a:pt x="117" y="126"/>
                  </a:lnTo>
                  <a:lnTo>
                    <a:pt x="103" y="134"/>
                  </a:lnTo>
                  <a:lnTo>
                    <a:pt x="89" y="143"/>
                  </a:lnTo>
                  <a:lnTo>
                    <a:pt x="76" y="154"/>
                  </a:lnTo>
                  <a:lnTo>
                    <a:pt x="63" y="166"/>
                  </a:lnTo>
                  <a:lnTo>
                    <a:pt x="52" y="179"/>
                  </a:lnTo>
                  <a:lnTo>
                    <a:pt x="40" y="193"/>
                  </a:lnTo>
                  <a:lnTo>
                    <a:pt x="40" y="193"/>
                  </a:lnTo>
                  <a:lnTo>
                    <a:pt x="31" y="207"/>
                  </a:lnTo>
                  <a:lnTo>
                    <a:pt x="24" y="221"/>
                  </a:lnTo>
                  <a:lnTo>
                    <a:pt x="16" y="236"/>
                  </a:lnTo>
                  <a:lnTo>
                    <a:pt x="11" y="251"/>
                  </a:lnTo>
                  <a:lnTo>
                    <a:pt x="11" y="251"/>
                  </a:lnTo>
                  <a:lnTo>
                    <a:pt x="5" y="267"/>
                  </a:lnTo>
                  <a:lnTo>
                    <a:pt x="2" y="284"/>
                  </a:lnTo>
                  <a:lnTo>
                    <a:pt x="0" y="301"/>
                  </a:lnTo>
                  <a:lnTo>
                    <a:pt x="0" y="318"/>
                  </a:lnTo>
                  <a:lnTo>
                    <a:pt x="0" y="318"/>
                  </a:lnTo>
                  <a:lnTo>
                    <a:pt x="1" y="340"/>
                  </a:lnTo>
                  <a:lnTo>
                    <a:pt x="4" y="362"/>
                  </a:lnTo>
                  <a:lnTo>
                    <a:pt x="10" y="384"/>
                  </a:lnTo>
                  <a:lnTo>
                    <a:pt x="18" y="406"/>
                  </a:lnTo>
                  <a:lnTo>
                    <a:pt x="18" y="406"/>
                  </a:lnTo>
                  <a:lnTo>
                    <a:pt x="25" y="419"/>
                  </a:lnTo>
                  <a:lnTo>
                    <a:pt x="31" y="432"/>
                  </a:lnTo>
                  <a:lnTo>
                    <a:pt x="39" y="445"/>
                  </a:lnTo>
                  <a:lnTo>
                    <a:pt x="47" y="457"/>
                  </a:lnTo>
                  <a:lnTo>
                    <a:pt x="56" y="470"/>
                  </a:lnTo>
                  <a:lnTo>
                    <a:pt x="65" y="481"/>
                  </a:lnTo>
                  <a:lnTo>
                    <a:pt x="76" y="493"/>
                  </a:lnTo>
                  <a:lnTo>
                    <a:pt x="87" y="505"/>
                  </a:lnTo>
                  <a:lnTo>
                    <a:pt x="87" y="505"/>
                  </a:lnTo>
                  <a:lnTo>
                    <a:pt x="108" y="526"/>
                  </a:lnTo>
                  <a:lnTo>
                    <a:pt x="131" y="547"/>
                  </a:lnTo>
                  <a:lnTo>
                    <a:pt x="174" y="582"/>
                  </a:lnTo>
                  <a:lnTo>
                    <a:pt x="174" y="582"/>
                  </a:lnTo>
                  <a:lnTo>
                    <a:pt x="203" y="606"/>
                  </a:lnTo>
                  <a:lnTo>
                    <a:pt x="225" y="625"/>
                  </a:lnTo>
                  <a:lnTo>
                    <a:pt x="225" y="625"/>
                  </a:lnTo>
                  <a:lnTo>
                    <a:pt x="241" y="642"/>
                  </a:lnTo>
                  <a:lnTo>
                    <a:pt x="255" y="657"/>
                  </a:lnTo>
                  <a:lnTo>
                    <a:pt x="255" y="657"/>
                  </a:lnTo>
                  <a:lnTo>
                    <a:pt x="265" y="670"/>
                  </a:lnTo>
                  <a:lnTo>
                    <a:pt x="271" y="685"/>
                  </a:lnTo>
                  <a:lnTo>
                    <a:pt x="271" y="685"/>
                  </a:lnTo>
                  <a:lnTo>
                    <a:pt x="274" y="691"/>
                  </a:lnTo>
                  <a:lnTo>
                    <a:pt x="275" y="697"/>
                  </a:lnTo>
                  <a:lnTo>
                    <a:pt x="275" y="697"/>
                  </a:lnTo>
                  <a:lnTo>
                    <a:pt x="274" y="703"/>
                  </a:lnTo>
                  <a:lnTo>
                    <a:pt x="273" y="708"/>
                  </a:lnTo>
                  <a:lnTo>
                    <a:pt x="273" y="708"/>
                  </a:lnTo>
                  <a:lnTo>
                    <a:pt x="270" y="712"/>
                  </a:lnTo>
                  <a:lnTo>
                    <a:pt x="267" y="716"/>
                  </a:lnTo>
                  <a:lnTo>
                    <a:pt x="260" y="723"/>
                  </a:lnTo>
                  <a:lnTo>
                    <a:pt x="260" y="723"/>
                  </a:lnTo>
                  <a:lnTo>
                    <a:pt x="255" y="725"/>
                  </a:lnTo>
                  <a:lnTo>
                    <a:pt x="250" y="727"/>
                  </a:lnTo>
                  <a:lnTo>
                    <a:pt x="245" y="728"/>
                  </a:lnTo>
                  <a:lnTo>
                    <a:pt x="239" y="728"/>
                  </a:lnTo>
                  <a:lnTo>
                    <a:pt x="239" y="728"/>
                  </a:lnTo>
                  <a:lnTo>
                    <a:pt x="231" y="728"/>
                  </a:lnTo>
                  <a:lnTo>
                    <a:pt x="224" y="726"/>
                  </a:lnTo>
                  <a:lnTo>
                    <a:pt x="224" y="726"/>
                  </a:lnTo>
                  <a:lnTo>
                    <a:pt x="216" y="721"/>
                  </a:lnTo>
                  <a:lnTo>
                    <a:pt x="209" y="715"/>
                  </a:lnTo>
                  <a:lnTo>
                    <a:pt x="209" y="715"/>
                  </a:lnTo>
                  <a:lnTo>
                    <a:pt x="206" y="710"/>
                  </a:lnTo>
                  <a:lnTo>
                    <a:pt x="204" y="706"/>
                  </a:lnTo>
                  <a:lnTo>
                    <a:pt x="203" y="698"/>
                  </a:lnTo>
                  <a:lnTo>
                    <a:pt x="203" y="698"/>
                  </a:lnTo>
                  <a:lnTo>
                    <a:pt x="202" y="688"/>
                  </a:lnTo>
                  <a:lnTo>
                    <a:pt x="201" y="679"/>
                  </a:lnTo>
                  <a:lnTo>
                    <a:pt x="199" y="669"/>
                  </a:lnTo>
                  <a:lnTo>
                    <a:pt x="195" y="660"/>
                  </a:lnTo>
                  <a:lnTo>
                    <a:pt x="191" y="652"/>
                  </a:lnTo>
                  <a:lnTo>
                    <a:pt x="186" y="643"/>
                  </a:lnTo>
                  <a:lnTo>
                    <a:pt x="179" y="636"/>
                  </a:lnTo>
                  <a:lnTo>
                    <a:pt x="172" y="628"/>
                  </a:lnTo>
                  <a:lnTo>
                    <a:pt x="172" y="628"/>
                  </a:lnTo>
                  <a:lnTo>
                    <a:pt x="164" y="622"/>
                  </a:lnTo>
                  <a:lnTo>
                    <a:pt x="157" y="617"/>
                  </a:lnTo>
                  <a:lnTo>
                    <a:pt x="148" y="612"/>
                  </a:lnTo>
                  <a:lnTo>
                    <a:pt x="140" y="608"/>
                  </a:lnTo>
                  <a:lnTo>
                    <a:pt x="130" y="606"/>
                  </a:lnTo>
                  <a:lnTo>
                    <a:pt x="121" y="604"/>
                  </a:lnTo>
                  <a:lnTo>
                    <a:pt x="112" y="603"/>
                  </a:lnTo>
                  <a:lnTo>
                    <a:pt x="102" y="601"/>
                  </a:lnTo>
                  <a:lnTo>
                    <a:pt x="92" y="603"/>
                  </a:lnTo>
                  <a:lnTo>
                    <a:pt x="84" y="604"/>
                  </a:lnTo>
                  <a:lnTo>
                    <a:pt x="74" y="606"/>
                  </a:lnTo>
                  <a:lnTo>
                    <a:pt x="65" y="608"/>
                  </a:lnTo>
                  <a:lnTo>
                    <a:pt x="56" y="612"/>
                  </a:lnTo>
                  <a:lnTo>
                    <a:pt x="47" y="617"/>
                  </a:lnTo>
                  <a:lnTo>
                    <a:pt x="40" y="622"/>
                  </a:lnTo>
                  <a:lnTo>
                    <a:pt x="32" y="628"/>
                  </a:lnTo>
                  <a:lnTo>
                    <a:pt x="32" y="628"/>
                  </a:lnTo>
                  <a:lnTo>
                    <a:pt x="25" y="636"/>
                  </a:lnTo>
                  <a:lnTo>
                    <a:pt x="19" y="643"/>
                  </a:lnTo>
                  <a:lnTo>
                    <a:pt x="14" y="652"/>
                  </a:lnTo>
                  <a:lnTo>
                    <a:pt x="10" y="660"/>
                  </a:lnTo>
                  <a:lnTo>
                    <a:pt x="6" y="669"/>
                  </a:lnTo>
                  <a:lnTo>
                    <a:pt x="3" y="679"/>
                  </a:lnTo>
                  <a:lnTo>
                    <a:pt x="2" y="688"/>
                  </a:lnTo>
                  <a:lnTo>
                    <a:pt x="2" y="698"/>
                  </a:lnTo>
                  <a:lnTo>
                    <a:pt x="2" y="698"/>
                  </a:lnTo>
                  <a:lnTo>
                    <a:pt x="3" y="721"/>
                  </a:lnTo>
                  <a:lnTo>
                    <a:pt x="6" y="743"/>
                  </a:lnTo>
                  <a:lnTo>
                    <a:pt x="12" y="765"/>
                  </a:lnTo>
                  <a:lnTo>
                    <a:pt x="20" y="786"/>
                  </a:lnTo>
                  <a:lnTo>
                    <a:pt x="20" y="786"/>
                  </a:lnTo>
                  <a:lnTo>
                    <a:pt x="28" y="801"/>
                  </a:lnTo>
                  <a:lnTo>
                    <a:pt x="37" y="815"/>
                  </a:lnTo>
                  <a:lnTo>
                    <a:pt x="46" y="828"/>
                  </a:lnTo>
                  <a:lnTo>
                    <a:pt x="56" y="841"/>
                  </a:lnTo>
                  <a:lnTo>
                    <a:pt x="68" y="853"/>
                  </a:lnTo>
                  <a:lnTo>
                    <a:pt x="79" y="863"/>
                  </a:lnTo>
                  <a:lnTo>
                    <a:pt x="92" y="874"/>
                  </a:lnTo>
                  <a:lnTo>
                    <a:pt x="106" y="883"/>
                  </a:lnTo>
                  <a:lnTo>
                    <a:pt x="106" y="883"/>
                  </a:lnTo>
                  <a:lnTo>
                    <a:pt x="118" y="890"/>
                  </a:lnTo>
                  <a:lnTo>
                    <a:pt x="130" y="897"/>
                  </a:lnTo>
                  <a:lnTo>
                    <a:pt x="142" y="902"/>
                  </a:lnTo>
                  <a:lnTo>
                    <a:pt x="155" y="907"/>
                  </a:lnTo>
                  <a:lnTo>
                    <a:pt x="167" y="910"/>
                  </a:lnTo>
                  <a:lnTo>
                    <a:pt x="180" y="915"/>
                  </a:lnTo>
                  <a:lnTo>
                    <a:pt x="193" y="917"/>
                  </a:lnTo>
                  <a:lnTo>
                    <a:pt x="206" y="919"/>
                  </a:lnTo>
                  <a:lnTo>
                    <a:pt x="206" y="986"/>
                  </a:lnTo>
                  <a:lnTo>
                    <a:pt x="206" y="986"/>
                  </a:lnTo>
                  <a:lnTo>
                    <a:pt x="207" y="992"/>
                  </a:lnTo>
                  <a:lnTo>
                    <a:pt x="209" y="997"/>
                  </a:lnTo>
                  <a:lnTo>
                    <a:pt x="211" y="1003"/>
                  </a:lnTo>
                  <a:lnTo>
                    <a:pt x="216" y="1008"/>
                  </a:lnTo>
                  <a:lnTo>
                    <a:pt x="220" y="1011"/>
                  </a:lnTo>
                  <a:lnTo>
                    <a:pt x="225" y="1015"/>
                  </a:lnTo>
                  <a:lnTo>
                    <a:pt x="232" y="1017"/>
                  </a:lnTo>
                  <a:lnTo>
                    <a:pt x="238" y="1017"/>
                  </a:lnTo>
                  <a:lnTo>
                    <a:pt x="238" y="1017"/>
                  </a:lnTo>
                  <a:lnTo>
                    <a:pt x="245" y="1017"/>
                  </a:lnTo>
                  <a:lnTo>
                    <a:pt x="250" y="1015"/>
                  </a:lnTo>
                  <a:lnTo>
                    <a:pt x="255" y="1011"/>
                  </a:lnTo>
                  <a:lnTo>
                    <a:pt x="261" y="1008"/>
                  </a:lnTo>
                  <a:lnTo>
                    <a:pt x="264" y="1003"/>
                  </a:lnTo>
                  <a:lnTo>
                    <a:pt x="267" y="997"/>
                  </a:lnTo>
                  <a:lnTo>
                    <a:pt x="269" y="992"/>
                  </a:lnTo>
                  <a:lnTo>
                    <a:pt x="269" y="986"/>
                  </a:lnTo>
                  <a:lnTo>
                    <a:pt x="269" y="919"/>
                  </a:lnTo>
                  <a:lnTo>
                    <a:pt x="269" y="919"/>
                  </a:lnTo>
                  <a:lnTo>
                    <a:pt x="285" y="917"/>
                  </a:lnTo>
                  <a:lnTo>
                    <a:pt x="300" y="914"/>
                  </a:lnTo>
                  <a:lnTo>
                    <a:pt x="315" y="909"/>
                  </a:lnTo>
                  <a:lnTo>
                    <a:pt x="332" y="904"/>
                  </a:lnTo>
                  <a:lnTo>
                    <a:pt x="332" y="904"/>
                  </a:lnTo>
                  <a:lnTo>
                    <a:pt x="347" y="897"/>
                  </a:lnTo>
                  <a:lnTo>
                    <a:pt x="362" y="889"/>
                  </a:lnTo>
                  <a:lnTo>
                    <a:pt x="376" y="880"/>
                  </a:lnTo>
                  <a:lnTo>
                    <a:pt x="388" y="871"/>
                  </a:lnTo>
                  <a:lnTo>
                    <a:pt x="401" y="860"/>
                  </a:lnTo>
                  <a:lnTo>
                    <a:pt x="413" y="849"/>
                  </a:lnTo>
                  <a:lnTo>
                    <a:pt x="424" y="836"/>
                  </a:lnTo>
                  <a:lnTo>
                    <a:pt x="433" y="825"/>
                  </a:lnTo>
                  <a:lnTo>
                    <a:pt x="433" y="825"/>
                  </a:lnTo>
                  <a:lnTo>
                    <a:pt x="444" y="810"/>
                  </a:lnTo>
                  <a:lnTo>
                    <a:pt x="453" y="795"/>
                  </a:lnTo>
                  <a:lnTo>
                    <a:pt x="460" y="780"/>
                  </a:lnTo>
                  <a:lnTo>
                    <a:pt x="466" y="763"/>
                  </a:lnTo>
                  <a:lnTo>
                    <a:pt x="471" y="748"/>
                  </a:lnTo>
                  <a:lnTo>
                    <a:pt x="474" y="731"/>
                  </a:lnTo>
                  <a:lnTo>
                    <a:pt x="476" y="715"/>
                  </a:lnTo>
                  <a:lnTo>
                    <a:pt x="476" y="698"/>
                  </a:lnTo>
                  <a:lnTo>
                    <a:pt x="476" y="698"/>
                  </a:lnTo>
                  <a:lnTo>
                    <a:pt x="475" y="677"/>
                  </a:lnTo>
                  <a:lnTo>
                    <a:pt x="472" y="655"/>
                  </a:lnTo>
                  <a:lnTo>
                    <a:pt x="467" y="634"/>
                  </a:lnTo>
                  <a:lnTo>
                    <a:pt x="458" y="612"/>
                  </a:lnTo>
                  <a:lnTo>
                    <a:pt x="458" y="612"/>
                  </a:lnTo>
                  <a:close/>
                  <a:moveTo>
                    <a:pt x="383" y="786"/>
                  </a:moveTo>
                  <a:lnTo>
                    <a:pt x="383" y="786"/>
                  </a:lnTo>
                  <a:lnTo>
                    <a:pt x="376" y="796"/>
                  </a:lnTo>
                  <a:lnTo>
                    <a:pt x="367" y="804"/>
                  </a:lnTo>
                  <a:lnTo>
                    <a:pt x="358" y="813"/>
                  </a:lnTo>
                  <a:lnTo>
                    <a:pt x="350" y="820"/>
                  </a:lnTo>
                  <a:lnTo>
                    <a:pt x="340" y="827"/>
                  </a:lnTo>
                  <a:lnTo>
                    <a:pt x="329" y="834"/>
                  </a:lnTo>
                  <a:lnTo>
                    <a:pt x="319" y="840"/>
                  </a:lnTo>
                  <a:lnTo>
                    <a:pt x="308" y="845"/>
                  </a:lnTo>
                  <a:lnTo>
                    <a:pt x="308" y="845"/>
                  </a:lnTo>
                  <a:lnTo>
                    <a:pt x="296" y="848"/>
                  </a:lnTo>
                  <a:lnTo>
                    <a:pt x="285" y="851"/>
                  </a:lnTo>
                  <a:lnTo>
                    <a:pt x="275" y="855"/>
                  </a:lnTo>
                  <a:lnTo>
                    <a:pt x="263" y="856"/>
                  </a:lnTo>
                  <a:lnTo>
                    <a:pt x="252" y="858"/>
                  </a:lnTo>
                  <a:lnTo>
                    <a:pt x="241" y="858"/>
                  </a:lnTo>
                  <a:lnTo>
                    <a:pt x="231" y="858"/>
                  </a:lnTo>
                  <a:lnTo>
                    <a:pt x="220" y="857"/>
                  </a:lnTo>
                  <a:lnTo>
                    <a:pt x="200" y="854"/>
                  </a:lnTo>
                  <a:lnTo>
                    <a:pt x="179" y="848"/>
                  </a:lnTo>
                  <a:lnTo>
                    <a:pt x="159" y="840"/>
                  </a:lnTo>
                  <a:lnTo>
                    <a:pt x="141" y="829"/>
                  </a:lnTo>
                  <a:lnTo>
                    <a:pt x="141" y="829"/>
                  </a:lnTo>
                  <a:lnTo>
                    <a:pt x="130" y="823"/>
                  </a:lnTo>
                  <a:lnTo>
                    <a:pt x="121" y="815"/>
                  </a:lnTo>
                  <a:lnTo>
                    <a:pt x="112" y="807"/>
                  </a:lnTo>
                  <a:lnTo>
                    <a:pt x="104" y="799"/>
                  </a:lnTo>
                  <a:lnTo>
                    <a:pt x="97" y="789"/>
                  </a:lnTo>
                  <a:lnTo>
                    <a:pt x="89" y="781"/>
                  </a:lnTo>
                  <a:lnTo>
                    <a:pt x="84" y="770"/>
                  </a:lnTo>
                  <a:lnTo>
                    <a:pt x="78" y="760"/>
                  </a:lnTo>
                  <a:lnTo>
                    <a:pt x="78" y="760"/>
                  </a:lnTo>
                  <a:lnTo>
                    <a:pt x="73" y="745"/>
                  </a:lnTo>
                  <a:lnTo>
                    <a:pt x="69" y="730"/>
                  </a:lnTo>
                  <a:lnTo>
                    <a:pt x="67" y="714"/>
                  </a:lnTo>
                  <a:lnTo>
                    <a:pt x="65" y="698"/>
                  </a:lnTo>
                  <a:lnTo>
                    <a:pt x="65" y="698"/>
                  </a:lnTo>
                  <a:lnTo>
                    <a:pt x="65" y="692"/>
                  </a:lnTo>
                  <a:lnTo>
                    <a:pt x="68" y="686"/>
                  </a:lnTo>
                  <a:lnTo>
                    <a:pt x="71" y="680"/>
                  </a:lnTo>
                  <a:lnTo>
                    <a:pt x="75" y="676"/>
                  </a:lnTo>
                  <a:lnTo>
                    <a:pt x="75" y="676"/>
                  </a:lnTo>
                  <a:lnTo>
                    <a:pt x="82" y="670"/>
                  </a:lnTo>
                  <a:lnTo>
                    <a:pt x="88" y="667"/>
                  </a:lnTo>
                  <a:lnTo>
                    <a:pt x="94" y="666"/>
                  </a:lnTo>
                  <a:lnTo>
                    <a:pt x="102" y="665"/>
                  </a:lnTo>
                  <a:lnTo>
                    <a:pt x="102" y="665"/>
                  </a:lnTo>
                  <a:lnTo>
                    <a:pt x="109" y="666"/>
                  </a:lnTo>
                  <a:lnTo>
                    <a:pt x="117" y="667"/>
                  </a:lnTo>
                  <a:lnTo>
                    <a:pt x="123" y="670"/>
                  </a:lnTo>
                  <a:lnTo>
                    <a:pt x="129" y="676"/>
                  </a:lnTo>
                  <a:lnTo>
                    <a:pt x="129" y="676"/>
                  </a:lnTo>
                  <a:lnTo>
                    <a:pt x="133" y="680"/>
                  </a:lnTo>
                  <a:lnTo>
                    <a:pt x="136" y="685"/>
                  </a:lnTo>
                  <a:lnTo>
                    <a:pt x="138" y="692"/>
                  </a:lnTo>
                  <a:lnTo>
                    <a:pt x="140" y="698"/>
                  </a:lnTo>
                  <a:lnTo>
                    <a:pt x="140" y="698"/>
                  </a:lnTo>
                  <a:lnTo>
                    <a:pt x="141" y="712"/>
                  </a:lnTo>
                  <a:lnTo>
                    <a:pt x="144" y="725"/>
                  </a:lnTo>
                  <a:lnTo>
                    <a:pt x="149" y="739"/>
                  </a:lnTo>
                  <a:lnTo>
                    <a:pt x="158" y="753"/>
                  </a:lnTo>
                  <a:lnTo>
                    <a:pt x="158" y="753"/>
                  </a:lnTo>
                  <a:lnTo>
                    <a:pt x="166" y="763"/>
                  </a:lnTo>
                  <a:lnTo>
                    <a:pt x="177" y="772"/>
                  </a:lnTo>
                  <a:lnTo>
                    <a:pt x="188" y="780"/>
                  </a:lnTo>
                  <a:lnTo>
                    <a:pt x="201" y="785"/>
                  </a:lnTo>
                  <a:lnTo>
                    <a:pt x="201" y="785"/>
                  </a:lnTo>
                  <a:lnTo>
                    <a:pt x="212" y="789"/>
                  </a:lnTo>
                  <a:lnTo>
                    <a:pt x="224" y="791"/>
                  </a:lnTo>
                  <a:lnTo>
                    <a:pt x="237" y="792"/>
                  </a:lnTo>
                  <a:lnTo>
                    <a:pt x="249" y="791"/>
                  </a:lnTo>
                  <a:lnTo>
                    <a:pt x="261" y="789"/>
                  </a:lnTo>
                  <a:lnTo>
                    <a:pt x="273" y="786"/>
                  </a:lnTo>
                  <a:lnTo>
                    <a:pt x="284" y="782"/>
                  </a:lnTo>
                  <a:lnTo>
                    <a:pt x="295" y="776"/>
                  </a:lnTo>
                  <a:lnTo>
                    <a:pt x="295" y="776"/>
                  </a:lnTo>
                  <a:lnTo>
                    <a:pt x="306" y="768"/>
                  </a:lnTo>
                  <a:lnTo>
                    <a:pt x="315" y="758"/>
                  </a:lnTo>
                  <a:lnTo>
                    <a:pt x="324" y="746"/>
                  </a:lnTo>
                  <a:lnTo>
                    <a:pt x="330" y="735"/>
                  </a:lnTo>
                  <a:lnTo>
                    <a:pt x="330" y="735"/>
                  </a:lnTo>
                  <a:lnTo>
                    <a:pt x="334" y="726"/>
                  </a:lnTo>
                  <a:lnTo>
                    <a:pt x="336" y="716"/>
                  </a:lnTo>
                  <a:lnTo>
                    <a:pt x="338" y="707"/>
                  </a:lnTo>
                  <a:lnTo>
                    <a:pt x="338" y="697"/>
                  </a:lnTo>
                  <a:lnTo>
                    <a:pt x="338" y="697"/>
                  </a:lnTo>
                  <a:lnTo>
                    <a:pt x="337" y="686"/>
                  </a:lnTo>
                  <a:lnTo>
                    <a:pt x="336" y="677"/>
                  </a:lnTo>
                  <a:lnTo>
                    <a:pt x="334" y="667"/>
                  </a:lnTo>
                  <a:lnTo>
                    <a:pt x="329" y="659"/>
                  </a:lnTo>
                  <a:lnTo>
                    <a:pt x="329" y="659"/>
                  </a:lnTo>
                  <a:lnTo>
                    <a:pt x="325" y="649"/>
                  </a:lnTo>
                  <a:lnTo>
                    <a:pt x="320" y="639"/>
                  </a:lnTo>
                  <a:lnTo>
                    <a:pt x="313" y="628"/>
                  </a:lnTo>
                  <a:lnTo>
                    <a:pt x="305" y="618"/>
                  </a:lnTo>
                  <a:lnTo>
                    <a:pt x="305" y="618"/>
                  </a:lnTo>
                  <a:lnTo>
                    <a:pt x="289" y="599"/>
                  </a:lnTo>
                  <a:lnTo>
                    <a:pt x="268" y="579"/>
                  </a:lnTo>
                  <a:lnTo>
                    <a:pt x="268" y="579"/>
                  </a:lnTo>
                  <a:lnTo>
                    <a:pt x="245" y="557"/>
                  </a:lnTo>
                  <a:lnTo>
                    <a:pt x="214" y="533"/>
                  </a:lnTo>
                  <a:lnTo>
                    <a:pt x="172" y="497"/>
                  </a:lnTo>
                  <a:lnTo>
                    <a:pt x="172" y="497"/>
                  </a:lnTo>
                  <a:lnTo>
                    <a:pt x="152" y="480"/>
                  </a:lnTo>
                  <a:lnTo>
                    <a:pt x="133" y="461"/>
                  </a:lnTo>
                  <a:lnTo>
                    <a:pt x="133" y="461"/>
                  </a:lnTo>
                  <a:lnTo>
                    <a:pt x="115" y="442"/>
                  </a:lnTo>
                  <a:lnTo>
                    <a:pt x="100" y="421"/>
                  </a:lnTo>
                  <a:lnTo>
                    <a:pt x="87" y="402"/>
                  </a:lnTo>
                  <a:lnTo>
                    <a:pt x="77" y="382"/>
                  </a:lnTo>
                  <a:lnTo>
                    <a:pt x="77" y="382"/>
                  </a:lnTo>
                  <a:lnTo>
                    <a:pt x="71" y="365"/>
                  </a:lnTo>
                  <a:lnTo>
                    <a:pt x="67" y="349"/>
                  </a:lnTo>
                  <a:lnTo>
                    <a:pt x="64" y="333"/>
                  </a:lnTo>
                  <a:lnTo>
                    <a:pt x="63" y="318"/>
                  </a:lnTo>
                  <a:lnTo>
                    <a:pt x="63" y="318"/>
                  </a:lnTo>
                  <a:lnTo>
                    <a:pt x="63" y="306"/>
                  </a:lnTo>
                  <a:lnTo>
                    <a:pt x="65" y="295"/>
                  </a:lnTo>
                  <a:lnTo>
                    <a:pt x="68" y="283"/>
                  </a:lnTo>
                  <a:lnTo>
                    <a:pt x="71" y="271"/>
                  </a:lnTo>
                  <a:lnTo>
                    <a:pt x="71" y="271"/>
                  </a:lnTo>
                  <a:lnTo>
                    <a:pt x="75" y="260"/>
                  </a:lnTo>
                  <a:lnTo>
                    <a:pt x="80" y="250"/>
                  </a:lnTo>
                  <a:lnTo>
                    <a:pt x="86" y="239"/>
                  </a:lnTo>
                  <a:lnTo>
                    <a:pt x="91" y="230"/>
                  </a:lnTo>
                  <a:lnTo>
                    <a:pt x="91" y="230"/>
                  </a:lnTo>
                  <a:lnTo>
                    <a:pt x="100" y="221"/>
                  </a:lnTo>
                  <a:lnTo>
                    <a:pt x="108" y="211"/>
                  </a:lnTo>
                  <a:lnTo>
                    <a:pt x="117" y="202"/>
                  </a:lnTo>
                  <a:lnTo>
                    <a:pt x="127" y="195"/>
                  </a:lnTo>
                  <a:lnTo>
                    <a:pt x="137" y="187"/>
                  </a:lnTo>
                  <a:lnTo>
                    <a:pt x="148" y="181"/>
                  </a:lnTo>
                  <a:lnTo>
                    <a:pt x="159" y="176"/>
                  </a:lnTo>
                  <a:lnTo>
                    <a:pt x="171" y="171"/>
                  </a:lnTo>
                  <a:lnTo>
                    <a:pt x="171" y="171"/>
                  </a:lnTo>
                  <a:lnTo>
                    <a:pt x="186" y="166"/>
                  </a:lnTo>
                  <a:lnTo>
                    <a:pt x="202" y="162"/>
                  </a:lnTo>
                  <a:lnTo>
                    <a:pt x="219" y="159"/>
                  </a:lnTo>
                  <a:lnTo>
                    <a:pt x="237" y="158"/>
                  </a:lnTo>
                  <a:lnTo>
                    <a:pt x="237" y="158"/>
                  </a:lnTo>
                  <a:lnTo>
                    <a:pt x="250" y="158"/>
                  </a:lnTo>
                  <a:lnTo>
                    <a:pt x="264" y="161"/>
                  </a:lnTo>
                  <a:lnTo>
                    <a:pt x="277" y="163"/>
                  </a:lnTo>
                  <a:lnTo>
                    <a:pt x="289" y="165"/>
                  </a:lnTo>
                  <a:lnTo>
                    <a:pt x="302" y="169"/>
                  </a:lnTo>
                  <a:lnTo>
                    <a:pt x="313" y="173"/>
                  </a:lnTo>
                  <a:lnTo>
                    <a:pt x="324" y="180"/>
                  </a:lnTo>
                  <a:lnTo>
                    <a:pt x="336" y="186"/>
                  </a:lnTo>
                  <a:lnTo>
                    <a:pt x="336" y="186"/>
                  </a:lnTo>
                  <a:lnTo>
                    <a:pt x="346" y="193"/>
                  </a:lnTo>
                  <a:lnTo>
                    <a:pt x="355" y="200"/>
                  </a:lnTo>
                  <a:lnTo>
                    <a:pt x="364" y="208"/>
                  </a:lnTo>
                  <a:lnTo>
                    <a:pt x="371" y="216"/>
                  </a:lnTo>
                  <a:lnTo>
                    <a:pt x="379" y="226"/>
                  </a:lnTo>
                  <a:lnTo>
                    <a:pt x="386" y="235"/>
                  </a:lnTo>
                  <a:lnTo>
                    <a:pt x="393" y="245"/>
                  </a:lnTo>
                  <a:lnTo>
                    <a:pt x="398" y="255"/>
                  </a:lnTo>
                  <a:lnTo>
                    <a:pt x="398" y="255"/>
                  </a:lnTo>
                  <a:lnTo>
                    <a:pt x="403" y="270"/>
                  </a:lnTo>
                  <a:lnTo>
                    <a:pt x="408" y="286"/>
                  </a:lnTo>
                  <a:lnTo>
                    <a:pt x="410" y="301"/>
                  </a:lnTo>
                  <a:lnTo>
                    <a:pt x="411" y="318"/>
                  </a:lnTo>
                  <a:lnTo>
                    <a:pt x="411" y="318"/>
                  </a:lnTo>
                  <a:lnTo>
                    <a:pt x="410" y="325"/>
                  </a:lnTo>
                  <a:lnTo>
                    <a:pt x="409" y="330"/>
                  </a:lnTo>
                  <a:lnTo>
                    <a:pt x="406" y="335"/>
                  </a:lnTo>
                  <a:lnTo>
                    <a:pt x="400" y="340"/>
                  </a:lnTo>
                  <a:lnTo>
                    <a:pt x="400" y="340"/>
                  </a:lnTo>
                  <a:lnTo>
                    <a:pt x="395" y="345"/>
                  </a:lnTo>
                  <a:lnTo>
                    <a:pt x="387" y="348"/>
                  </a:lnTo>
                  <a:lnTo>
                    <a:pt x="381" y="350"/>
                  </a:lnTo>
                  <a:lnTo>
                    <a:pt x="373" y="350"/>
                  </a:lnTo>
                  <a:lnTo>
                    <a:pt x="367" y="350"/>
                  </a:lnTo>
                  <a:lnTo>
                    <a:pt x="359" y="348"/>
                  </a:lnTo>
                  <a:lnTo>
                    <a:pt x="353" y="345"/>
                  </a:lnTo>
                  <a:lnTo>
                    <a:pt x="348" y="340"/>
                  </a:lnTo>
                  <a:lnTo>
                    <a:pt x="348" y="340"/>
                  </a:lnTo>
                  <a:lnTo>
                    <a:pt x="342" y="335"/>
                  </a:lnTo>
                  <a:lnTo>
                    <a:pt x="339" y="330"/>
                  </a:lnTo>
                  <a:lnTo>
                    <a:pt x="338" y="325"/>
                  </a:lnTo>
                  <a:lnTo>
                    <a:pt x="337" y="318"/>
                  </a:lnTo>
                  <a:lnTo>
                    <a:pt x="337" y="318"/>
                  </a:lnTo>
                  <a:lnTo>
                    <a:pt x="336" y="304"/>
                  </a:lnTo>
                  <a:lnTo>
                    <a:pt x="333" y="290"/>
                  </a:lnTo>
                  <a:lnTo>
                    <a:pt x="326" y="276"/>
                  </a:lnTo>
                  <a:lnTo>
                    <a:pt x="319" y="262"/>
                  </a:lnTo>
                  <a:lnTo>
                    <a:pt x="319" y="262"/>
                  </a:lnTo>
                  <a:lnTo>
                    <a:pt x="309" y="252"/>
                  </a:lnTo>
                  <a:lnTo>
                    <a:pt x="299" y="243"/>
                  </a:lnTo>
                  <a:lnTo>
                    <a:pt x="288" y="237"/>
                  </a:lnTo>
                  <a:lnTo>
                    <a:pt x="275" y="230"/>
                  </a:lnTo>
                  <a:lnTo>
                    <a:pt x="275" y="230"/>
                  </a:lnTo>
                  <a:lnTo>
                    <a:pt x="264" y="227"/>
                  </a:lnTo>
                  <a:lnTo>
                    <a:pt x="252" y="225"/>
                  </a:lnTo>
                  <a:lnTo>
                    <a:pt x="240" y="224"/>
                  </a:lnTo>
                  <a:lnTo>
                    <a:pt x="229" y="224"/>
                  </a:lnTo>
                  <a:lnTo>
                    <a:pt x="217" y="226"/>
                  </a:lnTo>
                  <a:lnTo>
                    <a:pt x="205" y="229"/>
                  </a:lnTo>
                  <a:lnTo>
                    <a:pt x="193" y="233"/>
                  </a:lnTo>
                  <a:lnTo>
                    <a:pt x="182" y="240"/>
                  </a:lnTo>
                  <a:lnTo>
                    <a:pt x="182" y="240"/>
                  </a:lnTo>
                  <a:lnTo>
                    <a:pt x="171" y="248"/>
                  </a:lnTo>
                  <a:lnTo>
                    <a:pt x="161" y="258"/>
                  </a:lnTo>
                  <a:lnTo>
                    <a:pt x="152" y="269"/>
                  </a:lnTo>
                  <a:lnTo>
                    <a:pt x="146" y="281"/>
                  </a:lnTo>
                  <a:lnTo>
                    <a:pt x="146" y="281"/>
                  </a:lnTo>
                  <a:lnTo>
                    <a:pt x="143" y="289"/>
                  </a:lnTo>
                  <a:lnTo>
                    <a:pt x="141" y="299"/>
                  </a:lnTo>
                  <a:lnTo>
                    <a:pt x="138" y="309"/>
                  </a:lnTo>
                  <a:lnTo>
                    <a:pt x="138" y="318"/>
                  </a:lnTo>
                  <a:lnTo>
                    <a:pt x="138" y="318"/>
                  </a:lnTo>
                  <a:lnTo>
                    <a:pt x="138" y="329"/>
                  </a:lnTo>
                  <a:lnTo>
                    <a:pt x="141" y="339"/>
                  </a:lnTo>
                  <a:lnTo>
                    <a:pt x="143" y="348"/>
                  </a:lnTo>
                  <a:lnTo>
                    <a:pt x="146" y="356"/>
                  </a:lnTo>
                  <a:lnTo>
                    <a:pt x="146" y="356"/>
                  </a:lnTo>
                  <a:lnTo>
                    <a:pt x="151" y="367"/>
                  </a:lnTo>
                  <a:lnTo>
                    <a:pt x="157" y="377"/>
                  </a:lnTo>
                  <a:lnTo>
                    <a:pt x="163" y="388"/>
                  </a:lnTo>
                  <a:lnTo>
                    <a:pt x="172" y="398"/>
                  </a:lnTo>
                  <a:lnTo>
                    <a:pt x="172" y="398"/>
                  </a:lnTo>
                  <a:lnTo>
                    <a:pt x="179" y="407"/>
                  </a:lnTo>
                  <a:lnTo>
                    <a:pt x="188" y="417"/>
                  </a:lnTo>
                  <a:lnTo>
                    <a:pt x="208" y="437"/>
                  </a:lnTo>
                  <a:lnTo>
                    <a:pt x="208" y="437"/>
                  </a:lnTo>
                  <a:lnTo>
                    <a:pt x="233" y="459"/>
                  </a:lnTo>
                  <a:lnTo>
                    <a:pt x="264" y="485"/>
                  </a:lnTo>
                  <a:lnTo>
                    <a:pt x="264" y="485"/>
                  </a:lnTo>
                  <a:lnTo>
                    <a:pt x="294" y="508"/>
                  </a:lnTo>
                  <a:lnTo>
                    <a:pt x="294" y="508"/>
                  </a:lnTo>
                  <a:lnTo>
                    <a:pt x="310" y="521"/>
                  </a:lnTo>
                  <a:lnTo>
                    <a:pt x="326" y="537"/>
                  </a:lnTo>
                  <a:lnTo>
                    <a:pt x="326" y="537"/>
                  </a:lnTo>
                  <a:lnTo>
                    <a:pt x="341" y="551"/>
                  </a:lnTo>
                  <a:lnTo>
                    <a:pt x="354" y="566"/>
                  </a:lnTo>
                  <a:lnTo>
                    <a:pt x="354" y="566"/>
                  </a:lnTo>
                  <a:lnTo>
                    <a:pt x="376" y="593"/>
                  </a:lnTo>
                  <a:lnTo>
                    <a:pt x="376" y="593"/>
                  </a:lnTo>
                  <a:lnTo>
                    <a:pt x="383" y="604"/>
                  </a:lnTo>
                  <a:lnTo>
                    <a:pt x="390" y="614"/>
                  </a:lnTo>
                  <a:lnTo>
                    <a:pt x="395" y="625"/>
                  </a:lnTo>
                  <a:lnTo>
                    <a:pt x="399" y="636"/>
                  </a:lnTo>
                  <a:lnTo>
                    <a:pt x="399" y="636"/>
                  </a:lnTo>
                  <a:lnTo>
                    <a:pt x="406" y="652"/>
                  </a:lnTo>
                  <a:lnTo>
                    <a:pt x="410" y="667"/>
                  </a:lnTo>
                  <a:lnTo>
                    <a:pt x="412" y="683"/>
                  </a:lnTo>
                  <a:lnTo>
                    <a:pt x="413" y="698"/>
                  </a:lnTo>
                  <a:lnTo>
                    <a:pt x="413" y="698"/>
                  </a:lnTo>
                  <a:lnTo>
                    <a:pt x="412" y="710"/>
                  </a:lnTo>
                  <a:lnTo>
                    <a:pt x="411" y="722"/>
                  </a:lnTo>
                  <a:lnTo>
                    <a:pt x="409" y="732"/>
                  </a:lnTo>
                  <a:lnTo>
                    <a:pt x="406" y="744"/>
                  </a:lnTo>
                  <a:lnTo>
                    <a:pt x="401" y="755"/>
                  </a:lnTo>
                  <a:lnTo>
                    <a:pt x="396" y="766"/>
                  </a:lnTo>
                  <a:lnTo>
                    <a:pt x="390" y="776"/>
                  </a:lnTo>
                  <a:lnTo>
                    <a:pt x="383" y="786"/>
                  </a:lnTo>
                  <a:lnTo>
                    <a:pt x="383" y="78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tx2"/>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15" name="组合 14"/>
          <p:cNvGrpSpPr/>
          <p:nvPr/>
        </p:nvGrpSpPr>
        <p:grpSpPr>
          <a:xfrm>
            <a:off x="6568486" y="4905819"/>
            <a:ext cx="869714" cy="869714"/>
            <a:chOff x="6568486" y="4905819"/>
            <a:chExt cx="869714" cy="869714"/>
          </a:xfrm>
        </p:grpSpPr>
        <p:sp>
          <p:nvSpPr>
            <p:cNvPr id="16" name="椭圆 15"/>
            <p:cNvSpPr/>
            <p:nvPr/>
          </p:nvSpPr>
          <p:spPr>
            <a:xfrm>
              <a:off x="6568486" y="4905819"/>
              <a:ext cx="869714" cy="8697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17" name="Freeform 75"/>
            <p:cNvSpPr>
              <a:spLocks noEditPoints="1"/>
            </p:cNvSpPr>
            <p:nvPr/>
          </p:nvSpPr>
          <p:spPr bwMode="auto">
            <a:xfrm>
              <a:off x="6843005" y="5199331"/>
              <a:ext cx="322263" cy="282575"/>
            </a:xfrm>
            <a:custGeom>
              <a:avLst/>
              <a:gdLst>
                <a:gd name="T0" fmla="*/ 918 w 1018"/>
                <a:gd name="T1" fmla="*/ 194 h 891"/>
                <a:gd name="T2" fmla="*/ 888 w 1018"/>
                <a:gd name="T3" fmla="*/ 149 h 891"/>
                <a:gd name="T4" fmla="*/ 837 w 1018"/>
                <a:gd name="T5" fmla="*/ 128 h 891"/>
                <a:gd name="T6" fmla="*/ 427 w 1018"/>
                <a:gd name="T7" fmla="*/ 122 h 891"/>
                <a:gd name="T8" fmla="*/ 414 w 1018"/>
                <a:gd name="T9" fmla="*/ 96 h 891"/>
                <a:gd name="T10" fmla="*/ 397 w 1018"/>
                <a:gd name="T11" fmla="*/ 42 h 891"/>
                <a:gd name="T12" fmla="*/ 356 w 1018"/>
                <a:gd name="T13" fmla="*/ 8 h 891"/>
                <a:gd name="T14" fmla="*/ 191 w 1018"/>
                <a:gd name="T15" fmla="*/ 0 h 891"/>
                <a:gd name="T16" fmla="*/ 138 w 1018"/>
                <a:gd name="T17" fmla="*/ 16 h 891"/>
                <a:gd name="T18" fmla="*/ 103 w 1018"/>
                <a:gd name="T19" fmla="*/ 58 h 891"/>
                <a:gd name="T20" fmla="*/ 96 w 1018"/>
                <a:gd name="T21" fmla="*/ 255 h 891"/>
                <a:gd name="T22" fmla="*/ 42 w 1018"/>
                <a:gd name="T23" fmla="*/ 271 h 891"/>
                <a:gd name="T24" fmla="*/ 8 w 1018"/>
                <a:gd name="T25" fmla="*/ 312 h 891"/>
                <a:gd name="T26" fmla="*/ 64 w 1018"/>
                <a:gd name="T27" fmla="*/ 795 h 891"/>
                <a:gd name="T28" fmla="*/ 80 w 1018"/>
                <a:gd name="T29" fmla="*/ 849 h 891"/>
                <a:gd name="T30" fmla="*/ 122 w 1018"/>
                <a:gd name="T31" fmla="*/ 883 h 891"/>
                <a:gd name="T32" fmla="*/ 859 w 1018"/>
                <a:gd name="T33" fmla="*/ 891 h 891"/>
                <a:gd name="T34" fmla="*/ 912 w 1018"/>
                <a:gd name="T35" fmla="*/ 875 h 891"/>
                <a:gd name="T36" fmla="*/ 947 w 1018"/>
                <a:gd name="T37" fmla="*/ 832 h 891"/>
                <a:gd name="T38" fmla="*/ 1018 w 1018"/>
                <a:gd name="T39" fmla="*/ 350 h 891"/>
                <a:gd name="T40" fmla="*/ 1001 w 1018"/>
                <a:gd name="T41" fmla="*/ 296 h 891"/>
                <a:gd name="T42" fmla="*/ 960 w 1018"/>
                <a:gd name="T43" fmla="*/ 262 h 891"/>
                <a:gd name="T44" fmla="*/ 159 w 1018"/>
                <a:gd name="T45" fmla="*/ 96 h 891"/>
                <a:gd name="T46" fmla="*/ 173 w 1018"/>
                <a:gd name="T47" fmla="*/ 69 h 891"/>
                <a:gd name="T48" fmla="*/ 324 w 1018"/>
                <a:gd name="T49" fmla="*/ 65 h 891"/>
                <a:gd name="T50" fmla="*/ 349 w 1018"/>
                <a:gd name="T51" fmla="*/ 89 h 891"/>
                <a:gd name="T52" fmla="*/ 358 w 1018"/>
                <a:gd name="T53" fmla="*/ 132 h 891"/>
                <a:gd name="T54" fmla="*/ 392 w 1018"/>
                <a:gd name="T55" fmla="*/ 174 h 891"/>
                <a:gd name="T56" fmla="*/ 446 w 1018"/>
                <a:gd name="T57" fmla="*/ 191 h 891"/>
                <a:gd name="T58" fmla="*/ 849 w 1018"/>
                <a:gd name="T59" fmla="*/ 200 h 891"/>
                <a:gd name="T60" fmla="*/ 159 w 1018"/>
                <a:gd name="T61" fmla="*/ 255 h 891"/>
                <a:gd name="T62" fmla="*/ 886 w 1018"/>
                <a:gd name="T63" fmla="*/ 812 h 891"/>
                <a:gd name="T64" fmla="*/ 159 w 1018"/>
                <a:gd name="T65" fmla="*/ 826 h 891"/>
                <a:gd name="T66" fmla="*/ 132 w 1018"/>
                <a:gd name="T67" fmla="*/ 812 h 891"/>
                <a:gd name="T68" fmla="*/ 65 w 1018"/>
                <a:gd name="T69" fmla="*/ 344 h 891"/>
                <a:gd name="T70" fmla="*/ 89 w 1018"/>
                <a:gd name="T71" fmla="*/ 319 h 891"/>
                <a:gd name="T72" fmla="*/ 940 w 1018"/>
                <a:gd name="T73" fmla="*/ 323 h 891"/>
                <a:gd name="T74" fmla="*/ 891 w 1018"/>
                <a:gd name="T75" fmla="*/ 795 h 891"/>
                <a:gd name="T76" fmla="*/ 203 w 1018"/>
                <a:gd name="T77" fmla="*/ 385 h 891"/>
                <a:gd name="T78" fmla="*/ 170 w 1018"/>
                <a:gd name="T79" fmla="*/ 407 h 891"/>
                <a:gd name="T80" fmla="*/ 153 w 1018"/>
                <a:gd name="T81" fmla="*/ 451 h 891"/>
                <a:gd name="T82" fmla="*/ 170 w 1018"/>
                <a:gd name="T83" fmla="*/ 578 h 891"/>
                <a:gd name="T84" fmla="*/ 221 w 1018"/>
                <a:gd name="T85" fmla="*/ 632 h 891"/>
                <a:gd name="T86" fmla="*/ 469 w 1018"/>
                <a:gd name="T87" fmla="*/ 635 h 891"/>
                <a:gd name="T88" fmla="*/ 512 w 1018"/>
                <a:gd name="T89" fmla="*/ 618 h 891"/>
                <a:gd name="T90" fmla="*/ 537 w 1018"/>
                <a:gd name="T91" fmla="*/ 581 h 891"/>
                <a:gd name="T92" fmla="*/ 540 w 1018"/>
                <a:gd name="T93" fmla="*/ 453 h 891"/>
                <a:gd name="T94" fmla="*/ 523 w 1018"/>
                <a:gd name="T95" fmla="*/ 410 h 891"/>
                <a:gd name="T96" fmla="*/ 485 w 1018"/>
                <a:gd name="T97" fmla="*/ 385 h 891"/>
                <a:gd name="T98" fmla="*/ 477 w 1018"/>
                <a:gd name="T99" fmla="*/ 557 h 891"/>
                <a:gd name="T100" fmla="*/ 462 w 1018"/>
                <a:gd name="T101" fmla="*/ 572 h 891"/>
                <a:gd name="T102" fmla="*/ 229 w 1018"/>
                <a:gd name="T103" fmla="*/ 554 h 891"/>
                <a:gd name="T104" fmla="*/ 223 w 1018"/>
                <a:gd name="T105" fmla="*/ 447 h 891"/>
                <a:gd name="T106" fmla="*/ 473 w 1018"/>
                <a:gd name="T107" fmla="*/ 45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18" h="891">
                  <a:moveTo>
                    <a:pt x="922" y="255"/>
                  </a:moveTo>
                  <a:lnTo>
                    <a:pt x="922" y="222"/>
                  </a:lnTo>
                  <a:lnTo>
                    <a:pt x="922" y="222"/>
                  </a:lnTo>
                  <a:lnTo>
                    <a:pt x="922" y="213"/>
                  </a:lnTo>
                  <a:lnTo>
                    <a:pt x="921" y="203"/>
                  </a:lnTo>
                  <a:lnTo>
                    <a:pt x="918" y="194"/>
                  </a:lnTo>
                  <a:lnTo>
                    <a:pt x="915" y="186"/>
                  </a:lnTo>
                  <a:lnTo>
                    <a:pt x="911" y="177"/>
                  </a:lnTo>
                  <a:lnTo>
                    <a:pt x="906" y="170"/>
                  </a:lnTo>
                  <a:lnTo>
                    <a:pt x="901" y="162"/>
                  </a:lnTo>
                  <a:lnTo>
                    <a:pt x="894" y="155"/>
                  </a:lnTo>
                  <a:lnTo>
                    <a:pt x="888" y="149"/>
                  </a:lnTo>
                  <a:lnTo>
                    <a:pt x="880" y="144"/>
                  </a:lnTo>
                  <a:lnTo>
                    <a:pt x="873" y="139"/>
                  </a:lnTo>
                  <a:lnTo>
                    <a:pt x="864" y="134"/>
                  </a:lnTo>
                  <a:lnTo>
                    <a:pt x="856" y="131"/>
                  </a:lnTo>
                  <a:lnTo>
                    <a:pt x="846" y="129"/>
                  </a:lnTo>
                  <a:lnTo>
                    <a:pt x="837" y="128"/>
                  </a:lnTo>
                  <a:lnTo>
                    <a:pt x="828" y="127"/>
                  </a:lnTo>
                  <a:lnTo>
                    <a:pt x="446" y="127"/>
                  </a:lnTo>
                  <a:lnTo>
                    <a:pt x="446" y="127"/>
                  </a:lnTo>
                  <a:lnTo>
                    <a:pt x="439" y="127"/>
                  </a:lnTo>
                  <a:lnTo>
                    <a:pt x="433" y="125"/>
                  </a:lnTo>
                  <a:lnTo>
                    <a:pt x="427" y="122"/>
                  </a:lnTo>
                  <a:lnTo>
                    <a:pt x="423" y="118"/>
                  </a:lnTo>
                  <a:lnTo>
                    <a:pt x="419" y="113"/>
                  </a:lnTo>
                  <a:lnTo>
                    <a:pt x="417" y="108"/>
                  </a:lnTo>
                  <a:lnTo>
                    <a:pt x="415" y="102"/>
                  </a:lnTo>
                  <a:lnTo>
                    <a:pt x="414" y="96"/>
                  </a:lnTo>
                  <a:lnTo>
                    <a:pt x="414" y="96"/>
                  </a:lnTo>
                  <a:lnTo>
                    <a:pt x="414" y="86"/>
                  </a:lnTo>
                  <a:lnTo>
                    <a:pt x="411" y="76"/>
                  </a:lnTo>
                  <a:lnTo>
                    <a:pt x="409" y="67"/>
                  </a:lnTo>
                  <a:lnTo>
                    <a:pt x="406" y="58"/>
                  </a:lnTo>
                  <a:lnTo>
                    <a:pt x="402" y="50"/>
                  </a:lnTo>
                  <a:lnTo>
                    <a:pt x="397" y="42"/>
                  </a:lnTo>
                  <a:lnTo>
                    <a:pt x="392" y="35"/>
                  </a:lnTo>
                  <a:lnTo>
                    <a:pt x="386" y="28"/>
                  </a:lnTo>
                  <a:lnTo>
                    <a:pt x="379" y="22"/>
                  </a:lnTo>
                  <a:lnTo>
                    <a:pt x="372" y="16"/>
                  </a:lnTo>
                  <a:lnTo>
                    <a:pt x="364" y="12"/>
                  </a:lnTo>
                  <a:lnTo>
                    <a:pt x="356" y="8"/>
                  </a:lnTo>
                  <a:lnTo>
                    <a:pt x="347" y="5"/>
                  </a:lnTo>
                  <a:lnTo>
                    <a:pt x="337" y="2"/>
                  </a:lnTo>
                  <a:lnTo>
                    <a:pt x="328" y="0"/>
                  </a:lnTo>
                  <a:lnTo>
                    <a:pt x="318" y="0"/>
                  </a:lnTo>
                  <a:lnTo>
                    <a:pt x="191" y="0"/>
                  </a:lnTo>
                  <a:lnTo>
                    <a:pt x="191" y="0"/>
                  </a:lnTo>
                  <a:lnTo>
                    <a:pt x="182" y="0"/>
                  </a:lnTo>
                  <a:lnTo>
                    <a:pt x="172" y="2"/>
                  </a:lnTo>
                  <a:lnTo>
                    <a:pt x="162" y="5"/>
                  </a:lnTo>
                  <a:lnTo>
                    <a:pt x="154" y="8"/>
                  </a:lnTo>
                  <a:lnTo>
                    <a:pt x="145" y="12"/>
                  </a:lnTo>
                  <a:lnTo>
                    <a:pt x="138" y="16"/>
                  </a:lnTo>
                  <a:lnTo>
                    <a:pt x="130" y="22"/>
                  </a:lnTo>
                  <a:lnTo>
                    <a:pt x="124" y="28"/>
                  </a:lnTo>
                  <a:lnTo>
                    <a:pt x="117" y="35"/>
                  </a:lnTo>
                  <a:lnTo>
                    <a:pt x="112" y="42"/>
                  </a:lnTo>
                  <a:lnTo>
                    <a:pt x="108" y="50"/>
                  </a:lnTo>
                  <a:lnTo>
                    <a:pt x="103" y="58"/>
                  </a:lnTo>
                  <a:lnTo>
                    <a:pt x="100" y="67"/>
                  </a:lnTo>
                  <a:lnTo>
                    <a:pt x="98" y="76"/>
                  </a:lnTo>
                  <a:lnTo>
                    <a:pt x="96" y="86"/>
                  </a:lnTo>
                  <a:lnTo>
                    <a:pt x="96" y="96"/>
                  </a:lnTo>
                  <a:lnTo>
                    <a:pt x="96" y="255"/>
                  </a:lnTo>
                  <a:lnTo>
                    <a:pt x="96" y="255"/>
                  </a:lnTo>
                  <a:lnTo>
                    <a:pt x="86" y="255"/>
                  </a:lnTo>
                  <a:lnTo>
                    <a:pt x="77" y="257"/>
                  </a:lnTo>
                  <a:lnTo>
                    <a:pt x="67" y="259"/>
                  </a:lnTo>
                  <a:lnTo>
                    <a:pt x="58" y="262"/>
                  </a:lnTo>
                  <a:lnTo>
                    <a:pt x="50" y="266"/>
                  </a:lnTo>
                  <a:lnTo>
                    <a:pt x="42" y="271"/>
                  </a:lnTo>
                  <a:lnTo>
                    <a:pt x="35" y="276"/>
                  </a:lnTo>
                  <a:lnTo>
                    <a:pt x="28" y="282"/>
                  </a:lnTo>
                  <a:lnTo>
                    <a:pt x="22" y="289"/>
                  </a:lnTo>
                  <a:lnTo>
                    <a:pt x="17" y="296"/>
                  </a:lnTo>
                  <a:lnTo>
                    <a:pt x="12" y="304"/>
                  </a:lnTo>
                  <a:lnTo>
                    <a:pt x="8" y="312"/>
                  </a:lnTo>
                  <a:lnTo>
                    <a:pt x="5" y="321"/>
                  </a:lnTo>
                  <a:lnTo>
                    <a:pt x="3" y="331"/>
                  </a:lnTo>
                  <a:lnTo>
                    <a:pt x="0" y="340"/>
                  </a:lnTo>
                  <a:lnTo>
                    <a:pt x="0" y="350"/>
                  </a:lnTo>
                  <a:lnTo>
                    <a:pt x="64" y="795"/>
                  </a:lnTo>
                  <a:lnTo>
                    <a:pt x="64" y="795"/>
                  </a:lnTo>
                  <a:lnTo>
                    <a:pt x="65" y="805"/>
                  </a:lnTo>
                  <a:lnTo>
                    <a:pt x="66" y="815"/>
                  </a:lnTo>
                  <a:lnTo>
                    <a:pt x="68" y="823"/>
                  </a:lnTo>
                  <a:lnTo>
                    <a:pt x="71" y="832"/>
                  </a:lnTo>
                  <a:lnTo>
                    <a:pt x="76" y="840"/>
                  </a:lnTo>
                  <a:lnTo>
                    <a:pt x="80" y="849"/>
                  </a:lnTo>
                  <a:lnTo>
                    <a:pt x="85" y="855"/>
                  </a:lnTo>
                  <a:lnTo>
                    <a:pt x="92" y="863"/>
                  </a:lnTo>
                  <a:lnTo>
                    <a:pt x="99" y="868"/>
                  </a:lnTo>
                  <a:lnTo>
                    <a:pt x="106" y="875"/>
                  </a:lnTo>
                  <a:lnTo>
                    <a:pt x="114" y="879"/>
                  </a:lnTo>
                  <a:lnTo>
                    <a:pt x="122" y="883"/>
                  </a:lnTo>
                  <a:lnTo>
                    <a:pt x="131" y="887"/>
                  </a:lnTo>
                  <a:lnTo>
                    <a:pt x="140" y="889"/>
                  </a:lnTo>
                  <a:lnTo>
                    <a:pt x="150" y="890"/>
                  </a:lnTo>
                  <a:lnTo>
                    <a:pt x="159" y="891"/>
                  </a:lnTo>
                  <a:lnTo>
                    <a:pt x="859" y="891"/>
                  </a:lnTo>
                  <a:lnTo>
                    <a:pt x="859" y="891"/>
                  </a:lnTo>
                  <a:lnTo>
                    <a:pt x="868" y="890"/>
                  </a:lnTo>
                  <a:lnTo>
                    <a:pt x="878" y="889"/>
                  </a:lnTo>
                  <a:lnTo>
                    <a:pt x="888" y="887"/>
                  </a:lnTo>
                  <a:lnTo>
                    <a:pt x="896" y="883"/>
                  </a:lnTo>
                  <a:lnTo>
                    <a:pt x="905" y="879"/>
                  </a:lnTo>
                  <a:lnTo>
                    <a:pt x="912" y="875"/>
                  </a:lnTo>
                  <a:lnTo>
                    <a:pt x="920" y="868"/>
                  </a:lnTo>
                  <a:lnTo>
                    <a:pt x="926" y="863"/>
                  </a:lnTo>
                  <a:lnTo>
                    <a:pt x="933" y="855"/>
                  </a:lnTo>
                  <a:lnTo>
                    <a:pt x="938" y="849"/>
                  </a:lnTo>
                  <a:lnTo>
                    <a:pt x="942" y="840"/>
                  </a:lnTo>
                  <a:lnTo>
                    <a:pt x="947" y="832"/>
                  </a:lnTo>
                  <a:lnTo>
                    <a:pt x="950" y="823"/>
                  </a:lnTo>
                  <a:lnTo>
                    <a:pt x="952" y="815"/>
                  </a:lnTo>
                  <a:lnTo>
                    <a:pt x="954" y="805"/>
                  </a:lnTo>
                  <a:lnTo>
                    <a:pt x="954" y="795"/>
                  </a:lnTo>
                  <a:lnTo>
                    <a:pt x="1018" y="350"/>
                  </a:lnTo>
                  <a:lnTo>
                    <a:pt x="1018" y="350"/>
                  </a:lnTo>
                  <a:lnTo>
                    <a:pt x="1018" y="340"/>
                  </a:lnTo>
                  <a:lnTo>
                    <a:pt x="1017" y="331"/>
                  </a:lnTo>
                  <a:lnTo>
                    <a:pt x="1013" y="321"/>
                  </a:lnTo>
                  <a:lnTo>
                    <a:pt x="1010" y="312"/>
                  </a:lnTo>
                  <a:lnTo>
                    <a:pt x="1007" y="304"/>
                  </a:lnTo>
                  <a:lnTo>
                    <a:pt x="1001" y="296"/>
                  </a:lnTo>
                  <a:lnTo>
                    <a:pt x="996" y="289"/>
                  </a:lnTo>
                  <a:lnTo>
                    <a:pt x="990" y="282"/>
                  </a:lnTo>
                  <a:lnTo>
                    <a:pt x="983" y="276"/>
                  </a:lnTo>
                  <a:lnTo>
                    <a:pt x="976" y="271"/>
                  </a:lnTo>
                  <a:lnTo>
                    <a:pt x="968" y="266"/>
                  </a:lnTo>
                  <a:lnTo>
                    <a:pt x="960" y="262"/>
                  </a:lnTo>
                  <a:lnTo>
                    <a:pt x="951" y="259"/>
                  </a:lnTo>
                  <a:lnTo>
                    <a:pt x="941" y="257"/>
                  </a:lnTo>
                  <a:lnTo>
                    <a:pt x="933" y="255"/>
                  </a:lnTo>
                  <a:lnTo>
                    <a:pt x="922" y="255"/>
                  </a:lnTo>
                  <a:lnTo>
                    <a:pt x="922" y="255"/>
                  </a:lnTo>
                  <a:close/>
                  <a:moveTo>
                    <a:pt x="159" y="96"/>
                  </a:moveTo>
                  <a:lnTo>
                    <a:pt x="159" y="96"/>
                  </a:lnTo>
                  <a:lnTo>
                    <a:pt x="160" y="89"/>
                  </a:lnTo>
                  <a:lnTo>
                    <a:pt x="161" y="83"/>
                  </a:lnTo>
                  <a:lnTo>
                    <a:pt x="165" y="78"/>
                  </a:lnTo>
                  <a:lnTo>
                    <a:pt x="169" y="73"/>
                  </a:lnTo>
                  <a:lnTo>
                    <a:pt x="173" y="69"/>
                  </a:lnTo>
                  <a:lnTo>
                    <a:pt x="179" y="66"/>
                  </a:lnTo>
                  <a:lnTo>
                    <a:pt x="185" y="65"/>
                  </a:lnTo>
                  <a:lnTo>
                    <a:pt x="191" y="64"/>
                  </a:lnTo>
                  <a:lnTo>
                    <a:pt x="318" y="64"/>
                  </a:lnTo>
                  <a:lnTo>
                    <a:pt x="318" y="64"/>
                  </a:lnTo>
                  <a:lnTo>
                    <a:pt x="324" y="65"/>
                  </a:lnTo>
                  <a:lnTo>
                    <a:pt x="331" y="66"/>
                  </a:lnTo>
                  <a:lnTo>
                    <a:pt x="336" y="69"/>
                  </a:lnTo>
                  <a:lnTo>
                    <a:pt x="341" y="73"/>
                  </a:lnTo>
                  <a:lnTo>
                    <a:pt x="345" y="78"/>
                  </a:lnTo>
                  <a:lnTo>
                    <a:pt x="348" y="83"/>
                  </a:lnTo>
                  <a:lnTo>
                    <a:pt x="349" y="89"/>
                  </a:lnTo>
                  <a:lnTo>
                    <a:pt x="350" y="96"/>
                  </a:lnTo>
                  <a:lnTo>
                    <a:pt x="350" y="96"/>
                  </a:lnTo>
                  <a:lnTo>
                    <a:pt x="350" y="105"/>
                  </a:lnTo>
                  <a:lnTo>
                    <a:pt x="352" y="115"/>
                  </a:lnTo>
                  <a:lnTo>
                    <a:pt x="354" y="124"/>
                  </a:lnTo>
                  <a:lnTo>
                    <a:pt x="358" y="132"/>
                  </a:lnTo>
                  <a:lnTo>
                    <a:pt x="362" y="141"/>
                  </a:lnTo>
                  <a:lnTo>
                    <a:pt x="366" y="148"/>
                  </a:lnTo>
                  <a:lnTo>
                    <a:pt x="372" y="156"/>
                  </a:lnTo>
                  <a:lnTo>
                    <a:pt x="378" y="163"/>
                  </a:lnTo>
                  <a:lnTo>
                    <a:pt x="385" y="169"/>
                  </a:lnTo>
                  <a:lnTo>
                    <a:pt x="392" y="174"/>
                  </a:lnTo>
                  <a:lnTo>
                    <a:pt x="400" y="179"/>
                  </a:lnTo>
                  <a:lnTo>
                    <a:pt x="408" y="184"/>
                  </a:lnTo>
                  <a:lnTo>
                    <a:pt x="417" y="187"/>
                  </a:lnTo>
                  <a:lnTo>
                    <a:pt x="426" y="189"/>
                  </a:lnTo>
                  <a:lnTo>
                    <a:pt x="436" y="190"/>
                  </a:lnTo>
                  <a:lnTo>
                    <a:pt x="446" y="191"/>
                  </a:lnTo>
                  <a:lnTo>
                    <a:pt x="828" y="191"/>
                  </a:lnTo>
                  <a:lnTo>
                    <a:pt x="828" y="191"/>
                  </a:lnTo>
                  <a:lnTo>
                    <a:pt x="833" y="191"/>
                  </a:lnTo>
                  <a:lnTo>
                    <a:pt x="839" y="193"/>
                  </a:lnTo>
                  <a:lnTo>
                    <a:pt x="845" y="197"/>
                  </a:lnTo>
                  <a:lnTo>
                    <a:pt x="849" y="200"/>
                  </a:lnTo>
                  <a:lnTo>
                    <a:pt x="853" y="205"/>
                  </a:lnTo>
                  <a:lnTo>
                    <a:pt x="857" y="211"/>
                  </a:lnTo>
                  <a:lnTo>
                    <a:pt x="859" y="216"/>
                  </a:lnTo>
                  <a:lnTo>
                    <a:pt x="859" y="222"/>
                  </a:lnTo>
                  <a:lnTo>
                    <a:pt x="859" y="255"/>
                  </a:lnTo>
                  <a:lnTo>
                    <a:pt x="159" y="255"/>
                  </a:lnTo>
                  <a:lnTo>
                    <a:pt x="159" y="96"/>
                  </a:lnTo>
                  <a:close/>
                  <a:moveTo>
                    <a:pt x="891" y="795"/>
                  </a:moveTo>
                  <a:lnTo>
                    <a:pt x="891" y="795"/>
                  </a:lnTo>
                  <a:lnTo>
                    <a:pt x="890" y="802"/>
                  </a:lnTo>
                  <a:lnTo>
                    <a:pt x="888" y="807"/>
                  </a:lnTo>
                  <a:lnTo>
                    <a:pt x="886" y="812"/>
                  </a:lnTo>
                  <a:lnTo>
                    <a:pt x="881" y="818"/>
                  </a:lnTo>
                  <a:lnTo>
                    <a:pt x="877" y="821"/>
                  </a:lnTo>
                  <a:lnTo>
                    <a:pt x="872" y="824"/>
                  </a:lnTo>
                  <a:lnTo>
                    <a:pt x="865" y="826"/>
                  </a:lnTo>
                  <a:lnTo>
                    <a:pt x="859" y="826"/>
                  </a:lnTo>
                  <a:lnTo>
                    <a:pt x="159" y="826"/>
                  </a:lnTo>
                  <a:lnTo>
                    <a:pt x="159" y="826"/>
                  </a:lnTo>
                  <a:lnTo>
                    <a:pt x="153" y="826"/>
                  </a:lnTo>
                  <a:lnTo>
                    <a:pt x="147" y="824"/>
                  </a:lnTo>
                  <a:lnTo>
                    <a:pt x="141" y="821"/>
                  </a:lnTo>
                  <a:lnTo>
                    <a:pt x="137" y="818"/>
                  </a:lnTo>
                  <a:lnTo>
                    <a:pt x="132" y="812"/>
                  </a:lnTo>
                  <a:lnTo>
                    <a:pt x="130" y="807"/>
                  </a:lnTo>
                  <a:lnTo>
                    <a:pt x="128" y="802"/>
                  </a:lnTo>
                  <a:lnTo>
                    <a:pt x="127" y="795"/>
                  </a:lnTo>
                  <a:lnTo>
                    <a:pt x="64" y="350"/>
                  </a:lnTo>
                  <a:lnTo>
                    <a:pt x="64" y="350"/>
                  </a:lnTo>
                  <a:lnTo>
                    <a:pt x="65" y="344"/>
                  </a:lnTo>
                  <a:lnTo>
                    <a:pt x="66" y="337"/>
                  </a:lnTo>
                  <a:lnTo>
                    <a:pt x="69" y="332"/>
                  </a:lnTo>
                  <a:lnTo>
                    <a:pt x="73" y="328"/>
                  </a:lnTo>
                  <a:lnTo>
                    <a:pt x="78" y="323"/>
                  </a:lnTo>
                  <a:lnTo>
                    <a:pt x="83" y="321"/>
                  </a:lnTo>
                  <a:lnTo>
                    <a:pt x="89" y="319"/>
                  </a:lnTo>
                  <a:lnTo>
                    <a:pt x="96" y="318"/>
                  </a:lnTo>
                  <a:lnTo>
                    <a:pt x="922" y="318"/>
                  </a:lnTo>
                  <a:lnTo>
                    <a:pt x="922" y="318"/>
                  </a:lnTo>
                  <a:lnTo>
                    <a:pt x="929" y="319"/>
                  </a:lnTo>
                  <a:lnTo>
                    <a:pt x="935" y="321"/>
                  </a:lnTo>
                  <a:lnTo>
                    <a:pt x="940" y="323"/>
                  </a:lnTo>
                  <a:lnTo>
                    <a:pt x="945" y="328"/>
                  </a:lnTo>
                  <a:lnTo>
                    <a:pt x="949" y="332"/>
                  </a:lnTo>
                  <a:lnTo>
                    <a:pt x="952" y="337"/>
                  </a:lnTo>
                  <a:lnTo>
                    <a:pt x="953" y="344"/>
                  </a:lnTo>
                  <a:lnTo>
                    <a:pt x="954" y="350"/>
                  </a:lnTo>
                  <a:lnTo>
                    <a:pt x="891" y="795"/>
                  </a:lnTo>
                  <a:close/>
                  <a:moveTo>
                    <a:pt x="462" y="381"/>
                  </a:moveTo>
                  <a:lnTo>
                    <a:pt x="228" y="381"/>
                  </a:lnTo>
                  <a:lnTo>
                    <a:pt x="228" y="381"/>
                  </a:lnTo>
                  <a:lnTo>
                    <a:pt x="219" y="382"/>
                  </a:lnTo>
                  <a:lnTo>
                    <a:pt x="211" y="383"/>
                  </a:lnTo>
                  <a:lnTo>
                    <a:pt x="203" y="385"/>
                  </a:lnTo>
                  <a:lnTo>
                    <a:pt x="196" y="389"/>
                  </a:lnTo>
                  <a:lnTo>
                    <a:pt x="189" y="392"/>
                  </a:lnTo>
                  <a:lnTo>
                    <a:pt x="183" y="396"/>
                  </a:lnTo>
                  <a:lnTo>
                    <a:pt x="176" y="402"/>
                  </a:lnTo>
                  <a:lnTo>
                    <a:pt x="170" y="407"/>
                  </a:lnTo>
                  <a:lnTo>
                    <a:pt x="170" y="407"/>
                  </a:lnTo>
                  <a:lnTo>
                    <a:pt x="166" y="413"/>
                  </a:lnTo>
                  <a:lnTo>
                    <a:pt x="161" y="421"/>
                  </a:lnTo>
                  <a:lnTo>
                    <a:pt x="158" y="428"/>
                  </a:lnTo>
                  <a:lnTo>
                    <a:pt x="155" y="436"/>
                  </a:lnTo>
                  <a:lnTo>
                    <a:pt x="154" y="443"/>
                  </a:lnTo>
                  <a:lnTo>
                    <a:pt x="153" y="451"/>
                  </a:lnTo>
                  <a:lnTo>
                    <a:pt x="153" y="459"/>
                  </a:lnTo>
                  <a:lnTo>
                    <a:pt x="153" y="468"/>
                  </a:lnTo>
                  <a:lnTo>
                    <a:pt x="167" y="564"/>
                  </a:lnTo>
                  <a:lnTo>
                    <a:pt x="167" y="564"/>
                  </a:lnTo>
                  <a:lnTo>
                    <a:pt x="168" y="571"/>
                  </a:lnTo>
                  <a:lnTo>
                    <a:pt x="170" y="578"/>
                  </a:lnTo>
                  <a:lnTo>
                    <a:pt x="175" y="591"/>
                  </a:lnTo>
                  <a:lnTo>
                    <a:pt x="183" y="603"/>
                  </a:lnTo>
                  <a:lnTo>
                    <a:pt x="192" y="614"/>
                  </a:lnTo>
                  <a:lnTo>
                    <a:pt x="203" y="623"/>
                  </a:lnTo>
                  <a:lnTo>
                    <a:pt x="215" y="630"/>
                  </a:lnTo>
                  <a:lnTo>
                    <a:pt x="221" y="632"/>
                  </a:lnTo>
                  <a:lnTo>
                    <a:pt x="228" y="634"/>
                  </a:lnTo>
                  <a:lnTo>
                    <a:pt x="234" y="635"/>
                  </a:lnTo>
                  <a:lnTo>
                    <a:pt x="241" y="635"/>
                  </a:lnTo>
                  <a:lnTo>
                    <a:pt x="462" y="637"/>
                  </a:lnTo>
                  <a:lnTo>
                    <a:pt x="462" y="637"/>
                  </a:lnTo>
                  <a:lnTo>
                    <a:pt x="469" y="635"/>
                  </a:lnTo>
                  <a:lnTo>
                    <a:pt x="478" y="634"/>
                  </a:lnTo>
                  <a:lnTo>
                    <a:pt x="485" y="632"/>
                  </a:lnTo>
                  <a:lnTo>
                    <a:pt x="492" y="630"/>
                  </a:lnTo>
                  <a:lnTo>
                    <a:pt x="499" y="627"/>
                  </a:lnTo>
                  <a:lnTo>
                    <a:pt x="506" y="623"/>
                  </a:lnTo>
                  <a:lnTo>
                    <a:pt x="512" y="618"/>
                  </a:lnTo>
                  <a:lnTo>
                    <a:pt x="518" y="613"/>
                  </a:lnTo>
                  <a:lnTo>
                    <a:pt x="523" y="608"/>
                  </a:lnTo>
                  <a:lnTo>
                    <a:pt x="527" y="601"/>
                  </a:lnTo>
                  <a:lnTo>
                    <a:pt x="532" y="595"/>
                  </a:lnTo>
                  <a:lnTo>
                    <a:pt x="535" y="587"/>
                  </a:lnTo>
                  <a:lnTo>
                    <a:pt x="537" y="581"/>
                  </a:lnTo>
                  <a:lnTo>
                    <a:pt x="539" y="572"/>
                  </a:lnTo>
                  <a:lnTo>
                    <a:pt x="540" y="565"/>
                  </a:lnTo>
                  <a:lnTo>
                    <a:pt x="541" y="557"/>
                  </a:lnTo>
                  <a:lnTo>
                    <a:pt x="541" y="462"/>
                  </a:lnTo>
                  <a:lnTo>
                    <a:pt x="541" y="462"/>
                  </a:lnTo>
                  <a:lnTo>
                    <a:pt x="540" y="453"/>
                  </a:lnTo>
                  <a:lnTo>
                    <a:pt x="539" y="446"/>
                  </a:lnTo>
                  <a:lnTo>
                    <a:pt x="537" y="438"/>
                  </a:lnTo>
                  <a:lnTo>
                    <a:pt x="535" y="431"/>
                  </a:lnTo>
                  <a:lnTo>
                    <a:pt x="532" y="423"/>
                  </a:lnTo>
                  <a:lnTo>
                    <a:pt x="527" y="417"/>
                  </a:lnTo>
                  <a:lnTo>
                    <a:pt x="523" y="410"/>
                  </a:lnTo>
                  <a:lnTo>
                    <a:pt x="518" y="405"/>
                  </a:lnTo>
                  <a:lnTo>
                    <a:pt x="512" y="399"/>
                  </a:lnTo>
                  <a:lnTo>
                    <a:pt x="506" y="395"/>
                  </a:lnTo>
                  <a:lnTo>
                    <a:pt x="499" y="391"/>
                  </a:lnTo>
                  <a:lnTo>
                    <a:pt x="492" y="388"/>
                  </a:lnTo>
                  <a:lnTo>
                    <a:pt x="485" y="385"/>
                  </a:lnTo>
                  <a:lnTo>
                    <a:pt x="478" y="383"/>
                  </a:lnTo>
                  <a:lnTo>
                    <a:pt x="469" y="382"/>
                  </a:lnTo>
                  <a:lnTo>
                    <a:pt x="462" y="381"/>
                  </a:lnTo>
                  <a:lnTo>
                    <a:pt x="462" y="381"/>
                  </a:lnTo>
                  <a:close/>
                  <a:moveTo>
                    <a:pt x="477" y="557"/>
                  </a:moveTo>
                  <a:lnTo>
                    <a:pt x="477" y="557"/>
                  </a:lnTo>
                  <a:lnTo>
                    <a:pt x="477" y="560"/>
                  </a:lnTo>
                  <a:lnTo>
                    <a:pt x="476" y="562"/>
                  </a:lnTo>
                  <a:lnTo>
                    <a:pt x="473" y="568"/>
                  </a:lnTo>
                  <a:lnTo>
                    <a:pt x="467" y="571"/>
                  </a:lnTo>
                  <a:lnTo>
                    <a:pt x="465" y="572"/>
                  </a:lnTo>
                  <a:lnTo>
                    <a:pt x="462" y="572"/>
                  </a:lnTo>
                  <a:lnTo>
                    <a:pt x="242" y="572"/>
                  </a:lnTo>
                  <a:lnTo>
                    <a:pt x="242" y="572"/>
                  </a:lnTo>
                  <a:lnTo>
                    <a:pt x="239" y="570"/>
                  </a:lnTo>
                  <a:lnTo>
                    <a:pt x="234" y="566"/>
                  </a:lnTo>
                  <a:lnTo>
                    <a:pt x="231" y="560"/>
                  </a:lnTo>
                  <a:lnTo>
                    <a:pt x="229" y="554"/>
                  </a:lnTo>
                  <a:lnTo>
                    <a:pt x="216" y="459"/>
                  </a:lnTo>
                  <a:lnTo>
                    <a:pt x="216" y="459"/>
                  </a:lnTo>
                  <a:lnTo>
                    <a:pt x="216" y="453"/>
                  </a:lnTo>
                  <a:lnTo>
                    <a:pt x="218" y="449"/>
                  </a:lnTo>
                  <a:lnTo>
                    <a:pt x="218" y="449"/>
                  </a:lnTo>
                  <a:lnTo>
                    <a:pt x="223" y="447"/>
                  </a:lnTo>
                  <a:lnTo>
                    <a:pt x="228" y="446"/>
                  </a:lnTo>
                  <a:lnTo>
                    <a:pt x="462" y="446"/>
                  </a:lnTo>
                  <a:lnTo>
                    <a:pt x="462" y="446"/>
                  </a:lnTo>
                  <a:lnTo>
                    <a:pt x="465" y="446"/>
                  </a:lnTo>
                  <a:lnTo>
                    <a:pt x="467" y="447"/>
                  </a:lnTo>
                  <a:lnTo>
                    <a:pt x="473" y="450"/>
                  </a:lnTo>
                  <a:lnTo>
                    <a:pt x="476" y="455"/>
                  </a:lnTo>
                  <a:lnTo>
                    <a:pt x="477" y="458"/>
                  </a:lnTo>
                  <a:lnTo>
                    <a:pt x="477" y="462"/>
                  </a:lnTo>
                  <a:lnTo>
                    <a:pt x="477" y="55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tx2"/>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18" name="组合 17"/>
          <p:cNvGrpSpPr/>
          <p:nvPr/>
        </p:nvGrpSpPr>
        <p:grpSpPr>
          <a:xfrm>
            <a:off x="4753800" y="4905819"/>
            <a:ext cx="869714" cy="869714"/>
            <a:chOff x="4753800" y="4905819"/>
            <a:chExt cx="869714" cy="869714"/>
          </a:xfrm>
        </p:grpSpPr>
        <p:sp>
          <p:nvSpPr>
            <p:cNvPr id="19" name="椭圆 18"/>
            <p:cNvSpPr/>
            <p:nvPr/>
          </p:nvSpPr>
          <p:spPr>
            <a:xfrm>
              <a:off x="4753800" y="4905819"/>
              <a:ext cx="869714" cy="8697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20" name="Freeform 32"/>
            <p:cNvSpPr>
              <a:spLocks noEditPoints="1"/>
            </p:cNvSpPr>
            <p:nvPr/>
          </p:nvSpPr>
          <p:spPr bwMode="auto">
            <a:xfrm>
              <a:off x="5027526" y="5269330"/>
              <a:ext cx="322263" cy="161925"/>
            </a:xfrm>
            <a:custGeom>
              <a:avLst/>
              <a:gdLst>
                <a:gd name="T0" fmla="*/ 891 w 1019"/>
                <a:gd name="T1" fmla="*/ 95 h 508"/>
                <a:gd name="T2" fmla="*/ 887 w 1019"/>
                <a:gd name="T3" fmla="*/ 67 h 508"/>
                <a:gd name="T4" fmla="*/ 875 w 1019"/>
                <a:gd name="T5" fmla="*/ 41 h 508"/>
                <a:gd name="T6" fmla="*/ 857 w 1019"/>
                <a:gd name="T7" fmla="*/ 22 h 508"/>
                <a:gd name="T8" fmla="*/ 833 w 1019"/>
                <a:gd name="T9" fmla="*/ 7 h 508"/>
                <a:gd name="T10" fmla="*/ 805 w 1019"/>
                <a:gd name="T11" fmla="*/ 1 h 508"/>
                <a:gd name="T12" fmla="*/ 96 w 1019"/>
                <a:gd name="T13" fmla="*/ 0 h 508"/>
                <a:gd name="T14" fmla="*/ 68 w 1019"/>
                <a:gd name="T15" fmla="*/ 4 h 508"/>
                <a:gd name="T16" fmla="*/ 42 w 1019"/>
                <a:gd name="T17" fmla="*/ 16 h 508"/>
                <a:gd name="T18" fmla="*/ 22 w 1019"/>
                <a:gd name="T19" fmla="*/ 35 h 508"/>
                <a:gd name="T20" fmla="*/ 8 w 1019"/>
                <a:gd name="T21" fmla="*/ 59 h 508"/>
                <a:gd name="T22" fmla="*/ 2 w 1019"/>
                <a:gd name="T23" fmla="*/ 85 h 508"/>
                <a:gd name="T24" fmla="*/ 0 w 1019"/>
                <a:gd name="T25" fmla="*/ 414 h 508"/>
                <a:gd name="T26" fmla="*/ 5 w 1019"/>
                <a:gd name="T27" fmla="*/ 442 h 508"/>
                <a:gd name="T28" fmla="*/ 17 w 1019"/>
                <a:gd name="T29" fmla="*/ 466 h 508"/>
                <a:gd name="T30" fmla="*/ 35 w 1019"/>
                <a:gd name="T31" fmla="*/ 487 h 508"/>
                <a:gd name="T32" fmla="*/ 58 w 1019"/>
                <a:gd name="T33" fmla="*/ 501 h 508"/>
                <a:gd name="T34" fmla="*/ 86 w 1019"/>
                <a:gd name="T35" fmla="*/ 508 h 508"/>
                <a:gd name="T36" fmla="*/ 796 w 1019"/>
                <a:gd name="T37" fmla="*/ 508 h 508"/>
                <a:gd name="T38" fmla="*/ 824 w 1019"/>
                <a:gd name="T39" fmla="*/ 504 h 508"/>
                <a:gd name="T40" fmla="*/ 849 w 1019"/>
                <a:gd name="T41" fmla="*/ 492 h 508"/>
                <a:gd name="T42" fmla="*/ 870 w 1019"/>
                <a:gd name="T43" fmla="*/ 474 h 508"/>
                <a:gd name="T44" fmla="*/ 883 w 1019"/>
                <a:gd name="T45" fmla="*/ 450 h 508"/>
                <a:gd name="T46" fmla="*/ 891 w 1019"/>
                <a:gd name="T47" fmla="*/ 423 h 508"/>
                <a:gd name="T48" fmla="*/ 954 w 1019"/>
                <a:gd name="T49" fmla="*/ 414 h 508"/>
                <a:gd name="T50" fmla="*/ 979 w 1019"/>
                <a:gd name="T51" fmla="*/ 408 h 508"/>
                <a:gd name="T52" fmla="*/ 1008 w 1019"/>
                <a:gd name="T53" fmla="*/ 385 h 508"/>
                <a:gd name="T54" fmla="*/ 1018 w 1019"/>
                <a:gd name="T55" fmla="*/ 356 h 508"/>
                <a:gd name="T56" fmla="*/ 1019 w 1019"/>
                <a:gd name="T57" fmla="*/ 158 h 508"/>
                <a:gd name="T58" fmla="*/ 1013 w 1019"/>
                <a:gd name="T59" fmla="*/ 134 h 508"/>
                <a:gd name="T60" fmla="*/ 990 w 1019"/>
                <a:gd name="T61" fmla="*/ 106 h 508"/>
                <a:gd name="T62" fmla="*/ 961 w 1019"/>
                <a:gd name="T63" fmla="*/ 95 h 508"/>
                <a:gd name="T64" fmla="*/ 828 w 1019"/>
                <a:gd name="T65" fmla="*/ 414 h 508"/>
                <a:gd name="T66" fmla="*/ 824 w 1019"/>
                <a:gd name="T67" fmla="*/ 426 h 508"/>
                <a:gd name="T68" fmla="*/ 814 w 1019"/>
                <a:gd name="T69" fmla="*/ 439 h 508"/>
                <a:gd name="T70" fmla="*/ 796 w 1019"/>
                <a:gd name="T71" fmla="*/ 445 h 508"/>
                <a:gd name="T72" fmla="*/ 90 w 1019"/>
                <a:gd name="T73" fmla="*/ 445 h 508"/>
                <a:gd name="T74" fmla="*/ 73 w 1019"/>
                <a:gd name="T75" fmla="*/ 436 h 508"/>
                <a:gd name="T76" fmla="*/ 65 w 1019"/>
                <a:gd name="T77" fmla="*/ 420 h 508"/>
                <a:gd name="T78" fmla="*/ 64 w 1019"/>
                <a:gd name="T79" fmla="*/ 95 h 508"/>
                <a:gd name="T80" fmla="*/ 69 w 1019"/>
                <a:gd name="T81" fmla="*/ 78 h 508"/>
                <a:gd name="T82" fmla="*/ 84 w 1019"/>
                <a:gd name="T83" fmla="*/ 66 h 508"/>
                <a:gd name="T84" fmla="*/ 796 w 1019"/>
                <a:gd name="T85" fmla="*/ 63 h 508"/>
                <a:gd name="T86" fmla="*/ 808 w 1019"/>
                <a:gd name="T87" fmla="*/ 66 h 508"/>
                <a:gd name="T88" fmla="*/ 822 w 1019"/>
                <a:gd name="T89" fmla="*/ 78 h 508"/>
                <a:gd name="T90" fmla="*/ 828 w 1019"/>
                <a:gd name="T91" fmla="*/ 95 h 508"/>
                <a:gd name="T92" fmla="*/ 891 w 1019"/>
                <a:gd name="T93" fmla="*/ 349 h 508"/>
                <a:gd name="T94" fmla="*/ 954 w 1019"/>
                <a:gd name="T95" fmla="*/ 349 h 508"/>
                <a:gd name="T96" fmla="*/ 598 w 1019"/>
                <a:gd name="T97" fmla="*/ 150 h 508"/>
                <a:gd name="T98" fmla="*/ 582 w 1019"/>
                <a:gd name="T99" fmla="*/ 136 h 508"/>
                <a:gd name="T100" fmla="*/ 563 w 1019"/>
                <a:gd name="T101" fmla="*/ 127 h 508"/>
                <a:gd name="T102" fmla="*/ 159 w 1019"/>
                <a:gd name="T103" fmla="*/ 127 h 508"/>
                <a:gd name="T104" fmla="*/ 142 w 1019"/>
                <a:gd name="T105" fmla="*/ 133 h 508"/>
                <a:gd name="T106" fmla="*/ 130 w 1019"/>
                <a:gd name="T107" fmla="*/ 147 h 508"/>
                <a:gd name="T108" fmla="*/ 128 w 1019"/>
                <a:gd name="T109" fmla="*/ 349 h 508"/>
                <a:gd name="T110" fmla="*/ 130 w 1019"/>
                <a:gd name="T111" fmla="*/ 362 h 508"/>
                <a:gd name="T112" fmla="*/ 142 w 1019"/>
                <a:gd name="T113" fmla="*/ 376 h 508"/>
                <a:gd name="T114" fmla="*/ 159 w 1019"/>
                <a:gd name="T115" fmla="*/ 382 h 508"/>
                <a:gd name="T116" fmla="*/ 689 w 1019"/>
                <a:gd name="T117" fmla="*/ 380 h 508"/>
                <a:gd name="T118" fmla="*/ 701 w 1019"/>
                <a:gd name="T119" fmla="*/ 373 h 508"/>
                <a:gd name="T120" fmla="*/ 702 w 1019"/>
                <a:gd name="T121" fmla="*/ 359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9" h="508">
                  <a:moveTo>
                    <a:pt x="954" y="95"/>
                  </a:moveTo>
                  <a:lnTo>
                    <a:pt x="891" y="95"/>
                  </a:lnTo>
                  <a:lnTo>
                    <a:pt x="891" y="95"/>
                  </a:lnTo>
                  <a:lnTo>
                    <a:pt x="891" y="85"/>
                  </a:lnTo>
                  <a:lnTo>
                    <a:pt x="889" y="76"/>
                  </a:lnTo>
                  <a:lnTo>
                    <a:pt x="887" y="67"/>
                  </a:lnTo>
                  <a:lnTo>
                    <a:pt x="883" y="59"/>
                  </a:lnTo>
                  <a:lnTo>
                    <a:pt x="879" y="50"/>
                  </a:lnTo>
                  <a:lnTo>
                    <a:pt x="875" y="41"/>
                  </a:lnTo>
                  <a:lnTo>
                    <a:pt x="870" y="35"/>
                  </a:lnTo>
                  <a:lnTo>
                    <a:pt x="863" y="27"/>
                  </a:lnTo>
                  <a:lnTo>
                    <a:pt x="857" y="22"/>
                  </a:lnTo>
                  <a:lnTo>
                    <a:pt x="849" y="16"/>
                  </a:lnTo>
                  <a:lnTo>
                    <a:pt x="842" y="11"/>
                  </a:lnTo>
                  <a:lnTo>
                    <a:pt x="833" y="7"/>
                  </a:lnTo>
                  <a:lnTo>
                    <a:pt x="824" y="4"/>
                  </a:lnTo>
                  <a:lnTo>
                    <a:pt x="815" y="2"/>
                  </a:lnTo>
                  <a:lnTo>
                    <a:pt x="805" y="1"/>
                  </a:lnTo>
                  <a:lnTo>
                    <a:pt x="796" y="0"/>
                  </a:lnTo>
                  <a:lnTo>
                    <a:pt x="96" y="0"/>
                  </a:lnTo>
                  <a:lnTo>
                    <a:pt x="96" y="0"/>
                  </a:lnTo>
                  <a:lnTo>
                    <a:pt x="86" y="1"/>
                  </a:lnTo>
                  <a:lnTo>
                    <a:pt x="77" y="2"/>
                  </a:lnTo>
                  <a:lnTo>
                    <a:pt x="68" y="4"/>
                  </a:lnTo>
                  <a:lnTo>
                    <a:pt x="58" y="7"/>
                  </a:lnTo>
                  <a:lnTo>
                    <a:pt x="51" y="11"/>
                  </a:lnTo>
                  <a:lnTo>
                    <a:pt x="42" y="16"/>
                  </a:lnTo>
                  <a:lnTo>
                    <a:pt x="35" y="22"/>
                  </a:lnTo>
                  <a:lnTo>
                    <a:pt x="28" y="27"/>
                  </a:lnTo>
                  <a:lnTo>
                    <a:pt x="22" y="35"/>
                  </a:lnTo>
                  <a:lnTo>
                    <a:pt x="17" y="41"/>
                  </a:lnTo>
                  <a:lnTo>
                    <a:pt x="12" y="50"/>
                  </a:lnTo>
                  <a:lnTo>
                    <a:pt x="8" y="59"/>
                  </a:lnTo>
                  <a:lnTo>
                    <a:pt x="5" y="67"/>
                  </a:lnTo>
                  <a:lnTo>
                    <a:pt x="3" y="76"/>
                  </a:lnTo>
                  <a:lnTo>
                    <a:pt x="2" y="85"/>
                  </a:lnTo>
                  <a:lnTo>
                    <a:pt x="0" y="95"/>
                  </a:lnTo>
                  <a:lnTo>
                    <a:pt x="0" y="414"/>
                  </a:lnTo>
                  <a:lnTo>
                    <a:pt x="0" y="414"/>
                  </a:lnTo>
                  <a:lnTo>
                    <a:pt x="2" y="423"/>
                  </a:lnTo>
                  <a:lnTo>
                    <a:pt x="3" y="432"/>
                  </a:lnTo>
                  <a:lnTo>
                    <a:pt x="5" y="442"/>
                  </a:lnTo>
                  <a:lnTo>
                    <a:pt x="8" y="450"/>
                  </a:lnTo>
                  <a:lnTo>
                    <a:pt x="12" y="459"/>
                  </a:lnTo>
                  <a:lnTo>
                    <a:pt x="17" y="466"/>
                  </a:lnTo>
                  <a:lnTo>
                    <a:pt x="22" y="474"/>
                  </a:lnTo>
                  <a:lnTo>
                    <a:pt x="28" y="480"/>
                  </a:lnTo>
                  <a:lnTo>
                    <a:pt x="35" y="487"/>
                  </a:lnTo>
                  <a:lnTo>
                    <a:pt x="42" y="492"/>
                  </a:lnTo>
                  <a:lnTo>
                    <a:pt x="51" y="497"/>
                  </a:lnTo>
                  <a:lnTo>
                    <a:pt x="58" y="501"/>
                  </a:lnTo>
                  <a:lnTo>
                    <a:pt x="68" y="504"/>
                  </a:lnTo>
                  <a:lnTo>
                    <a:pt x="77" y="507"/>
                  </a:lnTo>
                  <a:lnTo>
                    <a:pt x="86" y="508"/>
                  </a:lnTo>
                  <a:lnTo>
                    <a:pt x="96" y="508"/>
                  </a:lnTo>
                  <a:lnTo>
                    <a:pt x="796" y="508"/>
                  </a:lnTo>
                  <a:lnTo>
                    <a:pt x="796" y="508"/>
                  </a:lnTo>
                  <a:lnTo>
                    <a:pt x="805" y="508"/>
                  </a:lnTo>
                  <a:lnTo>
                    <a:pt x="815" y="507"/>
                  </a:lnTo>
                  <a:lnTo>
                    <a:pt x="824" y="504"/>
                  </a:lnTo>
                  <a:lnTo>
                    <a:pt x="833" y="501"/>
                  </a:lnTo>
                  <a:lnTo>
                    <a:pt x="842" y="497"/>
                  </a:lnTo>
                  <a:lnTo>
                    <a:pt x="849" y="492"/>
                  </a:lnTo>
                  <a:lnTo>
                    <a:pt x="857" y="487"/>
                  </a:lnTo>
                  <a:lnTo>
                    <a:pt x="863" y="480"/>
                  </a:lnTo>
                  <a:lnTo>
                    <a:pt x="870" y="474"/>
                  </a:lnTo>
                  <a:lnTo>
                    <a:pt x="875" y="466"/>
                  </a:lnTo>
                  <a:lnTo>
                    <a:pt x="879" y="459"/>
                  </a:lnTo>
                  <a:lnTo>
                    <a:pt x="883" y="450"/>
                  </a:lnTo>
                  <a:lnTo>
                    <a:pt x="887" y="442"/>
                  </a:lnTo>
                  <a:lnTo>
                    <a:pt x="889" y="432"/>
                  </a:lnTo>
                  <a:lnTo>
                    <a:pt x="891" y="423"/>
                  </a:lnTo>
                  <a:lnTo>
                    <a:pt x="891" y="414"/>
                  </a:lnTo>
                  <a:lnTo>
                    <a:pt x="954" y="414"/>
                  </a:lnTo>
                  <a:lnTo>
                    <a:pt x="954" y="414"/>
                  </a:lnTo>
                  <a:lnTo>
                    <a:pt x="961" y="413"/>
                  </a:lnTo>
                  <a:lnTo>
                    <a:pt x="967" y="412"/>
                  </a:lnTo>
                  <a:lnTo>
                    <a:pt x="979" y="408"/>
                  </a:lnTo>
                  <a:lnTo>
                    <a:pt x="990" y="402"/>
                  </a:lnTo>
                  <a:lnTo>
                    <a:pt x="999" y="394"/>
                  </a:lnTo>
                  <a:lnTo>
                    <a:pt x="1008" y="385"/>
                  </a:lnTo>
                  <a:lnTo>
                    <a:pt x="1013" y="374"/>
                  </a:lnTo>
                  <a:lnTo>
                    <a:pt x="1017" y="362"/>
                  </a:lnTo>
                  <a:lnTo>
                    <a:pt x="1018" y="356"/>
                  </a:lnTo>
                  <a:lnTo>
                    <a:pt x="1019" y="349"/>
                  </a:lnTo>
                  <a:lnTo>
                    <a:pt x="1019" y="158"/>
                  </a:lnTo>
                  <a:lnTo>
                    <a:pt x="1019" y="158"/>
                  </a:lnTo>
                  <a:lnTo>
                    <a:pt x="1018" y="152"/>
                  </a:lnTo>
                  <a:lnTo>
                    <a:pt x="1017" y="145"/>
                  </a:lnTo>
                  <a:lnTo>
                    <a:pt x="1013" y="134"/>
                  </a:lnTo>
                  <a:lnTo>
                    <a:pt x="1008" y="123"/>
                  </a:lnTo>
                  <a:lnTo>
                    <a:pt x="999" y="114"/>
                  </a:lnTo>
                  <a:lnTo>
                    <a:pt x="990" y="106"/>
                  </a:lnTo>
                  <a:lnTo>
                    <a:pt x="979" y="100"/>
                  </a:lnTo>
                  <a:lnTo>
                    <a:pt x="967" y="96"/>
                  </a:lnTo>
                  <a:lnTo>
                    <a:pt x="961" y="95"/>
                  </a:lnTo>
                  <a:lnTo>
                    <a:pt x="954" y="95"/>
                  </a:lnTo>
                  <a:lnTo>
                    <a:pt x="954" y="95"/>
                  </a:lnTo>
                  <a:close/>
                  <a:moveTo>
                    <a:pt x="828" y="414"/>
                  </a:moveTo>
                  <a:lnTo>
                    <a:pt x="828" y="414"/>
                  </a:lnTo>
                  <a:lnTo>
                    <a:pt x="827" y="420"/>
                  </a:lnTo>
                  <a:lnTo>
                    <a:pt x="824" y="426"/>
                  </a:lnTo>
                  <a:lnTo>
                    <a:pt x="822" y="431"/>
                  </a:lnTo>
                  <a:lnTo>
                    <a:pt x="818" y="436"/>
                  </a:lnTo>
                  <a:lnTo>
                    <a:pt x="814" y="439"/>
                  </a:lnTo>
                  <a:lnTo>
                    <a:pt x="808" y="443"/>
                  </a:lnTo>
                  <a:lnTo>
                    <a:pt x="802" y="445"/>
                  </a:lnTo>
                  <a:lnTo>
                    <a:pt x="796" y="445"/>
                  </a:lnTo>
                  <a:lnTo>
                    <a:pt x="96" y="445"/>
                  </a:lnTo>
                  <a:lnTo>
                    <a:pt x="96" y="445"/>
                  </a:lnTo>
                  <a:lnTo>
                    <a:pt x="90" y="445"/>
                  </a:lnTo>
                  <a:lnTo>
                    <a:pt x="84" y="443"/>
                  </a:lnTo>
                  <a:lnTo>
                    <a:pt x="78" y="439"/>
                  </a:lnTo>
                  <a:lnTo>
                    <a:pt x="73" y="436"/>
                  </a:lnTo>
                  <a:lnTo>
                    <a:pt x="69" y="431"/>
                  </a:lnTo>
                  <a:lnTo>
                    <a:pt x="67" y="426"/>
                  </a:lnTo>
                  <a:lnTo>
                    <a:pt x="65" y="420"/>
                  </a:lnTo>
                  <a:lnTo>
                    <a:pt x="64" y="414"/>
                  </a:lnTo>
                  <a:lnTo>
                    <a:pt x="64" y="95"/>
                  </a:lnTo>
                  <a:lnTo>
                    <a:pt x="64" y="95"/>
                  </a:lnTo>
                  <a:lnTo>
                    <a:pt x="65" y="89"/>
                  </a:lnTo>
                  <a:lnTo>
                    <a:pt x="67" y="83"/>
                  </a:lnTo>
                  <a:lnTo>
                    <a:pt x="69" y="78"/>
                  </a:lnTo>
                  <a:lnTo>
                    <a:pt x="73" y="73"/>
                  </a:lnTo>
                  <a:lnTo>
                    <a:pt x="78" y="69"/>
                  </a:lnTo>
                  <a:lnTo>
                    <a:pt x="84" y="66"/>
                  </a:lnTo>
                  <a:lnTo>
                    <a:pt x="90" y="64"/>
                  </a:lnTo>
                  <a:lnTo>
                    <a:pt x="96" y="63"/>
                  </a:lnTo>
                  <a:lnTo>
                    <a:pt x="796" y="63"/>
                  </a:lnTo>
                  <a:lnTo>
                    <a:pt x="796" y="63"/>
                  </a:lnTo>
                  <a:lnTo>
                    <a:pt x="802" y="64"/>
                  </a:lnTo>
                  <a:lnTo>
                    <a:pt x="808" y="66"/>
                  </a:lnTo>
                  <a:lnTo>
                    <a:pt x="814" y="69"/>
                  </a:lnTo>
                  <a:lnTo>
                    <a:pt x="818" y="73"/>
                  </a:lnTo>
                  <a:lnTo>
                    <a:pt x="822" y="78"/>
                  </a:lnTo>
                  <a:lnTo>
                    <a:pt x="824" y="83"/>
                  </a:lnTo>
                  <a:lnTo>
                    <a:pt x="827" y="89"/>
                  </a:lnTo>
                  <a:lnTo>
                    <a:pt x="828" y="95"/>
                  </a:lnTo>
                  <a:lnTo>
                    <a:pt x="828" y="414"/>
                  </a:lnTo>
                  <a:close/>
                  <a:moveTo>
                    <a:pt x="954" y="349"/>
                  </a:moveTo>
                  <a:lnTo>
                    <a:pt x="891" y="349"/>
                  </a:lnTo>
                  <a:lnTo>
                    <a:pt x="891" y="158"/>
                  </a:lnTo>
                  <a:lnTo>
                    <a:pt x="954" y="158"/>
                  </a:lnTo>
                  <a:lnTo>
                    <a:pt x="954" y="349"/>
                  </a:lnTo>
                  <a:close/>
                  <a:moveTo>
                    <a:pt x="601" y="155"/>
                  </a:moveTo>
                  <a:lnTo>
                    <a:pt x="601" y="155"/>
                  </a:lnTo>
                  <a:lnTo>
                    <a:pt x="598" y="150"/>
                  </a:lnTo>
                  <a:lnTo>
                    <a:pt x="594" y="144"/>
                  </a:lnTo>
                  <a:lnTo>
                    <a:pt x="588" y="139"/>
                  </a:lnTo>
                  <a:lnTo>
                    <a:pt x="582" y="136"/>
                  </a:lnTo>
                  <a:lnTo>
                    <a:pt x="576" y="132"/>
                  </a:lnTo>
                  <a:lnTo>
                    <a:pt x="569" y="129"/>
                  </a:lnTo>
                  <a:lnTo>
                    <a:pt x="563" y="127"/>
                  </a:lnTo>
                  <a:lnTo>
                    <a:pt x="555" y="127"/>
                  </a:lnTo>
                  <a:lnTo>
                    <a:pt x="159" y="127"/>
                  </a:lnTo>
                  <a:lnTo>
                    <a:pt x="159" y="127"/>
                  </a:lnTo>
                  <a:lnTo>
                    <a:pt x="153" y="127"/>
                  </a:lnTo>
                  <a:lnTo>
                    <a:pt x="147" y="129"/>
                  </a:lnTo>
                  <a:lnTo>
                    <a:pt x="142" y="133"/>
                  </a:lnTo>
                  <a:lnTo>
                    <a:pt x="137" y="136"/>
                  </a:lnTo>
                  <a:lnTo>
                    <a:pt x="133" y="141"/>
                  </a:lnTo>
                  <a:lnTo>
                    <a:pt x="130" y="147"/>
                  </a:lnTo>
                  <a:lnTo>
                    <a:pt x="128" y="152"/>
                  </a:lnTo>
                  <a:lnTo>
                    <a:pt x="128" y="158"/>
                  </a:lnTo>
                  <a:lnTo>
                    <a:pt x="128" y="349"/>
                  </a:lnTo>
                  <a:lnTo>
                    <a:pt x="128" y="349"/>
                  </a:lnTo>
                  <a:lnTo>
                    <a:pt x="128" y="356"/>
                  </a:lnTo>
                  <a:lnTo>
                    <a:pt x="130" y="362"/>
                  </a:lnTo>
                  <a:lnTo>
                    <a:pt x="133" y="368"/>
                  </a:lnTo>
                  <a:lnTo>
                    <a:pt x="137" y="372"/>
                  </a:lnTo>
                  <a:lnTo>
                    <a:pt x="142" y="376"/>
                  </a:lnTo>
                  <a:lnTo>
                    <a:pt x="147" y="379"/>
                  </a:lnTo>
                  <a:lnTo>
                    <a:pt x="153" y="380"/>
                  </a:lnTo>
                  <a:lnTo>
                    <a:pt x="159" y="382"/>
                  </a:lnTo>
                  <a:lnTo>
                    <a:pt x="683" y="382"/>
                  </a:lnTo>
                  <a:lnTo>
                    <a:pt x="683" y="382"/>
                  </a:lnTo>
                  <a:lnTo>
                    <a:pt x="689" y="380"/>
                  </a:lnTo>
                  <a:lnTo>
                    <a:pt x="694" y="379"/>
                  </a:lnTo>
                  <a:lnTo>
                    <a:pt x="698" y="376"/>
                  </a:lnTo>
                  <a:lnTo>
                    <a:pt x="701" y="373"/>
                  </a:lnTo>
                  <a:lnTo>
                    <a:pt x="703" y="369"/>
                  </a:lnTo>
                  <a:lnTo>
                    <a:pt x="703" y="364"/>
                  </a:lnTo>
                  <a:lnTo>
                    <a:pt x="702" y="359"/>
                  </a:lnTo>
                  <a:lnTo>
                    <a:pt x="700" y="353"/>
                  </a:lnTo>
                  <a:lnTo>
                    <a:pt x="601" y="15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tx2"/>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21" name="组合 20"/>
          <p:cNvGrpSpPr/>
          <p:nvPr/>
        </p:nvGrpSpPr>
        <p:grpSpPr>
          <a:xfrm>
            <a:off x="3846456" y="3334254"/>
            <a:ext cx="869714" cy="869714"/>
            <a:chOff x="3846456" y="3334254"/>
            <a:chExt cx="869714" cy="869714"/>
          </a:xfrm>
        </p:grpSpPr>
        <p:sp>
          <p:nvSpPr>
            <p:cNvPr id="22" name="椭圆 21"/>
            <p:cNvSpPr/>
            <p:nvPr/>
          </p:nvSpPr>
          <p:spPr>
            <a:xfrm>
              <a:off x="3846456" y="3334254"/>
              <a:ext cx="869714" cy="8697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23" name="Freeform 99"/>
            <p:cNvSpPr>
              <a:spLocks noEditPoints="1"/>
            </p:cNvSpPr>
            <p:nvPr/>
          </p:nvSpPr>
          <p:spPr bwMode="auto">
            <a:xfrm>
              <a:off x="4120181" y="3598744"/>
              <a:ext cx="322263" cy="323850"/>
            </a:xfrm>
            <a:custGeom>
              <a:avLst/>
              <a:gdLst>
                <a:gd name="T0" fmla="*/ 543 w 1018"/>
                <a:gd name="T1" fmla="*/ 682 h 1018"/>
                <a:gd name="T2" fmla="*/ 671 w 1018"/>
                <a:gd name="T3" fmla="*/ 548 h 1018"/>
                <a:gd name="T4" fmla="*/ 689 w 1018"/>
                <a:gd name="T5" fmla="*/ 324 h 1018"/>
                <a:gd name="T6" fmla="*/ 565 w 1018"/>
                <a:gd name="T7" fmla="*/ 148 h 1018"/>
                <a:gd name="T8" fmla="*/ 462 w 1018"/>
                <a:gd name="T9" fmla="*/ 120 h 1018"/>
                <a:gd name="T10" fmla="*/ 368 w 1018"/>
                <a:gd name="T11" fmla="*/ 142 h 1018"/>
                <a:gd name="T12" fmla="*/ 290 w 1018"/>
                <a:gd name="T13" fmla="*/ 207 h 1018"/>
                <a:gd name="T14" fmla="*/ 223 w 1018"/>
                <a:gd name="T15" fmla="*/ 409 h 1018"/>
                <a:gd name="T16" fmla="*/ 309 w 1018"/>
                <a:gd name="T17" fmla="*/ 634 h 1018"/>
                <a:gd name="T18" fmla="*/ 425 w 1018"/>
                <a:gd name="T19" fmla="*/ 696 h 1018"/>
                <a:gd name="T20" fmla="*/ 513 w 1018"/>
                <a:gd name="T21" fmla="*/ 193 h 1018"/>
                <a:gd name="T22" fmla="*/ 623 w 1018"/>
                <a:gd name="T23" fmla="*/ 321 h 1018"/>
                <a:gd name="T24" fmla="*/ 623 w 1018"/>
                <a:gd name="T25" fmla="*/ 497 h 1018"/>
                <a:gd name="T26" fmla="*/ 513 w 1018"/>
                <a:gd name="T27" fmla="*/ 626 h 1018"/>
                <a:gd name="T28" fmla="*/ 378 w 1018"/>
                <a:gd name="T29" fmla="*/ 609 h 1018"/>
                <a:gd name="T30" fmla="*/ 290 w 1018"/>
                <a:gd name="T31" fmla="*/ 456 h 1018"/>
                <a:gd name="T32" fmla="*/ 316 w 1018"/>
                <a:gd name="T33" fmla="*/ 283 h 1018"/>
                <a:gd name="T34" fmla="*/ 444 w 1018"/>
                <a:gd name="T35" fmla="*/ 184 h 1018"/>
                <a:gd name="T36" fmla="*/ 636 w 1018"/>
                <a:gd name="T37" fmla="*/ 682 h 1018"/>
                <a:gd name="T38" fmla="*/ 644 w 1018"/>
                <a:gd name="T39" fmla="*/ 726 h 1018"/>
                <a:gd name="T40" fmla="*/ 756 w 1018"/>
                <a:gd name="T41" fmla="*/ 755 h 1018"/>
                <a:gd name="T42" fmla="*/ 854 w 1018"/>
                <a:gd name="T43" fmla="*/ 889 h 1018"/>
                <a:gd name="T44" fmla="*/ 844 w 1018"/>
                <a:gd name="T45" fmla="*/ 952 h 1018"/>
                <a:gd name="T46" fmla="*/ 68 w 1018"/>
                <a:gd name="T47" fmla="*/ 943 h 1018"/>
                <a:gd name="T48" fmla="*/ 87 w 1018"/>
                <a:gd name="T49" fmla="*/ 834 h 1018"/>
                <a:gd name="T50" fmla="*/ 221 w 1018"/>
                <a:gd name="T51" fmla="*/ 736 h 1018"/>
                <a:gd name="T52" fmla="*/ 290 w 1018"/>
                <a:gd name="T53" fmla="*/ 712 h 1018"/>
                <a:gd name="T54" fmla="*/ 273 w 1018"/>
                <a:gd name="T55" fmla="*/ 670 h 1018"/>
                <a:gd name="T56" fmla="*/ 184 w 1018"/>
                <a:gd name="T57" fmla="*/ 680 h 1018"/>
                <a:gd name="T58" fmla="*/ 21 w 1018"/>
                <a:gd name="T59" fmla="*/ 827 h 1018"/>
                <a:gd name="T60" fmla="*/ 0 w 1018"/>
                <a:gd name="T61" fmla="*/ 937 h 1018"/>
                <a:gd name="T62" fmla="*/ 39 w 1018"/>
                <a:gd name="T63" fmla="*/ 1003 h 1018"/>
                <a:gd name="T64" fmla="*/ 843 w 1018"/>
                <a:gd name="T65" fmla="*/ 1018 h 1018"/>
                <a:gd name="T66" fmla="*/ 907 w 1018"/>
                <a:gd name="T67" fmla="*/ 978 h 1018"/>
                <a:gd name="T68" fmla="*/ 921 w 1018"/>
                <a:gd name="T69" fmla="*/ 902 h 1018"/>
                <a:gd name="T70" fmla="*/ 846 w 1018"/>
                <a:gd name="T71" fmla="*/ 744 h 1018"/>
                <a:gd name="T72" fmla="*/ 688 w 1018"/>
                <a:gd name="T73" fmla="*/ 669 h 1018"/>
                <a:gd name="T74" fmla="*/ 557 w 1018"/>
                <a:gd name="T75" fmla="*/ 64 h 1018"/>
                <a:gd name="T76" fmla="*/ 681 w 1018"/>
                <a:gd name="T77" fmla="*/ 130 h 1018"/>
                <a:gd name="T78" fmla="*/ 732 w 1018"/>
                <a:gd name="T79" fmla="*/ 290 h 1018"/>
                <a:gd name="T80" fmla="*/ 728 w 1018"/>
                <a:gd name="T81" fmla="*/ 379 h 1018"/>
                <a:gd name="T82" fmla="*/ 765 w 1018"/>
                <a:gd name="T83" fmla="*/ 393 h 1018"/>
                <a:gd name="T84" fmla="*/ 793 w 1018"/>
                <a:gd name="T85" fmla="*/ 331 h 1018"/>
                <a:gd name="T86" fmla="*/ 755 w 1018"/>
                <a:gd name="T87" fmla="*/ 128 h 1018"/>
                <a:gd name="T88" fmla="*/ 628 w 1018"/>
                <a:gd name="T89" fmla="*/ 14 h 1018"/>
                <a:gd name="T90" fmla="*/ 529 w 1018"/>
                <a:gd name="T91" fmla="*/ 2 h 1018"/>
                <a:gd name="T92" fmla="*/ 442 w 1018"/>
                <a:gd name="T93" fmla="*/ 37 h 1018"/>
                <a:gd name="T94" fmla="*/ 450 w 1018"/>
                <a:gd name="T95" fmla="*/ 82 h 1018"/>
                <a:gd name="T96" fmla="*/ 763 w 1018"/>
                <a:gd name="T97" fmla="*/ 540 h 1018"/>
                <a:gd name="T98" fmla="*/ 732 w 1018"/>
                <a:gd name="T99" fmla="*/ 573 h 1018"/>
                <a:gd name="T100" fmla="*/ 763 w 1018"/>
                <a:gd name="T101" fmla="*/ 605 h 1018"/>
                <a:gd name="T102" fmla="*/ 911 w 1018"/>
                <a:gd name="T103" fmla="*/ 678 h 1018"/>
                <a:gd name="T104" fmla="*/ 954 w 1018"/>
                <a:gd name="T105" fmla="*/ 809 h 1018"/>
                <a:gd name="T106" fmla="*/ 963 w 1018"/>
                <a:gd name="T107" fmla="*/ 853 h 1018"/>
                <a:gd name="T108" fmla="*/ 1003 w 1018"/>
                <a:gd name="T109" fmla="*/ 851 h 1018"/>
                <a:gd name="T110" fmla="*/ 1018 w 1018"/>
                <a:gd name="T111" fmla="*/ 803 h 1018"/>
                <a:gd name="T112" fmla="*/ 945 w 1018"/>
                <a:gd name="T113" fmla="*/ 619 h 1018"/>
                <a:gd name="T114" fmla="*/ 803 w 1018"/>
                <a:gd name="T115" fmla="*/ 544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8" h="1018">
                  <a:moveTo>
                    <a:pt x="462" y="700"/>
                  </a:moveTo>
                  <a:lnTo>
                    <a:pt x="462" y="700"/>
                  </a:lnTo>
                  <a:lnTo>
                    <a:pt x="474" y="699"/>
                  </a:lnTo>
                  <a:lnTo>
                    <a:pt x="485" y="698"/>
                  </a:lnTo>
                  <a:lnTo>
                    <a:pt x="497" y="696"/>
                  </a:lnTo>
                  <a:lnTo>
                    <a:pt x="509" y="694"/>
                  </a:lnTo>
                  <a:lnTo>
                    <a:pt x="521" y="691"/>
                  </a:lnTo>
                  <a:lnTo>
                    <a:pt x="533" y="686"/>
                  </a:lnTo>
                  <a:lnTo>
                    <a:pt x="543" y="682"/>
                  </a:lnTo>
                  <a:lnTo>
                    <a:pt x="554" y="677"/>
                  </a:lnTo>
                  <a:lnTo>
                    <a:pt x="565" y="671"/>
                  </a:lnTo>
                  <a:lnTo>
                    <a:pt x="576" y="665"/>
                  </a:lnTo>
                  <a:lnTo>
                    <a:pt x="595" y="650"/>
                  </a:lnTo>
                  <a:lnTo>
                    <a:pt x="613" y="634"/>
                  </a:lnTo>
                  <a:lnTo>
                    <a:pt x="630" y="614"/>
                  </a:lnTo>
                  <a:lnTo>
                    <a:pt x="645" y="594"/>
                  </a:lnTo>
                  <a:lnTo>
                    <a:pt x="659" y="571"/>
                  </a:lnTo>
                  <a:lnTo>
                    <a:pt x="671" y="548"/>
                  </a:lnTo>
                  <a:lnTo>
                    <a:pt x="681" y="522"/>
                  </a:lnTo>
                  <a:lnTo>
                    <a:pt x="689" y="495"/>
                  </a:lnTo>
                  <a:lnTo>
                    <a:pt x="695" y="467"/>
                  </a:lnTo>
                  <a:lnTo>
                    <a:pt x="699" y="439"/>
                  </a:lnTo>
                  <a:lnTo>
                    <a:pt x="700" y="409"/>
                  </a:lnTo>
                  <a:lnTo>
                    <a:pt x="700" y="409"/>
                  </a:lnTo>
                  <a:lnTo>
                    <a:pt x="699" y="379"/>
                  </a:lnTo>
                  <a:lnTo>
                    <a:pt x="695" y="352"/>
                  </a:lnTo>
                  <a:lnTo>
                    <a:pt x="689" y="324"/>
                  </a:lnTo>
                  <a:lnTo>
                    <a:pt x="681" y="297"/>
                  </a:lnTo>
                  <a:lnTo>
                    <a:pt x="671" y="271"/>
                  </a:lnTo>
                  <a:lnTo>
                    <a:pt x="659" y="247"/>
                  </a:lnTo>
                  <a:lnTo>
                    <a:pt x="645" y="225"/>
                  </a:lnTo>
                  <a:lnTo>
                    <a:pt x="630" y="205"/>
                  </a:lnTo>
                  <a:lnTo>
                    <a:pt x="613" y="185"/>
                  </a:lnTo>
                  <a:lnTo>
                    <a:pt x="595" y="169"/>
                  </a:lnTo>
                  <a:lnTo>
                    <a:pt x="576" y="154"/>
                  </a:lnTo>
                  <a:lnTo>
                    <a:pt x="565" y="148"/>
                  </a:lnTo>
                  <a:lnTo>
                    <a:pt x="554" y="142"/>
                  </a:lnTo>
                  <a:lnTo>
                    <a:pt x="543" y="137"/>
                  </a:lnTo>
                  <a:lnTo>
                    <a:pt x="533" y="133"/>
                  </a:lnTo>
                  <a:lnTo>
                    <a:pt x="521" y="128"/>
                  </a:lnTo>
                  <a:lnTo>
                    <a:pt x="509" y="125"/>
                  </a:lnTo>
                  <a:lnTo>
                    <a:pt x="497" y="123"/>
                  </a:lnTo>
                  <a:lnTo>
                    <a:pt x="485" y="121"/>
                  </a:lnTo>
                  <a:lnTo>
                    <a:pt x="474" y="120"/>
                  </a:lnTo>
                  <a:lnTo>
                    <a:pt x="462" y="120"/>
                  </a:lnTo>
                  <a:lnTo>
                    <a:pt x="462" y="120"/>
                  </a:lnTo>
                  <a:lnTo>
                    <a:pt x="449" y="120"/>
                  </a:lnTo>
                  <a:lnTo>
                    <a:pt x="437" y="121"/>
                  </a:lnTo>
                  <a:lnTo>
                    <a:pt x="425" y="123"/>
                  </a:lnTo>
                  <a:lnTo>
                    <a:pt x="414" y="125"/>
                  </a:lnTo>
                  <a:lnTo>
                    <a:pt x="402" y="128"/>
                  </a:lnTo>
                  <a:lnTo>
                    <a:pt x="391" y="132"/>
                  </a:lnTo>
                  <a:lnTo>
                    <a:pt x="379" y="137"/>
                  </a:lnTo>
                  <a:lnTo>
                    <a:pt x="368" y="142"/>
                  </a:lnTo>
                  <a:lnTo>
                    <a:pt x="358" y="148"/>
                  </a:lnTo>
                  <a:lnTo>
                    <a:pt x="347" y="154"/>
                  </a:lnTo>
                  <a:lnTo>
                    <a:pt x="337" y="162"/>
                  </a:lnTo>
                  <a:lnTo>
                    <a:pt x="327" y="169"/>
                  </a:lnTo>
                  <a:lnTo>
                    <a:pt x="317" y="178"/>
                  </a:lnTo>
                  <a:lnTo>
                    <a:pt x="308" y="187"/>
                  </a:lnTo>
                  <a:lnTo>
                    <a:pt x="299" y="197"/>
                  </a:lnTo>
                  <a:lnTo>
                    <a:pt x="290" y="207"/>
                  </a:lnTo>
                  <a:lnTo>
                    <a:pt x="290" y="207"/>
                  </a:lnTo>
                  <a:lnTo>
                    <a:pt x="275" y="228"/>
                  </a:lnTo>
                  <a:lnTo>
                    <a:pt x="261" y="251"/>
                  </a:lnTo>
                  <a:lnTo>
                    <a:pt x="249" y="274"/>
                  </a:lnTo>
                  <a:lnTo>
                    <a:pt x="241" y="300"/>
                  </a:lnTo>
                  <a:lnTo>
                    <a:pt x="233" y="326"/>
                  </a:lnTo>
                  <a:lnTo>
                    <a:pt x="227" y="354"/>
                  </a:lnTo>
                  <a:lnTo>
                    <a:pt x="224" y="382"/>
                  </a:lnTo>
                  <a:lnTo>
                    <a:pt x="223" y="409"/>
                  </a:lnTo>
                  <a:lnTo>
                    <a:pt x="223" y="409"/>
                  </a:lnTo>
                  <a:lnTo>
                    <a:pt x="224" y="439"/>
                  </a:lnTo>
                  <a:lnTo>
                    <a:pt x="228" y="467"/>
                  </a:lnTo>
                  <a:lnTo>
                    <a:pt x="233" y="495"/>
                  </a:lnTo>
                  <a:lnTo>
                    <a:pt x="242" y="522"/>
                  </a:lnTo>
                  <a:lnTo>
                    <a:pt x="251" y="548"/>
                  </a:lnTo>
                  <a:lnTo>
                    <a:pt x="263" y="571"/>
                  </a:lnTo>
                  <a:lnTo>
                    <a:pt x="277" y="594"/>
                  </a:lnTo>
                  <a:lnTo>
                    <a:pt x="293" y="614"/>
                  </a:lnTo>
                  <a:lnTo>
                    <a:pt x="309" y="634"/>
                  </a:lnTo>
                  <a:lnTo>
                    <a:pt x="328" y="650"/>
                  </a:lnTo>
                  <a:lnTo>
                    <a:pt x="348" y="665"/>
                  </a:lnTo>
                  <a:lnTo>
                    <a:pt x="358" y="671"/>
                  </a:lnTo>
                  <a:lnTo>
                    <a:pt x="368" y="677"/>
                  </a:lnTo>
                  <a:lnTo>
                    <a:pt x="379" y="682"/>
                  </a:lnTo>
                  <a:lnTo>
                    <a:pt x="391" y="686"/>
                  </a:lnTo>
                  <a:lnTo>
                    <a:pt x="402" y="691"/>
                  </a:lnTo>
                  <a:lnTo>
                    <a:pt x="414" y="694"/>
                  </a:lnTo>
                  <a:lnTo>
                    <a:pt x="425" y="696"/>
                  </a:lnTo>
                  <a:lnTo>
                    <a:pt x="437" y="698"/>
                  </a:lnTo>
                  <a:lnTo>
                    <a:pt x="449" y="699"/>
                  </a:lnTo>
                  <a:lnTo>
                    <a:pt x="462" y="700"/>
                  </a:lnTo>
                  <a:lnTo>
                    <a:pt x="462" y="700"/>
                  </a:lnTo>
                  <a:close/>
                  <a:moveTo>
                    <a:pt x="462" y="183"/>
                  </a:moveTo>
                  <a:lnTo>
                    <a:pt x="462" y="183"/>
                  </a:lnTo>
                  <a:lnTo>
                    <a:pt x="479" y="184"/>
                  </a:lnTo>
                  <a:lnTo>
                    <a:pt x="496" y="187"/>
                  </a:lnTo>
                  <a:lnTo>
                    <a:pt x="513" y="193"/>
                  </a:lnTo>
                  <a:lnTo>
                    <a:pt x="529" y="200"/>
                  </a:lnTo>
                  <a:lnTo>
                    <a:pt x="544" y="210"/>
                  </a:lnTo>
                  <a:lnTo>
                    <a:pt x="559" y="222"/>
                  </a:lnTo>
                  <a:lnTo>
                    <a:pt x="572" y="235"/>
                  </a:lnTo>
                  <a:lnTo>
                    <a:pt x="585" y="250"/>
                  </a:lnTo>
                  <a:lnTo>
                    <a:pt x="596" y="266"/>
                  </a:lnTo>
                  <a:lnTo>
                    <a:pt x="607" y="283"/>
                  </a:lnTo>
                  <a:lnTo>
                    <a:pt x="615" y="301"/>
                  </a:lnTo>
                  <a:lnTo>
                    <a:pt x="623" y="321"/>
                  </a:lnTo>
                  <a:lnTo>
                    <a:pt x="628" y="342"/>
                  </a:lnTo>
                  <a:lnTo>
                    <a:pt x="632" y="363"/>
                  </a:lnTo>
                  <a:lnTo>
                    <a:pt x="636" y="386"/>
                  </a:lnTo>
                  <a:lnTo>
                    <a:pt x="637" y="409"/>
                  </a:lnTo>
                  <a:lnTo>
                    <a:pt x="637" y="409"/>
                  </a:lnTo>
                  <a:lnTo>
                    <a:pt x="636" y="433"/>
                  </a:lnTo>
                  <a:lnTo>
                    <a:pt x="632" y="456"/>
                  </a:lnTo>
                  <a:lnTo>
                    <a:pt x="628" y="477"/>
                  </a:lnTo>
                  <a:lnTo>
                    <a:pt x="623" y="497"/>
                  </a:lnTo>
                  <a:lnTo>
                    <a:pt x="615" y="518"/>
                  </a:lnTo>
                  <a:lnTo>
                    <a:pt x="607" y="536"/>
                  </a:lnTo>
                  <a:lnTo>
                    <a:pt x="596" y="553"/>
                  </a:lnTo>
                  <a:lnTo>
                    <a:pt x="585" y="569"/>
                  </a:lnTo>
                  <a:lnTo>
                    <a:pt x="572" y="584"/>
                  </a:lnTo>
                  <a:lnTo>
                    <a:pt x="559" y="597"/>
                  </a:lnTo>
                  <a:lnTo>
                    <a:pt x="544" y="609"/>
                  </a:lnTo>
                  <a:lnTo>
                    <a:pt x="529" y="619"/>
                  </a:lnTo>
                  <a:lnTo>
                    <a:pt x="513" y="626"/>
                  </a:lnTo>
                  <a:lnTo>
                    <a:pt x="496" y="632"/>
                  </a:lnTo>
                  <a:lnTo>
                    <a:pt x="479" y="635"/>
                  </a:lnTo>
                  <a:lnTo>
                    <a:pt x="462" y="636"/>
                  </a:lnTo>
                  <a:lnTo>
                    <a:pt x="462" y="636"/>
                  </a:lnTo>
                  <a:lnTo>
                    <a:pt x="444" y="635"/>
                  </a:lnTo>
                  <a:lnTo>
                    <a:pt x="426" y="632"/>
                  </a:lnTo>
                  <a:lnTo>
                    <a:pt x="409" y="626"/>
                  </a:lnTo>
                  <a:lnTo>
                    <a:pt x="393" y="619"/>
                  </a:lnTo>
                  <a:lnTo>
                    <a:pt x="378" y="609"/>
                  </a:lnTo>
                  <a:lnTo>
                    <a:pt x="364" y="597"/>
                  </a:lnTo>
                  <a:lnTo>
                    <a:pt x="350" y="584"/>
                  </a:lnTo>
                  <a:lnTo>
                    <a:pt x="337" y="569"/>
                  </a:lnTo>
                  <a:lnTo>
                    <a:pt x="327" y="553"/>
                  </a:lnTo>
                  <a:lnTo>
                    <a:pt x="316" y="536"/>
                  </a:lnTo>
                  <a:lnTo>
                    <a:pt x="307" y="518"/>
                  </a:lnTo>
                  <a:lnTo>
                    <a:pt x="300" y="497"/>
                  </a:lnTo>
                  <a:lnTo>
                    <a:pt x="294" y="477"/>
                  </a:lnTo>
                  <a:lnTo>
                    <a:pt x="290" y="456"/>
                  </a:lnTo>
                  <a:lnTo>
                    <a:pt x="287" y="433"/>
                  </a:lnTo>
                  <a:lnTo>
                    <a:pt x="287" y="409"/>
                  </a:lnTo>
                  <a:lnTo>
                    <a:pt x="287" y="409"/>
                  </a:lnTo>
                  <a:lnTo>
                    <a:pt x="287" y="386"/>
                  </a:lnTo>
                  <a:lnTo>
                    <a:pt x="290" y="363"/>
                  </a:lnTo>
                  <a:lnTo>
                    <a:pt x="294" y="342"/>
                  </a:lnTo>
                  <a:lnTo>
                    <a:pt x="300" y="321"/>
                  </a:lnTo>
                  <a:lnTo>
                    <a:pt x="307" y="301"/>
                  </a:lnTo>
                  <a:lnTo>
                    <a:pt x="316" y="283"/>
                  </a:lnTo>
                  <a:lnTo>
                    <a:pt x="327" y="266"/>
                  </a:lnTo>
                  <a:lnTo>
                    <a:pt x="337" y="250"/>
                  </a:lnTo>
                  <a:lnTo>
                    <a:pt x="350" y="235"/>
                  </a:lnTo>
                  <a:lnTo>
                    <a:pt x="364" y="222"/>
                  </a:lnTo>
                  <a:lnTo>
                    <a:pt x="378" y="210"/>
                  </a:lnTo>
                  <a:lnTo>
                    <a:pt x="393" y="200"/>
                  </a:lnTo>
                  <a:lnTo>
                    <a:pt x="409" y="193"/>
                  </a:lnTo>
                  <a:lnTo>
                    <a:pt x="426" y="187"/>
                  </a:lnTo>
                  <a:lnTo>
                    <a:pt x="444" y="184"/>
                  </a:lnTo>
                  <a:lnTo>
                    <a:pt x="462" y="183"/>
                  </a:lnTo>
                  <a:lnTo>
                    <a:pt x="462" y="183"/>
                  </a:lnTo>
                  <a:close/>
                  <a:moveTo>
                    <a:pt x="661" y="668"/>
                  </a:moveTo>
                  <a:lnTo>
                    <a:pt x="661" y="668"/>
                  </a:lnTo>
                  <a:lnTo>
                    <a:pt x="655" y="668"/>
                  </a:lnTo>
                  <a:lnTo>
                    <a:pt x="650" y="670"/>
                  </a:lnTo>
                  <a:lnTo>
                    <a:pt x="644" y="673"/>
                  </a:lnTo>
                  <a:lnTo>
                    <a:pt x="639" y="678"/>
                  </a:lnTo>
                  <a:lnTo>
                    <a:pt x="636" y="682"/>
                  </a:lnTo>
                  <a:lnTo>
                    <a:pt x="632" y="687"/>
                  </a:lnTo>
                  <a:lnTo>
                    <a:pt x="630" y="694"/>
                  </a:lnTo>
                  <a:lnTo>
                    <a:pt x="630" y="700"/>
                  </a:lnTo>
                  <a:lnTo>
                    <a:pt x="630" y="700"/>
                  </a:lnTo>
                  <a:lnTo>
                    <a:pt x="630" y="706"/>
                  </a:lnTo>
                  <a:lnTo>
                    <a:pt x="632" y="712"/>
                  </a:lnTo>
                  <a:lnTo>
                    <a:pt x="636" y="717"/>
                  </a:lnTo>
                  <a:lnTo>
                    <a:pt x="639" y="722"/>
                  </a:lnTo>
                  <a:lnTo>
                    <a:pt x="644" y="726"/>
                  </a:lnTo>
                  <a:lnTo>
                    <a:pt x="650" y="729"/>
                  </a:lnTo>
                  <a:lnTo>
                    <a:pt x="655" y="731"/>
                  </a:lnTo>
                  <a:lnTo>
                    <a:pt x="661" y="731"/>
                  </a:lnTo>
                  <a:lnTo>
                    <a:pt x="661" y="731"/>
                  </a:lnTo>
                  <a:lnTo>
                    <a:pt x="682" y="732"/>
                  </a:lnTo>
                  <a:lnTo>
                    <a:pt x="701" y="736"/>
                  </a:lnTo>
                  <a:lnTo>
                    <a:pt x="720" y="740"/>
                  </a:lnTo>
                  <a:lnTo>
                    <a:pt x="739" y="747"/>
                  </a:lnTo>
                  <a:lnTo>
                    <a:pt x="756" y="755"/>
                  </a:lnTo>
                  <a:lnTo>
                    <a:pt x="772" y="766"/>
                  </a:lnTo>
                  <a:lnTo>
                    <a:pt x="787" y="776"/>
                  </a:lnTo>
                  <a:lnTo>
                    <a:pt x="801" y="789"/>
                  </a:lnTo>
                  <a:lnTo>
                    <a:pt x="814" y="803"/>
                  </a:lnTo>
                  <a:lnTo>
                    <a:pt x="826" y="818"/>
                  </a:lnTo>
                  <a:lnTo>
                    <a:pt x="835" y="834"/>
                  </a:lnTo>
                  <a:lnTo>
                    <a:pt x="844" y="851"/>
                  </a:lnTo>
                  <a:lnTo>
                    <a:pt x="850" y="870"/>
                  </a:lnTo>
                  <a:lnTo>
                    <a:pt x="854" y="889"/>
                  </a:lnTo>
                  <a:lnTo>
                    <a:pt x="858" y="908"/>
                  </a:lnTo>
                  <a:lnTo>
                    <a:pt x="859" y="929"/>
                  </a:lnTo>
                  <a:lnTo>
                    <a:pt x="859" y="929"/>
                  </a:lnTo>
                  <a:lnTo>
                    <a:pt x="859" y="934"/>
                  </a:lnTo>
                  <a:lnTo>
                    <a:pt x="857" y="938"/>
                  </a:lnTo>
                  <a:lnTo>
                    <a:pt x="854" y="943"/>
                  </a:lnTo>
                  <a:lnTo>
                    <a:pt x="851" y="947"/>
                  </a:lnTo>
                  <a:lnTo>
                    <a:pt x="848" y="950"/>
                  </a:lnTo>
                  <a:lnTo>
                    <a:pt x="844" y="952"/>
                  </a:lnTo>
                  <a:lnTo>
                    <a:pt x="838" y="953"/>
                  </a:lnTo>
                  <a:lnTo>
                    <a:pt x="833" y="954"/>
                  </a:lnTo>
                  <a:lnTo>
                    <a:pt x="89" y="954"/>
                  </a:lnTo>
                  <a:lnTo>
                    <a:pt x="89" y="954"/>
                  </a:lnTo>
                  <a:lnTo>
                    <a:pt x="84" y="953"/>
                  </a:lnTo>
                  <a:lnTo>
                    <a:pt x="80" y="952"/>
                  </a:lnTo>
                  <a:lnTo>
                    <a:pt x="76" y="950"/>
                  </a:lnTo>
                  <a:lnTo>
                    <a:pt x="71" y="947"/>
                  </a:lnTo>
                  <a:lnTo>
                    <a:pt x="68" y="943"/>
                  </a:lnTo>
                  <a:lnTo>
                    <a:pt x="66" y="938"/>
                  </a:lnTo>
                  <a:lnTo>
                    <a:pt x="65" y="934"/>
                  </a:lnTo>
                  <a:lnTo>
                    <a:pt x="64" y="929"/>
                  </a:lnTo>
                  <a:lnTo>
                    <a:pt x="64" y="929"/>
                  </a:lnTo>
                  <a:lnTo>
                    <a:pt x="65" y="908"/>
                  </a:lnTo>
                  <a:lnTo>
                    <a:pt x="68" y="889"/>
                  </a:lnTo>
                  <a:lnTo>
                    <a:pt x="72" y="870"/>
                  </a:lnTo>
                  <a:lnTo>
                    <a:pt x="80" y="851"/>
                  </a:lnTo>
                  <a:lnTo>
                    <a:pt x="87" y="834"/>
                  </a:lnTo>
                  <a:lnTo>
                    <a:pt x="98" y="818"/>
                  </a:lnTo>
                  <a:lnTo>
                    <a:pt x="109" y="803"/>
                  </a:lnTo>
                  <a:lnTo>
                    <a:pt x="122" y="789"/>
                  </a:lnTo>
                  <a:lnTo>
                    <a:pt x="136" y="776"/>
                  </a:lnTo>
                  <a:lnTo>
                    <a:pt x="151" y="766"/>
                  </a:lnTo>
                  <a:lnTo>
                    <a:pt x="167" y="755"/>
                  </a:lnTo>
                  <a:lnTo>
                    <a:pt x="184" y="747"/>
                  </a:lnTo>
                  <a:lnTo>
                    <a:pt x="202" y="740"/>
                  </a:lnTo>
                  <a:lnTo>
                    <a:pt x="221" y="736"/>
                  </a:lnTo>
                  <a:lnTo>
                    <a:pt x="241" y="732"/>
                  </a:lnTo>
                  <a:lnTo>
                    <a:pt x="261" y="731"/>
                  </a:lnTo>
                  <a:lnTo>
                    <a:pt x="261" y="731"/>
                  </a:lnTo>
                  <a:lnTo>
                    <a:pt x="268" y="731"/>
                  </a:lnTo>
                  <a:lnTo>
                    <a:pt x="273" y="729"/>
                  </a:lnTo>
                  <a:lnTo>
                    <a:pt x="278" y="726"/>
                  </a:lnTo>
                  <a:lnTo>
                    <a:pt x="284" y="722"/>
                  </a:lnTo>
                  <a:lnTo>
                    <a:pt x="287" y="717"/>
                  </a:lnTo>
                  <a:lnTo>
                    <a:pt x="290" y="712"/>
                  </a:lnTo>
                  <a:lnTo>
                    <a:pt x="292" y="706"/>
                  </a:lnTo>
                  <a:lnTo>
                    <a:pt x="293" y="700"/>
                  </a:lnTo>
                  <a:lnTo>
                    <a:pt x="293" y="700"/>
                  </a:lnTo>
                  <a:lnTo>
                    <a:pt x="292" y="694"/>
                  </a:lnTo>
                  <a:lnTo>
                    <a:pt x="290" y="687"/>
                  </a:lnTo>
                  <a:lnTo>
                    <a:pt x="287" y="682"/>
                  </a:lnTo>
                  <a:lnTo>
                    <a:pt x="284" y="678"/>
                  </a:lnTo>
                  <a:lnTo>
                    <a:pt x="278" y="673"/>
                  </a:lnTo>
                  <a:lnTo>
                    <a:pt x="273" y="670"/>
                  </a:lnTo>
                  <a:lnTo>
                    <a:pt x="268" y="668"/>
                  </a:lnTo>
                  <a:lnTo>
                    <a:pt x="261" y="668"/>
                  </a:lnTo>
                  <a:lnTo>
                    <a:pt x="261" y="668"/>
                  </a:lnTo>
                  <a:lnTo>
                    <a:pt x="247" y="668"/>
                  </a:lnTo>
                  <a:lnTo>
                    <a:pt x="234" y="669"/>
                  </a:lnTo>
                  <a:lnTo>
                    <a:pt x="221" y="671"/>
                  </a:lnTo>
                  <a:lnTo>
                    <a:pt x="209" y="673"/>
                  </a:lnTo>
                  <a:lnTo>
                    <a:pt x="196" y="677"/>
                  </a:lnTo>
                  <a:lnTo>
                    <a:pt x="184" y="680"/>
                  </a:lnTo>
                  <a:lnTo>
                    <a:pt x="159" y="688"/>
                  </a:lnTo>
                  <a:lnTo>
                    <a:pt x="137" y="699"/>
                  </a:lnTo>
                  <a:lnTo>
                    <a:pt x="115" y="712"/>
                  </a:lnTo>
                  <a:lnTo>
                    <a:pt x="95" y="727"/>
                  </a:lnTo>
                  <a:lnTo>
                    <a:pt x="77" y="744"/>
                  </a:lnTo>
                  <a:lnTo>
                    <a:pt x="59" y="762"/>
                  </a:lnTo>
                  <a:lnTo>
                    <a:pt x="44" y="783"/>
                  </a:lnTo>
                  <a:lnTo>
                    <a:pt x="32" y="804"/>
                  </a:lnTo>
                  <a:lnTo>
                    <a:pt x="21" y="827"/>
                  </a:lnTo>
                  <a:lnTo>
                    <a:pt x="12" y="851"/>
                  </a:lnTo>
                  <a:lnTo>
                    <a:pt x="8" y="863"/>
                  </a:lnTo>
                  <a:lnTo>
                    <a:pt x="6" y="876"/>
                  </a:lnTo>
                  <a:lnTo>
                    <a:pt x="4" y="889"/>
                  </a:lnTo>
                  <a:lnTo>
                    <a:pt x="1" y="902"/>
                  </a:lnTo>
                  <a:lnTo>
                    <a:pt x="0" y="915"/>
                  </a:lnTo>
                  <a:lnTo>
                    <a:pt x="0" y="929"/>
                  </a:lnTo>
                  <a:lnTo>
                    <a:pt x="0" y="929"/>
                  </a:lnTo>
                  <a:lnTo>
                    <a:pt x="0" y="937"/>
                  </a:lnTo>
                  <a:lnTo>
                    <a:pt x="3" y="947"/>
                  </a:lnTo>
                  <a:lnTo>
                    <a:pt x="5" y="956"/>
                  </a:lnTo>
                  <a:lnTo>
                    <a:pt x="7" y="963"/>
                  </a:lnTo>
                  <a:lnTo>
                    <a:pt x="11" y="971"/>
                  </a:lnTo>
                  <a:lnTo>
                    <a:pt x="15" y="978"/>
                  </a:lnTo>
                  <a:lnTo>
                    <a:pt x="21" y="986"/>
                  </a:lnTo>
                  <a:lnTo>
                    <a:pt x="26" y="992"/>
                  </a:lnTo>
                  <a:lnTo>
                    <a:pt x="33" y="997"/>
                  </a:lnTo>
                  <a:lnTo>
                    <a:pt x="39" y="1003"/>
                  </a:lnTo>
                  <a:lnTo>
                    <a:pt x="47" y="1007"/>
                  </a:lnTo>
                  <a:lnTo>
                    <a:pt x="55" y="1010"/>
                  </a:lnTo>
                  <a:lnTo>
                    <a:pt x="63" y="1014"/>
                  </a:lnTo>
                  <a:lnTo>
                    <a:pt x="71" y="1016"/>
                  </a:lnTo>
                  <a:lnTo>
                    <a:pt x="80" y="1018"/>
                  </a:lnTo>
                  <a:lnTo>
                    <a:pt x="89" y="1018"/>
                  </a:lnTo>
                  <a:lnTo>
                    <a:pt x="833" y="1018"/>
                  </a:lnTo>
                  <a:lnTo>
                    <a:pt x="833" y="1018"/>
                  </a:lnTo>
                  <a:lnTo>
                    <a:pt x="843" y="1018"/>
                  </a:lnTo>
                  <a:lnTo>
                    <a:pt x="851" y="1016"/>
                  </a:lnTo>
                  <a:lnTo>
                    <a:pt x="860" y="1014"/>
                  </a:lnTo>
                  <a:lnTo>
                    <a:pt x="868" y="1010"/>
                  </a:lnTo>
                  <a:lnTo>
                    <a:pt x="876" y="1007"/>
                  </a:lnTo>
                  <a:lnTo>
                    <a:pt x="883" y="1003"/>
                  </a:lnTo>
                  <a:lnTo>
                    <a:pt x="890" y="997"/>
                  </a:lnTo>
                  <a:lnTo>
                    <a:pt x="896" y="992"/>
                  </a:lnTo>
                  <a:lnTo>
                    <a:pt x="902" y="986"/>
                  </a:lnTo>
                  <a:lnTo>
                    <a:pt x="907" y="978"/>
                  </a:lnTo>
                  <a:lnTo>
                    <a:pt x="911" y="971"/>
                  </a:lnTo>
                  <a:lnTo>
                    <a:pt x="916" y="963"/>
                  </a:lnTo>
                  <a:lnTo>
                    <a:pt x="919" y="956"/>
                  </a:lnTo>
                  <a:lnTo>
                    <a:pt x="921" y="947"/>
                  </a:lnTo>
                  <a:lnTo>
                    <a:pt x="922" y="937"/>
                  </a:lnTo>
                  <a:lnTo>
                    <a:pt x="922" y="929"/>
                  </a:lnTo>
                  <a:lnTo>
                    <a:pt x="922" y="929"/>
                  </a:lnTo>
                  <a:lnTo>
                    <a:pt x="922" y="915"/>
                  </a:lnTo>
                  <a:lnTo>
                    <a:pt x="921" y="902"/>
                  </a:lnTo>
                  <a:lnTo>
                    <a:pt x="920" y="889"/>
                  </a:lnTo>
                  <a:lnTo>
                    <a:pt x="918" y="876"/>
                  </a:lnTo>
                  <a:lnTo>
                    <a:pt x="915" y="863"/>
                  </a:lnTo>
                  <a:lnTo>
                    <a:pt x="911" y="851"/>
                  </a:lnTo>
                  <a:lnTo>
                    <a:pt x="902" y="827"/>
                  </a:lnTo>
                  <a:lnTo>
                    <a:pt x="891" y="804"/>
                  </a:lnTo>
                  <a:lnTo>
                    <a:pt x="878" y="783"/>
                  </a:lnTo>
                  <a:lnTo>
                    <a:pt x="863" y="762"/>
                  </a:lnTo>
                  <a:lnTo>
                    <a:pt x="846" y="744"/>
                  </a:lnTo>
                  <a:lnTo>
                    <a:pt x="828" y="727"/>
                  </a:lnTo>
                  <a:lnTo>
                    <a:pt x="807" y="712"/>
                  </a:lnTo>
                  <a:lnTo>
                    <a:pt x="786" y="699"/>
                  </a:lnTo>
                  <a:lnTo>
                    <a:pt x="763" y="688"/>
                  </a:lnTo>
                  <a:lnTo>
                    <a:pt x="740" y="680"/>
                  </a:lnTo>
                  <a:lnTo>
                    <a:pt x="727" y="677"/>
                  </a:lnTo>
                  <a:lnTo>
                    <a:pt x="714" y="673"/>
                  </a:lnTo>
                  <a:lnTo>
                    <a:pt x="701" y="671"/>
                  </a:lnTo>
                  <a:lnTo>
                    <a:pt x="688" y="669"/>
                  </a:lnTo>
                  <a:lnTo>
                    <a:pt x="675" y="668"/>
                  </a:lnTo>
                  <a:lnTo>
                    <a:pt x="661" y="668"/>
                  </a:lnTo>
                  <a:lnTo>
                    <a:pt x="661" y="668"/>
                  </a:lnTo>
                  <a:close/>
                  <a:moveTo>
                    <a:pt x="484" y="84"/>
                  </a:moveTo>
                  <a:lnTo>
                    <a:pt x="484" y="84"/>
                  </a:lnTo>
                  <a:lnTo>
                    <a:pt x="501" y="75"/>
                  </a:lnTo>
                  <a:lnTo>
                    <a:pt x="520" y="68"/>
                  </a:lnTo>
                  <a:lnTo>
                    <a:pt x="538" y="65"/>
                  </a:lnTo>
                  <a:lnTo>
                    <a:pt x="557" y="64"/>
                  </a:lnTo>
                  <a:lnTo>
                    <a:pt x="557" y="64"/>
                  </a:lnTo>
                  <a:lnTo>
                    <a:pt x="574" y="65"/>
                  </a:lnTo>
                  <a:lnTo>
                    <a:pt x="592" y="68"/>
                  </a:lnTo>
                  <a:lnTo>
                    <a:pt x="609" y="74"/>
                  </a:lnTo>
                  <a:lnTo>
                    <a:pt x="625" y="81"/>
                  </a:lnTo>
                  <a:lnTo>
                    <a:pt x="640" y="91"/>
                  </a:lnTo>
                  <a:lnTo>
                    <a:pt x="655" y="103"/>
                  </a:lnTo>
                  <a:lnTo>
                    <a:pt x="668" y="115"/>
                  </a:lnTo>
                  <a:lnTo>
                    <a:pt x="681" y="130"/>
                  </a:lnTo>
                  <a:lnTo>
                    <a:pt x="691" y="147"/>
                  </a:lnTo>
                  <a:lnTo>
                    <a:pt x="702" y="164"/>
                  </a:lnTo>
                  <a:lnTo>
                    <a:pt x="711" y="182"/>
                  </a:lnTo>
                  <a:lnTo>
                    <a:pt x="718" y="202"/>
                  </a:lnTo>
                  <a:lnTo>
                    <a:pt x="724" y="223"/>
                  </a:lnTo>
                  <a:lnTo>
                    <a:pt x="728" y="244"/>
                  </a:lnTo>
                  <a:lnTo>
                    <a:pt x="731" y="267"/>
                  </a:lnTo>
                  <a:lnTo>
                    <a:pt x="732" y="290"/>
                  </a:lnTo>
                  <a:lnTo>
                    <a:pt x="732" y="290"/>
                  </a:lnTo>
                  <a:lnTo>
                    <a:pt x="731" y="306"/>
                  </a:lnTo>
                  <a:lnTo>
                    <a:pt x="730" y="324"/>
                  </a:lnTo>
                  <a:lnTo>
                    <a:pt x="728" y="340"/>
                  </a:lnTo>
                  <a:lnTo>
                    <a:pt x="725" y="356"/>
                  </a:lnTo>
                  <a:lnTo>
                    <a:pt x="725" y="356"/>
                  </a:lnTo>
                  <a:lnTo>
                    <a:pt x="724" y="362"/>
                  </a:lnTo>
                  <a:lnTo>
                    <a:pt x="724" y="369"/>
                  </a:lnTo>
                  <a:lnTo>
                    <a:pt x="726" y="374"/>
                  </a:lnTo>
                  <a:lnTo>
                    <a:pt x="728" y="379"/>
                  </a:lnTo>
                  <a:lnTo>
                    <a:pt x="732" y="385"/>
                  </a:lnTo>
                  <a:lnTo>
                    <a:pt x="736" y="389"/>
                  </a:lnTo>
                  <a:lnTo>
                    <a:pt x="742" y="391"/>
                  </a:lnTo>
                  <a:lnTo>
                    <a:pt x="748" y="393"/>
                  </a:lnTo>
                  <a:lnTo>
                    <a:pt x="748" y="393"/>
                  </a:lnTo>
                  <a:lnTo>
                    <a:pt x="756" y="394"/>
                  </a:lnTo>
                  <a:lnTo>
                    <a:pt x="756" y="394"/>
                  </a:lnTo>
                  <a:lnTo>
                    <a:pt x="761" y="394"/>
                  </a:lnTo>
                  <a:lnTo>
                    <a:pt x="765" y="393"/>
                  </a:lnTo>
                  <a:lnTo>
                    <a:pt x="771" y="391"/>
                  </a:lnTo>
                  <a:lnTo>
                    <a:pt x="775" y="388"/>
                  </a:lnTo>
                  <a:lnTo>
                    <a:pt x="778" y="385"/>
                  </a:lnTo>
                  <a:lnTo>
                    <a:pt x="782" y="380"/>
                  </a:lnTo>
                  <a:lnTo>
                    <a:pt x="785" y="375"/>
                  </a:lnTo>
                  <a:lnTo>
                    <a:pt x="786" y="370"/>
                  </a:lnTo>
                  <a:lnTo>
                    <a:pt x="786" y="370"/>
                  </a:lnTo>
                  <a:lnTo>
                    <a:pt x="790" y="350"/>
                  </a:lnTo>
                  <a:lnTo>
                    <a:pt x="793" y="331"/>
                  </a:lnTo>
                  <a:lnTo>
                    <a:pt x="794" y="311"/>
                  </a:lnTo>
                  <a:lnTo>
                    <a:pt x="795" y="290"/>
                  </a:lnTo>
                  <a:lnTo>
                    <a:pt x="795" y="290"/>
                  </a:lnTo>
                  <a:lnTo>
                    <a:pt x="794" y="260"/>
                  </a:lnTo>
                  <a:lnTo>
                    <a:pt x="790" y="231"/>
                  </a:lnTo>
                  <a:lnTo>
                    <a:pt x="785" y="203"/>
                  </a:lnTo>
                  <a:lnTo>
                    <a:pt x="776" y="178"/>
                  </a:lnTo>
                  <a:lnTo>
                    <a:pt x="767" y="152"/>
                  </a:lnTo>
                  <a:lnTo>
                    <a:pt x="755" y="128"/>
                  </a:lnTo>
                  <a:lnTo>
                    <a:pt x="741" y="106"/>
                  </a:lnTo>
                  <a:lnTo>
                    <a:pt x="726" y="85"/>
                  </a:lnTo>
                  <a:lnTo>
                    <a:pt x="709" y="66"/>
                  </a:lnTo>
                  <a:lnTo>
                    <a:pt x="690" y="50"/>
                  </a:lnTo>
                  <a:lnTo>
                    <a:pt x="670" y="35"/>
                  </a:lnTo>
                  <a:lnTo>
                    <a:pt x="660" y="29"/>
                  </a:lnTo>
                  <a:lnTo>
                    <a:pt x="650" y="23"/>
                  </a:lnTo>
                  <a:lnTo>
                    <a:pt x="639" y="18"/>
                  </a:lnTo>
                  <a:lnTo>
                    <a:pt x="628" y="14"/>
                  </a:lnTo>
                  <a:lnTo>
                    <a:pt x="616" y="9"/>
                  </a:lnTo>
                  <a:lnTo>
                    <a:pt x="604" y="6"/>
                  </a:lnTo>
                  <a:lnTo>
                    <a:pt x="593" y="3"/>
                  </a:lnTo>
                  <a:lnTo>
                    <a:pt x="581" y="2"/>
                  </a:lnTo>
                  <a:lnTo>
                    <a:pt x="569" y="1"/>
                  </a:lnTo>
                  <a:lnTo>
                    <a:pt x="557" y="0"/>
                  </a:lnTo>
                  <a:lnTo>
                    <a:pt x="557" y="0"/>
                  </a:lnTo>
                  <a:lnTo>
                    <a:pt x="543" y="1"/>
                  </a:lnTo>
                  <a:lnTo>
                    <a:pt x="529" y="2"/>
                  </a:lnTo>
                  <a:lnTo>
                    <a:pt x="517" y="4"/>
                  </a:lnTo>
                  <a:lnTo>
                    <a:pt x="503" y="7"/>
                  </a:lnTo>
                  <a:lnTo>
                    <a:pt x="490" y="11"/>
                  </a:lnTo>
                  <a:lnTo>
                    <a:pt x="477" y="17"/>
                  </a:lnTo>
                  <a:lnTo>
                    <a:pt x="465" y="22"/>
                  </a:lnTo>
                  <a:lnTo>
                    <a:pt x="452" y="30"/>
                  </a:lnTo>
                  <a:lnTo>
                    <a:pt x="452" y="30"/>
                  </a:lnTo>
                  <a:lnTo>
                    <a:pt x="447" y="33"/>
                  </a:lnTo>
                  <a:lnTo>
                    <a:pt x="442" y="37"/>
                  </a:lnTo>
                  <a:lnTo>
                    <a:pt x="439" y="43"/>
                  </a:lnTo>
                  <a:lnTo>
                    <a:pt x="438" y="49"/>
                  </a:lnTo>
                  <a:lnTo>
                    <a:pt x="437" y="54"/>
                  </a:lnTo>
                  <a:lnTo>
                    <a:pt x="437" y="61"/>
                  </a:lnTo>
                  <a:lnTo>
                    <a:pt x="438" y="67"/>
                  </a:lnTo>
                  <a:lnTo>
                    <a:pt x="441" y="73"/>
                  </a:lnTo>
                  <a:lnTo>
                    <a:pt x="441" y="73"/>
                  </a:lnTo>
                  <a:lnTo>
                    <a:pt x="445" y="78"/>
                  </a:lnTo>
                  <a:lnTo>
                    <a:pt x="450" y="82"/>
                  </a:lnTo>
                  <a:lnTo>
                    <a:pt x="455" y="85"/>
                  </a:lnTo>
                  <a:lnTo>
                    <a:pt x="461" y="88"/>
                  </a:lnTo>
                  <a:lnTo>
                    <a:pt x="467" y="89"/>
                  </a:lnTo>
                  <a:lnTo>
                    <a:pt x="473" y="88"/>
                  </a:lnTo>
                  <a:lnTo>
                    <a:pt x="479" y="87"/>
                  </a:lnTo>
                  <a:lnTo>
                    <a:pt x="484" y="84"/>
                  </a:lnTo>
                  <a:lnTo>
                    <a:pt x="484" y="84"/>
                  </a:lnTo>
                  <a:close/>
                  <a:moveTo>
                    <a:pt x="763" y="540"/>
                  </a:moveTo>
                  <a:lnTo>
                    <a:pt x="763" y="540"/>
                  </a:lnTo>
                  <a:lnTo>
                    <a:pt x="757" y="541"/>
                  </a:lnTo>
                  <a:lnTo>
                    <a:pt x="751" y="544"/>
                  </a:lnTo>
                  <a:lnTo>
                    <a:pt x="746" y="546"/>
                  </a:lnTo>
                  <a:lnTo>
                    <a:pt x="741" y="550"/>
                  </a:lnTo>
                  <a:lnTo>
                    <a:pt x="738" y="554"/>
                  </a:lnTo>
                  <a:lnTo>
                    <a:pt x="734" y="560"/>
                  </a:lnTo>
                  <a:lnTo>
                    <a:pt x="732" y="566"/>
                  </a:lnTo>
                  <a:lnTo>
                    <a:pt x="732" y="573"/>
                  </a:lnTo>
                  <a:lnTo>
                    <a:pt x="732" y="573"/>
                  </a:lnTo>
                  <a:lnTo>
                    <a:pt x="732" y="579"/>
                  </a:lnTo>
                  <a:lnTo>
                    <a:pt x="734" y="584"/>
                  </a:lnTo>
                  <a:lnTo>
                    <a:pt x="738" y="590"/>
                  </a:lnTo>
                  <a:lnTo>
                    <a:pt x="741" y="595"/>
                  </a:lnTo>
                  <a:lnTo>
                    <a:pt x="746" y="598"/>
                  </a:lnTo>
                  <a:lnTo>
                    <a:pt x="751" y="602"/>
                  </a:lnTo>
                  <a:lnTo>
                    <a:pt x="757" y="604"/>
                  </a:lnTo>
                  <a:lnTo>
                    <a:pt x="763" y="605"/>
                  </a:lnTo>
                  <a:lnTo>
                    <a:pt x="763" y="605"/>
                  </a:lnTo>
                  <a:lnTo>
                    <a:pt x="784" y="606"/>
                  </a:lnTo>
                  <a:lnTo>
                    <a:pt x="803" y="608"/>
                  </a:lnTo>
                  <a:lnTo>
                    <a:pt x="821" y="613"/>
                  </a:lnTo>
                  <a:lnTo>
                    <a:pt x="839" y="620"/>
                  </a:lnTo>
                  <a:lnTo>
                    <a:pt x="856" y="628"/>
                  </a:lnTo>
                  <a:lnTo>
                    <a:pt x="872" y="639"/>
                  </a:lnTo>
                  <a:lnTo>
                    <a:pt x="887" y="650"/>
                  </a:lnTo>
                  <a:lnTo>
                    <a:pt x="900" y="663"/>
                  </a:lnTo>
                  <a:lnTo>
                    <a:pt x="911" y="678"/>
                  </a:lnTo>
                  <a:lnTo>
                    <a:pt x="923" y="693"/>
                  </a:lnTo>
                  <a:lnTo>
                    <a:pt x="932" y="709"/>
                  </a:lnTo>
                  <a:lnTo>
                    <a:pt x="940" y="727"/>
                  </a:lnTo>
                  <a:lnTo>
                    <a:pt x="946" y="745"/>
                  </a:lnTo>
                  <a:lnTo>
                    <a:pt x="951" y="764"/>
                  </a:lnTo>
                  <a:lnTo>
                    <a:pt x="953" y="784"/>
                  </a:lnTo>
                  <a:lnTo>
                    <a:pt x="954" y="803"/>
                  </a:lnTo>
                  <a:lnTo>
                    <a:pt x="954" y="803"/>
                  </a:lnTo>
                  <a:lnTo>
                    <a:pt x="954" y="809"/>
                  </a:lnTo>
                  <a:lnTo>
                    <a:pt x="952" y="814"/>
                  </a:lnTo>
                  <a:lnTo>
                    <a:pt x="952" y="814"/>
                  </a:lnTo>
                  <a:lnTo>
                    <a:pt x="950" y="820"/>
                  </a:lnTo>
                  <a:lnTo>
                    <a:pt x="950" y="827"/>
                  </a:lnTo>
                  <a:lnTo>
                    <a:pt x="950" y="832"/>
                  </a:lnTo>
                  <a:lnTo>
                    <a:pt x="952" y="839"/>
                  </a:lnTo>
                  <a:lnTo>
                    <a:pt x="954" y="844"/>
                  </a:lnTo>
                  <a:lnTo>
                    <a:pt x="959" y="848"/>
                  </a:lnTo>
                  <a:lnTo>
                    <a:pt x="963" y="853"/>
                  </a:lnTo>
                  <a:lnTo>
                    <a:pt x="968" y="856"/>
                  </a:lnTo>
                  <a:lnTo>
                    <a:pt x="968" y="856"/>
                  </a:lnTo>
                  <a:lnTo>
                    <a:pt x="975" y="858"/>
                  </a:lnTo>
                  <a:lnTo>
                    <a:pt x="981" y="859"/>
                  </a:lnTo>
                  <a:lnTo>
                    <a:pt x="981" y="859"/>
                  </a:lnTo>
                  <a:lnTo>
                    <a:pt x="985" y="858"/>
                  </a:lnTo>
                  <a:lnTo>
                    <a:pt x="990" y="857"/>
                  </a:lnTo>
                  <a:lnTo>
                    <a:pt x="998" y="854"/>
                  </a:lnTo>
                  <a:lnTo>
                    <a:pt x="1003" y="851"/>
                  </a:lnTo>
                  <a:lnTo>
                    <a:pt x="1006" y="848"/>
                  </a:lnTo>
                  <a:lnTo>
                    <a:pt x="1008" y="844"/>
                  </a:lnTo>
                  <a:lnTo>
                    <a:pt x="1010" y="840"/>
                  </a:lnTo>
                  <a:lnTo>
                    <a:pt x="1010" y="840"/>
                  </a:lnTo>
                  <a:lnTo>
                    <a:pt x="1013" y="831"/>
                  </a:lnTo>
                  <a:lnTo>
                    <a:pt x="1017" y="823"/>
                  </a:lnTo>
                  <a:lnTo>
                    <a:pt x="1018" y="813"/>
                  </a:lnTo>
                  <a:lnTo>
                    <a:pt x="1018" y="803"/>
                  </a:lnTo>
                  <a:lnTo>
                    <a:pt x="1018" y="803"/>
                  </a:lnTo>
                  <a:lnTo>
                    <a:pt x="1018" y="790"/>
                  </a:lnTo>
                  <a:lnTo>
                    <a:pt x="1017" y="777"/>
                  </a:lnTo>
                  <a:lnTo>
                    <a:pt x="1013" y="751"/>
                  </a:lnTo>
                  <a:lnTo>
                    <a:pt x="1007" y="726"/>
                  </a:lnTo>
                  <a:lnTo>
                    <a:pt x="998" y="702"/>
                  </a:lnTo>
                  <a:lnTo>
                    <a:pt x="988" y="679"/>
                  </a:lnTo>
                  <a:lnTo>
                    <a:pt x="976" y="657"/>
                  </a:lnTo>
                  <a:lnTo>
                    <a:pt x="961" y="637"/>
                  </a:lnTo>
                  <a:lnTo>
                    <a:pt x="945" y="619"/>
                  </a:lnTo>
                  <a:lnTo>
                    <a:pt x="926" y="602"/>
                  </a:lnTo>
                  <a:lnTo>
                    <a:pt x="907" y="585"/>
                  </a:lnTo>
                  <a:lnTo>
                    <a:pt x="887" y="573"/>
                  </a:lnTo>
                  <a:lnTo>
                    <a:pt x="864" y="562"/>
                  </a:lnTo>
                  <a:lnTo>
                    <a:pt x="852" y="556"/>
                  </a:lnTo>
                  <a:lnTo>
                    <a:pt x="841" y="552"/>
                  </a:lnTo>
                  <a:lnTo>
                    <a:pt x="829" y="549"/>
                  </a:lnTo>
                  <a:lnTo>
                    <a:pt x="816" y="546"/>
                  </a:lnTo>
                  <a:lnTo>
                    <a:pt x="803" y="544"/>
                  </a:lnTo>
                  <a:lnTo>
                    <a:pt x="790" y="542"/>
                  </a:lnTo>
                  <a:lnTo>
                    <a:pt x="777" y="541"/>
                  </a:lnTo>
                  <a:lnTo>
                    <a:pt x="763" y="540"/>
                  </a:lnTo>
                  <a:lnTo>
                    <a:pt x="763" y="54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tx2"/>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24" name="组合 23"/>
          <p:cNvGrpSpPr/>
          <p:nvPr/>
        </p:nvGrpSpPr>
        <p:grpSpPr>
          <a:xfrm>
            <a:off x="4753799" y="1762689"/>
            <a:ext cx="869714" cy="869714"/>
            <a:chOff x="4753799" y="1762689"/>
            <a:chExt cx="869714" cy="869714"/>
          </a:xfrm>
        </p:grpSpPr>
        <p:sp>
          <p:nvSpPr>
            <p:cNvPr id="25" name="椭圆 24"/>
            <p:cNvSpPr/>
            <p:nvPr/>
          </p:nvSpPr>
          <p:spPr>
            <a:xfrm>
              <a:off x="4753799" y="1762689"/>
              <a:ext cx="869714" cy="8697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26" name="Freeform 101"/>
            <p:cNvSpPr>
              <a:spLocks noEditPoints="1"/>
            </p:cNvSpPr>
            <p:nvPr/>
          </p:nvSpPr>
          <p:spPr bwMode="auto">
            <a:xfrm>
              <a:off x="5075800" y="2035621"/>
              <a:ext cx="212725" cy="323850"/>
            </a:xfrm>
            <a:custGeom>
              <a:avLst/>
              <a:gdLst>
                <a:gd name="T0" fmla="*/ 448 w 669"/>
                <a:gd name="T1" fmla="*/ 12 h 1018"/>
                <a:gd name="T2" fmla="*/ 378 w 669"/>
                <a:gd name="T3" fmla="*/ 70 h 1018"/>
                <a:gd name="T4" fmla="*/ 350 w 669"/>
                <a:gd name="T5" fmla="*/ 159 h 1018"/>
                <a:gd name="T6" fmla="*/ 338 w 669"/>
                <a:gd name="T7" fmla="*/ 205 h 1018"/>
                <a:gd name="T8" fmla="*/ 301 w 669"/>
                <a:gd name="T9" fmla="*/ 243 h 1018"/>
                <a:gd name="T10" fmla="*/ 255 w 669"/>
                <a:gd name="T11" fmla="*/ 255 h 1018"/>
                <a:gd name="T12" fmla="*/ 202 w 669"/>
                <a:gd name="T13" fmla="*/ 238 h 1018"/>
                <a:gd name="T14" fmla="*/ 167 w 669"/>
                <a:gd name="T15" fmla="*/ 196 h 1018"/>
                <a:gd name="T16" fmla="*/ 159 w 669"/>
                <a:gd name="T17" fmla="*/ 119 h 1018"/>
                <a:gd name="T18" fmla="*/ 187 w 669"/>
                <a:gd name="T19" fmla="*/ 88 h 1018"/>
                <a:gd name="T20" fmla="*/ 177 w 669"/>
                <a:gd name="T21" fmla="*/ 23 h 1018"/>
                <a:gd name="T22" fmla="*/ 140 w 669"/>
                <a:gd name="T23" fmla="*/ 1 h 1018"/>
                <a:gd name="T24" fmla="*/ 83 w 669"/>
                <a:gd name="T25" fmla="*/ 19 h 1018"/>
                <a:gd name="T26" fmla="*/ 64 w 669"/>
                <a:gd name="T27" fmla="*/ 64 h 1018"/>
                <a:gd name="T28" fmla="*/ 83 w 669"/>
                <a:gd name="T29" fmla="*/ 109 h 1018"/>
                <a:gd name="T30" fmla="*/ 26 w 669"/>
                <a:gd name="T31" fmla="*/ 954 h 1018"/>
                <a:gd name="T32" fmla="*/ 1 w 669"/>
                <a:gd name="T33" fmla="*/ 979 h 1018"/>
                <a:gd name="T34" fmla="*/ 10 w 669"/>
                <a:gd name="T35" fmla="*/ 1008 h 1018"/>
                <a:gd name="T36" fmla="*/ 223 w 669"/>
                <a:gd name="T37" fmla="*/ 1018 h 1018"/>
                <a:gd name="T38" fmla="*/ 252 w 669"/>
                <a:gd name="T39" fmla="*/ 998 h 1018"/>
                <a:gd name="T40" fmla="*/ 249 w 669"/>
                <a:gd name="T41" fmla="*/ 968 h 1018"/>
                <a:gd name="T42" fmla="*/ 159 w 669"/>
                <a:gd name="T43" fmla="*/ 954 h 1018"/>
                <a:gd name="T44" fmla="*/ 204 w 669"/>
                <a:gd name="T45" fmla="*/ 595 h 1018"/>
                <a:gd name="T46" fmla="*/ 271 w 669"/>
                <a:gd name="T47" fmla="*/ 604 h 1018"/>
                <a:gd name="T48" fmla="*/ 356 w 669"/>
                <a:gd name="T49" fmla="*/ 568 h 1018"/>
                <a:gd name="T50" fmla="*/ 407 w 669"/>
                <a:gd name="T51" fmla="*/ 492 h 1018"/>
                <a:gd name="T52" fmla="*/ 415 w 669"/>
                <a:gd name="T53" fmla="*/ 426 h 1018"/>
                <a:gd name="T54" fmla="*/ 442 w 669"/>
                <a:gd name="T55" fmla="*/ 378 h 1018"/>
                <a:gd name="T56" fmla="*/ 491 w 669"/>
                <a:gd name="T57" fmla="*/ 352 h 1018"/>
                <a:gd name="T58" fmla="*/ 538 w 669"/>
                <a:gd name="T59" fmla="*/ 354 h 1018"/>
                <a:gd name="T60" fmla="*/ 583 w 669"/>
                <a:gd name="T61" fmla="*/ 385 h 1018"/>
                <a:gd name="T62" fmla="*/ 604 w 669"/>
                <a:gd name="T63" fmla="*/ 435 h 1018"/>
                <a:gd name="T64" fmla="*/ 614 w 669"/>
                <a:gd name="T65" fmla="*/ 467 h 1018"/>
                <a:gd name="T66" fmla="*/ 643 w 669"/>
                <a:gd name="T67" fmla="*/ 476 h 1018"/>
                <a:gd name="T68" fmla="*/ 668 w 669"/>
                <a:gd name="T69" fmla="*/ 451 h 1018"/>
                <a:gd name="T70" fmla="*/ 661 w 669"/>
                <a:gd name="T71" fmla="*/ 112 h 1018"/>
                <a:gd name="T72" fmla="*/ 611 w 669"/>
                <a:gd name="T73" fmla="*/ 36 h 1018"/>
                <a:gd name="T74" fmla="*/ 526 w 669"/>
                <a:gd name="T75" fmla="*/ 1 h 1018"/>
                <a:gd name="T76" fmla="*/ 584 w 669"/>
                <a:gd name="T77" fmla="*/ 304 h 1018"/>
                <a:gd name="T78" fmla="*/ 509 w 669"/>
                <a:gd name="T79" fmla="*/ 286 h 1018"/>
                <a:gd name="T80" fmla="*/ 434 w 669"/>
                <a:gd name="T81" fmla="*/ 305 h 1018"/>
                <a:gd name="T82" fmla="*/ 369 w 669"/>
                <a:gd name="T83" fmla="*/ 370 h 1018"/>
                <a:gd name="T84" fmla="*/ 350 w 669"/>
                <a:gd name="T85" fmla="*/ 445 h 1018"/>
                <a:gd name="T86" fmla="*/ 334 w 669"/>
                <a:gd name="T87" fmla="*/ 499 h 1018"/>
                <a:gd name="T88" fmla="*/ 292 w 669"/>
                <a:gd name="T89" fmla="*/ 533 h 1018"/>
                <a:gd name="T90" fmla="*/ 245 w 669"/>
                <a:gd name="T91" fmla="*/ 540 h 1018"/>
                <a:gd name="T92" fmla="*/ 194 w 669"/>
                <a:gd name="T93" fmla="*/ 519 h 1018"/>
                <a:gd name="T94" fmla="*/ 163 w 669"/>
                <a:gd name="T95" fmla="*/ 474 h 1018"/>
                <a:gd name="T96" fmla="*/ 170 w 669"/>
                <a:gd name="T97" fmla="*/ 293 h 1018"/>
                <a:gd name="T98" fmla="*/ 242 w 669"/>
                <a:gd name="T99" fmla="*/ 317 h 1018"/>
                <a:gd name="T100" fmla="*/ 317 w 669"/>
                <a:gd name="T101" fmla="*/ 305 h 1018"/>
                <a:gd name="T102" fmla="*/ 387 w 669"/>
                <a:gd name="T103" fmla="*/ 247 h 1018"/>
                <a:gd name="T104" fmla="*/ 414 w 669"/>
                <a:gd name="T105" fmla="*/ 159 h 1018"/>
                <a:gd name="T106" fmla="*/ 425 w 669"/>
                <a:gd name="T107" fmla="*/ 113 h 1018"/>
                <a:gd name="T108" fmla="*/ 464 w 669"/>
                <a:gd name="T109" fmla="*/ 75 h 1018"/>
                <a:gd name="T110" fmla="*/ 509 w 669"/>
                <a:gd name="T111" fmla="*/ 64 h 1018"/>
                <a:gd name="T112" fmla="*/ 562 w 669"/>
                <a:gd name="T113" fmla="*/ 80 h 1018"/>
                <a:gd name="T114" fmla="*/ 597 w 669"/>
                <a:gd name="T115" fmla="*/ 122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9" h="1018">
                  <a:moveTo>
                    <a:pt x="509" y="0"/>
                  </a:moveTo>
                  <a:lnTo>
                    <a:pt x="509" y="0"/>
                  </a:lnTo>
                  <a:lnTo>
                    <a:pt x="493" y="1"/>
                  </a:lnTo>
                  <a:lnTo>
                    <a:pt x="478" y="3"/>
                  </a:lnTo>
                  <a:lnTo>
                    <a:pt x="462" y="7"/>
                  </a:lnTo>
                  <a:lnTo>
                    <a:pt x="448" y="12"/>
                  </a:lnTo>
                  <a:lnTo>
                    <a:pt x="434" y="19"/>
                  </a:lnTo>
                  <a:lnTo>
                    <a:pt x="421" y="27"/>
                  </a:lnTo>
                  <a:lnTo>
                    <a:pt x="408" y="36"/>
                  </a:lnTo>
                  <a:lnTo>
                    <a:pt x="397" y="47"/>
                  </a:lnTo>
                  <a:lnTo>
                    <a:pt x="387" y="58"/>
                  </a:lnTo>
                  <a:lnTo>
                    <a:pt x="378" y="70"/>
                  </a:lnTo>
                  <a:lnTo>
                    <a:pt x="369" y="83"/>
                  </a:lnTo>
                  <a:lnTo>
                    <a:pt x="363" y="97"/>
                  </a:lnTo>
                  <a:lnTo>
                    <a:pt x="358" y="112"/>
                  </a:lnTo>
                  <a:lnTo>
                    <a:pt x="353" y="127"/>
                  </a:lnTo>
                  <a:lnTo>
                    <a:pt x="351" y="142"/>
                  </a:lnTo>
                  <a:lnTo>
                    <a:pt x="350" y="159"/>
                  </a:lnTo>
                  <a:lnTo>
                    <a:pt x="350" y="159"/>
                  </a:lnTo>
                  <a:lnTo>
                    <a:pt x="350" y="169"/>
                  </a:lnTo>
                  <a:lnTo>
                    <a:pt x="348" y="178"/>
                  </a:lnTo>
                  <a:lnTo>
                    <a:pt x="346" y="187"/>
                  </a:lnTo>
                  <a:lnTo>
                    <a:pt x="343" y="196"/>
                  </a:lnTo>
                  <a:lnTo>
                    <a:pt x="338" y="205"/>
                  </a:lnTo>
                  <a:lnTo>
                    <a:pt x="334" y="212"/>
                  </a:lnTo>
                  <a:lnTo>
                    <a:pt x="329" y="220"/>
                  </a:lnTo>
                  <a:lnTo>
                    <a:pt x="322" y="226"/>
                  </a:lnTo>
                  <a:lnTo>
                    <a:pt x="316" y="232"/>
                  </a:lnTo>
                  <a:lnTo>
                    <a:pt x="308" y="238"/>
                  </a:lnTo>
                  <a:lnTo>
                    <a:pt x="301" y="243"/>
                  </a:lnTo>
                  <a:lnTo>
                    <a:pt x="292" y="247"/>
                  </a:lnTo>
                  <a:lnTo>
                    <a:pt x="284" y="251"/>
                  </a:lnTo>
                  <a:lnTo>
                    <a:pt x="274" y="253"/>
                  </a:lnTo>
                  <a:lnTo>
                    <a:pt x="264" y="254"/>
                  </a:lnTo>
                  <a:lnTo>
                    <a:pt x="255" y="255"/>
                  </a:lnTo>
                  <a:lnTo>
                    <a:pt x="255" y="255"/>
                  </a:lnTo>
                  <a:lnTo>
                    <a:pt x="245" y="254"/>
                  </a:lnTo>
                  <a:lnTo>
                    <a:pt x="235" y="253"/>
                  </a:lnTo>
                  <a:lnTo>
                    <a:pt x="227" y="251"/>
                  </a:lnTo>
                  <a:lnTo>
                    <a:pt x="218" y="247"/>
                  </a:lnTo>
                  <a:lnTo>
                    <a:pt x="209" y="243"/>
                  </a:lnTo>
                  <a:lnTo>
                    <a:pt x="202" y="238"/>
                  </a:lnTo>
                  <a:lnTo>
                    <a:pt x="194" y="232"/>
                  </a:lnTo>
                  <a:lnTo>
                    <a:pt x="187" y="226"/>
                  </a:lnTo>
                  <a:lnTo>
                    <a:pt x="182" y="220"/>
                  </a:lnTo>
                  <a:lnTo>
                    <a:pt x="176" y="212"/>
                  </a:lnTo>
                  <a:lnTo>
                    <a:pt x="171" y="205"/>
                  </a:lnTo>
                  <a:lnTo>
                    <a:pt x="167" y="196"/>
                  </a:lnTo>
                  <a:lnTo>
                    <a:pt x="163" y="187"/>
                  </a:lnTo>
                  <a:lnTo>
                    <a:pt x="161" y="178"/>
                  </a:lnTo>
                  <a:lnTo>
                    <a:pt x="160" y="169"/>
                  </a:lnTo>
                  <a:lnTo>
                    <a:pt x="159" y="159"/>
                  </a:lnTo>
                  <a:lnTo>
                    <a:pt x="159" y="119"/>
                  </a:lnTo>
                  <a:lnTo>
                    <a:pt x="159" y="119"/>
                  </a:lnTo>
                  <a:lnTo>
                    <a:pt x="167" y="114"/>
                  </a:lnTo>
                  <a:lnTo>
                    <a:pt x="173" y="109"/>
                  </a:lnTo>
                  <a:lnTo>
                    <a:pt x="173" y="109"/>
                  </a:lnTo>
                  <a:lnTo>
                    <a:pt x="177" y="104"/>
                  </a:lnTo>
                  <a:lnTo>
                    <a:pt x="181" y="98"/>
                  </a:lnTo>
                  <a:lnTo>
                    <a:pt x="187" y="88"/>
                  </a:lnTo>
                  <a:lnTo>
                    <a:pt x="190" y="76"/>
                  </a:lnTo>
                  <a:lnTo>
                    <a:pt x="191" y="64"/>
                  </a:lnTo>
                  <a:lnTo>
                    <a:pt x="190" y="51"/>
                  </a:lnTo>
                  <a:lnTo>
                    <a:pt x="187" y="39"/>
                  </a:lnTo>
                  <a:lnTo>
                    <a:pt x="181" y="29"/>
                  </a:lnTo>
                  <a:lnTo>
                    <a:pt x="177" y="23"/>
                  </a:lnTo>
                  <a:lnTo>
                    <a:pt x="173" y="19"/>
                  </a:lnTo>
                  <a:lnTo>
                    <a:pt x="173" y="19"/>
                  </a:lnTo>
                  <a:lnTo>
                    <a:pt x="168" y="15"/>
                  </a:lnTo>
                  <a:lnTo>
                    <a:pt x="162" y="10"/>
                  </a:lnTo>
                  <a:lnTo>
                    <a:pt x="152" y="5"/>
                  </a:lnTo>
                  <a:lnTo>
                    <a:pt x="140" y="1"/>
                  </a:lnTo>
                  <a:lnTo>
                    <a:pt x="128" y="0"/>
                  </a:lnTo>
                  <a:lnTo>
                    <a:pt x="115" y="1"/>
                  </a:lnTo>
                  <a:lnTo>
                    <a:pt x="103" y="5"/>
                  </a:lnTo>
                  <a:lnTo>
                    <a:pt x="93" y="10"/>
                  </a:lnTo>
                  <a:lnTo>
                    <a:pt x="87" y="15"/>
                  </a:lnTo>
                  <a:lnTo>
                    <a:pt x="83" y="19"/>
                  </a:lnTo>
                  <a:lnTo>
                    <a:pt x="83" y="19"/>
                  </a:lnTo>
                  <a:lnTo>
                    <a:pt x="79" y="23"/>
                  </a:lnTo>
                  <a:lnTo>
                    <a:pt x="74" y="29"/>
                  </a:lnTo>
                  <a:lnTo>
                    <a:pt x="69" y="39"/>
                  </a:lnTo>
                  <a:lnTo>
                    <a:pt x="66" y="51"/>
                  </a:lnTo>
                  <a:lnTo>
                    <a:pt x="64" y="64"/>
                  </a:lnTo>
                  <a:lnTo>
                    <a:pt x="66" y="76"/>
                  </a:lnTo>
                  <a:lnTo>
                    <a:pt x="69" y="88"/>
                  </a:lnTo>
                  <a:lnTo>
                    <a:pt x="74" y="98"/>
                  </a:lnTo>
                  <a:lnTo>
                    <a:pt x="79" y="104"/>
                  </a:lnTo>
                  <a:lnTo>
                    <a:pt x="83" y="109"/>
                  </a:lnTo>
                  <a:lnTo>
                    <a:pt x="83" y="109"/>
                  </a:lnTo>
                  <a:lnTo>
                    <a:pt x="89" y="114"/>
                  </a:lnTo>
                  <a:lnTo>
                    <a:pt x="96" y="119"/>
                  </a:lnTo>
                  <a:lnTo>
                    <a:pt x="96" y="954"/>
                  </a:lnTo>
                  <a:lnTo>
                    <a:pt x="32" y="954"/>
                  </a:lnTo>
                  <a:lnTo>
                    <a:pt x="32" y="954"/>
                  </a:lnTo>
                  <a:lnTo>
                    <a:pt x="26" y="954"/>
                  </a:lnTo>
                  <a:lnTo>
                    <a:pt x="20" y="957"/>
                  </a:lnTo>
                  <a:lnTo>
                    <a:pt x="14" y="960"/>
                  </a:lnTo>
                  <a:lnTo>
                    <a:pt x="10" y="963"/>
                  </a:lnTo>
                  <a:lnTo>
                    <a:pt x="6" y="968"/>
                  </a:lnTo>
                  <a:lnTo>
                    <a:pt x="2" y="974"/>
                  </a:lnTo>
                  <a:lnTo>
                    <a:pt x="1" y="979"/>
                  </a:lnTo>
                  <a:lnTo>
                    <a:pt x="0" y="986"/>
                  </a:lnTo>
                  <a:lnTo>
                    <a:pt x="0" y="986"/>
                  </a:lnTo>
                  <a:lnTo>
                    <a:pt x="1" y="992"/>
                  </a:lnTo>
                  <a:lnTo>
                    <a:pt x="2" y="998"/>
                  </a:lnTo>
                  <a:lnTo>
                    <a:pt x="6" y="1004"/>
                  </a:lnTo>
                  <a:lnTo>
                    <a:pt x="10" y="1008"/>
                  </a:lnTo>
                  <a:lnTo>
                    <a:pt x="14" y="1012"/>
                  </a:lnTo>
                  <a:lnTo>
                    <a:pt x="20" y="1016"/>
                  </a:lnTo>
                  <a:lnTo>
                    <a:pt x="26" y="1017"/>
                  </a:lnTo>
                  <a:lnTo>
                    <a:pt x="32" y="1018"/>
                  </a:lnTo>
                  <a:lnTo>
                    <a:pt x="223" y="1018"/>
                  </a:lnTo>
                  <a:lnTo>
                    <a:pt x="223" y="1018"/>
                  </a:lnTo>
                  <a:lnTo>
                    <a:pt x="230" y="1017"/>
                  </a:lnTo>
                  <a:lnTo>
                    <a:pt x="235" y="1016"/>
                  </a:lnTo>
                  <a:lnTo>
                    <a:pt x="241" y="1012"/>
                  </a:lnTo>
                  <a:lnTo>
                    <a:pt x="246" y="1008"/>
                  </a:lnTo>
                  <a:lnTo>
                    <a:pt x="249" y="1004"/>
                  </a:lnTo>
                  <a:lnTo>
                    <a:pt x="252" y="998"/>
                  </a:lnTo>
                  <a:lnTo>
                    <a:pt x="255" y="992"/>
                  </a:lnTo>
                  <a:lnTo>
                    <a:pt x="255" y="986"/>
                  </a:lnTo>
                  <a:lnTo>
                    <a:pt x="255" y="986"/>
                  </a:lnTo>
                  <a:lnTo>
                    <a:pt x="255" y="979"/>
                  </a:lnTo>
                  <a:lnTo>
                    <a:pt x="252" y="974"/>
                  </a:lnTo>
                  <a:lnTo>
                    <a:pt x="249" y="968"/>
                  </a:lnTo>
                  <a:lnTo>
                    <a:pt x="246" y="963"/>
                  </a:lnTo>
                  <a:lnTo>
                    <a:pt x="241" y="960"/>
                  </a:lnTo>
                  <a:lnTo>
                    <a:pt x="235" y="957"/>
                  </a:lnTo>
                  <a:lnTo>
                    <a:pt x="230" y="954"/>
                  </a:lnTo>
                  <a:lnTo>
                    <a:pt x="223" y="954"/>
                  </a:lnTo>
                  <a:lnTo>
                    <a:pt x="159" y="954"/>
                  </a:lnTo>
                  <a:lnTo>
                    <a:pt x="159" y="571"/>
                  </a:lnTo>
                  <a:lnTo>
                    <a:pt x="159" y="571"/>
                  </a:lnTo>
                  <a:lnTo>
                    <a:pt x="170" y="579"/>
                  </a:lnTo>
                  <a:lnTo>
                    <a:pt x="181" y="585"/>
                  </a:lnTo>
                  <a:lnTo>
                    <a:pt x="192" y="591"/>
                  </a:lnTo>
                  <a:lnTo>
                    <a:pt x="204" y="595"/>
                  </a:lnTo>
                  <a:lnTo>
                    <a:pt x="216" y="599"/>
                  </a:lnTo>
                  <a:lnTo>
                    <a:pt x="229" y="602"/>
                  </a:lnTo>
                  <a:lnTo>
                    <a:pt x="242" y="604"/>
                  </a:lnTo>
                  <a:lnTo>
                    <a:pt x="255" y="605"/>
                  </a:lnTo>
                  <a:lnTo>
                    <a:pt x="255" y="605"/>
                  </a:lnTo>
                  <a:lnTo>
                    <a:pt x="271" y="604"/>
                  </a:lnTo>
                  <a:lnTo>
                    <a:pt x="287" y="602"/>
                  </a:lnTo>
                  <a:lnTo>
                    <a:pt x="302" y="597"/>
                  </a:lnTo>
                  <a:lnTo>
                    <a:pt x="317" y="592"/>
                  </a:lnTo>
                  <a:lnTo>
                    <a:pt x="331" y="585"/>
                  </a:lnTo>
                  <a:lnTo>
                    <a:pt x="344" y="577"/>
                  </a:lnTo>
                  <a:lnTo>
                    <a:pt x="356" y="568"/>
                  </a:lnTo>
                  <a:lnTo>
                    <a:pt x="367" y="558"/>
                  </a:lnTo>
                  <a:lnTo>
                    <a:pt x="378" y="547"/>
                  </a:lnTo>
                  <a:lnTo>
                    <a:pt x="387" y="534"/>
                  </a:lnTo>
                  <a:lnTo>
                    <a:pt x="395" y="521"/>
                  </a:lnTo>
                  <a:lnTo>
                    <a:pt x="402" y="507"/>
                  </a:lnTo>
                  <a:lnTo>
                    <a:pt x="407" y="492"/>
                  </a:lnTo>
                  <a:lnTo>
                    <a:pt x="410" y="477"/>
                  </a:lnTo>
                  <a:lnTo>
                    <a:pt x="413" y="462"/>
                  </a:lnTo>
                  <a:lnTo>
                    <a:pt x="414" y="445"/>
                  </a:lnTo>
                  <a:lnTo>
                    <a:pt x="414" y="445"/>
                  </a:lnTo>
                  <a:lnTo>
                    <a:pt x="414" y="435"/>
                  </a:lnTo>
                  <a:lnTo>
                    <a:pt x="415" y="426"/>
                  </a:lnTo>
                  <a:lnTo>
                    <a:pt x="419" y="417"/>
                  </a:lnTo>
                  <a:lnTo>
                    <a:pt x="422" y="408"/>
                  </a:lnTo>
                  <a:lnTo>
                    <a:pt x="425" y="400"/>
                  </a:lnTo>
                  <a:lnTo>
                    <a:pt x="431" y="392"/>
                  </a:lnTo>
                  <a:lnTo>
                    <a:pt x="436" y="385"/>
                  </a:lnTo>
                  <a:lnTo>
                    <a:pt x="442" y="378"/>
                  </a:lnTo>
                  <a:lnTo>
                    <a:pt x="449" y="372"/>
                  </a:lnTo>
                  <a:lnTo>
                    <a:pt x="456" y="367"/>
                  </a:lnTo>
                  <a:lnTo>
                    <a:pt x="464" y="361"/>
                  </a:lnTo>
                  <a:lnTo>
                    <a:pt x="472" y="357"/>
                  </a:lnTo>
                  <a:lnTo>
                    <a:pt x="481" y="354"/>
                  </a:lnTo>
                  <a:lnTo>
                    <a:pt x="491" y="352"/>
                  </a:lnTo>
                  <a:lnTo>
                    <a:pt x="499" y="350"/>
                  </a:lnTo>
                  <a:lnTo>
                    <a:pt x="509" y="349"/>
                  </a:lnTo>
                  <a:lnTo>
                    <a:pt x="509" y="349"/>
                  </a:lnTo>
                  <a:lnTo>
                    <a:pt x="520" y="350"/>
                  </a:lnTo>
                  <a:lnTo>
                    <a:pt x="528" y="352"/>
                  </a:lnTo>
                  <a:lnTo>
                    <a:pt x="538" y="354"/>
                  </a:lnTo>
                  <a:lnTo>
                    <a:pt x="546" y="357"/>
                  </a:lnTo>
                  <a:lnTo>
                    <a:pt x="555" y="361"/>
                  </a:lnTo>
                  <a:lnTo>
                    <a:pt x="562" y="367"/>
                  </a:lnTo>
                  <a:lnTo>
                    <a:pt x="570" y="372"/>
                  </a:lnTo>
                  <a:lnTo>
                    <a:pt x="576" y="378"/>
                  </a:lnTo>
                  <a:lnTo>
                    <a:pt x="583" y="385"/>
                  </a:lnTo>
                  <a:lnTo>
                    <a:pt x="588" y="392"/>
                  </a:lnTo>
                  <a:lnTo>
                    <a:pt x="594" y="400"/>
                  </a:lnTo>
                  <a:lnTo>
                    <a:pt x="597" y="408"/>
                  </a:lnTo>
                  <a:lnTo>
                    <a:pt x="600" y="417"/>
                  </a:lnTo>
                  <a:lnTo>
                    <a:pt x="603" y="426"/>
                  </a:lnTo>
                  <a:lnTo>
                    <a:pt x="604" y="435"/>
                  </a:lnTo>
                  <a:lnTo>
                    <a:pt x="604" y="445"/>
                  </a:lnTo>
                  <a:lnTo>
                    <a:pt x="604" y="445"/>
                  </a:lnTo>
                  <a:lnTo>
                    <a:pt x="605" y="451"/>
                  </a:lnTo>
                  <a:lnTo>
                    <a:pt x="608" y="458"/>
                  </a:lnTo>
                  <a:lnTo>
                    <a:pt x="610" y="463"/>
                  </a:lnTo>
                  <a:lnTo>
                    <a:pt x="614" y="467"/>
                  </a:lnTo>
                  <a:lnTo>
                    <a:pt x="618" y="472"/>
                  </a:lnTo>
                  <a:lnTo>
                    <a:pt x="624" y="475"/>
                  </a:lnTo>
                  <a:lnTo>
                    <a:pt x="630" y="476"/>
                  </a:lnTo>
                  <a:lnTo>
                    <a:pt x="637" y="477"/>
                  </a:lnTo>
                  <a:lnTo>
                    <a:pt x="637" y="477"/>
                  </a:lnTo>
                  <a:lnTo>
                    <a:pt x="643" y="476"/>
                  </a:lnTo>
                  <a:lnTo>
                    <a:pt x="649" y="475"/>
                  </a:lnTo>
                  <a:lnTo>
                    <a:pt x="655" y="472"/>
                  </a:lnTo>
                  <a:lnTo>
                    <a:pt x="659" y="467"/>
                  </a:lnTo>
                  <a:lnTo>
                    <a:pt x="663" y="463"/>
                  </a:lnTo>
                  <a:lnTo>
                    <a:pt x="665" y="458"/>
                  </a:lnTo>
                  <a:lnTo>
                    <a:pt x="668" y="451"/>
                  </a:lnTo>
                  <a:lnTo>
                    <a:pt x="669" y="445"/>
                  </a:lnTo>
                  <a:lnTo>
                    <a:pt x="669" y="159"/>
                  </a:lnTo>
                  <a:lnTo>
                    <a:pt x="669" y="159"/>
                  </a:lnTo>
                  <a:lnTo>
                    <a:pt x="668" y="142"/>
                  </a:lnTo>
                  <a:lnTo>
                    <a:pt x="665" y="127"/>
                  </a:lnTo>
                  <a:lnTo>
                    <a:pt x="661" y="112"/>
                  </a:lnTo>
                  <a:lnTo>
                    <a:pt x="656" y="97"/>
                  </a:lnTo>
                  <a:lnTo>
                    <a:pt x="649" y="83"/>
                  </a:lnTo>
                  <a:lnTo>
                    <a:pt x="641" y="70"/>
                  </a:lnTo>
                  <a:lnTo>
                    <a:pt x="632" y="58"/>
                  </a:lnTo>
                  <a:lnTo>
                    <a:pt x="621" y="47"/>
                  </a:lnTo>
                  <a:lnTo>
                    <a:pt x="611" y="36"/>
                  </a:lnTo>
                  <a:lnTo>
                    <a:pt x="598" y="27"/>
                  </a:lnTo>
                  <a:lnTo>
                    <a:pt x="585" y="19"/>
                  </a:lnTo>
                  <a:lnTo>
                    <a:pt x="571" y="12"/>
                  </a:lnTo>
                  <a:lnTo>
                    <a:pt x="556" y="7"/>
                  </a:lnTo>
                  <a:lnTo>
                    <a:pt x="541" y="3"/>
                  </a:lnTo>
                  <a:lnTo>
                    <a:pt x="526" y="1"/>
                  </a:lnTo>
                  <a:lnTo>
                    <a:pt x="509" y="0"/>
                  </a:lnTo>
                  <a:lnTo>
                    <a:pt x="509" y="0"/>
                  </a:lnTo>
                  <a:close/>
                  <a:moveTo>
                    <a:pt x="604" y="318"/>
                  </a:moveTo>
                  <a:lnTo>
                    <a:pt x="604" y="318"/>
                  </a:lnTo>
                  <a:lnTo>
                    <a:pt x="595" y="311"/>
                  </a:lnTo>
                  <a:lnTo>
                    <a:pt x="584" y="304"/>
                  </a:lnTo>
                  <a:lnTo>
                    <a:pt x="572" y="299"/>
                  </a:lnTo>
                  <a:lnTo>
                    <a:pt x="560" y="295"/>
                  </a:lnTo>
                  <a:lnTo>
                    <a:pt x="549" y="291"/>
                  </a:lnTo>
                  <a:lnTo>
                    <a:pt x="536" y="288"/>
                  </a:lnTo>
                  <a:lnTo>
                    <a:pt x="523" y="287"/>
                  </a:lnTo>
                  <a:lnTo>
                    <a:pt x="509" y="286"/>
                  </a:lnTo>
                  <a:lnTo>
                    <a:pt x="509" y="286"/>
                  </a:lnTo>
                  <a:lnTo>
                    <a:pt x="493" y="287"/>
                  </a:lnTo>
                  <a:lnTo>
                    <a:pt x="478" y="289"/>
                  </a:lnTo>
                  <a:lnTo>
                    <a:pt x="462" y="294"/>
                  </a:lnTo>
                  <a:lnTo>
                    <a:pt x="448" y="299"/>
                  </a:lnTo>
                  <a:lnTo>
                    <a:pt x="434" y="305"/>
                  </a:lnTo>
                  <a:lnTo>
                    <a:pt x="421" y="314"/>
                  </a:lnTo>
                  <a:lnTo>
                    <a:pt x="408" y="323"/>
                  </a:lnTo>
                  <a:lnTo>
                    <a:pt x="397" y="333"/>
                  </a:lnTo>
                  <a:lnTo>
                    <a:pt x="387" y="344"/>
                  </a:lnTo>
                  <a:lnTo>
                    <a:pt x="378" y="357"/>
                  </a:lnTo>
                  <a:lnTo>
                    <a:pt x="369" y="370"/>
                  </a:lnTo>
                  <a:lnTo>
                    <a:pt x="363" y="384"/>
                  </a:lnTo>
                  <a:lnTo>
                    <a:pt x="358" y="398"/>
                  </a:lnTo>
                  <a:lnTo>
                    <a:pt x="353" y="414"/>
                  </a:lnTo>
                  <a:lnTo>
                    <a:pt x="351" y="429"/>
                  </a:lnTo>
                  <a:lnTo>
                    <a:pt x="350" y="445"/>
                  </a:lnTo>
                  <a:lnTo>
                    <a:pt x="350" y="445"/>
                  </a:lnTo>
                  <a:lnTo>
                    <a:pt x="350" y="455"/>
                  </a:lnTo>
                  <a:lnTo>
                    <a:pt x="348" y="464"/>
                  </a:lnTo>
                  <a:lnTo>
                    <a:pt x="346" y="474"/>
                  </a:lnTo>
                  <a:lnTo>
                    <a:pt x="343" y="482"/>
                  </a:lnTo>
                  <a:lnTo>
                    <a:pt x="338" y="491"/>
                  </a:lnTo>
                  <a:lnTo>
                    <a:pt x="334" y="499"/>
                  </a:lnTo>
                  <a:lnTo>
                    <a:pt x="329" y="506"/>
                  </a:lnTo>
                  <a:lnTo>
                    <a:pt x="322" y="512"/>
                  </a:lnTo>
                  <a:lnTo>
                    <a:pt x="316" y="519"/>
                  </a:lnTo>
                  <a:lnTo>
                    <a:pt x="308" y="524"/>
                  </a:lnTo>
                  <a:lnTo>
                    <a:pt x="301" y="530"/>
                  </a:lnTo>
                  <a:lnTo>
                    <a:pt x="292" y="533"/>
                  </a:lnTo>
                  <a:lnTo>
                    <a:pt x="284" y="536"/>
                  </a:lnTo>
                  <a:lnTo>
                    <a:pt x="274" y="538"/>
                  </a:lnTo>
                  <a:lnTo>
                    <a:pt x="264" y="540"/>
                  </a:lnTo>
                  <a:lnTo>
                    <a:pt x="255" y="540"/>
                  </a:lnTo>
                  <a:lnTo>
                    <a:pt x="255" y="540"/>
                  </a:lnTo>
                  <a:lnTo>
                    <a:pt x="245" y="540"/>
                  </a:lnTo>
                  <a:lnTo>
                    <a:pt x="235" y="538"/>
                  </a:lnTo>
                  <a:lnTo>
                    <a:pt x="227" y="536"/>
                  </a:lnTo>
                  <a:lnTo>
                    <a:pt x="218" y="533"/>
                  </a:lnTo>
                  <a:lnTo>
                    <a:pt x="209" y="530"/>
                  </a:lnTo>
                  <a:lnTo>
                    <a:pt x="202" y="524"/>
                  </a:lnTo>
                  <a:lnTo>
                    <a:pt x="194" y="519"/>
                  </a:lnTo>
                  <a:lnTo>
                    <a:pt x="187" y="512"/>
                  </a:lnTo>
                  <a:lnTo>
                    <a:pt x="182" y="506"/>
                  </a:lnTo>
                  <a:lnTo>
                    <a:pt x="176" y="499"/>
                  </a:lnTo>
                  <a:lnTo>
                    <a:pt x="171" y="491"/>
                  </a:lnTo>
                  <a:lnTo>
                    <a:pt x="167" y="482"/>
                  </a:lnTo>
                  <a:lnTo>
                    <a:pt x="163" y="474"/>
                  </a:lnTo>
                  <a:lnTo>
                    <a:pt x="161" y="464"/>
                  </a:lnTo>
                  <a:lnTo>
                    <a:pt x="160" y="455"/>
                  </a:lnTo>
                  <a:lnTo>
                    <a:pt x="159" y="445"/>
                  </a:lnTo>
                  <a:lnTo>
                    <a:pt x="159" y="285"/>
                  </a:lnTo>
                  <a:lnTo>
                    <a:pt x="159" y="285"/>
                  </a:lnTo>
                  <a:lnTo>
                    <a:pt x="170" y="293"/>
                  </a:lnTo>
                  <a:lnTo>
                    <a:pt x="181" y="299"/>
                  </a:lnTo>
                  <a:lnTo>
                    <a:pt x="192" y="304"/>
                  </a:lnTo>
                  <a:lnTo>
                    <a:pt x="204" y="310"/>
                  </a:lnTo>
                  <a:lnTo>
                    <a:pt x="216" y="313"/>
                  </a:lnTo>
                  <a:lnTo>
                    <a:pt x="229" y="316"/>
                  </a:lnTo>
                  <a:lnTo>
                    <a:pt x="242" y="317"/>
                  </a:lnTo>
                  <a:lnTo>
                    <a:pt x="255" y="318"/>
                  </a:lnTo>
                  <a:lnTo>
                    <a:pt x="255" y="318"/>
                  </a:lnTo>
                  <a:lnTo>
                    <a:pt x="271" y="317"/>
                  </a:lnTo>
                  <a:lnTo>
                    <a:pt x="287" y="315"/>
                  </a:lnTo>
                  <a:lnTo>
                    <a:pt x="302" y="311"/>
                  </a:lnTo>
                  <a:lnTo>
                    <a:pt x="317" y="305"/>
                  </a:lnTo>
                  <a:lnTo>
                    <a:pt x="331" y="299"/>
                  </a:lnTo>
                  <a:lnTo>
                    <a:pt x="344" y="290"/>
                  </a:lnTo>
                  <a:lnTo>
                    <a:pt x="356" y="282"/>
                  </a:lnTo>
                  <a:lnTo>
                    <a:pt x="367" y="271"/>
                  </a:lnTo>
                  <a:lnTo>
                    <a:pt x="378" y="260"/>
                  </a:lnTo>
                  <a:lnTo>
                    <a:pt x="387" y="247"/>
                  </a:lnTo>
                  <a:lnTo>
                    <a:pt x="395" y="235"/>
                  </a:lnTo>
                  <a:lnTo>
                    <a:pt x="402" y="221"/>
                  </a:lnTo>
                  <a:lnTo>
                    <a:pt x="407" y="207"/>
                  </a:lnTo>
                  <a:lnTo>
                    <a:pt x="410" y="191"/>
                  </a:lnTo>
                  <a:lnTo>
                    <a:pt x="413" y="176"/>
                  </a:lnTo>
                  <a:lnTo>
                    <a:pt x="414" y="159"/>
                  </a:lnTo>
                  <a:lnTo>
                    <a:pt x="414" y="159"/>
                  </a:lnTo>
                  <a:lnTo>
                    <a:pt x="414" y="150"/>
                  </a:lnTo>
                  <a:lnTo>
                    <a:pt x="415" y="140"/>
                  </a:lnTo>
                  <a:lnTo>
                    <a:pt x="419" y="130"/>
                  </a:lnTo>
                  <a:lnTo>
                    <a:pt x="422" y="122"/>
                  </a:lnTo>
                  <a:lnTo>
                    <a:pt x="425" y="113"/>
                  </a:lnTo>
                  <a:lnTo>
                    <a:pt x="431" y="106"/>
                  </a:lnTo>
                  <a:lnTo>
                    <a:pt x="436" y="98"/>
                  </a:lnTo>
                  <a:lnTo>
                    <a:pt x="442" y="92"/>
                  </a:lnTo>
                  <a:lnTo>
                    <a:pt x="449" y="85"/>
                  </a:lnTo>
                  <a:lnTo>
                    <a:pt x="456" y="80"/>
                  </a:lnTo>
                  <a:lnTo>
                    <a:pt x="464" y="75"/>
                  </a:lnTo>
                  <a:lnTo>
                    <a:pt x="472" y="71"/>
                  </a:lnTo>
                  <a:lnTo>
                    <a:pt x="481" y="68"/>
                  </a:lnTo>
                  <a:lnTo>
                    <a:pt x="491" y="65"/>
                  </a:lnTo>
                  <a:lnTo>
                    <a:pt x="499" y="64"/>
                  </a:lnTo>
                  <a:lnTo>
                    <a:pt x="509" y="64"/>
                  </a:lnTo>
                  <a:lnTo>
                    <a:pt x="509" y="64"/>
                  </a:lnTo>
                  <a:lnTo>
                    <a:pt x="520" y="64"/>
                  </a:lnTo>
                  <a:lnTo>
                    <a:pt x="528" y="65"/>
                  </a:lnTo>
                  <a:lnTo>
                    <a:pt x="538" y="68"/>
                  </a:lnTo>
                  <a:lnTo>
                    <a:pt x="546" y="71"/>
                  </a:lnTo>
                  <a:lnTo>
                    <a:pt x="555" y="75"/>
                  </a:lnTo>
                  <a:lnTo>
                    <a:pt x="562" y="80"/>
                  </a:lnTo>
                  <a:lnTo>
                    <a:pt x="570" y="85"/>
                  </a:lnTo>
                  <a:lnTo>
                    <a:pt x="576" y="92"/>
                  </a:lnTo>
                  <a:lnTo>
                    <a:pt x="583" y="98"/>
                  </a:lnTo>
                  <a:lnTo>
                    <a:pt x="588" y="106"/>
                  </a:lnTo>
                  <a:lnTo>
                    <a:pt x="594" y="113"/>
                  </a:lnTo>
                  <a:lnTo>
                    <a:pt x="597" y="122"/>
                  </a:lnTo>
                  <a:lnTo>
                    <a:pt x="600" y="130"/>
                  </a:lnTo>
                  <a:lnTo>
                    <a:pt x="603" y="140"/>
                  </a:lnTo>
                  <a:lnTo>
                    <a:pt x="604" y="150"/>
                  </a:lnTo>
                  <a:lnTo>
                    <a:pt x="604" y="159"/>
                  </a:lnTo>
                  <a:lnTo>
                    <a:pt x="604" y="31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tx2"/>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27" name="组合 26"/>
          <p:cNvGrpSpPr/>
          <p:nvPr/>
        </p:nvGrpSpPr>
        <p:grpSpPr>
          <a:xfrm>
            <a:off x="7538301" y="1752722"/>
            <a:ext cx="3689804" cy="776905"/>
            <a:chOff x="1136195" y="2091953"/>
            <a:chExt cx="3689804" cy="776905"/>
          </a:xfrm>
        </p:grpSpPr>
        <p:sp>
          <p:nvSpPr>
            <p:cNvPr id="28" name="文本框 27"/>
            <p:cNvSpPr txBox="1"/>
            <p:nvPr/>
          </p:nvSpPr>
          <p:spPr>
            <a:xfrm>
              <a:off x="1136195" y="2091953"/>
              <a:ext cx="1892313" cy="400110"/>
            </a:xfrm>
            <a:prstGeom prst="rect">
              <a:avLst/>
            </a:prstGeom>
            <a:noFill/>
          </p:spPr>
          <p:txBody>
            <a:bodyPr wrap="non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2000"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000"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9" name="文本框 28"/>
            <p:cNvSpPr txBox="1"/>
            <p:nvPr/>
          </p:nvSpPr>
          <p:spPr>
            <a:xfrm>
              <a:off x="1136195" y="2407193"/>
              <a:ext cx="3689804" cy="461665"/>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US" altLang="zh-CN" sz="1200" dirty="0">
                  <a:solidFill>
                    <a:prstClr val="white">
                      <a:lumMod val="50000"/>
                    </a:prst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grpSp>
      <p:grpSp>
        <p:nvGrpSpPr>
          <p:cNvPr id="33" name="组合 32"/>
          <p:cNvGrpSpPr/>
          <p:nvPr/>
        </p:nvGrpSpPr>
        <p:grpSpPr>
          <a:xfrm>
            <a:off x="7538301" y="4905819"/>
            <a:ext cx="3689804" cy="776905"/>
            <a:chOff x="1136195" y="2091953"/>
            <a:chExt cx="3689804" cy="776905"/>
          </a:xfrm>
        </p:grpSpPr>
        <p:sp>
          <p:nvSpPr>
            <p:cNvPr id="34" name="文本框 33"/>
            <p:cNvSpPr txBox="1"/>
            <p:nvPr/>
          </p:nvSpPr>
          <p:spPr>
            <a:xfrm>
              <a:off x="1136195" y="2091953"/>
              <a:ext cx="1892313" cy="400110"/>
            </a:xfrm>
            <a:prstGeom prst="rect">
              <a:avLst/>
            </a:prstGeom>
            <a:noFill/>
          </p:spPr>
          <p:txBody>
            <a:bodyPr wrap="non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2000"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000"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5" name="文本框 34"/>
            <p:cNvSpPr txBox="1"/>
            <p:nvPr/>
          </p:nvSpPr>
          <p:spPr>
            <a:xfrm>
              <a:off x="1136195" y="2407193"/>
              <a:ext cx="3689804" cy="461665"/>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US" altLang="zh-CN" sz="1200" dirty="0">
                  <a:solidFill>
                    <a:prstClr val="white">
                      <a:lumMod val="50000"/>
                    </a:prst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grpSp>
      <p:grpSp>
        <p:nvGrpSpPr>
          <p:cNvPr id="36" name="组合 35"/>
          <p:cNvGrpSpPr/>
          <p:nvPr/>
        </p:nvGrpSpPr>
        <p:grpSpPr>
          <a:xfrm>
            <a:off x="8465374" y="3341439"/>
            <a:ext cx="3180526" cy="776905"/>
            <a:chOff x="1136195" y="2091953"/>
            <a:chExt cx="3180526" cy="776905"/>
          </a:xfrm>
        </p:grpSpPr>
        <p:sp>
          <p:nvSpPr>
            <p:cNvPr id="37" name="文本框 36"/>
            <p:cNvSpPr txBox="1"/>
            <p:nvPr/>
          </p:nvSpPr>
          <p:spPr>
            <a:xfrm>
              <a:off x="1136195" y="2091953"/>
              <a:ext cx="1892313" cy="400110"/>
            </a:xfrm>
            <a:prstGeom prst="rect">
              <a:avLst/>
            </a:prstGeom>
            <a:noFill/>
          </p:spPr>
          <p:txBody>
            <a:bodyPr wrap="non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2000"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000"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8" name="文本框 37"/>
            <p:cNvSpPr txBox="1"/>
            <p:nvPr/>
          </p:nvSpPr>
          <p:spPr>
            <a:xfrm>
              <a:off x="1136195" y="2407193"/>
              <a:ext cx="3180526" cy="461665"/>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US" altLang="zh-CN" sz="1200" dirty="0">
                  <a:solidFill>
                    <a:prstClr val="white">
                      <a:lumMod val="50000"/>
                    </a:prst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grpSp>
      <p:grpSp>
        <p:nvGrpSpPr>
          <p:cNvPr id="48" name="组合 47"/>
          <p:cNvGrpSpPr/>
          <p:nvPr/>
        </p:nvGrpSpPr>
        <p:grpSpPr>
          <a:xfrm>
            <a:off x="966769" y="1752722"/>
            <a:ext cx="3689804" cy="776905"/>
            <a:chOff x="1136195" y="2091953"/>
            <a:chExt cx="3689804" cy="776905"/>
          </a:xfrm>
        </p:grpSpPr>
        <p:sp>
          <p:nvSpPr>
            <p:cNvPr id="49" name="文本框 48"/>
            <p:cNvSpPr txBox="1"/>
            <p:nvPr/>
          </p:nvSpPr>
          <p:spPr>
            <a:xfrm>
              <a:off x="2933686" y="2091953"/>
              <a:ext cx="1892313" cy="400110"/>
            </a:xfrm>
            <a:prstGeom prst="rect">
              <a:avLst/>
            </a:prstGeom>
            <a:noFill/>
          </p:spPr>
          <p:txBody>
            <a:bodyPr wrap="non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ltLang="zh-CN" sz="2000"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000"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0" name="文本框 49"/>
            <p:cNvSpPr txBox="1"/>
            <p:nvPr/>
          </p:nvSpPr>
          <p:spPr>
            <a:xfrm>
              <a:off x="1136195" y="2407193"/>
              <a:ext cx="3689804" cy="461665"/>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r"/>
              <a:r>
                <a:rPr lang="en-US" altLang="zh-CN" sz="1200" dirty="0">
                  <a:solidFill>
                    <a:prstClr val="white">
                      <a:lumMod val="50000"/>
                    </a:prst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grpSp>
      <p:grpSp>
        <p:nvGrpSpPr>
          <p:cNvPr id="51" name="组合 50"/>
          <p:cNvGrpSpPr/>
          <p:nvPr/>
        </p:nvGrpSpPr>
        <p:grpSpPr>
          <a:xfrm>
            <a:off x="966769" y="4905819"/>
            <a:ext cx="3689804" cy="776905"/>
            <a:chOff x="1136195" y="2091953"/>
            <a:chExt cx="3689804" cy="776905"/>
          </a:xfrm>
        </p:grpSpPr>
        <p:sp>
          <p:nvSpPr>
            <p:cNvPr id="52" name="文本框 51"/>
            <p:cNvSpPr txBox="1"/>
            <p:nvPr/>
          </p:nvSpPr>
          <p:spPr>
            <a:xfrm>
              <a:off x="2933686" y="2091953"/>
              <a:ext cx="1892313" cy="400110"/>
            </a:xfrm>
            <a:prstGeom prst="rect">
              <a:avLst/>
            </a:prstGeom>
            <a:noFill/>
          </p:spPr>
          <p:txBody>
            <a:bodyPr wrap="non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ltLang="zh-CN" sz="2000"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000"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3" name="文本框 52"/>
            <p:cNvSpPr txBox="1"/>
            <p:nvPr/>
          </p:nvSpPr>
          <p:spPr>
            <a:xfrm>
              <a:off x="1136195" y="2407193"/>
              <a:ext cx="3689804" cy="461665"/>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r"/>
              <a:r>
                <a:rPr lang="en-US" altLang="zh-CN" sz="1200" dirty="0">
                  <a:solidFill>
                    <a:prstClr val="white">
                      <a:lumMod val="50000"/>
                    </a:prst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grpSp>
      <p:grpSp>
        <p:nvGrpSpPr>
          <p:cNvPr id="54" name="组合 53"/>
          <p:cNvGrpSpPr/>
          <p:nvPr/>
        </p:nvGrpSpPr>
        <p:grpSpPr>
          <a:xfrm>
            <a:off x="566774" y="3341439"/>
            <a:ext cx="3180526" cy="776905"/>
            <a:chOff x="1136195" y="2091953"/>
            <a:chExt cx="3180526" cy="776905"/>
          </a:xfrm>
        </p:grpSpPr>
        <p:sp>
          <p:nvSpPr>
            <p:cNvPr id="55" name="文本框 54"/>
            <p:cNvSpPr txBox="1"/>
            <p:nvPr/>
          </p:nvSpPr>
          <p:spPr>
            <a:xfrm>
              <a:off x="2424408" y="2091953"/>
              <a:ext cx="1892313" cy="400110"/>
            </a:xfrm>
            <a:prstGeom prst="rect">
              <a:avLst/>
            </a:prstGeom>
            <a:noFill/>
          </p:spPr>
          <p:txBody>
            <a:bodyPr wrap="non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ltLang="zh-CN" sz="2000"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000"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6" name="文本框 55"/>
            <p:cNvSpPr txBox="1"/>
            <p:nvPr/>
          </p:nvSpPr>
          <p:spPr>
            <a:xfrm>
              <a:off x="1136195" y="2407193"/>
              <a:ext cx="3180526" cy="461665"/>
            </a:xfrm>
            <a:prstGeom prst="rect">
              <a:avLst/>
            </a:prstGeom>
            <a:noFill/>
          </p:spPr>
          <p:txBody>
            <a:bodyPr wrap="square" rtlCol="0">
              <a:spAutoFit/>
              <a:scene3d>
                <a:camera prst="orthographicFront"/>
                <a:lightRig rig="threePt" dir="t"/>
              </a:scene3d>
              <a:sp3d contourW="127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r"/>
              <a:r>
                <a:rPr lang="en-US" altLang="zh-CN" sz="1200" dirty="0">
                  <a:solidFill>
                    <a:prstClr val="white">
                      <a:lumMod val="50000"/>
                    </a:prst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grpSp>
      <p:pic>
        <p:nvPicPr>
          <p:cNvPr id="67" name="图片占位符 66"/>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tretch>
            <a:fillRect/>
          </a:stretch>
        </p:blipFill>
        <p:spPr>
          <a:xfrm>
            <a:off x="4836000" y="2892361"/>
            <a:ext cx="2520000" cy="1753500"/>
          </a:xfrm>
        </p:spPr>
      </p:pic>
      <p:grpSp>
        <p:nvGrpSpPr>
          <p:cNvPr id="43" name="组合 42"/>
          <p:cNvGrpSpPr/>
          <p:nvPr/>
        </p:nvGrpSpPr>
        <p:grpSpPr>
          <a:xfrm>
            <a:off x="464457" y="300521"/>
            <a:ext cx="11099571" cy="523220"/>
            <a:chOff x="464457" y="300521"/>
            <a:chExt cx="11099571" cy="523220"/>
          </a:xfrm>
        </p:grpSpPr>
        <p:sp>
          <p:nvSpPr>
            <p:cNvPr id="44" name="箭头: V 形 151"/>
            <p:cNvSpPr/>
            <p:nvPr/>
          </p:nvSpPr>
          <p:spPr>
            <a:xfrm>
              <a:off x="464457"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5" name="箭头: V 形 152"/>
            <p:cNvSpPr/>
            <p:nvPr/>
          </p:nvSpPr>
          <p:spPr>
            <a:xfrm>
              <a:off x="745335"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46" name="直接连接符 45"/>
            <p:cNvCxnSpPr>
              <a:cxnSpLocks/>
              <a:stCxn id="57" idx="3"/>
            </p:cNvCxnSpPr>
            <p:nvPr/>
          </p:nvCxnSpPr>
          <p:spPr>
            <a:xfrm>
              <a:off x="3769269" y="562131"/>
              <a:ext cx="7286446" cy="39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47" name="组合 46"/>
            <p:cNvGrpSpPr/>
            <p:nvPr/>
          </p:nvGrpSpPr>
          <p:grpSpPr>
            <a:xfrm>
              <a:off x="11239724" y="468469"/>
              <a:ext cx="324304" cy="187323"/>
              <a:chOff x="9419771" y="-562044"/>
              <a:chExt cx="551543" cy="187323"/>
            </a:xfrm>
          </p:grpSpPr>
          <p:cxnSp>
            <p:nvCxnSpPr>
              <p:cNvPr id="58" name="直接连接符 57"/>
              <p:cNvCxnSpPr/>
              <p:nvPr/>
            </p:nvCxnSpPr>
            <p:spPr>
              <a:xfrm>
                <a:off x="9419771" y="-562044"/>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59" name="直接连接符 58"/>
              <p:cNvCxnSpPr/>
              <p:nvPr/>
            </p:nvCxnSpPr>
            <p:spPr>
              <a:xfrm>
                <a:off x="9419771" y="-468382"/>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60" name="直接连接符 59"/>
              <p:cNvCxnSpPr/>
              <p:nvPr/>
            </p:nvCxnSpPr>
            <p:spPr>
              <a:xfrm>
                <a:off x="9419771" y="-374721"/>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grpSp>
        <p:sp>
          <p:nvSpPr>
            <p:cNvPr id="57" name="文本框 56"/>
            <p:cNvSpPr txBox="1"/>
            <p:nvPr/>
          </p:nvSpPr>
          <p:spPr>
            <a:xfrm>
              <a:off x="1189717" y="300521"/>
              <a:ext cx="2579552" cy="523220"/>
            </a:xfrm>
            <a:prstGeom prst="rect">
              <a:avLst/>
            </a:prstGeom>
            <a:noFill/>
          </p:spPr>
          <p:txBody>
            <a:bodyPr wrap="none" rtlCol="0">
              <a:spAutoFit/>
              <a:scene3d>
                <a:camera prst="orthographicFront"/>
                <a:lightRig rig="threePt" dir="t"/>
              </a:scene3d>
              <a:sp3d contourW="12700"/>
            </a:bodyPr>
            <a:lstStyle/>
            <a:p>
              <a:r>
                <a:rPr lang="en-US" altLang="zh-CN"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spTree>
    <p:extLst>
      <p:ext uri="{BB962C8B-B14F-4D97-AF65-F5344CB8AC3E}">
        <p14:creationId xmlns:p14="http://schemas.microsoft.com/office/powerpoint/2010/main" val="2245723652"/>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 calcmode="lin" valueType="num">
                                      <p:cBhvr>
                                        <p:cTn id="9" dur="500" fill="hold"/>
                                        <p:tgtEl>
                                          <p:spTgt spid="9"/>
                                        </p:tgtEl>
                                        <p:attrNameLst>
                                          <p:attrName>style.rotation</p:attrName>
                                        </p:attrNameLst>
                                      </p:cBhvr>
                                      <p:tavLst>
                                        <p:tav tm="0">
                                          <p:val>
                                            <p:fltVal val="360"/>
                                          </p:val>
                                        </p:tav>
                                        <p:tav tm="100000">
                                          <p:val>
                                            <p:fltVal val="0"/>
                                          </p:val>
                                        </p:tav>
                                      </p:tavLst>
                                    </p:anim>
                                    <p:animEffect transition="in" filter="fade">
                                      <p:cBhvr>
                                        <p:cTn id="10" dur="500"/>
                                        <p:tgtEl>
                                          <p:spTgt spid="9"/>
                                        </p:tgtEl>
                                      </p:cBhvr>
                                    </p:animEffect>
                                  </p:childTnLst>
                                </p:cTn>
                              </p:par>
                              <p:par>
                                <p:cTn id="11" presetID="49" presetClass="entr" presetSubtype="0" decel="100000" fill="hold" nodeType="withEffect">
                                  <p:stCondLst>
                                    <p:cond delay="25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ppt_w</p:attrName>
                                        </p:attrNameLst>
                                      </p:cBhvr>
                                      <p:tavLst>
                                        <p:tav tm="0">
                                          <p:val>
                                            <p:fltVal val="0"/>
                                          </p:val>
                                        </p:tav>
                                        <p:tav tm="100000">
                                          <p:val>
                                            <p:strVal val="#ppt_w"/>
                                          </p:val>
                                        </p:tav>
                                      </p:tavLst>
                                    </p:anim>
                                    <p:anim calcmode="lin" valueType="num">
                                      <p:cBhvr>
                                        <p:cTn id="14" dur="500" fill="hold"/>
                                        <p:tgtEl>
                                          <p:spTgt spid="12"/>
                                        </p:tgtEl>
                                        <p:attrNameLst>
                                          <p:attrName>ppt_h</p:attrName>
                                        </p:attrNameLst>
                                      </p:cBhvr>
                                      <p:tavLst>
                                        <p:tav tm="0">
                                          <p:val>
                                            <p:fltVal val="0"/>
                                          </p:val>
                                        </p:tav>
                                        <p:tav tm="100000">
                                          <p:val>
                                            <p:strVal val="#ppt_h"/>
                                          </p:val>
                                        </p:tav>
                                      </p:tavLst>
                                    </p:anim>
                                    <p:anim calcmode="lin" valueType="num">
                                      <p:cBhvr>
                                        <p:cTn id="15" dur="500" fill="hold"/>
                                        <p:tgtEl>
                                          <p:spTgt spid="12"/>
                                        </p:tgtEl>
                                        <p:attrNameLst>
                                          <p:attrName>style.rotation</p:attrName>
                                        </p:attrNameLst>
                                      </p:cBhvr>
                                      <p:tavLst>
                                        <p:tav tm="0">
                                          <p:val>
                                            <p:fltVal val="360"/>
                                          </p:val>
                                        </p:tav>
                                        <p:tav tm="100000">
                                          <p:val>
                                            <p:fltVal val="0"/>
                                          </p:val>
                                        </p:tav>
                                      </p:tavLst>
                                    </p:anim>
                                    <p:animEffect transition="in" filter="fade">
                                      <p:cBhvr>
                                        <p:cTn id="16" dur="500"/>
                                        <p:tgtEl>
                                          <p:spTgt spid="12"/>
                                        </p:tgtEl>
                                      </p:cBhvr>
                                    </p:animEffect>
                                  </p:childTnLst>
                                </p:cTn>
                              </p:par>
                              <p:par>
                                <p:cTn id="17" presetID="49" presetClass="entr" presetSubtype="0" decel="100000" fill="hold" nodeType="withEffect">
                                  <p:stCondLst>
                                    <p:cond delay="50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 calcmode="lin" valueType="num">
                                      <p:cBhvr>
                                        <p:cTn id="21" dur="500" fill="hold"/>
                                        <p:tgtEl>
                                          <p:spTgt spid="15"/>
                                        </p:tgtEl>
                                        <p:attrNameLst>
                                          <p:attrName>style.rotation</p:attrName>
                                        </p:attrNameLst>
                                      </p:cBhvr>
                                      <p:tavLst>
                                        <p:tav tm="0">
                                          <p:val>
                                            <p:fltVal val="360"/>
                                          </p:val>
                                        </p:tav>
                                        <p:tav tm="100000">
                                          <p:val>
                                            <p:fltVal val="0"/>
                                          </p:val>
                                        </p:tav>
                                      </p:tavLst>
                                    </p:anim>
                                    <p:animEffect transition="in" filter="fade">
                                      <p:cBhvr>
                                        <p:cTn id="22" dur="500"/>
                                        <p:tgtEl>
                                          <p:spTgt spid="15"/>
                                        </p:tgtEl>
                                      </p:cBhvr>
                                    </p:animEffect>
                                  </p:childTnLst>
                                </p:cTn>
                              </p:par>
                              <p:par>
                                <p:cTn id="23" presetID="49" presetClass="entr" presetSubtype="0" decel="100000" fill="hold" nodeType="withEffect">
                                  <p:stCondLst>
                                    <p:cond delay="75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 calcmode="lin" valueType="num">
                                      <p:cBhvr>
                                        <p:cTn id="27" dur="500" fill="hold"/>
                                        <p:tgtEl>
                                          <p:spTgt spid="18"/>
                                        </p:tgtEl>
                                        <p:attrNameLst>
                                          <p:attrName>style.rotation</p:attrName>
                                        </p:attrNameLst>
                                      </p:cBhvr>
                                      <p:tavLst>
                                        <p:tav tm="0">
                                          <p:val>
                                            <p:fltVal val="360"/>
                                          </p:val>
                                        </p:tav>
                                        <p:tav tm="100000">
                                          <p:val>
                                            <p:fltVal val="0"/>
                                          </p:val>
                                        </p:tav>
                                      </p:tavLst>
                                    </p:anim>
                                    <p:animEffect transition="in" filter="fade">
                                      <p:cBhvr>
                                        <p:cTn id="28" dur="500"/>
                                        <p:tgtEl>
                                          <p:spTgt spid="18"/>
                                        </p:tgtEl>
                                      </p:cBhvr>
                                    </p:animEffect>
                                  </p:childTnLst>
                                </p:cTn>
                              </p:par>
                              <p:par>
                                <p:cTn id="29" presetID="49" presetClass="entr" presetSubtype="0" decel="100000" fill="hold" nodeType="withEffect">
                                  <p:stCondLst>
                                    <p:cond delay="100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 calcmode="lin" valueType="num">
                                      <p:cBhvr>
                                        <p:cTn id="33" dur="500" fill="hold"/>
                                        <p:tgtEl>
                                          <p:spTgt spid="21"/>
                                        </p:tgtEl>
                                        <p:attrNameLst>
                                          <p:attrName>style.rotation</p:attrName>
                                        </p:attrNameLst>
                                      </p:cBhvr>
                                      <p:tavLst>
                                        <p:tav tm="0">
                                          <p:val>
                                            <p:fltVal val="360"/>
                                          </p:val>
                                        </p:tav>
                                        <p:tav tm="100000">
                                          <p:val>
                                            <p:fltVal val="0"/>
                                          </p:val>
                                        </p:tav>
                                      </p:tavLst>
                                    </p:anim>
                                    <p:animEffect transition="in" filter="fade">
                                      <p:cBhvr>
                                        <p:cTn id="34" dur="500"/>
                                        <p:tgtEl>
                                          <p:spTgt spid="21"/>
                                        </p:tgtEl>
                                      </p:cBhvr>
                                    </p:animEffect>
                                  </p:childTnLst>
                                </p:cTn>
                              </p:par>
                              <p:par>
                                <p:cTn id="35" presetID="49" presetClass="entr" presetSubtype="0" decel="100000" fill="hold" nodeType="withEffect">
                                  <p:stCondLst>
                                    <p:cond delay="125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 calcmode="lin" valueType="num">
                                      <p:cBhvr>
                                        <p:cTn id="39" dur="500" fill="hold"/>
                                        <p:tgtEl>
                                          <p:spTgt spid="24"/>
                                        </p:tgtEl>
                                        <p:attrNameLst>
                                          <p:attrName>style.rotation</p:attrName>
                                        </p:attrNameLst>
                                      </p:cBhvr>
                                      <p:tavLst>
                                        <p:tav tm="0">
                                          <p:val>
                                            <p:fltVal val="360"/>
                                          </p:val>
                                        </p:tav>
                                        <p:tav tm="100000">
                                          <p:val>
                                            <p:fltVal val="0"/>
                                          </p:val>
                                        </p:tav>
                                      </p:tavLst>
                                    </p:anim>
                                    <p:animEffect transition="in" filter="fade">
                                      <p:cBhvr>
                                        <p:cTn id="40" dur="500"/>
                                        <p:tgtEl>
                                          <p:spTgt spid="24"/>
                                        </p:tgtEl>
                                      </p:cBhvr>
                                    </p:animEffect>
                                  </p:childTnLst>
                                </p:cTn>
                              </p:par>
                            </p:childTnLst>
                          </p:cTn>
                        </p:par>
                        <p:par>
                          <p:cTn id="41" fill="hold">
                            <p:stCondLst>
                              <p:cond delay="1750"/>
                            </p:stCondLst>
                            <p:childTnLst>
                              <p:par>
                                <p:cTn id="42" presetID="14" presetClass="entr" presetSubtype="10" fill="hold" nodeType="after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randombar(horizontal)">
                                      <p:cBhvr>
                                        <p:cTn id="44" dur="500"/>
                                        <p:tgtEl>
                                          <p:spTgt spid="48"/>
                                        </p:tgtEl>
                                      </p:cBhvr>
                                    </p:animEffect>
                                  </p:childTnLst>
                                </p:cTn>
                              </p:par>
                              <p:par>
                                <p:cTn id="45" presetID="14" presetClass="entr" presetSubtype="10"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randombar(horizontal)">
                                      <p:cBhvr>
                                        <p:cTn id="47" dur="500"/>
                                        <p:tgtEl>
                                          <p:spTgt spid="27"/>
                                        </p:tgtEl>
                                      </p:cBhvr>
                                    </p:animEffect>
                                  </p:childTnLst>
                                </p:cTn>
                              </p:par>
                              <p:par>
                                <p:cTn id="48" presetID="14" presetClass="entr" presetSubtype="10" fill="hold" nodeType="withEffect">
                                  <p:stCondLst>
                                    <p:cond delay="0"/>
                                  </p:stCondLst>
                                  <p:childTnLst>
                                    <p:set>
                                      <p:cBhvr>
                                        <p:cTn id="49" dur="1" fill="hold">
                                          <p:stCondLst>
                                            <p:cond delay="0"/>
                                          </p:stCondLst>
                                        </p:cTn>
                                        <p:tgtEl>
                                          <p:spTgt spid="36"/>
                                        </p:tgtEl>
                                        <p:attrNameLst>
                                          <p:attrName>style.visibility</p:attrName>
                                        </p:attrNameLst>
                                      </p:cBhvr>
                                      <p:to>
                                        <p:strVal val="visible"/>
                                      </p:to>
                                    </p:set>
                                    <p:animEffect transition="in" filter="randombar(horizontal)">
                                      <p:cBhvr>
                                        <p:cTn id="50" dur="500"/>
                                        <p:tgtEl>
                                          <p:spTgt spid="36"/>
                                        </p:tgtEl>
                                      </p:cBhvr>
                                    </p:animEffect>
                                  </p:childTnLst>
                                </p:cTn>
                              </p:par>
                              <p:par>
                                <p:cTn id="51" presetID="14" presetClass="entr" presetSubtype="10" fill="hold" nodeType="withEffect">
                                  <p:stCondLst>
                                    <p:cond delay="0"/>
                                  </p:stCondLst>
                                  <p:childTnLst>
                                    <p:set>
                                      <p:cBhvr>
                                        <p:cTn id="52" dur="1" fill="hold">
                                          <p:stCondLst>
                                            <p:cond delay="0"/>
                                          </p:stCondLst>
                                        </p:cTn>
                                        <p:tgtEl>
                                          <p:spTgt spid="33"/>
                                        </p:tgtEl>
                                        <p:attrNameLst>
                                          <p:attrName>style.visibility</p:attrName>
                                        </p:attrNameLst>
                                      </p:cBhvr>
                                      <p:to>
                                        <p:strVal val="visible"/>
                                      </p:to>
                                    </p:set>
                                    <p:animEffect transition="in" filter="randombar(horizontal)">
                                      <p:cBhvr>
                                        <p:cTn id="53" dur="500"/>
                                        <p:tgtEl>
                                          <p:spTgt spid="33"/>
                                        </p:tgtEl>
                                      </p:cBhvr>
                                    </p:animEffect>
                                  </p:childTnLst>
                                </p:cTn>
                              </p:par>
                              <p:par>
                                <p:cTn id="54" presetID="14" presetClass="entr" presetSubtype="10" fill="hold" nodeType="withEffect">
                                  <p:stCondLst>
                                    <p:cond delay="0"/>
                                  </p:stCondLst>
                                  <p:childTnLst>
                                    <p:set>
                                      <p:cBhvr>
                                        <p:cTn id="55" dur="1" fill="hold">
                                          <p:stCondLst>
                                            <p:cond delay="0"/>
                                          </p:stCondLst>
                                        </p:cTn>
                                        <p:tgtEl>
                                          <p:spTgt spid="54"/>
                                        </p:tgtEl>
                                        <p:attrNameLst>
                                          <p:attrName>style.visibility</p:attrName>
                                        </p:attrNameLst>
                                      </p:cBhvr>
                                      <p:to>
                                        <p:strVal val="visible"/>
                                      </p:to>
                                    </p:set>
                                    <p:animEffect transition="in" filter="randombar(horizontal)">
                                      <p:cBhvr>
                                        <p:cTn id="56" dur="500"/>
                                        <p:tgtEl>
                                          <p:spTgt spid="54"/>
                                        </p:tgtEl>
                                      </p:cBhvr>
                                    </p:animEffect>
                                  </p:childTnLst>
                                </p:cTn>
                              </p:par>
                              <p:par>
                                <p:cTn id="57" presetID="14" presetClass="entr" presetSubtype="10" fill="hold" nodeType="withEffect">
                                  <p:stCondLst>
                                    <p:cond delay="0"/>
                                  </p:stCondLst>
                                  <p:childTnLst>
                                    <p:set>
                                      <p:cBhvr>
                                        <p:cTn id="58" dur="1" fill="hold">
                                          <p:stCondLst>
                                            <p:cond delay="0"/>
                                          </p:stCondLst>
                                        </p:cTn>
                                        <p:tgtEl>
                                          <p:spTgt spid="51"/>
                                        </p:tgtEl>
                                        <p:attrNameLst>
                                          <p:attrName>style.visibility</p:attrName>
                                        </p:attrNameLst>
                                      </p:cBhvr>
                                      <p:to>
                                        <p:strVal val="visible"/>
                                      </p:to>
                                    </p:set>
                                    <p:animEffect transition="in" filter="randombar(horizontal)">
                                      <p:cBhvr>
                                        <p:cTn id="59"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186310" y="1960091"/>
            <a:ext cx="1819380" cy="3776112"/>
            <a:chOff x="4923304" y="1684213"/>
            <a:chExt cx="2229277" cy="4626854"/>
          </a:xfrm>
        </p:grpSpPr>
        <p:sp>
          <p:nvSpPr>
            <p:cNvPr id="4" name="Freeform 3" descr="e7d195523061f1c0f55f9af68525816972d868573ada39bc763F3977967589A5F92C178830C92595A6CE4D0132F8C206B2B04C416AAA86B7FD80AB023F78DAEB544E2F013E11B2B95AD21703D1C90034A379EC9026EFAAF5D8D3F6EDD7215B015B463D656B0929A814A5414683A393A7CC9BB506C975E20AD17C211CA623623BC48209FD1E344B18C2900D8641C9B362"/>
            <p:cNvSpPr/>
            <p:nvPr/>
          </p:nvSpPr>
          <p:spPr>
            <a:xfrm>
              <a:off x="5793154" y="2315778"/>
              <a:ext cx="973591" cy="486745"/>
            </a:xfrm>
            <a:custGeom>
              <a:avLst/>
              <a:gdLst>
                <a:gd name="connsiteX0" fmla="*/ 0 w 973591"/>
                <a:gd name="connsiteY0" fmla="*/ 0 h 486745"/>
                <a:gd name="connsiteX1" fmla="*/ 973591 w 973591"/>
                <a:gd name="connsiteY1" fmla="*/ 0 h 486745"/>
                <a:gd name="connsiteX2" fmla="*/ 973591 w 973591"/>
                <a:gd name="connsiteY2" fmla="*/ 486745 h 486745"/>
                <a:gd name="connsiteX3" fmla="*/ 0 w 973591"/>
                <a:gd name="connsiteY3" fmla="*/ 486745 h 486745"/>
                <a:gd name="connsiteX4" fmla="*/ 0 w 973591"/>
                <a:gd name="connsiteY4" fmla="*/ 0 h 486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3591" h="486745">
                  <a:moveTo>
                    <a:pt x="0" y="0"/>
                  </a:moveTo>
                  <a:lnTo>
                    <a:pt x="973591" y="0"/>
                  </a:lnTo>
                  <a:lnTo>
                    <a:pt x="973591" y="486745"/>
                  </a:lnTo>
                  <a:lnTo>
                    <a:pt x="0" y="486745"/>
                  </a:lnTo>
                  <a:lnTo>
                    <a:pt x="0" y="0"/>
                  </a:lnTo>
                  <a:close/>
                </a:path>
              </a:pathLst>
            </a:custGeom>
            <a:no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9685" tIns="19685" rIns="19685" bIns="19685" numCol="1" spcCol="1270" anchor="ctr" anchorCtr="0">
              <a:noAutofit/>
            </a:bodyPr>
            <a:lstStyle/>
            <a:p>
              <a:pPr lvl="0" algn="ctr" defTabSz="1377950">
                <a:lnSpc>
                  <a:spcPct val="90000"/>
                </a:lnSpc>
                <a:spcBef>
                  <a:spcPct val="0"/>
                </a:spcBef>
                <a:spcAft>
                  <a:spcPct val="35000"/>
                </a:spcAft>
              </a:pPr>
              <a:r>
                <a:rPr lang="en-US" sz="3100" b="1" kern="1200" dirty="0">
                  <a:solidFill>
                    <a:srgbClr val="595959">
                      <a:hueOff val="0"/>
                      <a:satOff val="0"/>
                      <a:lumOff val="0"/>
                      <a:alphaOff val="0"/>
                    </a:srgbClr>
                  </a:solidFill>
                  <a:latin typeface="inpin heiti" panose="00000500000000000000" pitchFamily="2" charset="-122"/>
                  <a:ea typeface="inpin heiti" panose="00000500000000000000" pitchFamily="2" charset="-122"/>
                  <a:sym typeface="inpin heiti" panose="00000500000000000000" pitchFamily="2" charset="-122"/>
                </a:rPr>
                <a:t> </a:t>
              </a:r>
            </a:p>
          </p:txBody>
        </p:sp>
        <p:sp>
          <p:nvSpPr>
            <p:cNvPr id="5" name="Freeform 4" descr="e7d195523061f1c0f55f9af68525816972d868573ada39bc763F3977967589A5F92C178830C92595A6CE4D0132F8C206B2B04C416AAA86B7FD80AB023F78DAEB544E2F013E11B2B95AD21703D1C90034A379EC9026EFAAF5D8D3F6EDD7215B015B463D656B0929A814A5414683A393A7CC9BB506C975E20AD17C211CA623623BC48209FD1E344B18C2900D8641C9B362"/>
            <p:cNvSpPr/>
            <p:nvPr/>
          </p:nvSpPr>
          <p:spPr>
            <a:xfrm>
              <a:off x="5306522" y="3320269"/>
              <a:ext cx="973591" cy="486745"/>
            </a:xfrm>
            <a:custGeom>
              <a:avLst/>
              <a:gdLst>
                <a:gd name="connsiteX0" fmla="*/ 0 w 973591"/>
                <a:gd name="connsiteY0" fmla="*/ 0 h 486745"/>
                <a:gd name="connsiteX1" fmla="*/ 973591 w 973591"/>
                <a:gd name="connsiteY1" fmla="*/ 0 h 486745"/>
                <a:gd name="connsiteX2" fmla="*/ 973591 w 973591"/>
                <a:gd name="connsiteY2" fmla="*/ 486745 h 486745"/>
                <a:gd name="connsiteX3" fmla="*/ 0 w 973591"/>
                <a:gd name="connsiteY3" fmla="*/ 486745 h 486745"/>
                <a:gd name="connsiteX4" fmla="*/ 0 w 973591"/>
                <a:gd name="connsiteY4" fmla="*/ 0 h 486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3591" h="486745">
                  <a:moveTo>
                    <a:pt x="0" y="0"/>
                  </a:moveTo>
                  <a:lnTo>
                    <a:pt x="973591" y="0"/>
                  </a:lnTo>
                  <a:lnTo>
                    <a:pt x="973591" y="486745"/>
                  </a:lnTo>
                  <a:lnTo>
                    <a:pt x="0" y="486745"/>
                  </a:lnTo>
                  <a:lnTo>
                    <a:pt x="0" y="0"/>
                  </a:lnTo>
                  <a:close/>
                </a:path>
              </a:pathLst>
            </a:custGeom>
            <a:no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9685" tIns="19685" rIns="19685" bIns="19685" numCol="1" spcCol="1270" anchor="ctr" anchorCtr="0">
              <a:noAutofit/>
            </a:bodyPr>
            <a:lstStyle/>
            <a:p>
              <a:pPr lvl="0" algn="ctr" defTabSz="1377950">
                <a:lnSpc>
                  <a:spcPct val="90000"/>
                </a:lnSpc>
                <a:spcBef>
                  <a:spcPct val="0"/>
                </a:spcBef>
                <a:spcAft>
                  <a:spcPct val="35000"/>
                </a:spcAft>
              </a:pPr>
              <a:r>
                <a:rPr lang="en-US" sz="3100" b="1" kern="1200" dirty="0">
                  <a:solidFill>
                    <a:srgbClr val="595959">
                      <a:hueOff val="0"/>
                      <a:satOff val="0"/>
                      <a:lumOff val="0"/>
                      <a:alphaOff val="0"/>
                    </a:srgbClr>
                  </a:solidFill>
                  <a:latin typeface="inpin heiti" panose="00000500000000000000" pitchFamily="2" charset="-122"/>
                  <a:ea typeface="inpin heiti" panose="00000500000000000000" pitchFamily="2" charset="-122"/>
                  <a:sym typeface="inpin heiti" panose="00000500000000000000" pitchFamily="2" charset="-122"/>
                </a:rPr>
                <a:t> </a:t>
              </a:r>
            </a:p>
          </p:txBody>
        </p:sp>
        <p:sp>
          <p:nvSpPr>
            <p:cNvPr id="6" name="Freeform 5" descr="e7d195523061f1c0f55f9af68525816972d868573ada39bc763F3977967589A5F92C178830C92595A6CE4D0132F8C206B2B04C416AAA86B7FD80AB023F78DAEB544E2F013E11B2B95AD21703D1C90034A379EC9026EFAAF5D8D3F6EDD7215B015B463D656B0929A814A5414683A393A7CC9BB506C975E20AD17C211CA623623BC48209FD1E344B18C2900D8641C9B362"/>
            <p:cNvSpPr/>
            <p:nvPr/>
          </p:nvSpPr>
          <p:spPr>
            <a:xfrm>
              <a:off x="5793154" y="4299283"/>
              <a:ext cx="973591" cy="486745"/>
            </a:xfrm>
            <a:custGeom>
              <a:avLst/>
              <a:gdLst>
                <a:gd name="connsiteX0" fmla="*/ 0 w 973591"/>
                <a:gd name="connsiteY0" fmla="*/ 0 h 486745"/>
                <a:gd name="connsiteX1" fmla="*/ 973591 w 973591"/>
                <a:gd name="connsiteY1" fmla="*/ 0 h 486745"/>
                <a:gd name="connsiteX2" fmla="*/ 973591 w 973591"/>
                <a:gd name="connsiteY2" fmla="*/ 486745 h 486745"/>
                <a:gd name="connsiteX3" fmla="*/ 0 w 973591"/>
                <a:gd name="connsiteY3" fmla="*/ 486745 h 486745"/>
                <a:gd name="connsiteX4" fmla="*/ 0 w 973591"/>
                <a:gd name="connsiteY4" fmla="*/ 0 h 486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3591" h="486745">
                  <a:moveTo>
                    <a:pt x="0" y="0"/>
                  </a:moveTo>
                  <a:lnTo>
                    <a:pt x="973591" y="0"/>
                  </a:lnTo>
                  <a:lnTo>
                    <a:pt x="973591" y="486745"/>
                  </a:lnTo>
                  <a:lnTo>
                    <a:pt x="0" y="486745"/>
                  </a:lnTo>
                  <a:lnTo>
                    <a:pt x="0" y="0"/>
                  </a:lnTo>
                  <a:close/>
                </a:path>
              </a:pathLst>
            </a:custGeom>
            <a:no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9685" tIns="19685" rIns="19685" bIns="19685" numCol="1" spcCol="1270" anchor="ctr" anchorCtr="0">
              <a:noAutofit/>
            </a:bodyPr>
            <a:lstStyle/>
            <a:p>
              <a:pPr lvl="0" algn="ctr" defTabSz="1377950">
                <a:lnSpc>
                  <a:spcPct val="90000"/>
                </a:lnSpc>
                <a:spcBef>
                  <a:spcPct val="0"/>
                </a:spcBef>
                <a:spcAft>
                  <a:spcPct val="35000"/>
                </a:spcAft>
              </a:pPr>
              <a:endParaRPr lang="en-US" sz="3100" b="1" kern="1200">
                <a:solidFill>
                  <a:srgbClr val="595959">
                    <a:hueOff val="0"/>
                    <a:satOff val="0"/>
                    <a:lumOff val="0"/>
                    <a:alphaOff val="0"/>
                  </a:srgb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7" name="Freeform 6" descr="e7d195523061f1c0f55f9af68525816972d868573ada39bc763F3977967589A5F92C178830C92595A6CE4D0132F8C206B2B04C416AAA86B7FD80AB023F78DAEB544E2F013E11B2B95AD21703D1C90034A379EC9026EFAAF5D8D3F6EDD7215B015B463D656B0929A814A5414683A393A7CC9BB506C975E20AD17C211CA623623BC48209FD1E344B18C2900D8641C9B362"/>
            <p:cNvSpPr/>
            <p:nvPr/>
          </p:nvSpPr>
          <p:spPr>
            <a:xfrm>
              <a:off x="5306522" y="5329250"/>
              <a:ext cx="973591" cy="486745"/>
            </a:xfrm>
            <a:custGeom>
              <a:avLst/>
              <a:gdLst>
                <a:gd name="connsiteX0" fmla="*/ 0 w 973591"/>
                <a:gd name="connsiteY0" fmla="*/ 0 h 486745"/>
                <a:gd name="connsiteX1" fmla="*/ 973591 w 973591"/>
                <a:gd name="connsiteY1" fmla="*/ 0 h 486745"/>
                <a:gd name="connsiteX2" fmla="*/ 973591 w 973591"/>
                <a:gd name="connsiteY2" fmla="*/ 486745 h 486745"/>
                <a:gd name="connsiteX3" fmla="*/ 0 w 973591"/>
                <a:gd name="connsiteY3" fmla="*/ 486745 h 486745"/>
                <a:gd name="connsiteX4" fmla="*/ 0 w 973591"/>
                <a:gd name="connsiteY4" fmla="*/ 0 h 486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3591" h="486745">
                  <a:moveTo>
                    <a:pt x="0" y="0"/>
                  </a:moveTo>
                  <a:lnTo>
                    <a:pt x="973591" y="0"/>
                  </a:lnTo>
                  <a:lnTo>
                    <a:pt x="973591" y="486745"/>
                  </a:lnTo>
                  <a:lnTo>
                    <a:pt x="0" y="486745"/>
                  </a:lnTo>
                  <a:lnTo>
                    <a:pt x="0" y="0"/>
                  </a:lnTo>
                  <a:close/>
                </a:path>
              </a:pathLst>
            </a:custGeom>
            <a:no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9685" tIns="19685" rIns="19685" bIns="19685" numCol="1" spcCol="1270" anchor="ctr" anchorCtr="0">
              <a:noAutofit/>
            </a:bodyPr>
            <a:lstStyle/>
            <a:p>
              <a:pPr lvl="0" algn="ctr" defTabSz="1377950">
                <a:lnSpc>
                  <a:spcPct val="90000"/>
                </a:lnSpc>
                <a:spcBef>
                  <a:spcPct val="0"/>
                </a:spcBef>
                <a:spcAft>
                  <a:spcPct val="35000"/>
                </a:spcAft>
              </a:pPr>
              <a:r>
                <a:rPr lang="en-US" sz="3100" b="1" kern="1200" dirty="0">
                  <a:solidFill>
                    <a:srgbClr val="595959">
                      <a:hueOff val="0"/>
                      <a:satOff val="0"/>
                      <a:lumOff val="0"/>
                      <a:alphaOff val="0"/>
                    </a:srgbClr>
                  </a:solidFill>
                  <a:latin typeface="inpin heiti" panose="00000500000000000000" pitchFamily="2" charset="-122"/>
                  <a:ea typeface="inpin heiti" panose="00000500000000000000" pitchFamily="2" charset="-122"/>
                  <a:sym typeface="inpin heiti" panose="00000500000000000000" pitchFamily="2" charset="-122"/>
                </a:rPr>
                <a:t> </a:t>
              </a:r>
            </a:p>
          </p:txBody>
        </p:sp>
        <p:grpSp>
          <p:nvGrpSpPr>
            <p:cNvPr id="8" name="Group 7" descr="e7d195523061f1c0f55f9af68525816972d868573ada39bc763F3977967589A5F92C178830C92595A6CE4D0132F8C206B2B04C416AAA86B7FD80AB023F78DAEB544E2F013E11B2B95AD21703D1C90034A379EC9026EFAAF5D8D3F6EDD7215B015B463D656B0929A814A5414683A393A7CC9BB506C975E20AD17C211CA623623BC48209FD1E344B18C2900D8641C9B362"/>
            <p:cNvGrpSpPr/>
            <p:nvPr/>
          </p:nvGrpSpPr>
          <p:grpSpPr>
            <a:xfrm>
              <a:off x="5407972" y="3693193"/>
              <a:ext cx="1744609" cy="1744787"/>
              <a:chOff x="5466028" y="3573608"/>
              <a:chExt cx="1744609" cy="1744787"/>
            </a:xfrm>
          </p:grpSpPr>
          <p:sp>
            <p:nvSpPr>
              <p:cNvPr id="9" name="Circular Arrow 8"/>
              <p:cNvSpPr/>
              <p:nvPr/>
            </p:nvSpPr>
            <p:spPr>
              <a:xfrm>
                <a:off x="5466028" y="3573608"/>
                <a:ext cx="1744609" cy="1744787"/>
              </a:xfrm>
              <a:prstGeom prst="circularArrow">
                <a:avLst>
                  <a:gd name="adj1" fmla="val 10980"/>
                  <a:gd name="adj2" fmla="val 1142322"/>
                  <a:gd name="adj3" fmla="val 4500000"/>
                  <a:gd name="adj4" fmla="val 13500000"/>
                  <a:gd name="adj5" fmla="val 12500"/>
                </a:avLst>
              </a:prstGeom>
              <a:solidFill>
                <a:schemeClr val="accent3"/>
              </a:solidFill>
              <a:ln w="12700" cap="flat" cmpd="sng" algn="ctr">
                <a:noFill/>
                <a:prstDash val="solid"/>
                <a:miter lim="800000"/>
              </a:ln>
              <a:effectLst/>
            </p:spPr>
            <p:style>
              <a:lnRef idx="2">
                <a:scrgbClr r="0" g="0" b="0"/>
              </a:lnRef>
              <a:fillRef idx="1">
                <a:scrgbClr r="0" g="0" b="0"/>
              </a:fillRef>
              <a:effectRef idx="0">
                <a:scrgbClr r="0" g="0" b="0"/>
              </a:effectRef>
              <a:fontRef idx="minor">
                <a:schemeClr val="lt1"/>
              </a:fontRef>
            </p:style>
            <p:txBody>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10" name="Oval 9"/>
              <p:cNvSpPr/>
              <p:nvPr/>
            </p:nvSpPr>
            <p:spPr>
              <a:xfrm>
                <a:off x="6018081" y="4121528"/>
                <a:ext cx="584388" cy="584388"/>
              </a:xfrm>
              <a:prstGeom prst="ellipse">
                <a:avLst/>
              </a:prstGeom>
              <a:solidFill>
                <a:schemeClr val="accent3"/>
              </a:solidFill>
              <a:ln w="12700" cap="flat" cmpd="sng" algn="ctr">
                <a:noFill/>
                <a:prstDash val="solid"/>
                <a:miter lim="800000"/>
              </a:ln>
              <a:effectLst/>
            </p:spPr>
            <p:txBody>
              <a:bodyPr rtlCol="0" anchor="ctr"/>
              <a:lstStyle/>
              <a:p>
                <a:pPr marL="0" marR="0" lvl="0" indent="0" algn="ctr" defTabSz="1371600" eaLnBrk="1" fontAlgn="auto" latinLnBrk="0" hangingPunct="1">
                  <a:lnSpc>
                    <a:spcPct val="100000"/>
                  </a:lnSpc>
                  <a:spcBef>
                    <a:spcPts val="0"/>
                  </a:spcBef>
                  <a:spcAft>
                    <a:spcPts val="0"/>
                  </a:spcAft>
                  <a:buClrTx/>
                  <a:buSzTx/>
                  <a:buFontTx/>
                  <a:buNone/>
                  <a:tabLst/>
                  <a:defRPr/>
                </a:pPr>
                <a:r>
                  <a:rPr kumimoji="0" lang="id-ID" sz="2000" i="0" u="none" strike="noStrike" kern="0" cap="none" spc="0" normalizeH="0" baseline="0" noProof="0" dirty="0">
                    <a:ln>
                      <a:noFill/>
                    </a:ln>
                    <a:solidFill>
                      <a:prstClr val="white"/>
                    </a:solidFill>
                    <a:effectLst/>
                    <a:uLnTx/>
                    <a:uFillTx/>
                    <a:latin typeface="inpin heiti" panose="00000500000000000000" pitchFamily="2" charset="-122"/>
                    <a:ea typeface="inpin heiti" panose="00000500000000000000" pitchFamily="2" charset="-122"/>
                    <a:sym typeface="inpin heiti" panose="00000500000000000000" pitchFamily="2" charset="-122"/>
                  </a:rPr>
                  <a:t>C</a:t>
                </a:r>
                <a:endParaRPr kumimoji="0" lang="en-US" sz="2000" i="0" u="none" strike="noStrike" kern="0" cap="none" spc="0" normalizeH="0" baseline="0" noProof="0" dirty="0">
                  <a:ln>
                    <a:noFill/>
                  </a:ln>
                  <a:solidFill>
                    <a:prstClr val="white"/>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11" name="Group 10" descr="e7d195523061f1c0f55f9af68525816972d868573ada39bc763F3977967589A5F92C178830C92595A6CE4D0132F8C206B2B04C416AAA86B7FD80AB023F78DAEB544E2F013E11B2B95AD21703D1C90034A379EC9026EFAAF5D8D3F6EDD7215B015B463D656B0929A814A5414683A393A7CC9BB506C975E20AD17C211CA623623BC48209FD1E344B18C2900D8641C9B362"/>
            <p:cNvGrpSpPr/>
            <p:nvPr/>
          </p:nvGrpSpPr>
          <p:grpSpPr>
            <a:xfrm>
              <a:off x="5047662" y="4811504"/>
              <a:ext cx="1498839" cy="1499563"/>
              <a:chOff x="5105718" y="4691919"/>
              <a:chExt cx="1498839" cy="1499563"/>
            </a:xfrm>
          </p:grpSpPr>
          <p:sp>
            <p:nvSpPr>
              <p:cNvPr id="12" name="Block Arc 11"/>
              <p:cNvSpPr/>
              <p:nvPr/>
            </p:nvSpPr>
            <p:spPr>
              <a:xfrm>
                <a:off x="5105718" y="4691919"/>
                <a:ext cx="1498839" cy="1499563"/>
              </a:xfrm>
              <a:prstGeom prst="blockArc">
                <a:avLst>
                  <a:gd name="adj1" fmla="val 0"/>
                  <a:gd name="adj2" fmla="val 18900000"/>
                  <a:gd name="adj3" fmla="val 12740"/>
                </a:avLst>
              </a:prstGeom>
              <a:solidFill>
                <a:schemeClr val="accent4"/>
              </a:solidFill>
              <a:ln w="12700" cap="flat" cmpd="sng" algn="ctr">
                <a:noFill/>
                <a:prstDash val="solid"/>
                <a:miter lim="800000"/>
              </a:ln>
              <a:effectLst/>
            </p:spPr>
            <p:style>
              <a:lnRef idx="2">
                <a:scrgbClr r="0" g="0" b="0"/>
              </a:lnRef>
              <a:fillRef idx="1">
                <a:scrgbClr r="0" g="0" b="0"/>
              </a:fillRef>
              <a:effectRef idx="0">
                <a:scrgbClr r="0" g="0" b="0"/>
              </a:effectRef>
              <a:fontRef idx="minor">
                <a:schemeClr val="lt1"/>
              </a:fontRef>
            </p:style>
            <p:txBody>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13" name="Oval 12"/>
              <p:cNvSpPr/>
              <p:nvPr/>
            </p:nvSpPr>
            <p:spPr>
              <a:xfrm>
                <a:off x="5576543" y="5163711"/>
                <a:ext cx="584388" cy="584388"/>
              </a:xfrm>
              <a:prstGeom prst="ellipse">
                <a:avLst/>
              </a:prstGeom>
              <a:solidFill>
                <a:schemeClr val="accent4"/>
              </a:solidFill>
              <a:ln w="12700" cap="flat" cmpd="sng" algn="ctr">
                <a:noFill/>
                <a:prstDash val="solid"/>
                <a:miter lim="800000"/>
              </a:ln>
              <a:effectLst/>
            </p:spPr>
            <p:txBody>
              <a:bodyPr rtlCol="0" anchor="ctr"/>
              <a:lstStyle/>
              <a:p>
                <a:pPr marL="0" marR="0" lvl="0" indent="0" algn="ctr" defTabSz="1371600" eaLnBrk="1" fontAlgn="auto" latinLnBrk="0" hangingPunct="1">
                  <a:lnSpc>
                    <a:spcPct val="100000"/>
                  </a:lnSpc>
                  <a:spcBef>
                    <a:spcPts val="0"/>
                  </a:spcBef>
                  <a:spcAft>
                    <a:spcPts val="0"/>
                  </a:spcAft>
                  <a:buClrTx/>
                  <a:buSzTx/>
                  <a:buFontTx/>
                  <a:buNone/>
                  <a:tabLst/>
                  <a:defRPr/>
                </a:pPr>
                <a:r>
                  <a:rPr kumimoji="0" lang="id-ID" sz="2000" i="0" u="none" strike="noStrike" kern="0" cap="none" spc="0" normalizeH="0" baseline="0" noProof="0" dirty="0">
                    <a:ln>
                      <a:noFill/>
                    </a:ln>
                    <a:solidFill>
                      <a:prstClr val="white"/>
                    </a:solidFill>
                    <a:effectLst/>
                    <a:uLnTx/>
                    <a:uFillTx/>
                    <a:latin typeface="inpin heiti" panose="00000500000000000000" pitchFamily="2" charset="-122"/>
                    <a:ea typeface="inpin heiti" panose="00000500000000000000" pitchFamily="2" charset="-122"/>
                    <a:sym typeface="inpin heiti" panose="00000500000000000000" pitchFamily="2" charset="-122"/>
                  </a:rPr>
                  <a:t>D</a:t>
                </a:r>
                <a:endParaRPr kumimoji="0" lang="en-US" sz="2000" i="0" u="none" strike="noStrike" kern="0" cap="none" spc="0" normalizeH="0" baseline="0" noProof="0" dirty="0">
                  <a:ln>
                    <a:noFill/>
                  </a:ln>
                  <a:solidFill>
                    <a:prstClr val="white"/>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14" name="Group 13" descr="e7d195523061f1c0f55f9af68525816972d868573ada39bc763F3977967589A5F92C178830C92595A6CE4D0132F8C206B2B04C416AAA86B7FD80AB023F78DAEB544E2F013E11B2B95AD21703D1C90034A379EC9026EFAAF5D8D3F6EDD7215B015B463D656B0929A814A5414683A393A7CC9BB506C975E20AD17C211CA623623BC48209FD1E344B18C2900D8641C9B362"/>
            <p:cNvGrpSpPr/>
            <p:nvPr/>
          </p:nvGrpSpPr>
          <p:grpSpPr>
            <a:xfrm>
              <a:off x="4923304" y="2686852"/>
              <a:ext cx="1744609" cy="1744787"/>
              <a:chOff x="4981360" y="2567267"/>
              <a:chExt cx="1744609" cy="1744787"/>
            </a:xfrm>
          </p:grpSpPr>
          <p:sp>
            <p:nvSpPr>
              <p:cNvPr id="15" name="Shape 14"/>
              <p:cNvSpPr/>
              <p:nvPr/>
            </p:nvSpPr>
            <p:spPr>
              <a:xfrm>
                <a:off x="4981360" y="2567267"/>
                <a:ext cx="1744609" cy="1744787"/>
              </a:xfrm>
              <a:prstGeom prst="leftCircularArrow">
                <a:avLst>
                  <a:gd name="adj1" fmla="val 10980"/>
                  <a:gd name="adj2" fmla="val 1142322"/>
                  <a:gd name="adj3" fmla="val 6300000"/>
                  <a:gd name="adj4" fmla="val 18900000"/>
                  <a:gd name="adj5" fmla="val 12500"/>
                </a:avLst>
              </a:prstGeom>
              <a:solidFill>
                <a:schemeClr val="accent2"/>
              </a:solidFill>
              <a:ln w="12700" cap="flat" cmpd="sng" algn="ctr">
                <a:noFill/>
                <a:prstDash val="solid"/>
                <a:miter lim="800000"/>
              </a:ln>
              <a:effectLst/>
            </p:spPr>
            <p:style>
              <a:lnRef idx="2">
                <a:scrgbClr r="0" g="0" b="0"/>
              </a:lnRef>
              <a:fillRef idx="1">
                <a:scrgbClr r="0" g="0" b="0"/>
              </a:fillRef>
              <a:effectRef idx="0">
                <a:scrgbClr r="0" g="0" b="0"/>
              </a:effectRef>
              <a:fontRef idx="minor">
                <a:schemeClr val="lt1"/>
              </a:fontRef>
            </p:style>
            <p:txBody>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16" name="Oval 15"/>
              <p:cNvSpPr/>
              <p:nvPr/>
            </p:nvSpPr>
            <p:spPr>
              <a:xfrm>
                <a:off x="5576543" y="3163803"/>
                <a:ext cx="584388" cy="584388"/>
              </a:xfrm>
              <a:prstGeom prst="ellipse">
                <a:avLst/>
              </a:prstGeom>
              <a:solidFill>
                <a:schemeClr val="accent2"/>
              </a:solidFill>
              <a:ln w="12700" cap="flat" cmpd="sng" algn="ctr">
                <a:noFill/>
                <a:prstDash val="solid"/>
                <a:miter lim="800000"/>
              </a:ln>
              <a:effectLst/>
            </p:spPr>
            <p:txBody>
              <a:bodyPr rtlCol="0" anchor="ctr"/>
              <a:lstStyle/>
              <a:p>
                <a:pPr marL="0" marR="0" lvl="0" indent="0" algn="ctr" defTabSz="1371600" eaLnBrk="1" fontAlgn="auto" latinLnBrk="0" hangingPunct="1">
                  <a:lnSpc>
                    <a:spcPct val="100000"/>
                  </a:lnSpc>
                  <a:spcBef>
                    <a:spcPts val="0"/>
                  </a:spcBef>
                  <a:spcAft>
                    <a:spcPts val="0"/>
                  </a:spcAft>
                  <a:buClrTx/>
                  <a:buSzTx/>
                  <a:buFontTx/>
                  <a:buNone/>
                  <a:tabLst/>
                  <a:defRPr/>
                </a:pPr>
                <a:r>
                  <a:rPr kumimoji="0" lang="id-ID" sz="2000" i="0" u="none" strike="noStrike" kern="0" cap="none" spc="0" normalizeH="0" baseline="0" noProof="0" dirty="0">
                    <a:ln>
                      <a:noFill/>
                    </a:ln>
                    <a:solidFill>
                      <a:prstClr val="white"/>
                    </a:solidFill>
                    <a:effectLst/>
                    <a:uLnTx/>
                    <a:uFillTx/>
                    <a:latin typeface="inpin heiti" panose="00000500000000000000" pitchFamily="2" charset="-122"/>
                    <a:ea typeface="inpin heiti" panose="00000500000000000000" pitchFamily="2" charset="-122"/>
                    <a:sym typeface="inpin heiti" panose="00000500000000000000" pitchFamily="2" charset="-122"/>
                  </a:rPr>
                  <a:t>B</a:t>
                </a:r>
                <a:endParaRPr kumimoji="0" lang="en-US" sz="2000" i="0" u="none" strike="noStrike" kern="0" cap="none" spc="0" normalizeH="0" baseline="0" noProof="0" dirty="0">
                  <a:ln>
                    <a:noFill/>
                  </a:ln>
                  <a:solidFill>
                    <a:prstClr val="white"/>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17" name="Group 16" descr="e7d195523061f1c0f55f9af68525816972d868573ada39bc763F3977967589A5F92C178830C92595A6CE4D0132F8C206B2B04C416AAA86B7FD80AB023F78DAEB544E2F013E11B2B95AD21703D1C90034A379EC9026EFAAF5D8D3F6EDD7215B015B463D656B0929A814A5414683A393A7CC9BB506C975E20AD17C211CA623623BC48209FD1E344B18C2900D8641C9B362"/>
            <p:cNvGrpSpPr/>
            <p:nvPr/>
          </p:nvGrpSpPr>
          <p:grpSpPr>
            <a:xfrm>
              <a:off x="5407972" y="1684213"/>
              <a:ext cx="1744609" cy="1744787"/>
              <a:chOff x="5466028" y="1564628"/>
              <a:chExt cx="1744609" cy="1744787"/>
            </a:xfrm>
          </p:grpSpPr>
          <p:sp>
            <p:nvSpPr>
              <p:cNvPr id="18" name="Circular Arrow 17"/>
              <p:cNvSpPr/>
              <p:nvPr/>
            </p:nvSpPr>
            <p:spPr>
              <a:xfrm>
                <a:off x="5466028" y="1564628"/>
                <a:ext cx="1744609" cy="1744787"/>
              </a:xfrm>
              <a:prstGeom prst="circularArrow">
                <a:avLst>
                  <a:gd name="adj1" fmla="val 10980"/>
                  <a:gd name="adj2" fmla="val 1142322"/>
                  <a:gd name="adj3" fmla="val 4500000"/>
                  <a:gd name="adj4" fmla="val 10800000"/>
                  <a:gd name="adj5" fmla="val 12500"/>
                </a:avLst>
              </a:prstGeom>
              <a:solidFill>
                <a:schemeClr val="accent1"/>
              </a:solidFill>
              <a:ln w="12700" cap="flat" cmpd="sng" algn="ctr">
                <a:noFill/>
                <a:prstDash val="solid"/>
                <a:miter lim="800000"/>
              </a:ln>
              <a:effectLst/>
            </p:spPr>
            <p:style>
              <a:lnRef idx="2">
                <a:scrgbClr r="0" g="0" b="0"/>
              </a:lnRef>
              <a:fillRef idx="1">
                <a:scrgbClr r="0" g="0" b="0"/>
              </a:fillRef>
              <a:effectRef idx="0">
                <a:scrgbClr r="0" g="0" b="0"/>
              </a:effectRef>
              <a:fontRef idx="minor">
                <a:schemeClr val="lt1"/>
              </a:fontRef>
            </p:style>
            <p:txBody>
              <a:bodyPr/>
              <a:lstStyle/>
              <a:p>
                <a:endParaRPr lang="zh-CN" altLang="en-US">
                  <a:latin typeface="inpin heiti" panose="00000500000000000000" pitchFamily="2" charset="-122"/>
                  <a:ea typeface="inpin heiti" panose="00000500000000000000" pitchFamily="2" charset="-122"/>
                  <a:sym typeface="inpin heiti" panose="00000500000000000000" pitchFamily="2" charset="-122"/>
                </a:endParaRPr>
              </a:p>
            </p:txBody>
          </p:sp>
          <p:sp>
            <p:nvSpPr>
              <p:cNvPr id="19" name="Oval 18"/>
              <p:cNvSpPr/>
              <p:nvPr/>
            </p:nvSpPr>
            <p:spPr>
              <a:xfrm>
                <a:off x="6050547" y="2147096"/>
                <a:ext cx="584388" cy="584388"/>
              </a:xfrm>
              <a:prstGeom prst="ellipse">
                <a:avLst/>
              </a:prstGeom>
              <a:solidFill>
                <a:schemeClr val="accent1"/>
              </a:solidFill>
              <a:ln w="12700" cap="flat" cmpd="sng" algn="ctr">
                <a:noFill/>
                <a:prstDash val="solid"/>
                <a:miter lim="800000"/>
              </a:ln>
              <a:effectLst/>
            </p:spPr>
            <p:txBody>
              <a:bodyPr rtlCol="0" anchor="ctr"/>
              <a:lstStyle/>
              <a:p>
                <a:pPr marL="0" marR="0" lvl="0" indent="0" algn="ctr" defTabSz="1371600" eaLnBrk="1" fontAlgn="auto" latinLnBrk="0" hangingPunct="1">
                  <a:lnSpc>
                    <a:spcPct val="100000"/>
                  </a:lnSpc>
                  <a:spcBef>
                    <a:spcPts val="0"/>
                  </a:spcBef>
                  <a:spcAft>
                    <a:spcPts val="0"/>
                  </a:spcAft>
                  <a:buClrTx/>
                  <a:buSzTx/>
                  <a:buFontTx/>
                  <a:buNone/>
                  <a:tabLst/>
                  <a:defRPr/>
                </a:pPr>
                <a:r>
                  <a:rPr kumimoji="0" lang="id-ID" sz="2000" i="0" u="none" strike="noStrike" kern="0" cap="none" spc="0" normalizeH="0" baseline="0" noProof="0" dirty="0">
                    <a:ln>
                      <a:noFill/>
                    </a:ln>
                    <a:solidFill>
                      <a:prstClr val="white"/>
                    </a:solidFill>
                    <a:effectLst/>
                    <a:uLnTx/>
                    <a:uFillTx/>
                    <a:latin typeface="inpin heiti" panose="00000500000000000000" pitchFamily="2" charset="-122"/>
                    <a:ea typeface="inpin heiti" panose="00000500000000000000" pitchFamily="2" charset="-122"/>
                    <a:sym typeface="inpin heiti" panose="00000500000000000000" pitchFamily="2" charset="-122"/>
                  </a:rPr>
                  <a:t>A</a:t>
                </a:r>
                <a:endParaRPr kumimoji="0" lang="en-US" sz="2000" i="0" u="none" strike="noStrike" kern="0" cap="none" spc="0" normalizeH="0" baseline="0" noProof="0" dirty="0">
                  <a:ln>
                    <a:noFill/>
                  </a:ln>
                  <a:solidFill>
                    <a:prstClr val="white"/>
                  </a:solidFill>
                  <a:effectLst/>
                  <a:uLnTx/>
                  <a:uFillTx/>
                  <a:latin typeface="inpin heiti" panose="00000500000000000000" pitchFamily="2" charset="-122"/>
                  <a:ea typeface="inpin heiti" panose="00000500000000000000" pitchFamily="2" charset="-122"/>
                  <a:sym typeface="inpin heiti" panose="00000500000000000000" pitchFamily="2" charset="-122"/>
                </a:endParaRPr>
              </a:p>
            </p:txBody>
          </p:sp>
        </p:grpSp>
      </p:grpSp>
      <p:sp>
        <p:nvSpPr>
          <p:cNvPr id="51" name="e7d195523061f1c0" descr="e7d195523061f1c0f55f9af68525816972d868573ada39bc763F3977967589A5F92C178830C92595A6CE4D0132F8C206B2B04C416AAA86B7FD80AB023F78DAEB544E2F013E11B2B95AD21703D1C90034A379EC9026EFAAF5D8D3F6EDD7215B015B463D656B0929A814A5414683A393A7CC9BB506C975E20AD17C211CA623623BC48209FD1E344B18C2900D8641C9B362" hidden="1"/>
          <p:cNvSpPr txBox="1"/>
          <p:nvPr/>
        </p:nvSpPr>
        <p:spPr>
          <a:xfrm>
            <a:off x="-355600" y="1803400"/>
            <a:ext cx="321563" cy="1016000"/>
          </a:xfrm>
          <a:prstGeom prst="rect">
            <a:avLst/>
          </a:prstGeom>
          <a:noFill/>
        </p:spPr>
        <p:txBody>
          <a:bodyPr vert="wordArtVert" rtlCol="0">
            <a:spAutoFit/>
          </a:bodyPr>
          <a:lstStyle/>
          <a:p>
            <a:r>
              <a:rPr lang="en-US" altLang="zh-CN" sz="100">
                <a:latin typeface="inpin heiti" panose="00000500000000000000" pitchFamily="2" charset="-122"/>
                <a:ea typeface="inpin heiti" panose="00000500000000000000" pitchFamily="2" charset="-122"/>
                <a:sym typeface="inpin heiti" panose="00000500000000000000" pitchFamily="2" charset="-122"/>
              </a:rPr>
              <a:t>e7d195523061f1c0f55f9af68525816972d868573ada39bc763F3977967589A5F92C178830C92595A6CE4D0132F8C206B2B04C416AAA86B7FD80AB023F78DAEB544E2F013E11B2B95AD21703D1C90034A379EC9026EFAAF5D8D3F6EDD7215B015B463D656B0929A814A5414683A393A7CC9BB506C975E20AD17C211CA623623BC48209FD1E344B18C2900D8641C9B362</a:t>
            </a:r>
            <a:endParaRPr lang="zh-CN" altLang="en-US" sz="100">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34" name="组合 33"/>
          <p:cNvGrpSpPr/>
          <p:nvPr/>
        </p:nvGrpSpPr>
        <p:grpSpPr>
          <a:xfrm>
            <a:off x="7150971" y="2143090"/>
            <a:ext cx="3534413" cy="884352"/>
            <a:chOff x="874713" y="3451823"/>
            <a:chExt cx="3534413" cy="884352"/>
          </a:xfrm>
        </p:grpSpPr>
        <p:sp>
          <p:nvSpPr>
            <p:cNvPr id="35" name="矩形 34"/>
            <p:cNvSpPr/>
            <p:nvPr/>
          </p:nvSpPr>
          <p:spPr>
            <a:xfrm>
              <a:off x="874713" y="3800644"/>
              <a:ext cx="3534413" cy="535531"/>
            </a:xfrm>
            <a:prstGeom prst="rect">
              <a:avLst/>
            </a:prstGeom>
          </p:spPr>
          <p:txBody>
            <a:bodyPr wrap="square">
              <a:spAutoFit/>
              <a:scene3d>
                <a:camera prst="orthographicFront"/>
                <a:lightRig rig="threePt" dir="t"/>
              </a:scene3d>
              <a:sp3d contourW="12700"/>
            </a:bodyPr>
            <a:lstStyle/>
            <a:p>
              <a:pPr algn="just">
                <a:lnSpc>
                  <a:spcPct val="120000"/>
                </a:lnSpc>
              </a:pPr>
              <a:r>
                <a:rPr lang="en-US" altLang="zh-CN" sz="1200" dirty="0">
                  <a:solidFill>
                    <a:schemeClr val="tx1">
                      <a:lumMod val="50000"/>
                      <a:lumOff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endParaRPr lang="zh-CN" altLang="en-US" sz="1200" dirty="0">
                <a:solidFill>
                  <a:schemeClr val="tx1">
                    <a:lumMod val="50000"/>
                    <a:lumOff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6" name="矩形 35"/>
            <p:cNvSpPr/>
            <p:nvPr/>
          </p:nvSpPr>
          <p:spPr>
            <a:xfrm>
              <a:off x="874713" y="3451823"/>
              <a:ext cx="2241974" cy="397866"/>
            </a:xfrm>
            <a:prstGeom prst="rect">
              <a:avLst/>
            </a:prstGeom>
          </p:spPr>
          <p:txBody>
            <a:bodyPr wrap="square">
              <a:spAutoFit/>
              <a:scene3d>
                <a:camera prst="orthographicFront"/>
                <a:lightRig rig="threePt" dir="t"/>
              </a:scene3d>
              <a:sp3d contourW="12700"/>
            </a:bodyPr>
            <a:lstStyle/>
            <a:p>
              <a:pPr algn="just">
                <a:lnSpc>
                  <a:spcPct val="120000"/>
                </a:lnSpc>
              </a:pPr>
              <a:r>
                <a:rPr lang="en-US" altLang="zh-CN"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37" name="组合 36"/>
          <p:cNvGrpSpPr/>
          <p:nvPr/>
        </p:nvGrpSpPr>
        <p:grpSpPr>
          <a:xfrm>
            <a:off x="7150971" y="3840714"/>
            <a:ext cx="3534413" cy="884352"/>
            <a:chOff x="874713" y="3451823"/>
            <a:chExt cx="3534413" cy="884352"/>
          </a:xfrm>
        </p:grpSpPr>
        <p:sp>
          <p:nvSpPr>
            <p:cNvPr id="41" name="矩形 40"/>
            <p:cNvSpPr/>
            <p:nvPr/>
          </p:nvSpPr>
          <p:spPr>
            <a:xfrm>
              <a:off x="874713" y="3800644"/>
              <a:ext cx="3534413" cy="535531"/>
            </a:xfrm>
            <a:prstGeom prst="rect">
              <a:avLst/>
            </a:prstGeom>
          </p:spPr>
          <p:txBody>
            <a:bodyPr wrap="square">
              <a:spAutoFit/>
              <a:scene3d>
                <a:camera prst="orthographicFront"/>
                <a:lightRig rig="threePt" dir="t"/>
              </a:scene3d>
              <a:sp3d contourW="12700"/>
            </a:bodyPr>
            <a:lstStyle/>
            <a:p>
              <a:pPr algn="just">
                <a:lnSpc>
                  <a:spcPct val="120000"/>
                </a:lnSpc>
              </a:pPr>
              <a:r>
                <a:rPr lang="en-US" altLang="zh-CN" sz="1200" dirty="0">
                  <a:solidFill>
                    <a:schemeClr val="tx1">
                      <a:lumMod val="50000"/>
                      <a:lumOff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endParaRPr lang="zh-CN" altLang="en-US" sz="1200" dirty="0">
                <a:solidFill>
                  <a:schemeClr val="tx1">
                    <a:lumMod val="50000"/>
                    <a:lumOff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2" name="矩形 41"/>
            <p:cNvSpPr/>
            <p:nvPr/>
          </p:nvSpPr>
          <p:spPr>
            <a:xfrm>
              <a:off x="874713" y="3451823"/>
              <a:ext cx="2241974" cy="397866"/>
            </a:xfrm>
            <a:prstGeom prst="rect">
              <a:avLst/>
            </a:prstGeom>
          </p:spPr>
          <p:txBody>
            <a:bodyPr wrap="square">
              <a:spAutoFit/>
              <a:scene3d>
                <a:camera prst="orthographicFront"/>
                <a:lightRig rig="threePt" dir="t"/>
              </a:scene3d>
              <a:sp3d contourW="12700"/>
            </a:bodyPr>
            <a:lstStyle/>
            <a:p>
              <a:pPr algn="just">
                <a:lnSpc>
                  <a:spcPct val="120000"/>
                </a:lnSpc>
              </a:pPr>
              <a:r>
                <a:rPr lang="en-US" altLang="zh-CN"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43" name="组合 42"/>
          <p:cNvGrpSpPr/>
          <p:nvPr/>
        </p:nvGrpSpPr>
        <p:grpSpPr>
          <a:xfrm>
            <a:off x="1471133" y="2902336"/>
            <a:ext cx="3534413" cy="884352"/>
            <a:chOff x="874713" y="3451823"/>
            <a:chExt cx="3534413" cy="884352"/>
          </a:xfrm>
        </p:grpSpPr>
        <p:sp>
          <p:nvSpPr>
            <p:cNvPr id="44" name="矩形 43"/>
            <p:cNvSpPr/>
            <p:nvPr/>
          </p:nvSpPr>
          <p:spPr>
            <a:xfrm>
              <a:off x="874713" y="3800644"/>
              <a:ext cx="3534413" cy="535531"/>
            </a:xfrm>
            <a:prstGeom prst="rect">
              <a:avLst/>
            </a:prstGeom>
          </p:spPr>
          <p:txBody>
            <a:bodyPr wrap="square">
              <a:spAutoFit/>
              <a:scene3d>
                <a:camera prst="orthographicFront"/>
                <a:lightRig rig="threePt" dir="t"/>
              </a:scene3d>
              <a:sp3d contourW="12700"/>
            </a:bodyPr>
            <a:lstStyle/>
            <a:p>
              <a:pPr algn="r">
                <a:lnSpc>
                  <a:spcPct val="120000"/>
                </a:lnSpc>
              </a:pPr>
              <a:r>
                <a:rPr lang="en-US" altLang="zh-CN" sz="1200" dirty="0">
                  <a:solidFill>
                    <a:schemeClr val="tx1">
                      <a:lumMod val="50000"/>
                      <a:lumOff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endParaRPr lang="zh-CN" altLang="en-US" sz="1200" dirty="0">
                <a:solidFill>
                  <a:schemeClr val="tx1">
                    <a:lumMod val="50000"/>
                    <a:lumOff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5" name="矩形 44"/>
            <p:cNvSpPr/>
            <p:nvPr/>
          </p:nvSpPr>
          <p:spPr>
            <a:xfrm>
              <a:off x="2167152" y="3451823"/>
              <a:ext cx="2241974" cy="397866"/>
            </a:xfrm>
            <a:prstGeom prst="rect">
              <a:avLst/>
            </a:prstGeom>
          </p:spPr>
          <p:txBody>
            <a:bodyPr wrap="square">
              <a:spAutoFit/>
              <a:scene3d>
                <a:camera prst="orthographicFront"/>
                <a:lightRig rig="threePt" dir="t"/>
              </a:scene3d>
              <a:sp3d contourW="12700"/>
            </a:bodyPr>
            <a:lstStyle/>
            <a:p>
              <a:pPr algn="r">
                <a:lnSpc>
                  <a:spcPct val="120000"/>
                </a:lnSpc>
              </a:pPr>
              <a:r>
                <a:rPr lang="en-US" altLang="zh-CN"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46" name="组合 45"/>
          <p:cNvGrpSpPr/>
          <p:nvPr/>
        </p:nvGrpSpPr>
        <p:grpSpPr>
          <a:xfrm>
            <a:off x="1471133" y="4691360"/>
            <a:ext cx="3534413" cy="884352"/>
            <a:chOff x="874713" y="3451823"/>
            <a:chExt cx="3534413" cy="884352"/>
          </a:xfrm>
        </p:grpSpPr>
        <p:sp>
          <p:nvSpPr>
            <p:cNvPr id="47" name="矩形 46"/>
            <p:cNvSpPr/>
            <p:nvPr/>
          </p:nvSpPr>
          <p:spPr>
            <a:xfrm>
              <a:off x="874713" y="3800644"/>
              <a:ext cx="3534413" cy="535531"/>
            </a:xfrm>
            <a:prstGeom prst="rect">
              <a:avLst/>
            </a:prstGeom>
          </p:spPr>
          <p:txBody>
            <a:bodyPr wrap="square">
              <a:spAutoFit/>
              <a:scene3d>
                <a:camera prst="orthographicFront"/>
                <a:lightRig rig="threePt" dir="t"/>
              </a:scene3d>
              <a:sp3d contourW="12700"/>
            </a:bodyPr>
            <a:lstStyle/>
            <a:p>
              <a:pPr algn="r">
                <a:lnSpc>
                  <a:spcPct val="120000"/>
                </a:lnSpc>
              </a:pPr>
              <a:r>
                <a:rPr lang="en-US" altLang="zh-CN" sz="1200" dirty="0">
                  <a:solidFill>
                    <a:schemeClr val="tx1">
                      <a:lumMod val="50000"/>
                      <a:lumOff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endParaRPr lang="zh-CN" altLang="en-US" sz="1200" dirty="0">
                <a:solidFill>
                  <a:schemeClr val="tx1">
                    <a:lumMod val="50000"/>
                    <a:lumOff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8" name="矩形 47"/>
            <p:cNvSpPr/>
            <p:nvPr/>
          </p:nvSpPr>
          <p:spPr>
            <a:xfrm>
              <a:off x="2167152" y="3451823"/>
              <a:ext cx="2241974" cy="397866"/>
            </a:xfrm>
            <a:prstGeom prst="rect">
              <a:avLst/>
            </a:prstGeom>
          </p:spPr>
          <p:txBody>
            <a:bodyPr wrap="square">
              <a:spAutoFit/>
              <a:scene3d>
                <a:camera prst="orthographicFront"/>
                <a:lightRig rig="threePt" dir="t"/>
              </a:scene3d>
              <a:sp3d contourW="12700"/>
            </a:bodyPr>
            <a:lstStyle/>
            <a:p>
              <a:pPr algn="r">
                <a:lnSpc>
                  <a:spcPct val="120000"/>
                </a:lnSpc>
              </a:pPr>
              <a:r>
                <a:rPr lang="en-US" altLang="zh-CN"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b="1"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38" name="组合 37"/>
          <p:cNvGrpSpPr/>
          <p:nvPr/>
        </p:nvGrpSpPr>
        <p:grpSpPr>
          <a:xfrm>
            <a:off x="464457" y="300521"/>
            <a:ext cx="11099571" cy="523220"/>
            <a:chOff x="464457" y="300521"/>
            <a:chExt cx="11099571" cy="523220"/>
          </a:xfrm>
        </p:grpSpPr>
        <p:sp>
          <p:nvSpPr>
            <p:cNvPr id="39" name="箭头: V 形 151"/>
            <p:cNvSpPr/>
            <p:nvPr/>
          </p:nvSpPr>
          <p:spPr>
            <a:xfrm>
              <a:off x="464457"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0" name="箭头: V 形 152"/>
            <p:cNvSpPr/>
            <p:nvPr/>
          </p:nvSpPr>
          <p:spPr>
            <a:xfrm>
              <a:off x="745335"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49" name="直接连接符 48"/>
            <p:cNvCxnSpPr>
              <a:cxnSpLocks/>
              <a:stCxn id="52" idx="3"/>
            </p:cNvCxnSpPr>
            <p:nvPr/>
          </p:nvCxnSpPr>
          <p:spPr>
            <a:xfrm>
              <a:off x="3769269" y="562131"/>
              <a:ext cx="7286446" cy="39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50" name="组合 49"/>
            <p:cNvGrpSpPr/>
            <p:nvPr/>
          </p:nvGrpSpPr>
          <p:grpSpPr>
            <a:xfrm>
              <a:off x="11239724" y="468469"/>
              <a:ext cx="324304" cy="187323"/>
              <a:chOff x="9419771" y="-562044"/>
              <a:chExt cx="551543" cy="187323"/>
            </a:xfrm>
          </p:grpSpPr>
          <p:cxnSp>
            <p:nvCxnSpPr>
              <p:cNvPr id="53" name="直接连接符 52"/>
              <p:cNvCxnSpPr/>
              <p:nvPr/>
            </p:nvCxnSpPr>
            <p:spPr>
              <a:xfrm>
                <a:off x="9419771" y="-562044"/>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54" name="直接连接符 53"/>
              <p:cNvCxnSpPr/>
              <p:nvPr/>
            </p:nvCxnSpPr>
            <p:spPr>
              <a:xfrm>
                <a:off x="9419771" y="-468382"/>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a:xfrm>
                <a:off x="9419771" y="-374721"/>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grpSp>
        <p:sp>
          <p:nvSpPr>
            <p:cNvPr id="52" name="文本框 51"/>
            <p:cNvSpPr txBox="1"/>
            <p:nvPr/>
          </p:nvSpPr>
          <p:spPr>
            <a:xfrm>
              <a:off x="1189717" y="300521"/>
              <a:ext cx="2579552" cy="523220"/>
            </a:xfrm>
            <a:prstGeom prst="rect">
              <a:avLst/>
            </a:prstGeom>
            <a:noFill/>
          </p:spPr>
          <p:txBody>
            <a:bodyPr wrap="none" rtlCol="0">
              <a:spAutoFit/>
              <a:scene3d>
                <a:camera prst="orthographicFront"/>
                <a:lightRig rig="threePt" dir="t"/>
              </a:scene3d>
              <a:sp3d contourW="12700"/>
            </a:bodyPr>
            <a:lstStyle/>
            <a:p>
              <a:r>
                <a:rPr lang="en-US" altLang="zh-CN"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sp>
        <p:nvSpPr>
          <p:cNvPr id="20" name="TextBox 9">
            <a:extLst>
              <a:ext uri="{FF2B5EF4-FFF2-40B4-BE49-F238E27FC236}">
                <a16:creationId xmlns:a16="http://schemas.microsoft.com/office/drawing/2014/main" id="{5B4E20BA-999C-6884-D7D5-656A95699926}"/>
              </a:ext>
            </a:extLst>
          </p:cNvPr>
          <p:cNvSpPr txBox="1"/>
          <p:nvPr/>
        </p:nvSpPr>
        <p:spPr>
          <a:xfrm>
            <a:off x="314070" y="6501648"/>
            <a:ext cx="1224136" cy="118430"/>
          </a:xfrm>
          <a:prstGeom prst="rect">
            <a:avLst/>
          </a:prstGeom>
          <a:noFill/>
        </p:spPr>
        <p:txBody>
          <a:bodyPr wrap="square" rtlCol="0">
            <a:spAutoFit/>
          </a:bodyPr>
          <a:lstStyle/>
          <a:p>
            <a:pPr>
              <a:lnSpc>
                <a:spcPct val="200000"/>
              </a:lnSpc>
            </a:pPr>
            <a:r>
              <a:rPr lang="en-US" altLang="zh-CN" sz="100" dirty="0">
                <a:solidFill>
                  <a:schemeClr val="bg1"/>
                </a:solidFill>
                <a:latin typeface="微软雅黑" panose="020B0503020204020204" pitchFamily="34" charset="-122"/>
              </a:rPr>
              <a:t>PPT</a:t>
            </a:r>
            <a:r>
              <a:rPr lang="zh-CN" altLang="en-US" sz="100" dirty="0">
                <a:solidFill>
                  <a:schemeClr val="bg1"/>
                </a:solidFill>
                <a:latin typeface="微软雅黑" panose="020B0503020204020204" pitchFamily="34" charset="-122"/>
              </a:rPr>
              <a:t>下载 </a:t>
            </a:r>
            <a:r>
              <a:rPr lang="en-US" altLang="zh-CN" sz="100" dirty="0">
                <a:solidFill>
                  <a:schemeClr val="bg1"/>
                </a:solidFill>
                <a:latin typeface="微软雅黑" panose="020B0503020204020204" pitchFamily="34" charset="-122"/>
              </a:rPr>
              <a:t>http://www.1ppt.com/xiazai/</a:t>
            </a:r>
          </a:p>
        </p:txBody>
      </p:sp>
    </p:spTree>
    <p:extLst>
      <p:ext uri="{BB962C8B-B14F-4D97-AF65-F5344CB8AC3E}">
        <p14:creationId xmlns:p14="http://schemas.microsoft.com/office/powerpoint/2010/main" val="38916862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0">
        <p15:prstTrans prst="pageCurlDoubl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par>
                          <p:cTn id="11" fill="hold">
                            <p:stCondLst>
                              <p:cond delay="1000"/>
                            </p:stCondLst>
                            <p:childTnLst>
                              <p:par>
                                <p:cTn id="12" presetID="2" presetClass="entr" presetSubtype="2" fill="hold" nodeType="afterEffect">
                                  <p:stCondLst>
                                    <p:cond delay="0"/>
                                  </p:stCondLst>
                                  <p:childTnLst>
                                    <p:set>
                                      <p:cBhvr>
                                        <p:cTn id="13" dur="1" fill="hold">
                                          <p:stCondLst>
                                            <p:cond delay="0"/>
                                          </p:stCondLst>
                                        </p:cTn>
                                        <p:tgtEl>
                                          <p:spTgt spid="34"/>
                                        </p:tgtEl>
                                        <p:attrNameLst>
                                          <p:attrName>style.visibility</p:attrName>
                                        </p:attrNameLst>
                                      </p:cBhvr>
                                      <p:to>
                                        <p:strVal val="visible"/>
                                      </p:to>
                                    </p:set>
                                    <p:anim calcmode="lin" valueType="num">
                                      <p:cBhvr additive="base">
                                        <p:cTn id="14" dur="500" fill="hold"/>
                                        <p:tgtEl>
                                          <p:spTgt spid="34"/>
                                        </p:tgtEl>
                                        <p:attrNameLst>
                                          <p:attrName>ppt_x</p:attrName>
                                        </p:attrNameLst>
                                      </p:cBhvr>
                                      <p:tavLst>
                                        <p:tav tm="0">
                                          <p:val>
                                            <p:strVal val="1+#ppt_w/2"/>
                                          </p:val>
                                        </p:tav>
                                        <p:tav tm="100000">
                                          <p:val>
                                            <p:strVal val="#ppt_x"/>
                                          </p:val>
                                        </p:tav>
                                      </p:tavLst>
                                    </p:anim>
                                    <p:anim calcmode="lin" valueType="num">
                                      <p:cBhvr additive="base">
                                        <p:cTn id="15" dur="500" fill="hold"/>
                                        <p:tgtEl>
                                          <p:spTgt spid="34"/>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2" presetClass="entr" presetSubtype="8" fill="hold" nodeType="afterEffect">
                                  <p:stCondLst>
                                    <p:cond delay="0"/>
                                  </p:stCondLst>
                                  <p:childTnLst>
                                    <p:set>
                                      <p:cBhvr>
                                        <p:cTn id="18" dur="1" fill="hold">
                                          <p:stCondLst>
                                            <p:cond delay="0"/>
                                          </p:stCondLst>
                                        </p:cTn>
                                        <p:tgtEl>
                                          <p:spTgt spid="43"/>
                                        </p:tgtEl>
                                        <p:attrNameLst>
                                          <p:attrName>style.visibility</p:attrName>
                                        </p:attrNameLst>
                                      </p:cBhvr>
                                      <p:to>
                                        <p:strVal val="visible"/>
                                      </p:to>
                                    </p:set>
                                    <p:anim calcmode="lin" valueType="num">
                                      <p:cBhvr additive="base">
                                        <p:cTn id="19" dur="500" fill="hold"/>
                                        <p:tgtEl>
                                          <p:spTgt spid="43"/>
                                        </p:tgtEl>
                                        <p:attrNameLst>
                                          <p:attrName>ppt_x</p:attrName>
                                        </p:attrNameLst>
                                      </p:cBhvr>
                                      <p:tavLst>
                                        <p:tav tm="0">
                                          <p:val>
                                            <p:strVal val="0-#ppt_w/2"/>
                                          </p:val>
                                        </p:tav>
                                        <p:tav tm="100000">
                                          <p:val>
                                            <p:strVal val="#ppt_x"/>
                                          </p:val>
                                        </p:tav>
                                      </p:tavLst>
                                    </p:anim>
                                    <p:anim calcmode="lin" valueType="num">
                                      <p:cBhvr additive="base">
                                        <p:cTn id="20" dur="500" fill="hold"/>
                                        <p:tgtEl>
                                          <p:spTgt spid="43"/>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 presetClass="entr" presetSubtype="2" fill="hold" nodeType="afterEffect">
                                  <p:stCondLst>
                                    <p:cond delay="0"/>
                                  </p:stCondLst>
                                  <p:childTnLst>
                                    <p:set>
                                      <p:cBhvr>
                                        <p:cTn id="23" dur="1" fill="hold">
                                          <p:stCondLst>
                                            <p:cond delay="0"/>
                                          </p:stCondLst>
                                        </p:cTn>
                                        <p:tgtEl>
                                          <p:spTgt spid="37"/>
                                        </p:tgtEl>
                                        <p:attrNameLst>
                                          <p:attrName>style.visibility</p:attrName>
                                        </p:attrNameLst>
                                      </p:cBhvr>
                                      <p:to>
                                        <p:strVal val="visible"/>
                                      </p:to>
                                    </p:set>
                                    <p:anim calcmode="lin" valueType="num">
                                      <p:cBhvr additive="base">
                                        <p:cTn id="24" dur="500" fill="hold"/>
                                        <p:tgtEl>
                                          <p:spTgt spid="37"/>
                                        </p:tgtEl>
                                        <p:attrNameLst>
                                          <p:attrName>ppt_x</p:attrName>
                                        </p:attrNameLst>
                                      </p:cBhvr>
                                      <p:tavLst>
                                        <p:tav tm="0">
                                          <p:val>
                                            <p:strVal val="1+#ppt_w/2"/>
                                          </p:val>
                                        </p:tav>
                                        <p:tav tm="100000">
                                          <p:val>
                                            <p:strVal val="#ppt_x"/>
                                          </p:val>
                                        </p:tav>
                                      </p:tavLst>
                                    </p:anim>
                                    <p:anim calcmode="lin" valueType="num">
                                      <p:cBhvr additive="base">
                                        <p:cTn id="25" dur="500" fill="hold"/>
                                        <p:tgtEl>
                                          <p:spTgt spid="37"/>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 presetClass="entr" presetSubtype="8" fill="hold" nodeType="afterEffect">
                                  <p:stCondLst>
                                    <p:cond delay="0"/>
                                  </p:stCondLst>
                                  <p:childTnLst>
                                    <p:set>
                                      <p:cBhvr>
                                        <p:cTn id="28" dur="1" fill="hold">
                                          <p:stCondLst>
                                            <p:cond delay="0"/>
                                          </p:stCondLst>
                                        </p:cTn>
                                        <p:tgtEl>
                                          <p:spTgt spid="46"/>
                                        </p:tgtEl>
                                        <p:attrNameLst>
                                          <p:attrName>style.visibility</p:attrName>
                                        </p:attrNameLst>
                                      </p:cBhvr>
                                      <p:to>
                                        <p:strVal val="visible"/>
                                      </p:to>
                                    </p:set>
                                    <p:anim calcmode="lin" valueType="num">
                                      <p:cBhvr additive="base">
                                        <p:cTn id="29" dur="500" fill="hold"/>
                                        <p:tgtEl>
                                          <p:spTgt spid="46"/>
                                        </p:tgtEl>
                                        <p:attrNameLst>
                                          <p:attrName>ppt_x</p:attrName>
                                        </p:attrNameLst>
                                      </p:cBhvr>
                                      <p:tavLst>
                                        <p:tav tm="0">
                                          <p:val>
                                            <p:strVal val="0-#ppt_w/2"/>
                                          </p:val>
                                        </p:tav>
                                        <p:tav tm="100000">
                                          <p:val>
                                            <p:strVal val="#ppt_x"/>
                                          </p:val>
                                        </p:tav>
                                      </p:tavLst>
                                    </p:anim>
                                    <p:anim calcmode="lin" valueType="num">
                                      <p:cBhvr additive="base">
                                        <p:cTn id="30"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555712" y="1899074"/>
            <a:ext cx="8743988" cy="3850402"/>
            <a:chOff x="823124" y="1312200"/>
            <a:chExt cx="10209164" cy="4495592"/>
          </a:xfrm>
        </p:grpSpPr>
        <p:grpSp>
          <p:nvGrpSpPr>
            <p:cNvPr id="14" name="Group 82">
              <a:extLst>
                <a:ext uri="{FF2B5EF4-FFF2-40B4-BE49-F238E27FC236}">
                  <a16:creationId xmlns:a16="http://schemas.microsoft.com/office/drawing/2014/main" id="{15866112-3F0D-4DBE-AE27-EFD5A4344960}"/>
                </a:ext>
              </a:extLst>
            </p:cNvPr>
            <p:cNvGrpSpPr/>
            <p:nvPr/>
          </p:nvGrpSpPr>
          <p:grpSpPr>
            <a:xfrm>
              <a:off x="3919000" y="1819922"/>
              <a:ext cx="4354000" cy="3600426"/>
              <a:chOff x="1584453" y="2176969"/>
              <a:chExt cx="2535113" cy="2096347"/>
            </a:xfrm>
          </p:grpSpPr>
          <p:grpSp>
            <p:nvGrpSpPr>
              <p:cNvPr id="15" name="Group 1">
                <a:extLst>
                  <a:ext uri="{FF2B5EF4-FFF2-40B4-BE49-F238E27FC236}">
                    <a16:creationId xmlns:a16="http://schemas.microsoft.com/office/drawing/2014/main" id="{619A95B1-4A19-4890-9A1E-7CBA9D86D000}"/>
                  </a:ext>
                </a:extLst>
              </p:cNvPr>
              <p:cNvGrpSpPr/>
              <p:nvPr/>
            </p:nvGrpSpPr>
            <p:grpSpPr>
              <a:xfrm rot="16200000">
                <a:off x="3433681" y="3037373"/>
                <a:ext cx="996232" cy="375538"/>
                <a:chOff x="5127480" y="5295120"/>
                <a:chExt cx="1938631" cy="594824"/>
              </a:xfrm>
            </p:grpSpPr>
            <p:sp>
              <p:nvSpPr>
                <p:cNvPr id="34" name="Oval 5">
                  <a:extLst>
                    <a:ext uri="{FF2B5EF4-FFF2-40B4-BE49-F238E27FC236}">
                      <a16:creationId xmlns:a16="http://schemas.microsoft.com/office/drawing/2014/main" id="{0143258C-471D-4A3D-BA96-551335F4DB08}"/>
                    </a:ext>
                  </a:extLst>
                </p:cNvPr>
                <p:cNvSpPr>
                  <a:spLocks noChangeArrowheads="1"/>
                </p:cNvSpPr>
                <p:nvPr/>
              </p:nvSpPr>
              <p:spPr bwMode="auto">
                <a:xfrm>
                  <a:off x="5127480" y="5295120"/>
                  <a:ext cx="1938631" cy="594824"/>
                </a:xfrm>
                <a:prstGeom prst="ellipse">
                  <a:avLst/>
                </a:prstGeom>
                <a:solidFill>
                  <a:schemeClr val="accent6">
                    <a:lumMod val="90000"/>
                    <a:lumOff val="10000"/>
                    <a:alpha val="90000"/>
                  </a:schemeClr>
                </a:solidFill>
                <a:ln>
                  <a:noFill/>
                </a:ln>
              </p:spPr>
              <p:txBody>
                <a:bodyPr vert="horz" wrap="square" lIns="91440" tIns="45720" rIns="91440" bIns="45720" numCol="1" anchor="t" anchorCtr="0" compatLnSpc="1">
                  <a:prstTxWarp prst="textNoShape">
                    <a:avLst/>
                  </a:prstTxWarp>
                  <a:scene3d>
                    <a:camera prst="orthographicFront"/>
                    <a:lightRig rig="threePt" dir="t"/>
                  </a:scene3d>
                  <a:sp3d contourW="12700"/>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sz="160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5" name="Freeform 6">
                  <a:extLst>
                    <a:ext uri="{FF2B5EF4-FFF2-40B4-BE49-F238E27FC236}">
                      <a16:creationId xmlns:a16="http://schemas.microsoft.com/office/drawing/2014/main" id="{CCF9C33E-025A-4CB4-BAFF-EFFC4A279FBB}"/>
                    </a:ext>
                  </a:extLst>
                </p:cNvPr>
                <p:cNvSpPr>
                  <a:spLocks/>
                </p:cNvSpPr>
                <p:nvPr/>
              </p:nvSpPr>
              <p:spPr bwMode="auto">
                <a:xfrm>
                  <a:off x="5127480" y="5591805"/>
                  <a:ext cx="1938631" cy="298139"/>
                </a:xfrm>
                <a:custGeom>
                  <a:avLst/>
                  <a:gdLst>
                    <a:gd name="T0" fmla="*/ 434 w 868"/>
                    <a:gd name="T1" fmla="*/ 102 h 133"/>
                    <a:gd name="T2" fmla="*/ 868 w 868"/>
                    <a:gd name="T3" fmla="*/ 0 h 133"/>
                    <a:gd name="T4" fmla="*/ 868 w 868"/>
                    <a:gd name="T5" fmla="*/ 0 h 133"/>
                    <a:gd name="T6" fmla="*/ 434 w 868"/>
                    <a:gd name="T7" fmla="*/ 133 h 133"/>
                    <a:gd name="T8" fmla="*/ 0 w 868"/>
                    <a:gd name="T9" fmla="*/ 0 h 133"/>
                    <a:gd name="T10" fmla="*/ 0 w 868"/>
                    <a:gd name="T11" fmla="*/ 0 h 133"/>
                    <a:gd name="T12" fmla="*/ 434 w 868"/>
                    <a:gd name="T13" fmla="*/ 102 h 133"/>
                  </a:gdLst>
                  <a:ahLst/>
                  <a:cxnLst>
                    <a:cxn ang="0">
                      <a:pos x="T0" y="T1"/>
                    </a:cxn>
                    <a:cxn ang="0">
                      <a:pos x="T2" y="T3"/>
                    </a:cxn>
                    <a:cxn ang="0">
                      <a:pos x="T4" y="T5"/>
                    </a:cxn>
                    <a:cxn ang="0">
                      <a:pos x="T6" y="T7"/>
                    </a:cxn>
                    <a:cxn ang="0">
                      <a:pos x="T8" y="T9"/>
                    </a:cxn>
                    <a:cxn ang="0">
                      <a:pos x="T10" y="T11"/>
                    </a:cxn>
                    <a:cxn ang="0">
                      <a:pos x="T12" y="T13"/>
                    </a:cxn>
                  </a:cxnLst>
                  <a:rect l="0" t="0" r="r" b="b"/>
                  <a:pathLst>
                    <a:path w="868" h="133">
                      <a:moveTo>
                        <a:pt x="434" y="102"/>
                      </a:moveTo>
                      <a:cubicBezTo>
                        <a:pt x="644" y="102"/>
                        <a:pt x="821" y="59"/>
                        <a:pt x="868" y="0"/>
                      </a:cubicBezTo>
                      <a:cubicBezTo>
                        <a:pt x="868" y="0"/>
                        <a:pt x="868" y="0"/>
                        <a:pt x="868" y="0"/>
                      </a:cubicBezTo>
                      <a:cubicBezTo>
                        <a:pt x="868" y="74"/>
                        <a:pt x="674" y="133"/>
                        <a:pt x="434" y="133"/>
                      </a:cubicBezTo>
                      <a:cubicBezTo>
                        <a:pt x="194" y="133"/>
                        <a:pt x="0" y="74"/>
                        <a:pt x="0" y="0"/>
                      </a:cubicBezTo>
                      <a:cubicBezTo>
                        <a:pt x="0" y="0"/>
                        <a:pt x="0" y="0"/>
                        <a:pt x="0" y="0"/>
                      </a:cubicBezTo>
                      <a:cubicBezTo>
                        <a:pt x="47" y="59"/>
                        <a:pt x="224" y="102"/>
                        <a:pt x="434" y="102"/>
                      </a:cubicBezTo>
                      <a:close/>
                    </a:path>
                  </a:pathLst>
                </a:custGeom>
                <a:solidFill>
                  <a:schemeClr val="tx1">
                    <a:lumMod val="95000"/>
                    <a:lumOff val="5000"/>
                    <a:alpha val="15000"/>
                  </a:schemeClr>
                </a:solidFill>
                <a:ln>
                  <a:noFill/>
                </a:ln>
              </p:spPr>
              <p:txBody>
                <a:bodyPr vert="horz" wrap="square" lIns="91440" tIns="45720" rIns="91440" bIns="45720" numCol="1" anchor="t" anchorCtr="0" compatLnSpc="1">
                  <a:prstTxWarp prst="textNoShape">
                    <a:avLst/>
                  </a:prstTxWarp>
                  <a:scene3d>
                    <a:camera prst="orthographicFront"/>
                    <a:lightRig rig="threePt" dir="t"/>
                  </a:scene3d>
                  <a:sp3d contourW="12700"/>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sz="160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16" name="Group 4">
                <a:extLst>
                  <a:ext uri="{FF2B5EF4-FFF2-40B4-BE49-F238E27FC236}">
                    <a16:creationId xmlns:a16="http://schemas.microsoft.com/office/drawing/2014/main" id="{9F1BDD5A-F98A-4DD2-BE14-6B1EC6B3DB53}"/>
                  </a:ext>
                </a:extLst>
              </p:cNvPr>
              <p:cNvGrpSpPr/>
              <p:nvPr/>
            </p:nvGrpSpPr>
            <p:grpSpPr>
              <a:xfrm rot="16200000">
                <a:off x="2797324" y="2961709"/>
                <a:ext cx="1666615" cy="526121"/>
                <a:chOff x="4475937" y="4698842"/>
                <a:chExt cx="3243170" cy="833335"/>
              </a:xfrm>
            </p:grpSpPr>
            <p:sp>
              <p:nvSpPr>
                <p:cNvPr id="32" name="Oval 7">
                  <a:extLst>
                    <a:ext uri="{FF2B5EF4-FFF2-40B4-BE49-F238E27FC236}">
                      <a16:creationId xmlns:a16="http://schemas.microsoft.com/office/drawing/2014/main" id="{07D532A7-62A4-46F8-A4FF-4EBC4C4FB1E6}"/>
                    </a:ext>
                  </a:extLst>
                </p:cNvPr>
                <p:cNvSpPr>
                  <a:spLocks noChangeArrowheads="1"/>
                </p:cNvSpPr>
                <p:nvPr/>
              </p:nvSpPr>
              <p:spPr bwMode="auto">
                <a:xfrm>
                  <a:off x="4475937" y="4698842"/>
                  <a:ext cx="3243170" cy="833335"/>
                </a:xfrm>
                <a:prstGeom prst="ellipse">
                  <a:avLst/>
                </a:prstGeom>
                <a:solidFill>
                  <a:schemeClr val="accent5">
                    <a:lumMod val="90000"/>
                    <a:lumOff val="10000"/>
                    <a:alpha val="90000"/>
                  </a:schemeClr>
                </a:solidFill>
                <a:ln>
                  <a:noFill/>
                </a:ln>
              </p:spPr>
              <p:txBody>
                <a:bodyPr vert="horz" wrap="square" lIns="91440" tIns="45720" rIns="91440" bIns="45720" numCol="1" anchor="t" anchorCtr="0" compatLnSpc="1">
                  <a:prstTxWarp prst="textNoShape">
                    <a:avLst/>
                  </a:prstTxWarp>
                  <a:scene3d>
                    <a:camera prst="orthographicFront"/>
                    <a:lightRig rig="threePt" dir="t"/>
                  </a:scene3d>
                  <a:sp3d contourW="12700"/>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sz="160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3" name="Freeform 8">
                  <a:extLst>
                    <a:ext uri="{FF2B5EF4-FFF2-40B4-BE49-F238E27FC236}">
                      <a16:creationId xmlns:a16="http://schemas.microsoft.com/office/drawing/2014/main" id="{B7B73326-2D11-41E2-98D7-18C017B77A3F}"/>
                    </a:ext>
                  </a:extLst>
                </p:cNvPr>
                <p:cNvSpPr>
                  <a:spLocks/>
                </p:cNvSpPr>
                <p:nvPr/>
              </p:nvSpPr>
              <p:spPr bwMode="auto">
                <a:xfrm>
                  <a:off x="4475937" y="5116237"/>
                  <a:ext cx="3243170" cy="415940"/>
                </a:xfrm>
                <a:custGeom>
                  <a:avLst/>
                  <a:gdLst>
                    <a:gd name="T0" fmla="*/ 726 w 1452"/>
                    <a:gd name="T1" fmla="*/ 142 h 186"/>
                    <a:gd name="T2" fmla="*/ 1452 w 1452"/>
                    <a:gd name="T3" fmla="*/ 0 h 186"/>
                    <a:gd name="T4" fmla="*/ 1452 w 1452"/>
                    <a:gd name="T5" fmla="*/ 0 h 186"/>
                    <a:gd name="T6" fmla="*/ 726 w 1452"/>
                    <a:gd name="T7" fmla="*/ 186 h 186"/>
                    <a:gd name="T8" fmla="*/ 0 w 1452"/>
                    <a:gd name="T9" fmla="*/ 0 h 186"/>
                    <a:gd name="T10" fmla="*/ 0 w 1452"/>
                    <a:gd name="T11" fmla="*/ 0 h 186"/>
                    <a:gd name="T12" fmla="*/ 726 w 1452"/>
                    <a:gd name="T13" fmla="*/ 142 h 186"/>
                  </a:gdLst>
                  <a:ahLst/>
                  <a:cxnLst>
                    <a:cxn ang="0">
                      <a:pos x="T0" y="T1"/>
                    </a:cxn>
                    <a:cxn ang="0">
                      <a:pos x="T2" y="T3"/>
                    </a:cxn>
                    <a:cxn ang="0">
                      <a:pos x="T4" y="T5"/>
                    </a:cxn>
                    <a:cxn ang="0">
                      <a:pos x="T6" y="T7"/>
                    </a:cxn>
                    <a:cxn ang="0">
                      <a:pos x="T8" y="T9"/>
                    </a:cxn>
                    <a:cxn ang="0">
                      <a:pos x="T10" y="T11"/>
                    </a:cxn>
                    <a:cxn ang="0">
                      <a:pos x="T12" y="T13"/>
                    </a:cxn>
                  </a:cxnLst>
                  <a:rect l="0" t="0" r="r" b="b"/>
                  <a:pathLst>
                    <a:path w="1452" h="186">
                      <a:moveTo>
                        <a:pt x="726" y="142"/>
                      </a:moveTo>
                      <a:cubicBezTo>
                        <a:pt x="1078" y="142"/>
                        <a:pt x="1372" y="81"/>
                        <a:pt x="1452" y="0"/>
                      </a:cubicBezTo>
                      <a:cubicBezTo>
                        <a:pt x="1452" y="0"/>
                        <a:pt x="1452" y="0"/>
                        <a:pt x="1452" y="0"/>
                      </a:cubicBezTo>
                      <a:cubicBezTo>
                        <a:pt x="1452" y="103"/>
                        <a:pt x="1127" y="186"/>
                        <a:pt x="726" y="186"/>
                      </a:cubicBezTo>
                      <a:cubicBezTo>
                        <a:pt x="325" y="186"/>
                        <a:pt x="0" y="103"/>
                        <a:pt x="0" y="0"/>
                      </a:cubicBezTo>
                      <a:cubicBezTo>
                        <a:pt x="0" y="0"/>
                        <a:pt x="0" y="0"/>
                        <a:pt x="0" y="0"/>
                      </a:cubicBezTo>
                      <a:cubicBezTo>
                        <a:pt x="79" y="81"/>
                        <a:pt x="374" y="142"/>
                        <a:pt x="726" y="142"/>
                      </a:cubicBezTo>
                      <a:close/>
                    </a:path>
                  </a:pathLst>
                </a:custGeom>
                <a:solidFill>
                  <a:schemeClr val="tx1">
                    <a:lumMod val="95000"/>
                    <a:lumOff val="5000"/>
                    <a:alpha val="15000"/>
                  </a:schemeClr>
                </a:solidFill>
                <a:ln>
                  <a:noFill/>
                </a:ln>
              </p:spPr>
              <p:txBody>
                <a:bodyPr vert="horz" wrap="square" lIns="91440" tIns="45720" rIns="91440" bIns="45720" numCol="1" anchor="t" anchorCtr="0" compatLnSpc="1">
                  <a:prstTxWarp prst="textNoShape">
                    <a:avLst/>
                  </a:prstTxWarp>
                  <a:scene3d>
                    <a:camera prst="orthographicFront"/>
                    <a:lightRig rig="threePt" dir="t"/>
                  </a:scene3d>
                  <a:sp3d contourW="12700"/>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sz="160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17" name="Group 7">
                <a:extLst>
                  <a:ext uri="{FF2B5EF4-FFF2-40B4-BE49-F238E27FC236}">
                    <a16:creationId xmlns:a16="http://schemas.microsoft.com/office/drawing/2014/main" id="{56ACCCC7-E177-4369-8A64-07735F21362E}"/>
                  </a:ext>
                </a:extLst>
              </p:cNvPr>
              <p:cNvGrpSpPr/>
              <p:nvPr/>
            </p:nvGrpSpPr>
            <p:grpSpPr>
              <a:xfrm rot="16200000">
                <a:off x="2274768" y="2916718"/>
                <a:ext cx="1979011" cy="616103"/>
                <a:chOff x="4171981" y="4047299"/>
                <a:chExt cx="3851083" cy="975860"/>
              </a:xfrm>
            </p:grpSpPr>
            <p:sp>
              <p:nvSpPr>
                <p:cNvPr id="30" name="Oval 9">
                  <a:extLst>
                    <a:ext uri="{FF2B5EF4-FFF2-40B4-BE49-F238E27FC236}">
                      <a16:creationId xmlns:a16="http://schemas.microsoft.com/office/drawing/2014/main" id="{A1F05E25-EC26-4388-BB4F-116DD7268077}"/>
                    </a:ext>
                  </a:extLst>
                </p:cNvPr>
                <p:cNvSpPr>
                  <a:spLocks noChangeArrowheads="1"/>
                </p:cNvSpPr>
                <p:nvPr/>
              </p:nvSpPr>
              <p:spPr bwMode="auto">
                <a:xfrm>
                  <a:off x="4171981" y="4047299"/>
                  <a:ext cx="3851083" cy="975860"/>
                </a:xfrm>
                <a:prstGeom prst="ellipse">
                  <a:avLst/>
                </a:prstGeom>
                <a:solidFill>
                  <a:schemeClr val="accent4">
                    <a:lumMod val="90000"/>
                    <a:lumOff val="10000"/>
                    <a:alpha val="90000"/>
                  </a:schemeClr>
                </a:solidFill>
                <a:ln>
                  <a:noFill/>
                </a:ln>
              </p:spPr>
              <p:txBody>
                <a:bodyPr vert="horz" wrap="square" lIns="91440" tIns="45720" rIns="91440" bIns="45720" numCol="1" anchor="t" anchorCtr="0" compatLnSpc="1">
                  <a:prstTxWarp prst="textNoShape">
                    <a:avLst/>
                  </a:prstTxWarp>
                  <a:scene3d>
                    <a:camera prst="orthographicFront"/>
                    <a:lightRig rig="threePt" dir="t"/>
                  </a:scene3d>
                  <a:sp3d contourW="12700"/>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sz="160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1" name="Freeform 10">
                  <a:extLst>
                    <a:ext uri="{FF2B5EF4-FFF2-40B4-BE49-F238E27FC236}">
                      <a16:creationId xmlns:a16="http://schemas.microsoft.com/office/drawing/2014/main" id="{F73AC124-06E5-4A86-A9FB-F4A6E43B5EF7}"/>
                    </a:ext>
                  </a:extLst>
                </p:cNvPr>
                <p:cNvSpPr>
                  <a:spLocks/>
                </p:cNvSpPr>
                <p:nvPr/>
              </p:nvSpPr>
              <p:spPr bwMode="auto">
                <a:xfrm>
                  <a:off x="4171981" y="4533047"/>
                  <a:ext cx="3851083" cy="490112"/>
                </a:xfrm>
                <a:custGeom>
                  <a:avLst/>
                  <a:gdLst>
                    <a:gd name="T0" fmla="*/ 862 w 1724"/>
                    <a:gd name="T1" fmla="*/ 168 h 219"/>
                    <a:gd name="T2" fmla="*/ 1724 w 1724"/>
                    <a:gd name="T3" fmla="*/ 0 h 219"/>
                    <a:gd name="T4" fmla="*/ 1724 w 1724"/>
                    <a:gd name="T5" fmla="*/ 1 h 219"/>
                    <a:gd name="T6" fmla="*/ 862 w 1724"/>
                    <a:gd name="T7" fmla="*/ 219 h 219"/>
                    <a:gd name="T8" fmla="*/ 0 w 1724"/>
                    <a:gd name="T9" fmla="*/ 1 h 219"/>
                    <a:gd name="T10" fmla="*/ 0 w 1724"/>
                    <a:gd name="T11" fmla="*/ 0 h 219"/>
                    <a:gd name="T12" fmla="*/ 862 w 1724"/>
                    <a:gd name="T13" fmla="*/ 168 h 219"/>
                  </a:gdLst>
                  <a:ahLst/>
                  <a:cxnLst>
                    <a:cxn ang="0">
                      <a:pos x="T0" y="T1"/>
                    </a:cxn>
                    <a:cxn ang="0">
                      <a:pos x="T2" y="T3"/>
                    </a:cxn>
                    <a:cxn ang="0">
                      <a:pos x="T4" y="T5"/>
                    </a:cxn>
                    <a:cxn ang="0">
                      <a:pos x="T6" y="T7"/>
                    </a:cxn>
                    <a:cxn ang="0">
                      <a:pos x="T8" y="T9"/>
                    </a:cxn>
                    <a:cxn ang="0">
                      <a:pos x="T10" y="T11"/>
                    </a:cxn>
                    <a:cxn ang="0">
                      <a:pos x="T12" y="T13"/>
                    </a:cxn>
                  </a:cxnLst>
                  <a:rect l="0" t="0" r="r" b="b"/>
                  <a:pathLst>
                    <a:path w="1724" h="219">
                      <a:moveTo>
                        <a:pt x="862" y="168"/>
                      </a:moveTo>
                      <a:cubicBezTo>
                        <a:pt x="1280" y="168"/>
                        <a:pt x="1630" y="96"/>
                        <a:pt x="1724" y="0"/>
                      </a:cubicBezTo>
                      <a:cubicBezTo>
                        <a:pt x="1724" y="1"/>
                        <a:pt x="1724" y="1"/>
                        <a:pt x="1724" y="1"/>
                      </a:cubicBezTo>
                      <a:cubicBezTo>
                        <a:pt x="1724" y="121"/>
                        <a:pt x="1338" y="219"/>
                        <a:pt x="862" y="219"/>
                      </a:cubicBezTo>
                      <a:cubicBezTo>
                        <a:pt x="386" y="219"/>
                        <a:pt x="0" y="121"/>
                        <a:pt x="0" y="1"/>
                      </a:cubicBezTo>
                      <a:cubicBezTo>
                        <a:pt x="0" y="1"/>
                        <a:pt x="0" y="1"/>
                        <a:pt x="0" y="0"/>
                      </a:cubicBezTo>
                      <a:cubicBezTo>
                        <a:pt x="94" y="96"/>
                        <a:pt x="444" y="168"/>
                        <a:pt x="862" y="168"/>
                      </a:cubicBezTo>
                      <a:close/>
                    </a:path>
                  </a:pathLst>
                </a:custGeom>
                <a:solidFill>
                  <a:schemeClr val="tx1">
                    <a:lumMod val="95000"/>
                    <a:lumOff val="5000"/>
                    <a:alpha val="15000"/>
                  </a:schemeClr>
                </a:solidFill>
                <a:ln>
                  <a:noFill/>
                </a:ln>
              </p:spPr>
              <p:txBody>
                <a:bodyPr vert="horz" wrap="square" lIns="91440" tIns="45720" rIns="91440" bIns="45720" numCol="1" anchor="t" anchorCtr="0" compatLnSpc="1">
                  <a:prstTxWarp prst="textNoShape">
                    <a:avLst/>
                  </a:prstTxWarp>
                  <a:scene3d>
                    <a:camera prst="orthographicFront"/>
                    <a:lightRig rig="threePt" dir="t"/>
                  </a:scene3d>
                  <a:sp3d contourW="12700"/>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sz="160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18" name="Group 10">
                <a:extLst>
                  <a:ext uri="{FF2B5EF4-FFF2-40B4-BE49-F238E27FC236}">
                    <a16:creationId xmlns:a16="http://schemas.microsoft.com/office/drawing/2014/main" id="{2D43E0B6-056C-439A-BAA4-620D13C172B5}"/>
                  </a:ext>
                </a:extLst>
              </p:cNvPr>
              <p:cNvGrpSpPr/>
              <p:nvPr/>
            </p:nvGrpSpPr>
            <p:grpSpPr>
              <a:xfrm rot="16200000">
                <a:off x="1804754" y="2875773"/>
                <a:ext cx="2096347" cy="698740"/>
                <a:chOff x="4057088" y="3330311"/>
                <a:chExt cx="4079414" cy="1106751"/>
              </a:xfrm>
            </p:grpSpPr>
            <p:sp>
              <p:nvSpPr>
                <p:cNvPr id="28" name="Oval 11">
                  <a:extLst>
                    <a:ext uri="{FF2B5EF4-FFF2-40B4-BE49-F238E27FC236}">
                      <a16:creationId xmlns:a16="http://schemas.microsoft.com/office/drawing/2014/main" id="{0BFF6DB2-F4B0-4F64-92F5-C30431BA6707}"/>
                    </a:ext>
                  </a:extLst>
                </p:cNvPr>
                <p:cNvSpPr>
                  <a:spLocks noChangeArrowheads="1"/>
                </p:cNvSpPr>
                <p:nvPr/>
              </p:nvSpPr>
              <p:spPr bwMode="auto">
                <a:xfrm>
                  <a:off x="4057088" y="3330311"/>
                  <a:ext cx="4079414" cy="1106751"/>
                </a:xfrm>
                <a:prstGeom prst="ellipse">
                  <a:avLst/>
                </a:prstGeom>
                <a:solidFill>
                  <a:schemeClr val="accent5">
                    <a:lumMod val="90000"/>
                    <a:lumOff val="10000"/>
                    <a:alpha val="90000"/>
                  </a:schemeClr>
                </a:solidFill>
                <a:ln>
                  <a:noFill/>
                </a:ln>
                <a:effectLst/>
              </p:spPr>
              <p:txBody>
                <a:bodyPr vert="horz" wrap="square" lIns="91440" tIns="45720" rIns="91440" bIns="45720" numCol="1" anchor="t" anchorCtr="0" compatLnSpc="1">
                  <a:prstTxWarp prst="textNoShape">
                    <a:avLst/>
                  </a:prstTxWarp>
                  <a:scene3d>
                    <a:camera prst="orthographicFront"/>
                    <a:lightRig rig="threePt" dir="t"/>
                  </a:scene3d>
                  <a:sp3d contourW="12700"/>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sz="160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9" name="Freeform 12">
                  <a:extLst>
                    <a:ext uri="{FF2B5EF4-FFF2-40B4-BE49-F238E27FC236}">
                      <a16:creationId xmlns:a16="http://schemas.microsoft.com/office/drawing/2014/main" id="{826B6DA9-1A29-4C24-ADA0-4F9D97EBFBEC}"/>
                    </a:ext>
                  </a:extLst>
                </p:cNvPr>
                <p:cNvSpPr>
                  <a:spLocks/>
                </p:cNvSpPr>
                <p:nvPr/>
              </p:nvSpPr>
              <p:spPr bwMode="auto">
                <a:xfrm>
                  <a:off x="4057088" y="3884413"/>
                  <a:ext cx="4079414" cy="552648"/>
                </a:xfrm>
                <a:custGeom>
                  <a:avLst/>
                  <a:gdLst>
                    <a:gd name="T0" fmla="*/ 913 w 1826"/>
                    <a:gd name="T1" fmla="*/ 189 h 248"/>
                    <a:gd name="T2" fmla="*/ 0 w 1826"/>
                    <a:gd name="T3" fmla="*/ 0 h 248"/>
                    <a:gd name="T4" fmla="*/ 0 w 1826"/>
                    <a:gd name="T5" fmla="*/ 0 h 248"/>
                    <a:gd name="T6" fmla="*/ 913 w 1826"/>
                    <a:gd name="T7" fmla="*/ 248 h 248"/>
                    <a:gd name="T8" fmla="*/ 1826 w 1826"/>
                    <a:gd name="T9" fmla="*/ 0 h 248"/>
                    <a:gd name="T10" fmla="*/ 1826 w 1826"/>
                    <a:gd name="T11" fmla="*/ 0 h 248"/>
                    <a:gd name="T12" fmla="*/ 913 w 1826"/>
                    <a:gd name="T13" fmla="*/ 189 h 248"/>
                  </a:gdLst>
                  <a:ahLst/>
                  <a:cxnLst>
                    <a:cxn ang="0">
                      <a:pos x="T0" y="T1"/>
                    </a:cxn>
                    <a:cxn ang="0">
                      <a:pos x="T2" y="T3"/>
                    </a:cxn>
                    <a:cxn ang="0">
                      <a:pos x="T4" y="T5"/>
                    </a:cxn>
                    <a:cxn ang="0">
                      <a:pos x="T6" y="T7"/>
                    </a:cxn>
                    <a:cxn ang="0">
                      <a:pos x="T8" y="T9"/>
                    </a:cxn>
                    <a:cxn ang="0">
                      <a:pos x="T10" y="T11"/>
                    </a:cxn>
                    <a:cxn ang="0">
                      <a:pos x="T12" y="T13"/>
                    </a:cxn>
                  </a:cxnLst>
                  <a:rect l="0" t="0" r="r" b="b"/>
                  <a:pathLst>
                    <a:path w="1826" h="248">
                      <a:moveTo>
                        <a:pt x="913" y="189"/>
                      </a:moveTo>
                      <a:cubicBezTo>
                        <a:pt x="471" y="189"/>
                        <a:pt x="100" y="109"/>
                        <a:pt x="0" y="0"/>
                      </a:cubicBezTo>
                      <a:cubicBezTo>
                        <a:pt x="0" y="0"/>
                        <a:pt x="0" y="0"/>
                        <a:pt x="0" y="0"/>
                      </a:cubicBezTo>
                      <a:cubicBezTo>
                        <a:pt x="0" y="137"/>
                        <a:pt x="409" y="248"/>
                        <a:pt x="913" y="248"/>
                      </a:cubicBezTo>
                      <a:cubicBezTo>
                        <a:pt x="1417" y="248"/>
                        <a:pt x="1826" y="137"/>
                        <a:pt x="1826" y="0"/>
                      </a:cubicBezTo>
                      <a:cubicBezTo>
                        <a:pt x="1826" y="0"/>
                        <a:pt x="1826" y="0"/>
                        <a:pt x="1826" y="0"/>
                      </a:cubicBezTo>
                      <a:cubicBezTo>
                        <a:pt x="1726" y="109"/>
                        <a:pt x="1355" y="189"/>
                        <a:pt x="913" y="189"/>
                      </a:cubicBezTo>
                      <a:close/>
                    </a:path>
                  </a:pathLst>
                </a:custGeom>
                <a:solidFill>
                  <a:schemeClr val="tx1">
                    <a:lumMod val="95000"/>
                    <a:lumOff val="5000"/>
                    <a:alpha val="15000"/>
                  </a:schemeClr>
                </a:solidFill>
                <a:ln>
                  <a:noFill/>
                </a:ln>
              </p:spPr>
              <p:txBody>
                <a:bodyPr vert="horz" wrap="square" lIns="91440" tIns="45720" rIns="91440" bIns="45720" numCol="1" anchor="t" anchorCtr="0" compatLnSpc="1">
                  <a:prstTxWarp prst="textNoShape">
                    <a:avLst/>
                  </a:prstTxWarp>
                  <a:scene3d>
                    <a:camera prst="orthographicFront"/>
                    <a:lightRig rig="threePt" dir="t"/>
                  </a:scene3d>
                  <a:sp3d contourW="12700"/>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sz="160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19" name="Group 13">
                <a:extLst>
                  <a:ext uri="{FF2B5EF4-FFF2-40B4-BE49-F238E27FC236}">
                    <a16:creationId xmlns:a16="http://schemas.microsoft.com/office/drawing/2014/main" id="{B7F3574B-E10C-444C-A351-DDC2245D2B70}"/>
                  </a:ext>
                </a:extLst>
              </p:cNvPr>
              <p:cNvGrpSpPr/>
              <p:nvPr/>
            </p:nvGrpSpPr>
            <p:grpSpPr>
              <a:xfrm rot="16200000">
                <a:off x="1480079" y="2916256"/>
                <a:ext cx="1979013" cy="617021"/>
                <a:chOff x="4171981" y="2787843"/>
                <a:chExt cx="3851085" cy="977315"/>
              </a:xfrm>
            </p:grpSpPr>
            <p:sp>
              <p:nvSpPr>
                <p:cNvPr id="26" name="Oval 13">
                  <a:extLst>
                    <a:ext uri="{FF2B5EF4-FFF2-40B4-BE49-F238E27FC236}">
                      <a16:creationId xmlns:a16="http://schemas.microsoft.com/office/drawing/2014/main" id="{11DC99F6-47BA-4EE5-B09B-51AA6C6DBC21}"/>
                    </a:ext>
                  </a:extLst>
                </p:cNvPr>
                <p:cNvSpPr>
                  <a:spLocks noChangeArrowheads="1"/>
                </p:cNvSpPr>
                <p:nvPr/>
              </p:nvSpPr>
              <p:spPr bwMode="auto">
                <a:xfrm>
                  <a:off x="4171981" y="2787843"/>
                  <a:ext cx="3851083" cy="977314"/>
                </a:xfrm>
                <a:prstGeom prst="ellipse">
                  <a:avLst/>
                </a:prstGeom>
                <a:solidFill>
                  <a:schemeClr val="accent4">
                    <a:lumMod val="90000"/>
                    <a:lumOff val="10000"/>
                    <a:alpha val="90000"/>
                  </a:schemeClr>
                </a:solidFill>
                <a:ln>
                  <a:noFill/>
                </a:ln>
              </p:spPr>
              <p:txBody>
                <a:bodyPr vert="horz" wrap="square" lIns="91440" tIns="45720" rIns="91440" bIns="45720" numCol="1" anchor="t" anchorCtr="0" compatLnSpc="1">
                  <a:prstTxWarp prst="textNoShape">
                    <a:avLst/>
                  </a:prstTxWarp>
                  <a:scene3d>
                    <a:camera prst="orthographicFront"/>
                    <a:lightRig rig="threePt" dir="t"/>
                  </a:scene3d>
                  <a:sp3d contourW="12700"/>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sz="160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7" name="Freeform 14">
                  <a:extLst>
                    <a:ext uri="{FF2B5EF4-FFF2-40B4-BE49-F238E27FC236}">
                      <a16:creationId xmlns:a16="http://schemas.microsoft.com/office/drawing/2014/main" id="{C59A68C4-AEAB-43A7-9F8D-493947A07576}"/>
                    </a:ext>
                  </a:extLst>
                </p:cNvPr>
                <p:cNvSpPr>
                  <a:spLocks/>
                </p:cNvSpPr>
                <p:nvPr/>
              </p:nvSpPr>
              <p:spPr bwMode="auto">
                <a:xfrm>
                  <a:off x="4171983" y="3276501"/>
                  <a:ext cx="3851083" cy="488657"/>
                </a:xfrm>
                <a:custGeom>
                  <a:avLst/>
                  <a:gdLst>
                    <a:gd name="T0" fmla="*/ 862 w 1724"/>
                    <a:gd name="T1" fmla="*/ 167 h 219"/>
                    <a:gd name="T2" fmla="*/ 0 w 1724"/>
                    <a:gd name="T3" fmla="*/ 0 h 219"/>
                    <a:gd name="T4" fmla="*/ 0 w 1724"/>
                    <a:gd name="T5" fmla="*/ 0 h 219"/>
                    <a:gd name="T6" fmla="*/ 862 w 1724"/>
                    <a:gd name="T7" fmla="*/ 219 h 219"/>
                    <a:gd name="T8" fmla="*/ 1724 w 1724"/>
                    <a:gd name="T9" fmla="*/ 0 h 219"/>
                    <a:gd name="T10" fmla="*/ 1724 w 1724"/>
                    <a:gd name="T11" fmla="*/ 0 h 219"/>
                    <a:gd name="T12" fmla="*/ 862 w 1724"/>
                    <a:gd name="T13" fmla="*/ 167 h 219"/>
                  </a:gdLst>
                  <a:ahLst/>
                  <a:cxnLst>
                    <a:cxn ang="0">
                      <a:pos x="T0" y="T1"/>
                    </a:cxn>
                    <a:cxn ang="0">
                      <a:pos x="T2" y="T3"/>
                    </a:cxn>
                    <a:cxn ang="0">
                      <a:pos x="T4" y="T5"/>
                    </a:cxn>
                    <a:cxn ang="0">
                      <a:pos x="T6" y="T7"/>
                    </a:cxn>
                    <a:cxn ang="0">
                      <a:pos x="T8" y="T9"/>
                    </a:cxn>
                    <a:cxn ang="0">
                      <a:pos x="T10" y="T11"/>
                    </a:cxn>
                    <a:cxn ang="0">
                      <a:pos x="T12" y="T13"/>
                    </a:cxn>
                  </a:cxnLst>
                  <a:rect l="0" t="0" r="r" b="b"/>
                  <a:pathLst>
                    <a:path w="1724" h="219">
                      <a:moveTo>
                        <a:pt x="862" y="167"/>
                      </a:moveTo>
                      <a:cubicBezTo>
                        <a:pt x="444" y="167"/>
                        <a:pt x="94" y="96"/>
                        <a:pt x="0" y="0"/>
                      </a:cubicBezTo>
                      <a:cubicBezTo>
                        <a:pt x="0" y="0"/>
                        <a:pt x="0" y="0"/>
                        <a:pt x="0" y="0"/>
                      </a:cubicBezTo>
                      <a:cubicBezTo>
                        <a:pt x="0" y="121"/>
                        <a:pt x="386" y="219"/>
                        <a:pt x="862" y="219"/>
                      </a:cubicBezTo>
                      <a:cubicBezTo>
                        <a:pt x="1338" y="219"/>
                        <a:pt x="1724" y="121"/>
                        <a:pt x="1724" y="0"/>
                      </a:cubicBezTo>
                      <a:cubicBezTo>
                        <a:pt x="1724" y="0"/>
                        <a:pt x="1724" y="0"/>
                        <a:pt x="1724" y="0"/>
                      </a:cubicBezTo>
                      <a:cubicBezTo>
                        <a:pt x="1630" y="96"/>
                        <a:pt x="1280" y="167"/>
                        <a:pt x="862" y="167"/>
                      </a:cubicBezTo>
                      <a:close/>
                    </a:path>
                  </a:pathLst>
                </a:custGeom>
                <a:solidFill>
                  <a:schemeClr val="tx1">
                    <a:lumMod val="95000"/>
                    <a:lumOff val="5000"/>
                    <a:alpha val="15000"/>
                  </a:schemeClr>
                </a:solidFill>
                <a:ln>
                  <a:noFill/>
                </a:ln>
              </p:spPr>
              <p:txBody>
                <a:bodyPr vert="horz" wrap="square" lIns="91440" tIns="45720" rIns="91440" bIns="45720" numCol="1" anchor="t" anchorCtr="0" compatLnSpc="1">
                  <a:prstTxWarp prst="textNoShape">
                    <a:avLst/>
                  </a:prstTxWarp>
                  <a:scene3d>
                    <a:camera prst="orthographicFront"/>
                    <a:lightRig rig="threePt" dir="t"/>
                  </a:scene3d>
                  <a:sp3d contourW="12700"/>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sz="160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20" name="Group 16">
                <a:extLst>
                  <a:ext uri="{FF2B5EF4-FFF2-40B4-BE49-F238E27FC236}">
                    <a16:creationId xmlns:a16="http://schemas.microsoft.com/office/drawing/2014/main" id="{D28BE11A-EF12-416D-8742-B8A49C590061}"/>
                  </a:ext>
                </a:extLst>
              </p:cNvPr>
              <p:cNvGrpSpPr/>
              <p:nvPr/>
            </p:nvGrpSpPr>
            <p:grpSpPr>
              <a:xfrm rot="16200000">
                <a:off x="1269920" y="2961250"/>
                <a:ext cx="1666615" cy="527039"/>
                <a:chOff x="4475937" y="2278826"/>
                <a:chExt cx="3243170" cy="834790"/>
              </a:xfrm>
            </p:grpSpPr>
            <p:sp>
              <p:nvSpPr>
                <p:cNvPr id="24" name="Oval 15">
                  <a:extLst>
                    <a:ext uri="{FF2B5EF4-FFF2-40B4-BE49-F238E27FC236}">
                      <a16:creationId xmlns:a16="http://schemas.microsoft.com/office/drawing/2014/main" id="{DB1078C4-FAFB-439B-BCD1-048E44A05689}"/>
                    </a:ext>
                  </a:extLst>
                </p:cNvPr>
                <p:cNvSpPr>
                  <a:spLocks noChangeArrowheads="1"/>
                </p:cNvSpPr>
                <p:nvPr/>
              </p:nvSpPr>
              <p:spPr bwMode="auto">
                <a:xfrm>
                  <a:off x="4475937" y="2278826"/>
                  <a:ext cx="3243170" cy="834789"/>
                </a:xfrm>
                <a:prstGeom prst="ellipse">
                  <a:avLst/>
                </a:prstGeom>
                <a:solidFill>
                  <a:schemeClr val="accent5">
                    <a:lumMod val="90000"/>
                    <a:lumOff val="10000"/>
                    <a:alpha val="90000"/>
                  </a:schemeClr>
                </a:solidFill>
                <a:ln>
                  <a:noFill/>
                </a:ln>
                <a:effectLst/>
              </p:spPr>
              <p:txBody>
                <a:bodyPr vert="horz" wrap="square" lIns="91440" tIns="45720" rIns="91440" bIns="45720" numCol="1" anchor="t" anchorCtr="0" compatLnSpc="1">
                  <a:prstTxWarp prst="textNoShape">
                    <a:avLst/>
                  </a:prstTxWarp>
                  <a:scene3d>
                    <a:camera prst="orthographicFront"/>
                    <a:lightRig rig="threePt" dir="t"/>
                  </a:scene3d>
                  <a:sp3d contourW="12700"/>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sz="160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5" name="Freeform 16">
                  <a:extLst>
                    <a:ext uri="{FF2B5EF4-FFF2-40B4-BE49-F238E27FC236}">
                      <a16:creationId xmlns:a16="http://schemas.microsoft.com/office/drawing/2014/main" id="{0E4CF764-6F87-413D-B4BF-EDD29BCE3E0B}"/>
                    </a:ext>
                  </a:extLst>
                </p:cNvPr>
                <p:cNvSpPr>
                  <a:spLocks/>
                </p:cNvSpPr>
                <p:nvPr/>
              </p:nvSpPr>
              <p:spPr bwMode="auto">
                <a:xfrm>
                  <a:off x="4475937" y="2696221"/>
                  <a:ext cx="3243170" cy="417395"/>
                </a:xfrm>
                <a:custGeom>
                  <a:avLst/>
                  <a:gdLst>
                    <a:gd name="T0" fmla="*/ 726 w 1452"/>
                    <a:gd name="T1" fmla="*/ 143 h 187"/>
                    <a:gd name="T2" fmla="*/ 0 w 1452"/>
                    <a:gd name="T3" fmla="*/ 0 h 187"/>
                    <a:gd name="T4" fmla="*/ 0 w 1452"/>
                    <a:gd name="T5" fmla="*/ 0 h 187"/>
                    <a:gd name="T6" fmla="*/ 726 w 1452"/>
                    <a:gd name="T7" fmla="*/ 187 h 187"/>
                    <a:gd name="T8" fmla="*/ 1452 w 1452"/>
                    <a:gd name="T9" fmla="*/ 0 h 187"/>
                    <a:gd name="T10" fmla="*/ 1452 w 1452"/>
                    <a:gd name="T11" fmla="*/ 0 h 187"/>
                    <a:gd name="T12" fmla="*/ 726 w 1452"/>
                    <a:gd name="T13" fmla="*/ 143 h 187"/>
                  </a:gdLst>
                  <a:ahLst/>
                  <a:cxnLst>
                    <a:cxn ang="0">
                      <a:pos x="T0" y="T1"/>
                    </a:cxn>
                    <a:cxn ang="0">
                      <a:pos x="T2" y="T3"/>
                    </a:cxn>
                    <a:cxn ang="0">
                      <a:pos x="T4" y="T5"/>
                    </a:cxn>
                    <a:cxn ang="0">
                      <a:pos x="T6" y="T7"/>
                    </a:cxn>
                    <a:cxn ang="0">
                      <a:pos x="T8" y="T9"/>
                    </a:cxn>
                    <a:cxn ang="0">
                      <a:pos x="T10" y="T11"/>
                    </a:cxn>
                    <a:cxn ang="0">
                      <a:pos x="T12" y="T13"/>
                    </a:cxn>
                  </a:cxnLst>
                  <a:rect l="0" t="0" r="r" b="b"/>
                  <a:pathLst>
                    <a:path w="1452" h="187">
                      <a:moveTo>
                        <a:pt x="726" y="143"/>
                      </a:moveTo>
                      <a:cubicBezTo>
                        <a:pt x="374" y="143"/>
                        <a:pt x="79" y="82"/>
                        <a:pt x="0" y="0"/>
                      </a:cubicBezTo>
                      <a:cubicBezTo>
                        <a:pt x="0" y="0"/>
                        <a:pt x="0" y="0"/>
                        <a:pt x="0" y="0"/>
                      </a:cubicBezTo>
                      <a:cubicBezTo>
                        <a:pt x="0" y="103"/>
                        <a:pt x="325" y="187"/>
                        <a:pt x="726" y="187"/>
                      </a:cubicBezTo>
                      <a:cubicBezTo>
                        <a:pt x="1127" y="187"/>
                        <a:pt x="1452" y="103"/>
                        <a:pt x="1452" y="0"/>
                      </a:cubicBezTo>
                      <a:cubicBezTo>
                        <a:pt x="1452" y="0"/>
                        <a:pt x="1452" y="0"/>
                        <a:pt x="1452" y="0"/>
                      </a:cubicBezTo>
                      <a:cubicBezTo>
                        <a:pt x="1372" y="82"/>
                        <a:pt x="1078" y="143"/>
                        <a:pt x="726" y="143"/>
                      </a:cubicBezTo>
                      <a:close/>
                    </a:path>
                  </a:pathLst>
                </a:custGeom>
                <a:solidFill>
                  <a:schemeClr val="tx1">
                    <a:lumMod val="95000"/>
                    <a:lumOff val="5000"/>
                    <a:alpha val="15000"/>
                  </a:schemeClr>
                </a:solidFill>
                <a:ln>
                  <a:noFill/>
                </a:ln>
              </p:spPr>
              <p:txBody>
                <a:bodyPr vert="horz" wrap="square" lIns="91440" tIns="45720" rIns="91440" bIns="45720" numCol="1" anchor="t" anchorCtr="0" compatLnSpc="1">
                  <a:prstTxWarp prst="textNoShape">
                    <a:avLst/>
                  </a:prstTxWarp>
                  <a:scene3d>
                    <a:camera prst="orthographicFront"/>
                    <a:lightRig rig="threePt" dir="t"/>
                  </a:scene3d>
                  <a:sp3d contourW="12700"/>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sz="160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21" name="Group 19">
                <a:extLst>
                  <a:ext uri="{FF2B5EF4-FFF2-40B4-BE49-F238E27FC236}">
                    <a16:creationId xmlns:a16="http://schemas.microsoft.com/office/drawing/2014/main" id="{8ADB9DE3-76DA-4BD6-90C9-29ACAD0FAEC0}"/>
                  </a:ext>
                </a:extLst>
              </p:cNvPr>
              <p:cNvGrpSpPr/>
              <p:nvPr/>
            </p:nvGrpSpPr>
            <p:grpSpPr>
              <a:xfrm rot="16200000">
                <a:off x="1268597" y="3042883"/>
                <a:ext cx="996232" cy="364520"/>
                <a:chOff x="5127480" y="1874520"/>
                <a:chExt cx="1938631" cy="577372"/>
              </a:xfrm>
            </p:grpSpPr>
            <p:sp>
              <p:nvSpPr>
                <p:cNvPr id="22" name="Oval 17">
                  <a:extLst>
                    <a:ext uri="{FF2B5EF4-FFF2-40B4-BE49-F238E27FC236}">
                      <a16:creationId xmlns:a16="http://schemas.microsoft.com/office/drawing/2014/main" id="{88F6E24F-DCC0-4019-AEFD-61221B17D056}"/>
                    </a:ext>
                  </a:extLst>
                </p:cNvPr>
                <p:cNvSpPr>
                  <a:spLocks noChangeArrowheads="1"/>
                </p:cNvSpPr>
                <p:nvPr/>
              </p:nvSpPr>
              <p:spPr bwMode="auto">
                <a:xfrm>
                  <a:off x="5127480" y="1874520"/>
                  <a:ext cx="1938631" cy="577372"/>
                </a:xfrm>
                <a:prstGeom prst="ellipse">
                  <a:avLst/>
                </a:prstGeom>
                <a:solidFill>
                  <a:schemeClr val="accent6">
                    <a:lumMod val="90000"/>
                    <a:lumOff val="10000"/>
                    <a:alpha val="90000"/>
                  </a:schemeClr>
                </a:solidFill>
                <a:ln>
                  <a:noFill/>
                </a:ln>
              </p:spPr>
              <p:txBody>
                <a:bodyPr vert="horz" wrap="square" lIns="91440" tIns="45720" rIns="91440" bIns="45720" numCol="1" anchor="t" anchorCtr="0" compatLnSpc="1">
                  <a:prstTxWarp prst="textNoShape">
                    <a:avLst/>
                  </a:prstTxWarp>
                  <a:scene3d>
                    <a:camera prst="orthographicFront"/>
                    <a:lightRig rig="threePt" dir="t"/>
                  </a:scene3d>
                  <a:sp3d contourW="12700"/>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sz="160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3" name="Freeform 18">
                  <a:extLst>
                    <a:ext uri="{FF2B5EF4-FFF2-40B4-BE49-F238E27FC236}">
                      <a16:creationId xmlns:a16="http://schemas.microsoft.com/office/drawing/2014/main" id="{F604B74C-EBC2-4E81-9A02-F626656D1ECF}"/>
                    </a:ext>
                  </a:extLst>
                </p:cNvPr>
                <p:cNvSpPr>
                  <a:spLocks/>
                </p:cNvSpPr>
                <p:nvPr/>
              </p:nvSpPr>
              <p:spPr bwMode="auto">
                <a:xfrm>
                  <a:off x="5127480" y="2162479"/>
                  <a:ext cx="1938631" cy="289413"/>
                </a:xfrm>
                <a:custGeom>
                  <a:avLst/>
                  <a:gdLst>
                    <a:gd name="T0" fmla="*/ 434 w 868"/>
                    <a:gd name="T1" fmla="*/ 100 h 130"/>
                    <a:gd name="T2" fmla="*/ 0 w 868"/>
                    <a:gd name="T3" fmla="*/ 0 h 130"/>
                    <a:gd name="T4" fmla="*/ 0 w 868"/>
                    <a:gd name="T5" fmla="*/ 1 h 130"/>
                    <a:gd name="T6" fmla="*/ 434 w 868"/>
                    <a:gd name="T7" fmla="*/ 130 h 130"/>
                    <a:gd name="T8" fmla="*/ 868 w 868"/>
                    <a:gd name="T9" fmla="*/ 1 h 130"/>
                    <a:gd name="T10" fmla="*/ 868 w 868"/>
                    <a:gd name="T11" fmla="*/ 0 h 130"/>
                    <a:gd name="T12" fmla="*/ 434 w 868"/>
                    <a:gd name="T13" fmla="*/ 100 h 130"/>
                  </a:gdLst>
                  <a:ahLst/>
                  <a:cxnLst>
                    <a:cxn ang="0">
                      <a:pos x="T0" y="T1"/>
                    </a:cxn>
                    <a:cxn ang="0">
                      <a:pos x="T2" y="T3"/>
                    </a:cxn>
                    <a:cxn ang="0">
                      <a:pos x="T4" y="T5"/>
                    </a:cxn>
                    <a:cxn ang="0">
                      <a:pos x="T6" y="T7"/>
                    </a:cxn>
                    <a:cxn ang="0">
                      <a:pos x="T8" y="T9"/>
                    </a:cxn>
                    <a:cxn ang="0">
                      <a:pos x="T10" y="T11"/>
                    </a:cxn>
                    <a:cxn ang="0">
                      <a:pos x="T12" y="T13"/>
                    </a:cxn>
                  </a:cxnLst>
                  <a:rect l="0" t="0" r="r" b="b"/>
                  <a:pathLst>
                    <a:path w="868" h="130">
                      <a:moveTo>
                        <a:pt x="434" y="100"/>
                      </a:moveTo>
                      <a:cubicBezTo>
                        <a:pt x="224" y="100"/>
                        <a:pt x="47" y="57"/>
                        <a:pt x="0" y="0"/>
                      </a:cubicBezTo>
                      <a:cubicBezTo>
                        <a:pt x="0" y="0"/>
                        <a:pt x="0" y="0"/>
                        <a:pt x="0" y="1"/>
                      </a:cubicBezTo>
                      <a:cubicBezTo>
                        <a:pt x="0" y="72"/>
                        <a:pt x="194" y="130"/>
                        <a:pt x="434" y="130"/>
                      </a:cubicBezTo>
                      <a:cubicBezTo>
                        <a:pt x="674" y="130"/>
                        <a:pt x="868" y="72"/>
                        <a:pt x="868" y="1"/>
                      </a:cubicBezTo>
                      <a:cubicBezTo>
                        <a:pt x="868" y="0"/>
                        <a:pt x="868" y="0"/>
                        <a:pt x="868" y="0"/>
                      </a:cubicBezTo>
                      <a:cubicBezTo>
                        <a:pt x="821" y="57"/>
                        <a:pt x="644" y="100"/>
                        <a:pt x="434" y="100"/>
                      </a:cubicBezTo>
                      <a:close/>
                    </a:path>
                  </a:pathLst>
                </a:custGeom>
                <a:solidFill>
                  <a:schemeClr val="tx1">
                    <a:lumMod val="95000"/>
                    <a:lumOff val="5000"/>
                    <a:alpha val="15000"/>
                  </a:schemeClr>
                </a:solidFill>
                <a:ln>
                  <a:noFill/>
                </a:ln>
              </p:spPr>
              <p:txBody>
                <a:bodyPr vert="horz" wrap="square" lIns="91440" tIns="45720" rIns="91440" bIns="45720" numCol="1" anchor="t" anchorCtr="0" compatLnSpc="1">
                  <a:prstTxWarp prst="textNoShape">
                    <a:avLst/>
                  </a:prstTxWarp>
                  <a:scene3d>
                    <a:camera prst="orthographicFront"/>
                    <a:lightRig rig="threePt" dir="t"/>
                  </a:scene3d>
                  <a:sp3d contourW="12700"/>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id-ID" sz="160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sp>
          <p:nvSpPr>
            <p:cNvPr id="6" name="任意多边形: 形状 5">
              <a:extLst>
                <a:ext uri="{FF2B5EF4-FFF2-40B4-BE49-F238E27FC236}">
                  <a16:creationId xmlns:a16="http://schemas.microsoft.com/office/drawing/2014/main" id="{48C68764-808E-4463-A09F-1CF416338B35}"/>
                </a:ext>
              </a:extLst>
            </p:cNvPr>
            <p:cNvSpPr/>
            <p:nvPr/>
          </p:nvSpPr>
          <p:spPr>
            <a:xfrm>
              <a:off x="2778711" y="3613212"/>
              <a:ext cx="1384916" cy="919135"/>
            </a:xfrm>
            <a:custGeom>
              <a:avLst/>
              <a:gdLst>
                <a:gd name="connsiteX0" fmla="*/ 1384916 w 1384916"/>
                <a:gd name="connsiteY0" fmla="*/ 0 h 1402671"/>
                <a:gd name="connsiteX1" fmla="*/ 781235 w 1384916"/>
                <a:gd name="connsiteY1" fmla="*/ 1402671 h 1402671"/>
                <a:gd name="connsiteX2" fmla="*/ 0 w 1384916"/>
                <a:gd name="connsiteY2" fmla="*/ 1402671 h 1402671"/>
              </a:gdLst>
              <a:ahLst/>
              <a:cxnLst>
                <a:cxn ang="0">
                  <a:pos x="connsiteX0" y="connsiteY0"/>
                </a:cxn>
                <a:cxn ang="0">
                  <a:pos x="connsiteX1" y="connsiteY1"/>
                </a:cxn>
                <a:cxn ang="0">
                  <a:pos x="connsiteX2" y="connsiteY2"/>
                </a:cxn>
              </a:cxnLst>
              <a:rect l="l" t="t" r="r" b="b"/>
              <a:pathLst>
                <a:path w="1384916" h="1402671">
                  <a:moveTo>
                    <a:pt x="1384916" y="0"/>
                  </a:moveTo>
                  <a:lnTo>
                    <a:pt x="781235" y="1402671"/>
                  </a:lnTo>
                  <a:lnTo>
                    <a:pt x="0" y="1402671"/>
                  </a:lnTo>
                </a:path>
              </a:pathLst>
            </a:custGeom>
            <a:noFill/>
            <a:ln>
              <a:solidFill>
                <a:schemeClr val="bg1">
                  <a:lumMod val="75000"/>
                </a:schemeClr>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contourW="12700"/>
            </a:bodyPr>
            <a:lstStyle/>
            <a:p>
              <a:pPr algn="ctr"/>
              <a:endParaRPr lang="zh-CN" altLang="en-US" sz="160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7" name="任意多边形: 形状 6">
              <a:extLst>
                <a:ext uri="{FF2B5EF4-FFF2-40B4-BE49-F238E27FC236}">
                  <a16:creationId xmlns:a16="http://schemas.microsoft.com/office/drawing/2014/main" id="{6B293523-4355-4A21-BB78-704D48732B7A}"/>
                </a:ext>
              </a:extLst>
            </p:cNvPr>
            <p:cNvSpPr/>
            <p:nvPr/>
          </p:nvSpPr>
          <p:spPr>
            <a:xfrm>
              <a:off x="3471169" y="2493546"/>
              <a:ext cx="1322773" cy="1119665"/>
            </a:xfrm>
            <a:custGeom>
              <a:avLst/>
              <a:gdLst>
                <a:gd name="connsiteX0" fmla="*/ 1322773 w 1322773"/>
                <a:gd name="connsiteY0" fmla="*/ 1695635 h 1695635"/>
                <a:gd name="connsiteX1" fmla="*/ 870012 w 1322773"/>
                <a:gd name="connsiteY1" fmla="*/ 0 h 1695635"/>
                <a:gd name="connsiteX2" fmla="*/ 0 w 1322773"/>
                <a:gd name="connsiteY2" fmla="*/ 0 h 1695635"/>
              </a:gdLst>
              <a:ahLst/>
              <a:cxnLst>
                <a:cxn ang="0">
                  <a:pos x="connsiteX0" y="connsiteY0"/>
                </a:cxn>
                <a:cxn ang="0">
                  <a:pos x="connsiteX1" y="connsiteY1"/>
                </a:cxn>
                <a:cxn ang="0">
                  <a:pos x="connsiteX2" y="connsiteY2"/>
                </a:cxn>
              </a:cxnLst>
              <a:rect l="l" t="t" r="r" b="b"/>
              <a:pathLst>
                <a:path w="1322773" h="1695635">
                  <a:moveTo>
                    <a:pt x="1322773" y="1695635"/>
                  </a:moveTo>
                  <a:lnTo>
                    <a:pt x="870012" y="0"/>
                  </a:lnTo>
                  <a:lnTo>
                    <a:pt x="0" y="0"/>
                  </a:lnTo>
                </a:path>
              </a:pathLst>
            </a:custGeom>
            <a:noFill/>
            <a:ln>
              <a:solidFill>
                <a:schemeClr val="bg1">
                  <a:lumMod val="75000"/>
                </a:schemeClr>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contourW="12700"/>
            </a:bodyPr>
            <a:lstStyle/>
            <a:p>
              <a:pPr algn="ctr"/>
              <a:endParaRPr lang="zh-CN" altLang="en-US" sz="160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6" name="任意多边形: 形状 35">
              <a:extLst>
                <a:ext uri="{FF2B5EF4-FFF2-40B4-BE49-F238E27FC236}">
                  <a16:creationId xmlns:a16="http://schemas.microsoft.com/office/drawing/2014/main" id="{4D495926-9A04-40DF-9E12-C5289999A74C}"/>
                </a:ext>
              </a:extLst>
            </p:cNvPr>
            <p:cNvSpPr/>
            <p:nvPr/>
          </p:nvSpPr>
          <p:spPr>
            <a:xfrm>
              <a:off x="3605827" y="3613211"/>
              <a:ext cx="2033641" cy="2014659"/>
            </a:xfrm>
            <a:custGeom>
              <a:avLst/>
              <a:gdLst>
                <a:gd name="connsiteX0" fmla="*/ 1384916 w 1384916"/>
                <a:gd name="connsiteY0" fmla="*/ 0 h 1402671"/>
                <a:gd name="connsiteX1" fmla="*/ 781235 w 1384916"/>
                <a:gd name="connsiteY1" fmla="*/ 1402671 h 1402671"/>
                <a:gd name="connsiteX2" fmla="*/ 0 w 1384916"/>
                <a:gd name="connsiteY2" fmla="*/ 1402671 h 1402671"/>
              </a:gdLst>
              <a:ahLst/>
              <a:cxnLst>
                <a:cxn ang="0">
                  <a:pos x="connsiteX0" y="connsiteY0"/>
                </a:cxn>
                <a:cxn ang="0">
                  <a:pos x="connsiteX1" y="connsiteY1"/>
                </a:cxn>
                <a:cxn ang="0">
                  <a:pos x="connsiteX2" y="connsiteY2"/>
                </a:cxn>
              </a:cxnLst>
              <a:rect l="l" t="t" r="r" b="b"/>
              <a:pathLst>
                <a:path w="1384916" h="1402671">
                  <a:moveTo>
                    <a:pt x="1384916" y="0"/>
                  </a:moveTo>
                  <a:lnTo>
                    <a:pt x="781235" y="1402671"/>
                  </a:lnTo>
                  <a:lnTo>
                    <a:pt x="0" y="1402671"/>
                  </a:lnTo>
                </a:path>
              </a:pathLst>
            </a:custGeom>
            <a:noFill/>
            <a:ln>
              <a:solidFill>
                <a:schemeClr val="bg1">
                  <a:lumMod val="75000"/>
                </a:schemeClr>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contourW="12700"/>
            </a:bodyPr>
            <a:lstStyle/>
            <a:p>
              <a:pPr algn="ctr"/>
              <a:endParaRPr lang="zh-CN" altLang="en-US" sz="160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7" name="任意多边形: 形状 36">
              <a:extLst>
                <a:ext uri="{FF2B5EF4-FFF2-40B4-BE49-F238E27FC236}">
                  <a16:creationId xmlns:a16="http://schemas.microsoft.com/office/drawing/2014/main" id="{08EEF203-63B6-4D8E-9F72-F12E96E84C2A}"/>
                </a:ext>
              </a:extLst>
            </p:cNvPr>
            <p:cNvSpPr/>
            <p:nvPr/>
          </p:nvSpPr>
          <p:spPr>
            <a:xfrm>
              <a:off x="4622525" y="1611106"/>
              <a:ext cx="1609582" cy="2002105"/>
            </a:xfrm>
            <a:custGeom>
              <a:avLst/>
              <a:gdLst>
                <a:gd name="connsiteX0" fmla="*/ 1322773 w 1322773"/>
                <a:gd name="connsiteY0" fmla="*/ 1695635 h 1695635"/>
                <a:gd name="connsiteX1" fmla="*/ 870012 w 1322773"/>
                <a:gd name="connsiteY1" fmla="*/ 0 h 1695635"/>
                <a:gd name="connsiteX2" fmla="*/ 0 w 1322773"/>
                <a:gd name="connsiteY2" fmla="*/ 0 h 1695635"/>
              </a:gdLst>
              <a:ahLst/>
              <a:cxnLst>
                <a:cxn ang="0">
                  <a:pos x="connsiteX0" y="connsiteY0"/>
                </a:cxn>
                <a:cxn ang="0">
                  <a:pos x="connsiteX1" y="connsiteY1"/>
                </a:cxn>
                <a:cxn ang="0">
                  <a:pos x="connsiteX2" y="connsiteY2"/>
                </a:cxn>
              </a:cxnLst>
              <a:rect l="l" t="t" r="r" b="b"/>
              <a:pathLst>
                <a:path w="1322773" h="1695635">
                  <a:moveTo>
                    <a:pt x="1322773" y="1695635"/>
                  </a:moveTo>
                  <a:lnTo>
                    <a:pt x="870012" y="0"/>
                  </a:lnTo>
                  <a:lnTo>
                    <a:pt x="0" y="0"/>
                  </a:lnTo>
                </a:path>
              </a:pathLst>
            </a:custGeom>
            <a:noFill/>
            <a:ln>
              <a:solidFill>
                <a:schemeClr val="bg1">
                  <a:lumMod val="75000"/>
                </a:schemeClr>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contourW="12700"/>
            </a:bodyPr>
            <a:lstStyle/>
            <a:p>
              <a:pPr algn="ctr"/>
              <a:endParaRPr lang="zh-CN" altLang="en-US" sz="160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8" name="任意多边形: 形状 37">
              <a:extLst>
                <a:ext uri="{FF2B5EF4-FFF2-40B4-BE49-F238E27FC236}">
                  <a16:creationId xmlns:a16="http://schemas.microsoft.com/office/drawing/2014/main" id="{0028FFCB-4E10-4FE3-B511-C2F79A1CB88F}"/>
                </a:ext>
              </a:extLst>
            </p:cNvPr>
            <p:cNvSpPr/>
            <p:nvPr/>
          </p:nvSpPr>
          <p:spPr>
            <a:xfrm flipH="1">
              <a:off x="8024029" y="3609975"/>
              <a:ext cx="1183469" cy="850292"/>
            </a:xfrm>
            <a:custGeom>
              <a:avLst/>
              <a:gdLst>
                <a:gd name="connsiteX0" fmla="*/ 1384916 w 1384916"/>
                <a:gd name="connsiteY0" fmla="*/ 0 h 1402671"/>
                <a:gd name="connsiteX1" fmla="*/ 781235 w 1384916"/>
                <a:gd name="connsiteY1" fmla="*/ 1402671 h 1402671"/>
                <a:gd name="connsiteX2" fmla="*/ 0 w 1384916"/>
                <a:gd name="connsiteY2" fmla="*/ 1402671 h 1402671"/>
              </a:gdLst>
              <a:ahLst/>
              <a:cxnLst>
                <a:cxn ang="0">
                  <a:pos x="connsiteX0" y="connsiteY0"/>
                </a:cxn>
                <a:cxn ang="0">
                  <a:pos x="connsiteX1" y="connsiteY1"/>
                </a:cxn>
                <a:cxn ang="0">
                  <a:pos x="connsiteX2" y="connsiteY2"/>
                </a:cxn>
              </a:cxnLst>
              <a:rect l="l" t="t" r="r" b="b"/>
              <a:pathLst>
                <a:path w="1384916" h="1402671">
                  <a:moveTo>
                    <a:pt x="1384916" y="0"/>
                  </a:moveTo>
                  <a:lnTo>
                    <a:pt x="781235" y="1402671"/>
                  </a:lnTo>
                  <a:lnTo>
                    <a:pt x="0" y="1402671"/>
                  </a:lnTo>
                </a:path>
              </a:pathLst>
            </a:custGeom>
            <a:noFill/>
            <a:ln>
              <a:solidFill>
                <a:schemeClr val="bg1">
                  <a:lumMod val="75000"/>
                </a:schemeClr>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contourW="12700"/>
            </a:bodyPr>
            <a:lstStyle/>
            <a:p>
              <a:pPr algn="ctr"/>
              <a:endParaRPr lang="zh-CN" altLang="en-US" sz="160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9" name="任意多边形: 形状 38">
              <a:extLst>
                <a:ext uri="{FF2B5EF4-FFF2-40B4-BE49-F238E27FC236}">
                  <a16:creationId xmlns:a16="http://schemas.microsoft.com/office/drawing/2014/main" id="{1C745035-2753-4CC7-8B2E-A88AC00A1B14}"/>
                </a:ext>
              </a:extLst>
            </p:cNvPr>
            <p:cNvSpPr/>
            <p:nvPr/>
          </p:nvSpPr>
          <p:spPr>
            <a:xfrm flipH="1">
              <a:off x="7485400" y="1935332"/>
              <a:ext cx="1130366" cy="1677879"/>
            </a:xfrm>
            <a:custGeom>
              <a:avLst/>
              <a:gdLst>
                <a:gd name="connsiteX0" fmla="*/ 1322773 w 1322773"/>
                <a:gd name="connsiteY0" fmla="*/ 1695635 h 1695635"/>
                <a:gd name="connsiteX1" fmla="*/ 870012 w 1322773"/>
                <a:gd name="connsiteY1" fmla="*/ 0 h 1695635"/>
                <a:gd name="connsiteX2" fmla="*/ 0 w 1322773"/>
                <a:gd name="connsiteY2" fmla="*/ 0 h 1695635"/>
              </a:gdLst>
              <a:ahLst/>
              <a:cxnLst>
                <a:cxn ang="0">
                  <a:pos x="connsiteX0" y="connsiteY0"/>
                </a:cxn>
                <a:cxn ang="0">
                  <a:pos x="connsiteX1" y="connsiteY1"/>
                </a:cxn>
                <a:cxn ang="0">
                  <a:pos x="connsiteX2" y="connsiteY2"/>
                </a:cxn>
              </a:cxnLst>
              <a:rect l="l" t="t" r="r" b="b"/>
              <a:pathLst>
                <a:path w="1322773" h="1695635">
                  <a:moveTo>
                    <a:pt x="1322773" y="1695635"/>
                  </a:moveTo>
                  <a:lnTo>
                    <a:pt x="870012" y="0"/>
                  </a:lnTo>
                  <a:lnTo>
                    <a:pt x="0" y="0"/>
                  </a:lnTo>
                </a:path>
              </a:pathLst>
            </a:custGeom>
            <a:noFill/>
            <a:ln>
              <a:solidFill>
                <a:schemeClr val="bg1">
                  <a:lumMod val="75000"/>
                </a:schemeClr>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contourW="12700"/>
            </a:bodyPr>
            <a:lstStyle/>
            <a:p>
              <a:pPr algn="ctr"/>
              <a:endParaRPr lang="zh-CN" altLang="en-US" sz="160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0" name="任意多边形: 形状 39">
              <a:extLst>
                <a:ext uri="{FF2B5EF4-FFF2-40B4-BE49-F238E27FC236}">
                  <a16:creationId xmlns:a16="http://schemas.microsoft.com/office/drawing/2014/main" id="{AE3474C2-ACAE-400D-87A1-1BB8412FAE0D}"/>
                </a:ext>
              </a:extLst>
            </p:cNvPr>
            <p:cNvSpPr/>
            <p:nvPr/>
          </p:nvSpPr>
          <p:spPr>
            <a:xfrm flipH="1">
              <a:off x="6762862" y="3613211"/>
              <a:ext cx="1737832" cy="2014659"/>
            </a:xfrm>
            <a:custGeom>
              <a:avLst/>
              <a:gdLst>
                <a:gd name="connsiteX0" fmla="*/ 1384916 w 1384916"/>
                <a:gd name="connsiteY0" fmla="*/ 0 h 1402671"/>
                <a:gd name="connsiteX1" fmla="*/ 781235 w 1384916"/>
                <a:gd name="connsiteY1" fmla="*/ 1402671 h 1402671"/>
                <a:gd name="connsiteX2" fmla="*/ 0 w 1384916"/>
                <a:gd name="connsiteY2" fmla="*/ 1402671 h 1402671"/>
              </a:gdLst>
              <a:ahLst/>
              <a:cxnLst>
                <a:cxn ang="0">
                  <a:pos x="connsiteX0" y="connsiteY0"/>
                </a:cxn>
                <a:cxn ang="0">
                  <a:pos x="connsiteX1" y="connsiteY1"/>
                </a:cxn>
                <a:cxn ang="0">
                  <a:pos x="connsiteX2" y="connsiteY2"/>
                </a:cxn>
              </a:cxnLst>
              <a:rect l="l" t="t" r="r" b="b"/>
              <a:pathLst>
                <a:path w="1384916" h="1402671">
                  <a:moveTo>
                    <a:pt x="1384916" y="0"/>
                  </a:moveTo>
                  <a:lnTo>
                    <a:pt x="781235" y="1402671"/>
                  </a:lnTo>
                  <a:lnTo>
                    <a:pt x="0" y="1402671"/>
                  </a:lnTo>
                </a:path>
              </a:pathLst>
            </a:custGeom>
            <a:noFill/>
            <a:ln>
              <a:solidFill>
                <a:schemeClr val="bg1">
                  <a:lumMod val="75000"/>
                </a:schemeClr>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orthographicFront"/>
                <a:lightRig rig="threePt" dir="t"/>
              </a:scene3d>
              <a:sp3d contourW="12700"/>
            </a:bodyPr>
            <a:lstStyle/>
            <a:p>
              <a:pPr algn="ctr"/>
              <a:endParaRPr lang="zh-CN" altLang="en-US" sz="160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1" name="矩形 40">
              <a:extLst>
                <a:ext uri="{FF2B5EF4-FFF2-40B4-BE49-F238E27FC236}">
                  <a16:creationId xmlns:a16="http://schemas.microsoft.com/office/drawing/2014/main" id="{69984F30-B46B-41F9-9C0A-A982DA912E5F}"/>
                </a:ext>
              </a:extLst>
            </p:cNvPr>
            <p:cNvSpPr/>
            <p:nvPr/>
          </p:nvSpPr>
          <p:spPr>
            <a:xfrm>
              <a:off x="1096637" y="2167378"/>
              <a:ext cx="2365177" cy="503088"/>
            </a:xfrm>
            <a:prstGeom prst="rect">
              <a:avLst/>
            </a:prstGeom>
          </p:spPr>
          <p:txBody>
            <a:bodyPr wrap="square">
              <a:spAutoFit/>
              <a:scene3d>
                <a:camera prst="orthographicFront"/>
                <a:lightRig rig="threePt" dir="t"/>
              </a:scene3d>
              <a:sp3d contourW="12700"/>
            </a:bodyPr>
            <a:lstStyle/>
            <a:p>
              <a:pPr algn="ctr"/>
              <a:r>
                <a:rPr lang="en-US" altLang="zh-CN" sz="1100" dirty="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sp>
          <p:nvSpPr>
            <p:cNvPr id="42" name="矩形 41">
              <a:extLst>
                <a:ext uri="{FF2B5EF4-FFF2-40B4-BE49-F238E27FC236}">
                  <a16:creationId xmlns:a16="http://schemas.microsoft.com/office/drawing/2014/main" id="{EF3DDE3B-6FC4-4010-8D2A-C4ABB75C4F32}"/>
                </a:ext>
              </a:extLst>
            </p:cNvPr>
            <p:cNvSpPr/>
            <p:nvPr/>
          </p:nvSpPr>
          <p:spPr>
            <a:xfrm>
              <a:off x="823124" y="3991381"/>
              <a:ext cx="2365177" cy="503088"/>
            </a:xfrm>
            <a:prstGeom prst="rect">
              <a:avLst/>
            </a:prstGeom>
          </p:spPr>
          <p:txBody>
            <a:bodyPr wrap="square">
              <a:spAutoFit/>
              <a:scene3d>
                <a:camera prst="orthographicFront"/>
                <a:lightRig rig="threePt" dir="t"/>
              </a:scene3d>
              <a:sp3d contourW="12700"/>
            </a:bodyPr>
            <a:lstStyle/>
            <a:p>
              <a:pPr algn="ctr"/>
              <a:r>
                <a:rPr lang="en-US" altLang="zh-CN" sz="1100" dirty="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sp>
          <p:nvSpPr>
            <p:cNvPr id="43" name="矩形 42">
              <a:extLst>
                <a:ext uri="{FF2B5EF4-FFF2-40B4-BE49-F238E27FC236}">
                  <a16:creationId xmlns:a16="http://schemas.microsoft.com/office/drawing/2014/main" id="{E6F94108-8E88-4943-B00A-6B2553D0A0AF}"/>
                </a:ext>
              </a:extLst>
            </p:cNvPr>
            <p:cNvSpPr/>
            <p:nvPr/>
          </p:nvSpPr>
          <p:spPr>
            <a:xfrm>
              <a:off x="2231972" y="1312200"/>
              <a:ext cx="2365177" cy="503088"/>
            </a:xfrm>
            <a:prstGeom prst="rect">
              <a:avLst/>
            </a:prstGeom>
          </p:spPr>
          <p:txBody>
            <a:bodyPr wrap="square">
              <a:spAutoFit/>
              <a:scene3d>
                <a:camera prst="orthographicFront"/>
                <a:lightRig rig="threePt" dir="t"/>
              </a:scene3d>
              <a:sp3d contourW="12700"/>
            </a:bodyPr>
            <a:lstStyle/>
            <a:p>
              <a:pPr algn="ctr"/>
              <a:r>
                <a:rPr lang="en-US" altLang="zh-CN" sz="1100" dirty="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sp>
          <p:nvSpPr>
            <p:cNvPr id="44" name="矩形 43">
              <a:extLst>
                <a:ext uri="{FF2B5EF4-FFF2-40B4-BE49-F238E27FC236}">
                  <a16:creationId xmlns:a16="http://schemas.microsoft.com/office/drawing/2014/main" id="{78043DF3-1FAE-4F33-8885-CC92CF592802}"/>
                </a:ext>
              </a:extLst>
            </p:cNvPr>
            <p:cNvSpPr/>
            <p:nvPr/>
          </p:nvSpPr>
          <p:spPr>
            <a:xfrm>
              <a:off x="8667111" y="1626414"/>
              <a:ext cx="2365177" cy="503088"/>
            </a:xfrm>
            <a:prstGeom prst="rect">
              <a:avLst/>
            </a:prstGeom>
          </p:spPr>
          <p:txBody>
            <a:bodyPr wrap="square">
              <a:spAutoFit/>
              <a:scene3d>
                <a:camera prst="orthographicFront"/>
                <a:lightRig rig="threePt" dir="t"/>
              </a:scene3d>
              <a:sp3d contourW="12700"/>
            </a:bodyPr>
            <a:lstStyle/>
            <a:p>
              <a:pPr algn="ctr"/>
              <a:r>
                <a:rPr lang="en-US" altLang="zh-CN" sz="1100" dirty="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sp>
          <p:nvSpPr>
            <p:cNvPr id="45" name="矩形 44">
              <a:extLst>
                <a:ext uri="{FF2B5EF4-FFF2-40B4-BE49-F238E27FC236}">
                  <a16:creationId xmlns:a16="http://schemas.microsoft.com/office/drawing/2014/main" id="{82A81E38-C5C8-4D2B-A745-FC4E392786A1}"/>
                </a:ext>
              </a:extLst>
            </p:cNvPr>
            <p:cNvSpPr/>
            <p:nvPr/>
          </p:nvSpPr>
          <p:spPr>
            <a:xfrm>
              <a:off x="8539521" y="3730135"/>
              <a:ext cx="2365177" cy="503088"/>
            </a:xfrm>
            <a:prstGeom prst="rect">
              <a:avLst/>
            </a:prstGeom>
          </p:spPr>
          <p:txBody>
            <a:bodyPr wrap="square">
              <a:spAutoFit/>
              <a:scene3d>
                <a:camera prst="orthographicFront"/>
                <a:lightRig rig="threePt" dir="t"/>
              </a:scene3d>
              <a:sp3d contourW="12700"/>
            </a:bodyPr>
            <a:lstStyle/>
            <a:p>
              <a:pPr algn="ctr"/>
              <a:r>
                <a:rPr lang="en-US" altLang="zh-CN" sz="1100" dirty="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sp>
          <p:nvSpPr>
            <p:cNvPr id="46" name="矩形 45">
              <a:extLst>
                <a:ext uri="{FF2B5EF4-FFF2-40B4-BE49-F238E27FC236}">
                  <a16:creationId xmlns:a16="http://schemas.microsoft.com/office/drawing/2014/main" id="{A911B9A2-0347-4441-9B0A-B14995985C6E}"/>
                </a:ext>
              </a:extLst>
            </p:cNvPr>
            <p:cNvSpPr/>
            <p:nvPr/>
          </p:nvSpPr>
          <p:spPr>
            <a:xfrm>
              <a:off x="8589327" y="5304704"/>
              <a:ext cx="2365177" cy="503088"/>
            </a:xfrm>
            <a:prstGeom prst="rect">
              <a:avLst/>
            </a:prstGeom>
          </p:spPr>
          <p:txBody>
            <a:bodyPr wrap="square">
              <a:spAutoFit/>
              <a:scene3d>
                <a:camera prst="orthographicFront"/>
                <a:lightRig rig="threePt" dir="t"/>
              </a:scene3d>
              <a:sp3d contourW="12700"/>
            </a:bodyPr>
            <a:lstStyle/>
            <a:p>
              <a:pPr algn="ctr"/>
              <a:r>
                <a:rPr lang="en-US" altLang="zh-CN" sz="1100" dirty="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sp>
          <p:nvSpPr>
            <p:cNvPr id="47" name="矩形 46">
              <a:extLst>
                <a:ext uri="{FF2B5EF4-FFF2-40B4-BE49-F238E27FC236}">
                  <a16:creationId xmlns:a16="http://schemas.microsoft.com/office/drawing/2014/main" id="{1A8F0CC2-FB8B-4760-9698-6E6DDDF66915}"/>
                </a:ext>
              </a:extLst>
            </p:cNvPr>
            <p:cNvSpPr/>
            <p:nvPr/>
          </p:nvSpPr>
          <p:spPr>
            <a:xfrm>
              <a:off x="1111339" y="5293700"/>
              <a:ext cx="2365177" cy="503088"/>
            </a:xfrm>
            <a:prstGeom prst="rect">
              <a:avLst/>
            </a:prstGeom>
          </p:spPr>
          <p:txBody>
            <a:bodyPr wrap="square">
              <a:spAutoFit/>
              <a:scene3d>
                <a:camera prst="orthographicFront"/>
                <a:lightRig rig="threePt" dir="t"/>
              </a:scene3d>
              <a:sp3d contourW="12700"/>
            </a:bodyPr>
            <a:lstStyle/>
            <a:p>
              <a:pPr algn="ctr"/>
              <a:r>
                <a:rPr lang="en-US" altLang="zh-CN" sz="1100" dirty="0">
                  <a:solidFill>
                    <a:schemeClr val="bg1">
                      <a:lumMod val="50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grpSp>
      <p:grpSp>
        <p:nvGrpSpPr>
          <p:cNvPr id="48" name="组合 47"/>
          <p:cNvGrpSpPr/>
          <p:nvPr/>
        </p:nvGrpSpPr>
        <p:grpSpPr>
          <a:xfrm>
            <a:off x="464457" y="300521"/>
            <a:ext cx="11099571" cy="523220"/>
            <a:chOff x="464457" y="300521"/>
            <a:chExt cx="11099571" cy="523220"/>
          </a:xfrm>
        </p:grpSpPr>
        <p:sp>
          <p:nvSpPr>
            <p:cNvPr id="49" name="箭头: V 形 151"/>
            <p:cNvSpPr/>
            <p:nvPr/>
          </p:nvSpPr>
          <p:spPr>
            <a:xfrm>
              <a:off x="464457"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0" name="箭头: V 形 152"/>
            <p:cNvSpPr/>
            <p:nvPr/>
          </p:nvSpPr>
          <p:spPr>
            <a:xfrm>
              <a:off x="745335"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51" name="直接连接符 50"/>
            <p:cNvCxnSpPr>
              <a:cxnSpLocks/>
              <a:stCxn id="53" idx="3"/>
            </p:cNvCxnSpPr>
            <p:nvPr/>
          </p:nvCxnSpPr>
          <p:spPr>
            <a:xfrm>
              <a:off x="3769269" y="562131"/>
              <a:ext cx="7286446" cy="39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52" name="组合 51"/>
            <p:cNvGrpSpPr/>
            <p:nvPr/>
          </p:nvGrpSpPr>
          <p:grpSpPr>
            <a:xfrm>
              <a:off x="11239724" y="468469"/>
              <a:ext cx="324304" cy="187323"/>
              <a:chOff x="9419771" y="-562044"/>
              <a:chExt cx="551543" cy="187323"/>
            </a:xfrm>
          </p:grpSpPr>
          <p:cxnSp>
            <p:nvCxnSpPr>
              <p:cNvPr id="54" name="直接连接符 53"/>
              <p:cNvCxnSpPr/>
              <p:nvPr/>
            </p:nvCxnSpPr>
            <p:spPr>
              <a:xfrm>
                <a:off x="9419771" y="-562044"/>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a:xfrm>
                <a:off x="9419771" y="-468382"/>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56" name="直接连接符 55"/>
              <p:cNvCxnSpPr/>
              <p:nvPr/>
            </p:nvCxnSpPr>
            <p:spPr>
              <a:xfrm>
                <a:off x="9419771" y="-374721"/>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grpSp>
        <p:sp>
          <p:nvSpPr>
            <p:cNvPr id="53" name="文本框 52"/>
            <p:cNvSpPr txBox="1"/>
            <p:nvPr/>
          </p:nvSpPr>
          <p:spPr>
            <a:xfrm>
              <a:off x="1189717" y="300521"/>
              <a:ext cx="2579552" cy="523220"/>
            </a:xfrm>
            <a:prstGeom prst="rect">
              <a:avLst/>
            </a:prstGeom>
            <a:noFill/>
          </p:spPr>
          <p:txBody>
            <a:bodyPr wrap="none" rtlCol="0">
              <a:spAutoFit/>
              <a:scene3d>
                <a:camera prst="orthographicFront"/>
                <a:lightRig rig="threePt" dir="t"/>
              </a:scene3d>
              <a:sp3d contourW="12700"/>
            </a:bodyPr>
            <a:lstStyle/>
            <a:p>
              <a:r>
                <a:rPr lang="en-US" altLang="zh-CN"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spTree>
    <p:extLst>
      <p:ext uri="{BB962C8B-B14F-4D97-AF65-F5344CB8AC3E}">
        <p14:creationId xmlns:p14="http://schemas.microsoft.com/office/powerpoint/2010/main" val="3852684829"/>
      </p:ext>
    </p:extLst>
  </p:cSld>
  <p:clrMapOvr>
    <a:masterClrMapping/>
  </p:clrMapOvr>
  <mc:AlternateContent xmlns:mc="http://schemas.openxmlformats.org/markup-compatibility/2006" xmlns:p14="http://schemas.microsoft.com/office/powerpoint/2010/main">
    <mc:Choice Requires="p14">
      <p:transition spd="med" p14:dur="700" advTm="0">
        <p:fade/>
      </p:transition>
    </mc:Choice>
    <mc:Fallback xmlns="">
      <p:transition spd="med"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rotWithShape="1">
          <a:blip r:embed="rId3" cstate="print">
            <a:extLst>
              <a:ext uri="{28A0092B-C50C-407E-A947-70E740481C1C}">
                <a14:useLocalDpi xmlns:a14="http://schemas.microsoft.com/office/drawing/2010/main" val="0"/>
              </a:ext>
            </a:extLst>
          </a:blip>
          <a:srcRect t="10791" r="20277"/>
          <a:stretch/>
        </p:blipFill>
        <p:spPr>
          <a:xfrm>
            <a:off x="7088608" y="0"/>
            <a:ext cx="5103392" cy="6877050"/>
          </a:xfrm>
          <a:prstGeom prst="rect">
            <a:avLst/>
          </a:prstGeom>
        </p:spPr>
      </p:pic>
      <p:pic>
        <p:nvPicPr>
          <p:cNvPr id="3" name="图片 2"/>
          <p:cNvPicPr>
            <a:picLocks noChangeAspect="1"/>
          </p:cNvPicPr>
          <p:nvPr/>
        </p:nvPicPr>
        <p:blipFill rotWithShape="1">
          <a:blip r:embed="rId4" cstate="print">
            <a:extLst>
              <a:ext uri="{28A0092B-C50C-407E-A947-70E740481C1C}">
                <a14:useLocalDpi xmlns:a14="http://schemas.microsoft.com/office/drawing/2010/main" val="0"/>
              </a:ext>
            </a:extLst>
          </a:blip>
          <a:srcRect l="34851" t="30171"/>
          <a:stretch/>
        </p:blipFill>
        <p:spPr>
          <a:xfrm>
            <a:off x="0" y="0"/>
            <a:ext cx="2478219" cy="3399033"/>
          </a:xfrm>
          <a:prstGeom prst="rect">
            <a:avLst/>
          </a:prstGeom>
        </p:spPr>
      </p:pic>
      <p:sp>
        <p:nvSpPr>
          <p:cNvPr id="4" name="文本框 3"/>
          <p:cNvSpPr txBox="1"/>
          <p:nvPr/>
        </p:nvSpPr>
        <p:spPr>
          <a:xfrm>
            <a:off x="2145720" y="3536012"/>
            <a:ext cx="3950825" cy="769441"/>
          </a:xfrm>
          <a:prstGeom prst="rect">
            <a:avLst/>
          </a:prstGeom>
          <a:noFill/>
        </p:spPr>
        <p:txBody>
          <a:bodyPr wrap="none" rtlCol="0">
            <a:spAutoFit/>
            <a:scene3d>
              <a:camera prst="orthographicFront"/>
              <a:lightRig rig="threePt" dir="t"/>
            </a:scene3d>
            <a:sp3d contourW="12700"/>
          </a:bodyPr>
          <a:lstStyle/>
          <a:p>
            <a:r>
              <a:rPr lang="en-US" altLang="zh-CN" sz="44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44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 name="文本框 4"/>
          <p:cNvSpPr txBox="1"/>
          <p:nvPr/>
        </p:nvSpPr>
        <p:spPr>
          <a:xfrm>
            <a:off x="2145720" y="4317214"/>
            <a:ext cx="5610352" cy="338554"/>
          </a:xfrm>
          <a:prstGeom prst="rect">
            <a:avLst/>
          </a:prstGeom>
          <a:noFill/>
        </p:spPr>
        <p:txBody>
          <a:bodyPr wrap="square" rtlCol="0">
            <a:spAutoFit/>
            <a:scene3d>
              <a:camera prst="orthographicFront"/>
              <a:lightRig rig="threePt" dir="t"/>
            </a:scene3d>
            <a:sp3d contourW="12700"/>
          </a:bodyPr>
          <a:lstStyle/>
          <a:p>
            <a:r>
              <a:rPr lang="en-US" altLang="zh-CN" sz="1600" dirty="0">
                <a:solidFill>
                  <a:schemeClr val="bg1">
                    <a:lumMod val="65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a:t>
            </a:r>
          </a:p>
        </p:txBody>
      </p:sp>
      <p:sp>
        <p:nvSpPr>
          <p:cNvPr id="6" name="文本框 5"/>
          <p:cNvSpPr txBox="1"/>
          <p:nvPr/>
        </p:nvSpPr>
        <p:spPr>
          <a:xfrm>
            <a:off x="2145720" y="2825566"/>
            <a:ext cx="2531462" cy="769441"/>
          </a:xfrm>
          <a:prstGeom prst="rect">
            <a:avLst/>
          </a:prstGeom>
          <a:noFill/>
        </p:spPr>
        <p:txBody>
          <a:bodyPr wrap="none" rtlCol="0">
            <a:spAutoFit/>
            <a:scene3d>
              <a:camera prst="orthographicFront"/>
              <a:lightRig rig="threePt" dir="t"/>
            </a:scene3d>
            <a:sp3d contourW="12700"/>
          </a:bodyPr>
          <a:lstStyle/>
          <a:p>
            <a:r>
              <a:rPr lang="en-US" altLang="zh-CN" sz="4400" b="1" dirty="0">
                <a:solidFill>
                  <a:schemeClr val="accent1"/>
                </a:solidFill>
                <a:latin typeface="inpin heiti" panose="00000500000000000000" pitchFamily="2" charset="-122"/>
                <a:ea typeface="inpin heiti" panose="00000500000000000000" pitchFamily="2" charset="-122"/>
                <a:sym typeface="inpin heiti" panose="00000500000000000000" pitchFamily="2" charset="-122"/>
              </a:rPr>
              <a:t>PART 02</a:t>
            </a:r>
            <a:endParaRPr lang="zh-CN" altLang="en-US" sz="4400" b="1" dirty="0">
              <a:solidFill>
                <a:schemeClr val="accent1"/>
              </a:solidFill>
              <a:latin typeface="inpin heiti" panose="00000500000000000000" pitchFamily="2" charset="-122"/>
              <a:ea typeface="inpin heiti" panose="00000500000000000000" pitchFamily="2" charset="-122"/>
              <a:sym typeface="inpin heiti" panose="00000500000000000000" pitchFamily="2" charset="-122"/>
            </a:endParaRPr>
          </a:p>
        </p:txBody>
      </p:sp>
    </p:spTree>
    <p:extLst>
      <p:ext uri="{BB962C8B-B14F-4D97-AF65-F5344CB8AC3E}">
        <p14:creationId xmlns:p14="http://schemas.microsoft.com/office/powerpoint/2010/main" val="13187743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Tm="0">
        <p15:prstTrans prst="drape"/>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ppt_x</p:attrName>
                                        </p:attrNameLst>
                                      </p:cBhvr>
                                      <p:tavLst>
                                        <p:tav tm="0">
                                          <p:val>
                                            <p:strVal val="#ppt_x-#ppt_w*1.125000"/>
                                          </p:val>
                                        </p:tav>
                                        <p:tav tm="100000">
                                          <p:val>
                                            <p:strVal val="#ppt_x"/>
                                          </p:val>
                                        </p:tav>
                                      </p:tavLst>
                                    </p:anim>
                                    <p:animEffect transition="in" filter="wipe(right)">
                                      <p:cBhvr>
                                        <p:cTn id="8" dur="500"/>
                                        <p:tgtEl>
                                          <p:spTgt spid="6"/>
                                        </p:tgtEl>
                                      </p:cBhvr>
                                    </p:animEffect>
                                  </p:childTnLst>
                                </p:cTn>
                              </p:par>
                            </p:childTnLst>
                          </p:cTn>
                        </p:par>
                        <p:par>
                          <p:cTn id="9" fill="hold">
                            <p:stCondLst>
                              <p:cond delay="500"/>
                            </p:stCondLst>
                            <p:childTnLst>
                              <p:par>
                                <p:cTn id="10" presetID="42"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par>
                          <p:cTn id="15" fill="hold">
                            <p:stCondLst>
                              <p:cond delay="1500"/>
                            </p:stCondLst>
                            <p:childTnLst>
                              <p:par>
                                <p:cTn id="16" presetID="10" presetClass="entr" presetSubtype="0" fill="hold" grpId="0" nodeType="after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1385298" y="1651000"/>
            <a:ext cx="9421406" cy="4286959"/>
            <a:chOff x="2045602" y="1955154"/>
            <a:chExt cx="8100797" cy="3686053"/>
          </a:xfrm>
        </p:grpSpPr>
        <p:sp>
          <p:nvSpPr>
            <p:cNvPr id="8" name="椭圆 7"/>
            <p:cNvSpPr/>
            <p:nvPr/>
          </p:nvSpPr>
          <p:spPr bwMode="auto">
            <a:xfrm rot="351052">
              <a:off x="2659068" y="4921547"/>
              <a:ext cx="216582" cy="22140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43" tIns="34272" rIns="68543" bIns="34272" anchor="ctr">
              <a:scene3d>
                <a:camera prst="orthographicFront"/>
                <a:lightRig rig="threePt" dir="t"/>
              </a:scene3d>
              <a:sp3d contourW="12700"/>
            </a:bodyPr>
            <a:lstStyle/>
            <a:p>
              <a:pPr algn="ctr">
                <a:defRPr/>
              </a:pPr>
              <a:endParaRPr lang="zh-CN" altLang="en-US">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9" name="椭圆 8"/>
            <p:cNvSpPr/>
            <p:nvPr/>
          </p:nvSpPr>
          <p:spPr bwMode="auto">
            <a:xfrm rot="285728">
              <a:off x="3257429" y="4328930"/>
              <a:ext cx="216582" cy="22140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43" tIns="34272" rIns="68543" bIns="34272" anchor="ctr">
              <a:scene3d>
                <a:camera prst="orthographicFront"/>
                <a:lightRig rig="threePt" dir="t"/>
              </a:scene3d>
              <a:sp3d contourW="12700"/>
            </a:bodyPr>
            <a:lstStyle/>
            <a:p>
              <a:pPr algn="ctr">
                <a:defRPr/>
              </a:pPr>
              <a:endParaRPr lang="zh-CN" altLang="en-US">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0" name="椭圆 9"/>
            <p:cNvSpPr/>
            <p:nvPr/>
          </p:nvSpPr>
          <p:spPr bwMode="auto">
            <a:xfrm rot="20925770">
              <a:off x="4049322" y="3866270"/>
              <a:ext cx="215391" cy="22140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43" tIns="34272" rIns="68543" bIns="34272" anchor="ctr">
              <a:scene3d>
                <a:camera prst="orthographicFront"/>
                <a:lightRig rig="threePt" dir="t"/>
              </a:scene3d>
              <a:sp3d contourW="12700"/>
            </a:bodyPr>
            <a:lstStyle/>
            <a:p>
              <a:pPr algn="ctr">
                <a:defRPr/>
              </a:pPr>
              <a:endParaRPr lang="zh-CN" altLang="en-US">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 name="椭圆 10"/>
            <p:cNvSpPr/>
            <p:nvPr/>
          </p:nvSpPr>
          <p:spPr bwMode="auto">
            <a:xfrm rot="21146216">
              <a:off x="4650187" y="4477627"/>
              <a:ext cx="216582" cy="22140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43" tIns="34272" rIns="68543" bIns="34272" anchor="ctr">
              <a:scene3d>
                <a:camera prst="orthographicFront"/>
                <a:lightRig rig="threePt" dir="t"/>
              </a:scene3d>
              <a:sp3d contourW="12700"/>
            </a:bodyPr>
            <a:lstStyle/>
            <a:p>
              <a:pPr algn="ctr">
                <a:defRPr/>
              </a:pPr>
              <a:endParaRPr lang="zh-CN" altLang="en-US">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2" name="椭圆 11"/>
            <p:cNvSpPr/>
            <p:nvPr/>
          </p:nvSpPr>
          <p:spPr bwMode="auto">
            <a:xfrm rot="372077">
              <a:off x="6085899" y="4115283"/>
              <a:ext cx="215391" cy="22140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43" tIns="34272" rIns="68543" bIns="34272" anchor="ctr">
              <a:scene3d>
                <a:camera prst="orthographicFront"/>
                <a:lightRig rig="threePt" dir="t"/>
              </a:scene3d>
              <a:sp3d contourW="12700"/>
            </a:bodyPr>
            <a:lstStyle/>
            <a:p>
              <a:pPr algn="ctr">
                <a:defRPr/>
              </a:pPr>
              <a:endParaRPr lang="zh-CN" altLang="en-US">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3" name="椭圆 12"/>
            <p:cNvSpPr/>
            <p:nvPr/>
          </p:nvSpPr>
          <p:spPr bwMode="auto">
            <a:xfrm rot="444650">
              <a:off x="6775752" y="3737925"/>
              <a:ext cx="215391" cy="2202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43" tIns="34272" rIns="68543" bIns="34272" anchor="ctr">
              <a:scene3d>
                <a:camera prst="orthographicFront"/>
                <a:lightRig rig="threePt" dir="t"/>
              </a:scene3d>
              <a:sp3d contourW="12700"/>
            </a:bodyPr>
            <a:lstStyle/>
            <a:p>
              <a:pPr algn="ctr">
                <a:defRPr/>
              </a:pPr>
              <a:endParaRPr lang="zh-CN" altLang="en-US">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4" name="椭圆 13"/>
            <p:cNvSpPr/>
            <p:nvPr/>
          </p:nvSpPr>
          <p:spPr bwMode="auto">
            <a:xfrm rot="411978">
              <a:off x="7302869" y="3256443"/>
              <a:ext cx="216582" cy="22021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43" tIns="34272" rIns="68543" bIns="34272" anchor="ctr">
              <a:scene3d>
                <a:camera prst="orthographicFront"/>
                <a:lightRig rig="threePt" dir="t"/>
              </a:scene3d>
              <a:sp3d contourW="12700"/>
            </a:bodyPr>
            <a:lstStyle/>
            <a:p>
              <a:pPr algn="ctr">
                <a:defRPr/>
              </a:pPr>
              <a:endParaRPr lang="zh-CN" altLang="en-US">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5" name="椭圆 14"/>
            <p:cNvSpPr/>
            <p:nvPr/>
          </p:nvSpPr>
          <p:spPr bwMode="auto">
            <a:xfrm rot="705091">
              <a:off x="8323395" y="2784215"/>
              <a:ext cx="216582" cy="2202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43" tIns="34272" rIns="68543" bIns="34272" anchor="ctr">
              <a:scene3d>
                <a:camera prst="orthographicFront"/>
                <a:lightRig rig="threePt" dir="t"/>
              </a:scene3d>
              <a:sp3d contourW="12700"/>
            </a:bodyPr>
            <a:lstStyle/>
            <a:p>
              <a:pPr algn="ctr">
                <a:defRPr/>
              </a:pPr>
              <a:endParaRPr lang="zh-CN" altLang="en-US">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6" name="椭圆 15"/>
            <p:cNvSpPr/>
            <p:nvPr/>
          </p:nvSpPr>
          <p:spPr bwMode="auto">
            <a:xfrm rot="1654378">
              <a:off x="9243742" y="2261439"/>
              <a:ext cx="215391" cy="22140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43" tIns="34272" rIns="68543" bIns="34272" anchor="ctr">
              <a:scene3d>
                <a:camera prst="orthographicFront"/>
                <a:lightRig rig="threePt" dir="t"/>
              </a:scene3d>
              <a:sp3d contourW="12700"/>
            </a:bodyPr>
            <a:lstStyle/>
            <a:p>
              <a:pPr algn="ctr">
                <a:defRPr/>
              </a:pPr>
              <a:endParaRPr lang="zh-CN" altLang="en-US">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7" name="文本框 30"/>
            <p:cNvSpPr txBox="1">
              <a:spLocks noChangeArrowheads="1"/>
            </p:cNvSpPr>
            <p:nvPr/>
          </p:nvSpPr>
          <p:spPr bwMode="auto">
            <a:xfrm>
              <a:off x="2505886" y="5409682"/>
              <a:ext cx="536649" cy="231525"/>
            </a:xfrm>
            <a:prstGeom prst="rect">
              <a:avLst/>
            </a:prstGeom>
            <a:noFill/>
            <a:ln w="9525">
              <a:noFill/>
              <a:miter lim="800000"/>
              <a:headEnd/>
              <a:tailEnd/>
            </a:ln>
          </p:spPr>
          <p:txBody>
            <a:bodyPr wrap="none" lIns="68543" tIns="34272" rIns="68543" bIns="34272">
              <a:spAutoFit/>
              <a:scene3d>
                <a:camera prst="orthographicFront"/>
                <a:lightRig rig="threePt" dir="t"/>
              </a:scene3d>
              <a:sp3d contourW="12700"/>
            </a:bodyPr>
            <a:lstStyle/>
            <a:p>
              <a:r>
                <a:rPr lang="en-US" altLang="zh-CN" sz="1300" dirty="0">
                  <a:solidFill>
                    <a:schemeClr val="bg1">
                      <a:lumMod val="50000"/>
                    </a:schemeClr>
                  </a:solidFill>
                  <a:latin typeface="inpin heiti" panose="00000500000000000000" pitchFamily="2" charset="-122"/>
                  <a:ea typeface="inpin heiti" panose="00000500000000000000" pitchFamily="2" charset="-122"/>
                  <a:cs typeface="Arial" pitchFamily="34" charset="0"/>
                  <a:sym typeface="inpin heiti" panose="00000500000000000000" pitchFamily="2" charset="-122"/>
                </a:rPr>
                <a:t>3MTH</a:t>
              </a:r>
              <a:endParaRPr lang="zh-CN" altLang="en-US" sz="1300" dirty="0">
                <a:solidFill>
                  <a:schemeClr val="bg1">
                    <a:lumMod val="50000"/>
                  </a:schemeClr>
                </a:solidFill>
                <a:latin typeface="inpin heiti" panose="00000500000000000000" pitchFamily="2" charset="-122"/>
                <a:ea typeface="inpin heiti" panose="00000500000000000000" pitchFamily="2" charset="-122"/>
                <a:cs typeface="Arial" pitchFamily="34" charset="0"/>
                <a:sym typeface="inpin heiti" panose="00000500000000000000" pitchFamily="2" charset="-122"/>
              </a:endParaRPr>
            </a:p>
          </p:txBody>
        </p:sp>
        <p:sp>
          <p:nvSpPr>
            <p:cNvPr id="18" name="文本框 31"/>
            <p:cNvSpPr txBox="1">
              <a:spLocks noChangeArrowheads="1"/>
            </p:cNvSpPr>
            <p:nvPr/>
          </p:nvSpPr>
          <p:spPr bwMode="auto">
            <a:xfrm>
              <a:off x="3118910" y="5409682"/>
              <a:ext cx="536649" cy="231525"/>
            </a:xfrm>
            <a:prstGeom prst="rect">
              <a:avLst/>
            </a:prstGeom>
            <a:noFill/>
            <a:ln w="9525">
              <a:noFill/>
              <a:miter lim="800000"/>
              <a:headEnd/>
              <a:tailEnd/>
            </a:ln>
          </p:spPr>
          <p:txBody>
            <a:bodyPr wrap="none" lIns="68543" tIns="34272" rIns="68543" bIns="34272">
              <a:spAutoFit/>
              <a:scene3d>
                <a:camera prst="orthographicFront"/>
                <a:lightRig rig="threePt" dir="t"/>
              </a:scene3d>
              <a:sp3d contourW="12700"/>
            </a:bodyPr>
            <a:lstStyle/>
            <a:p>
              <a:r>
                <a:rPr lang="en-US" altLang="zh-CN" sz="1300" dirty="0">
                  <a:solidFill>
                    <a:schemeClr val="bg1">
                      <a:lumMod val="50000"/>
                    </a:schemeClr>
                  </a:solidFill>
                  <a:latin typeface="inpin heiti" panose="00000500000000000000" pitchFamily="2" charset="-122"/>
                  <a:ea typeface="inpin heiti" panose="00000500000000000000" pitchFamily="2" charset="-122"/>
                  <a:cs typeface="Arial" pitchFamily="34" charset="0"/>
                  <a:sym typeface="inpin heiti" panose="00000500000000000000" pitchFamily="2" charset="-122"/>
                </a:rPr>
                <a:t>4MTH</a:t>
              </a:r>
              <a:endParaRPr lang="zh-CN" altLang="en-US" sz="1300" dirty="0">
                <a:solidFill>
                  <a:schemeClr val="bg1">
                    <a:lumMod val="50000"/>
                  </a:schemeClr>
                </a:solidFill>
                <a:latin typeface="inpin heiti" panose="00000500000000000000" pitchFamily="2" charset="-122"/>
                <a:ea typeface="inpin heiti" panose="00000500000000000000" pitchFamily="2" charset="-122"/>
                <a:cs typeface="Arial" pitchFamily="34" charset="0"/>
                <a:sym typeface="inpin heiti" panose="00000500000000000000" pitchFamily="2" charset="-122"/>
              </a:endParaRPr>
            </a:p>
          </p:txBody>
        </p:sp>
        <p:sp>
          <p:nvSpPr>
            <p:cNvPr id="19" name="文本框 32"/>
            <p:cNvSpPr txBox="1">
              <a:spLocks noChangeArrowheads="1"/>
            </p:cNvSpPr>
            <p:nvPr/>
          </p:nvSpPr>
          <p:spPr bwMode="auto">
            <a:xfrm>
              <a:off x="3891052" y="5409682"/>
              <a:ext cx="536649" cy="231525"/>
            </a:xfrm>
            <a:prstGeom prst="rect">
              <a:avLst/>
            </a:prstGeom>
            <a:noFill/>
            <a:ln w="9525">
              <a:noFill/>
              <a:miter lim="800000"/>
              <a:headEnd/>
              <a:tailEnd/>
            </a:ln>
          </p:spPr>
          <p:txBody>
            <a:bodyPr wrap="none" lIns="68543" tIns="34272" rIns="68543" bIns="34272">
              <a:spAutoFit/>
              <a:scene3d>
                <a:camera prst="orthographicFront"/>
                <a:lightRig rig="threePt" dir="t"/>
              </a:scene3d>
              <a:sp3d contourW="12700"/>
            </a:bodyPr>
            <a:lstStyle/>
            <a:p>
              <a:r>
                <a:rPr lang="en-US" altLang="zh-CN" sz="1300" dirty="0">
                  <a:solidFill>
                    <a:schemeClr val="bg1">
                      <a:lumMod val="50000"/>
                    </a:schemeClr>
                  </a:solidFill>
                  <a:latin typeface="inpin heiti" panose="00000500000000000000" pitchFamily="2" charset="-122"/>
                  <a:ea typeface="inpin heiti" panose="00000500000000000000" pitchFamily="2" charset="-122"/>
                  <a:cs typeface="Arial" pitchFamily="34" charset="0"/>
                  <a:sym typeface="inpin heiti" panose="00000500000000000000" pitchFamily="2" charset="-122"/>
                </a:rPr>
                <a:t>5MTH</a:t>
              </a:r>
              <a:endParaRPr lang="zh-CN" altLang="en-US" sz="1300" dirty="0">
                <a:solidFill>
                  <a:schemeClr val="bg1">
                    <a:lumMod val="50000"/>
                  </a:schemeClr>
                </a:solidFill>
                <a:latin typeface="inpin heiti" panose="00000500000000000000" pitchFamily="2" charset="-122"/>
                <a:ea typeface="inpin heiti" panose="00000500000000000000" pitchFamily="2" charset="-122"/>
                <a:cs typeface="Arial" pitchFamily="34" charset="0"/>
                <a:sym typeface="inpin heiti" panose="00000500000000000000" pitchFamily="2" charset="-122"/>
              </a:endParaRPr>
            </a:p>
          </p:txBody>
        </p:sp>
        <p:sp>
          <p:nvSpPr>
            <p:cNvPr id="25" name="文本框 33"/>
            <p:cNvSpPr txBox="1">
              <a:spLocks noChangeArrowheads="1"/>
            </p:cNvSpPr>
            <p:nvPr/>
          </p:nvSpPr>
          <p:spPr bwMode="auto">
            <a:xfrm>
              <a:off x="4468204" y="5409682"/>
              <a:ext cx="536649" cy="231525"/>
            </a:xfrm>
            <a:prstGeom prst="rect">
              <a:avLst/>
            </a:prstGeom>
            <a:noFill/>
            <a:ln w="9525">
              <a:noFill/>
              <a:miter lim="800000"/>
              <a:headEnd/>
              <a:tailEnd/>
            </a:ln>
          </p:spPr>
          <p:txBody>
            <a:bodyPr wrap="none" lIns="68543" tIns="34272" rIns="68543" bIns="34272">
              <a:spAutoFit/>
              <a:scene3d>
                <a:camera prst="orthographicFront"/>
                <a:lightRig rig="threePt" dir="t"/>
              </a:scene3d>
              <a:sp3d contourW="12700"/>
            </a:bodyPr>
            <a:lstStyle/>
            <a:p>
              <a:r>
                <a:rPr lang="en-US" altLang="zh-CN" sz="1300" dirty="0">
                  <a:solidFill>
                    <a:schemeClr val="bg1">
                      <a:lumMod val="50000"/>
                    </a:schemeClr>
                  </a:solidFill>
                  <a:latin typeface="inpin heiti" panose="00000500000000000000" pitchFamily="2" charset="-122"/>
                  <a:ea typeface="inpin heiti" panose="00000500000000000000" pitchFamily="2" charset="-122"/>
                  <a:cs typeface="Arial" pitchFamily="34" charset="0"/>
                  <a:sym typeface="inpin heiti" panose="00000500000000000000" pitchFamily="2" charset="-122"/>
                </a:rPr>
                <a:t>6MTH</a:t>
              </a:r>
              <a:endParaRPr lang="zh-CN" altLang="en-US" sz="1300" dirty="0">
                <a:solidFill>
                  <a:schemeClr val="bg1">
                    <a:lumMod val="50000"/>
                  </a:schemeClr>
                </a:solidFill>
                <a:latin typeface="inpin heiti" panose="00000500000000000000" pitchFamily="2" charset="-122"/>
                <a:ea typeface="inpin heiti" panose="00000500000000000000" pitchFamily="2" charset="-122"/>
                <a:cs typeface="Arial" pitchFamily="34" charset="0"/>
                <a:sym typeface="inpin heiti" panose="00000500000000000000" pitchFamily="2" charset="-122"/>
              </a:endParaRPr>
            </a:p>
          </p:txBody>
        </p:sp>
        <p:sp>
          <p:nvSpPr>
            <p:cNvPr id="26" name="文本框 34"/>
            <p:cNvSpPr txBox="1">
              <a:spLocks noChangeArrowheads="1"/>
            </p:cNvSpPr>
            <p:nvPr/>
          </p:nvSpPr>
          <p:spPr bwMode="auto">
            <a:xfrm>
              <a:off x="5966421" y="5409682"/>
              <a:ext cx="536649" cy="231525"/>
            </a:xfrm>
            <a:prstGeom prst="rect">
              <a:avLst/>
            </a:prstGeom>
            <a:noFill/>
            <a:ln w="9525">
              <a:noFill/>
              <a:miter lim="800000"/>
              <a:headEnd/>
              <a:tailEnd/>
            </a:ln>
          </p:spPr>
          <p:txBody>
            <a:bodyPr wrap="none" lIns="68543" tIns="34272" rIns="68543" bIns="34272">
              <a:spAutoFit/>
              <a:scene3d>
                <a:camera prst="orthographicFront"/>
                <a:lightRig rig="threePt" dir="t"/>
              </a:scene3d>
              <a:sp3d contourW="12700"/>
            </a:bodyPr>
            <a:lstStyle/>
            <a:p>
              <a:r>
                <a:rPr lang="en-US" altLang="zh-CN" sz="1300" dirty="0">
                  <a:solidFill>
                    <a:schemeClr val="bg1">
                      <a:lumMod val="50000"/>
                    </a:schemeClr>
                  </a:solidFill>
                  <a:latin typeface="inpin heiti" panose="00000500000000000000" pitchFamily="2" charset="-122"/>
                  <a:ea typeface="inpin heiti" panose="00000500000000000000" pitchFamily="2" charset="-122"/>
                  <a:cs typeface="Arial" pitchFamily="34" charset="0"/>
                  <a:sym typeface="inpin heiti" panose="00000500000000000000" pitchFamily="2" charset="-122"/>
                </a:rPr>
                <a:t>8MTH</a:t>
              </a:r>
              <a:endParaRPr lang="zh-CN" altLang="en-US" sz="1300" dirty="0">
                <a:solidFill>
                  <a:schemeClr val="bg1">
                    <a:lumMod val="50000"/>
                  </a:schemeClr>
                </a:solidFill>
                <a:latin typeface="inpin heiti" panose="00000500000000000000" pitchFamily="2" charset="-122"/>
                <a:ea typeface="inpin heiti" panose="00000500000000000000" pitchFamily="2" charset="-122"/>
                <a:cs typeface="Arial" pitchFamily="34" charset="0"/>
                <a:sym typeface="inpin heiti" panose="00000500000000000000" pitchFamily="2" charset="-122"/>
              </a:endParaRPr>
            </a:p>
          </p:txBody>
        </p:sp>
        <p:sp>
          <p:nvSpPr>
            <p:cNvPr id="27" name="文本框 35"/>
            <p:cNvSpPr txBox="1">
              <a:spLocks noChangeArrowheads="1"/>
            </p:cNvSpPr>
            <p:nvPr/>
          </p:nvSpPr>
          <p:spPr bwMode="auto">
            <a:xfrm>
              <a:off x="6685866" y="5409682"/>
              <a:ext cx="536649" cy="231525"/>
            </a:xfrm>
            <a:prstGeom prst="rect">
              <a:avLst/>
            </a:prstGeom>
            <a:noFill/>
            <a:ln w="9525">
              <a:noFill/>
              <a:miter lim="800000"/>
              <a:headEnd/>
              <a:tailEnd/>
            </a:ln>
          </p:spPr>
          <p:txBody>
            <a:bodyPr wrap="none" lIns="68543" tIns="34272" rIns="68543" bIns="34272">
              <a:spAutoFit/>
              <a:scene3d>
                <a:camera prst="orthographicFront"/>
                <a:lightRig rig="threePt" dir="t"/>
              </a:scene3d>
              <a:sp3d contourW="12700"/>
            </a:bodyPr>
            <a:lstStyle/>
            <a:p>
              <a:r>
                <a:rPr lang="en-US" altLang="zh-CN" sz="1300" dirty="0">
                  <a:solidFill>
                    <a:schemeClr val="bg1">
                      <a:lumMod val="50000"/>
                    </a:schemeClr>
                  </a:solidFill>
                  <a:latin typeface="inpin heiti" panose="00000500000000000000" pitchFamily="2" charset="-122"/>
                  <a:ea typeface="inpin heiti" panose="00000500000000000000" pitchFamily="2" charset="-122"/>
                  <a:cs typeface="Arial" pitchFamily="34" charset="0"/>
                  <a:sym typeface="inpin heiti" panose="00000500000000000000" pitchFamily="2" charset="-122"/>
                </a:rPr>
                <a:t>9MTH</a:t>
              </a:r>
              <a:endParaRPr lang="zh-CN" altLang="en-US" sz="1300" dirty="0">
                <a:solidFill>
                  <a:schemeClr val="bg1">
                    <a:lumMod val="50000"/>
                  </a:schemeClr>
                </a:solidFill>
                <a:latin typeface="inpin heiti" panose="00000500000000000000" pitchFamily="2" charset="-122"/>
                <a:ea typeface="inpin heiti" panose="00000500000000000000" pitchFamily="2" charset="-122"/>
                <a:cs typeface="Arial" pitchFamily="34" charset="0"/>
                <a:sym typeface="inpin heiti" panose="00000500000000000000" pitchFamily="2" charset="-122"/>
              </a:endParaRPr>
            </a:p>
          </p:txBody>
        </p:sp>
        <p:sp>
          <p:nvSpPr>
            <p:cNvPr id="28" name="文本框 36"/>
            <p:cNvSpPr txBox="1">
              <a:spLocks noChangeArrowheads="1"/>
            </p:cNvSpPr>
            <p:nvPr/>
          </p:nvSpPr>
          <p:spPr bwMode="auto">
            <a:xfrm>
              <a:off x="7283418" y="5409682"/>
              <a:ext cx="620726" cy="231525"/>
            </a:xfrm>
            <a:prstGeom prst="rect">
              <a:avLst/>
            </a:prstGeom>
            <a:noFill/>
            <a:ln w="9525">
              <a:noFill/>
              <a:miter lim="800000"/>
              <a:headEnd/>
              <a:tailEnd/>
            </a:ln>
          </p:spPr>
          <p:txBody>
            <a:bodyPr wrap="none" lIns="68543" tIns="34272" rIns="68543" bIns="34272">
              <a:spAutoFit/>
              <a:scene3d>
                <a:camera prst="orthographicFront"/>
                <a:lightRig rig="threePt" dir="t"/>
              </a:scene3d>
              <a:sp3d contourW="12700"/>
            </a:bodyPr>
            <a:lstStyle/>
            <a:p>
              <a:r>
                <a:rPr lang="en-US" altLang="zh-CN" sz="1300" dirty="0">
                  <a:solidFill>
                    <a:schemeClr val="bg1">
                      <a:lumMod val="50000"/>
                    </a:schemeClr>
                  </a:solidFill>
                  <a:latin typeface="inpin heiti" panose="00000500000000000000" pitchFamily="2" charset="-122"/>
                  <a:ea typeface="inpin heiti" panose="00000500000000000000" pitchFamily="2" charset="-122"/>
                  <a:cs typeface="Arial" pitchFamily="34" charset="0"/>
                  <a:sym typeface="inpin heiti" panose="00000500000000000000" pitchFamily="2" charset="-122"/>
                </a:rPr>
                <a:t>10MTH</a:t>
              </a:r>
              <a:endParaRPr lang="zh-CN" altLang="en-US" sz="1300" dirty="0">
                <a:solidFill>
                  <a:schemeClr val="bg1">
                    <a:lumMod val="50000"/>
                  </a:schemeClr>
                </a:solidFill>
                <a:latin typeface="inpin heiti" panose="00000500000000000000" pitchFamily="2" charset="-122"/>
                <a:ea typeface="inpin heiti" panose="00000500000000000000" pitchFamily="2" charset="-122"/>
                <a:cs typeface="Arial" pitchFamily="34" charset="0"/>
                <a:sym typeface="inpin heiti" panose="00000500000000000000" pitchFamily="2" charset="-122"/>
              </a:endParaRPr>
            </a:p>
          </p:txBody>
        </p:sp>
        <p:sp>
          <p:nvSpPr>
            <p:cNvPr id="29" name="文本框 37"/>
            <p:cNvSpPr txBox="1">
              <a:spLocks noChangeArrowheads="1"/>
            </p:cNvSpPr>
            <p:nvPr/>
          </p:nvSpPr>
          <p:spPr bwMode="auto">
            <a:xfrm>
              <a:off x="8307503" y="5409682"/>
              <a:ext cx="620726" cy="231525"/>
            </a:xfrm>
            <a:prstGeom prst="rect">
              <a:avLst/>
            </a:prstGeom>
            <a:noFill/>
            <a:ln w="9525">
              <a:noFill/>
              <a:miter lim="800000"/>
              <a:headEnd/>
              <a:tailEnd/>
            </a:ln>
          </p:spPr>
          <p:txBody>
            <a:bodyPr wrap="none" lIns="68543" tIns="34272" rIns="68543" bIns="34272">
              <a:spAutoFit/>
              <a:scene3d>
                <a:camera prst="orthographicFront"/>
                <a:lightRig rig="threePt" dir="t"/>
              </a:scene3d>
              <a:sp3d contourW="12700"/>
            </a:bodyPr>
            <a:lstStyle/>
            <a:p>
              <a:r>
                <a:rPr lang="en-US" altLang="zh-CN" sz="1300" dirty="0">
                  <a:solidFill>
                    <a:schemeClr val="bg1">
                      <a:lumMod val="50000"/>
                    </a:schemeClr>
                  </a:solidFill>
                  <a:latin typeface="inpin heiti" panose="00000500000000000000" pitchFamily="2" charset="-122"/>
                  <a:ea typeface="inpin heiti" panose="00000500000000000000" pitchFamily="2" charset="-122"/>
                  <a:cs typeface="Arial" pitchFamily="34" charset="0"/>
                  <a:sym typeface="inpin heiti" panose="00000500000000000000" pitchFamily="2" charset="-122"/>
                </a:rPr>
                <a:t>11MTH</a:t>
              </a:r>
              <a:endParaRPr lang="zh-CN" altLang="en-US" sz="1300" dirty="0">
                <a:solidFill>
                  <a:schemeClr val="bg1">
                    <a:lumMod val="50000"/>
                  </a:schemeClr>
                </a:solidFill>
                <a:latin typeface="inpin heiti" panose="00000500000000000000" pitchFamily="2" charset="-122"/>
                <a:ea typeface="inpin heiti" panose="00000500000000000000" pitchFamily="2" charset="-122"/>
                <a:cs typeface="Arial" pitchFamily="34" charset="0"/>
                <a:sym typeface="inpin heiti" panose="00000500000000000000" pitchFamily="2" charset="-122"/>
              </a:endParaRPr>
            </a:p>
          </p:txBody>
        </p:sp>
        <p:sp>
          <p:nvSpPr>
            <p:cNvPr id="30" name="文本框 38"/>
            <p:cNvSpPr txBox="1">
              <a:spLocks noChangeArrowheads="1"/>
            </p:cNvSpPr>
            <p:nvPr/>
          </p:nvSpPr>
          <p:spPr bwMode="auto">
            <a:xfrm>
              <a:off x="9154959" y="5409682"/>
              <a:ext cx="620726" cy="231525"/>
            </a:xfrm>
            <a:prstGeom prst="rect">
              <a:avLst/>
            </a:prstGeom>
            <a:noFill/>
            <a:ln w="9525">
              <a:noFill/>
              <a:miter lim="800000"/>
              <a:headEnd/>
              <a:tailEnd/>
            </a:ln>
          </p:spPr>
          <p:txBody>
            <a:bodyPr wrap="none" lIns="68543" tIns="34272" rIns="68543" bIns="34272">
              <a:spAutoFit/>
              <a:scene3d>
                <a:camera prst="orthographicFront"/>
                <a:lightRig rig="threePt" dir="t"/>
              </a:scene3d>
              <a:sp3d contourW="12700"/>
            </a:bodyPr>
            <a:lstStyle/>
            <a:p>
              <a:r>
                <a:rPr lang="en-US" altLang="zh-CN" sz="1300" dirty="0">
                  <a:solidFill>
                    <a:schemeClr val="bg1">
                      <a:lumMod val="50000"/>
                    </a:schemeClr>
                  </a:solidFill>
                  <a:latin typeface="inpin heiti" panose="00000500000000000000" pitchFamily="2" charset="-122"/>
                  <a:ea typeface="inpin heiti" panose="00000500000000000000" pitchFamily="2" charset="-122"/>
                  <a:cs typeface="Arial" pitchFamily="34" charset="0"/>
                  <a:sym typeface="inpin heiti" panose="00000500000000000000" pitchFamily="2" charset="-122"/>
                </a:rPr>
                <a:t>12MTH</a:t>
              </a:r>
              <a:endParaRPr lang="zh-CN" altLang="en-US" sz="1300" dirty="0">
                <a:solidFill>
                  <a:schemeClr val="bg1">
                    <a:lumMod val="50000"/>
                  </a:schemeClr>
                </a:solidFill>
                <a:latin typeface="inpin heiti" panose="00000500000000000000" pitchFamily="2" charset="-122"/>
                <a:ea typeface="inpin heiti" panose="00000500000000000000" pitchFamily="2" charset="-122"/>
                <a:cs typeface="Arial" pitchFamily="34" charset="0"/>
                <a:sym typeface="inpin heiti" panose="00000500000000000000" pitchFamily="2" charset="-122"/>
              </a:endParaRPr>
            </a:p>
          </p:txBody>
        </p:sp>
        <p:sp>
          <p:nvSpPr>
            <p:cNvPr id="31" name="文本框 39"/>
            <p:cNvSpPr txBox="1">
              <a:spLocks noChangeArrowheads="1"/>
            </p:cNvSpPr>
            <p:nvPr/>
          </p:nvSpPr>
          <p:spPr bwMode="auto">
            <a:xfrm>
              <a:off x="2993824" y="4872526"/>
              <a:ext cx="1016466" cy="231525"/>
            </a:xfrm>
            <a:prstGeom prst="rect">
              <a:avLst/>
            </a:prstGeom>
            <a:noFill/>
            <a:ln w="9525">
              <a:noFill/>
              <a:miter lim="800000"/>
              <a:headEnd/>
              <a:tailEnd/>
            </a:ln>
          </p:spPr>
          <p:txBody>
            <a:bodyPr wrap="none" lIns="68543" tIns="34272" rIns="68543" bIns="34272">
              <a:spAutoFit/>
              <a:scene3d>
                <a:camera prst="orthographicFront"/>
                <a:lightRig rig="threePt" dir="t"/>
              </a:scene3d>
              <a:sp3d contourW="12700"/>
            </a:bodyPr>
            <a:lstStyle/>
            <a:p>
              <a:r>
                <a:rPr lang="en-US" altLang="zh-CN" sz="13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3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2" name="文本框 40"/>
            <p:cNvSpPr txBox="1">
              <a:spLocks noChangeArrowheads="1"/>
            </p:cNvSpPr>
            <p:nvPr/>
          </p:nvSpPr>
          <p:spPr bwMode="auto">
            <a:xfrm>
              <a:off x="2045602" y="4321699"/>
              <a:ext cx="1016466" cy="231525"/>
            </a:xfrm>
            <a:prstGeom prst="rect">
              <a:avLst/>
            </a:prstGeom>
            <a:noFill/>
            <a:ln w="9525">
              <a:noFill/>
              <a:miter lim="800000"/>
              <a:headEnd/>
              <a:tailEnd/>
            </a:ln>
          </p:spPr>
          <p:txBody>
            <a:bodyPr wrap="none" lIns="68543" tIns="34272" rIns="68543" bIns="34272">
              <a:spAutoFit/>
              <a:scene3d>
                <a:camera prst="orthographicFront"/>
                <a:lightRig rig="threePt" dir="t"/>
              </a:scene3d>
              <a:sp3d contourW="12700"/>
            </a:bodyPr>
            <a:lstStyle/>
            <a:p>
              <a:r>
                <a:rPr lang="en-US" altLang="zh-CN" sz="13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3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3" name="文本框 41"/>
            <p:cNvSpPr txBox="1">
              <a:spLocks noChangeArrowheads="1"/>
            </p:cNvSpPr>
            <p:nvPr/>
          </p:nvSpPr>
          <p:spPr bwMode="auto">
            <a:xfrm>
              <a:off x="3692913" y="3543886"/>
              <a:ext cx="1016466" cy="231525"/>
            </a:xfrm>
            <a:prstGeom prst="rect">
              <a:avLst/>
            </a:prstGeom>
            <a:noFill/>
            <a:ln w="9525">
              <a:noFill/>
              <a:miter lim="800000"/>
              <a:headEnd/>
              <a:tailEnd/>
            </a:ln>
          </p:spPr>
          <p:txBody>
            <a:bodyPr wrap="none" lIns="68543" tIns="34272" rIns="68543" bIns="34272">
              <a:spAutoFit/>
              <a:scene3d>
                <a:camera prst="orthographicFront"/>
                <a:lightRig rig="threePt" dir="t"/>
              </a:scene3d>
              <a:sp3d contourW="12700"/>
            </a:bodyPr>
            <a:lstStyle/>
            <a:p>
              <a:r>
                <a:rPr lang="en-US" altLang="zh-CN" sz="13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3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4" name="文本框 42"/>
            <p:cNvSpPr txBox="1">
              <a:spLocks noChangeArrowheads="1"/>
            </p:cNvSpPr>
            <p:nvPr/>
          </p:nvSpPr>
          <p:spPr bwMode="auto">
            <a:xfrm>
              <a:off x="4588963" y="4187402"/>
              <a:ext cx="1016466" cy="231525"/>
            </a:xfrm>
            <a:prstGeom prst="rect">
              <a:avLst/>
            </a:prstGeom>
            <a:noFill/>
            <a:ln w="9525">
              <a:noFill/>
              <a:miter lim="800000"/>
              <a:headEnd/>
              <a:tailEnd/>
            </a:ln>
          </p:spPr>
          <p:txBody>
            <a:bodyPr wrap="none" lIns="68543" tIns="34272" rIns="68543" bIns="34272">
              <a:spAutoFit/>
              <a:scene3d>
                <a:camera prst="orthographicFront"/>
                <a:lightRig rig="threePt" dir="t"/>
              </a:scene3d>
              <a:sp3d contourW="12700"/>
            </a:bodyPr>
            <a:lstStyle/>
            <a:p>
              <a:r>
                <a:rPr lang="en-US" altLang="zh-CN" sz="13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3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5" name="文本框 43"/>
            <p:cNvSpPr txBox="1">
              <a:spLocks noChangeArrowheads="1"/>
            </p:cNvSpPr>
            <p:nvPr/>
          </p:nvSpPr>
          <p:spPr bwMode="auto">
            <a:xfrm>
              <a:off x="6344478" y="4074331"/>
              <a:ext cx="1016466" cy="231525"/>
            </a:xfrm>
            <a:prstGeom prst="rect">
              <a:avLst/>
            </a:prstGeom>
            <a:noFill/>
            <a:ln w="9525">
              <a:noFill/>
              <a:miter lim="800000"/>
              <a:headEnd/>
              <a:tailEnd/>
            </a:ln>
          </p:spPr>
          <p:txBody>
            <a:bodyPr wrap="none" lIns="68543" tIns="34272" rIns="68543" bIns="34272">
              <a:spAutoFit/>
              <a:scene3d>
                <a:camera prst="orthographicFront"/>
                <a:lightRig rig="threePt" dir="t"/>
              </a:scene3d>
              <a:sp3d contourW="12700"/>
            </a:bodyPr>
            <a:lstStyle/>
            <a:p>
              <a:r>
                <a:rPr lang="en-US" altLang="zh-CN" sz="13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3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6" name="文本框 44"/>
            <p:cNvSpPr txBox="1">
              <a:spLocks noChangeArrowheads="1"/>
            </p:cNvSpPr>
            <p:nvPr/>
          </p:nvSpPr>
          <p:spPr bwMode="auto">
            <a:xfrm>
              <a:off x="7036643" y="3718379"/>
              <a:ext cx="1016466" cy="231525"/>
            </a:xfrm>
            <a:prstGeom prst="rect">
              <a:avLst/>
            </a:prstGeom>
            <a:noFill/>
            <a:ln w="9525">
              <a:noFill/>
              <a:miter lim="800000"/>
              <a:headEnd/>
              <a:tailEnd/>
            </a:ln>
          </p:spPr>
          <p:txBody>
            <a:bodyPr wrap="none" lIns="68543" tIns="34272" rIns="68543" bIns="34272">
              <a:spAutoFit/>
              <a:scene3d>
                <a:camera prst="orthographicFront"/>
                <a:lightRig rig="threePt" dir="t"/>
              </a:scene3d>
              <a:sp3d contourW="12700"/>
            </a:bodyPr>
            <a:lstStyle/>
            <a:p>
              <a:r>
                <a:rPr lang="en-US" altLang="zh-CN" sz="13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3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7" name="文本框 45"/>
            <p:cNvSpPr txBox="1">
              <a:spLocks noChangeArrowheads="1"/>
            </p:cNvSpPr>
            <p:nvPr/>
          </p:nvSpPr>
          <p:spPr bwMode="auto">
            <a:xfrm>
              <a:off x="7615768" y="3240201"/>
              <a:ext cx="1016466" cy="231525"/>
            </a:xfrm>
            <a:prstGeom prst="rect">
              <a:avLst/>
            </a:prstGeom>
            <a:noFill/>
            <a:ln w="9525">
              <a:noFill/>
              <a:miter lim="800000"/>
              <a:headEnd/>
              <a:tailEnd/>
            </a:ln>
          </p:spPr>
          <p:txBody>
            <a:bodyPr wrap="none" lIns="68543" tIns="34272" rIns="68543" bIns="34272">
              <a:spAutoFit/>
              <a:scene3d>
                <a:camera prst="orthographicFront"/>
                <a:lightRig rig="threePt" dir="t"/>
              </a:scene3d>
              <a:sp3d contourW="12700"/>
            </a:bodyPr>
            <a:lstStyle/>
            <a:p>
              <a:r>
                <a:rPr lang="en-US" altLang="zh-CN" sz="13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3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8" name="文本框 46"/>
            <p:cNvSpPr txBox="1">
              <a:spLocks noChangeArrowheads="1"/>
            </p:cNvSpPr>
            <p:nvPr/>
          </p:nvSpPr>
          <p:spPr bwMode="auto">
            <a:xfrm>
              <a:off x="8637382" y="2747242"/>
              <a:ext cx="1016466" cy="231525"/>
            </a:xfrm>
            <a:prstGeom prst="rect">
              <a:avLst/>
            </a:prstGeom>
            <a:noFill/>
            <a:ln w="9525">
              <a:noFill/>
              <a:miter lim="800000"/>
              <a:headEnd/>
              <a:tailEnd/>
            </a:ln>
          </p:spPr>
          <p:txBody>
            <a:bodyPr wrap="none" lIns="68543" tIns="34272" rIns="68543" bIns="34272">
              <a:spAutoFit/>
              <a:scene3d>
                <a:camera prst="orthographicFront"/>
                <a:lightRig rig="threePt" dir="t"/>
              </a:scene3d>
              <a:sp3d contourW="12700"/>
            </a:bodyPr>
            <a:lstStyle/>
            <a:p>
              <a:r>
                <a:rPr lang="en-US" altLang="zh-CN" sz="13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3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39" name="直接连接符 38"/>
            <p:cNvCxnSpPr>
              <a:stCxn id="8" idx="7"/>
              <a:endCxn id="9" idx="3"/>
            </p:cNvCxnSpPr>
            <p:nvPr/>
          </p:nvCxnSpPr>
          <p:spPr>
            <a:xfrm flipV="1">
              <a:off x="2851513" y="4511284"/>
              <a:ext cx="431400" cy="45090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p:cNvCxnSpPr>
              <a:stCxn id="9" idx="7"/>
              <a:endCxn id="10" idx="2"/>
            </p:cNvCxnSpPr>
            <p:nvPr/>
          </p:nvCxnSpPr>
          <p:spPr>
            <a:xfrm flipV="1">
              <a:off x="3448527" y="3997960"/>
              <a:ext cx="602860" cy="37002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p:cNvCxnSpPr>
              <a:stCxn id="10" idx="5"/>
              <a:endCxn id="11" idx="1"/>
            </p:cNvCxnSpPr>
            <p:nvPr/>
          </p:nvCxnSpPr>
          <p:spPr>
            <a:xfrm>
              <a:off x="4246964" y="4038910"/>
              <a:ext cx="425304" cy="4819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2" name="椭圆 41"/>
            <p:cNvSpPr/>
            <p:nvPr/>
          </p:nvSpPr>
          <p:spPr bwMode="auto">
            <a:xfrm rot="827460">
              <a:off x="5277747" y="4826201"/>
              <a:ext cx="216582" cy="22140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43" tIns="34272" rIns="68543" bIns="34272" anchor="ctr">
              <a:scene3d>
                <a:camera prst="orthographicFront"/>
                <a:lightRig rig="threePt" dir="t"/>
              </a:scene3d>
              <a:sp3d contourW="12700"/>
            </a:bodyPr>
            <a:lstStyle/>
            <a:p>
              <a:pPr algn="ctr">
                <a:defRPr/>
              </a:pPr>
              <a:endParaRPr lang="zh-CN" altLang="en-US">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43" name="直接连接符 42"/>
            <p:cNvCxnSpPr>
              <a:stCxn id="11" idx="5"/>
              <a:endCxn id="42" idx="2"/>
            </p:cNvCxnSpPr>
            <p:nvPr/>
          </p:nvCxnSpPr>
          <p:spPr>
            <a:xfrm>
              <a:off x="4844688" y="4655849"/>
              <a:ext cx="436181" cy="25524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p:cNvCxnSpPr>
              <a:stCxn id="42" idx="7"/>
              <a:endCxn id="12" idx="3"/>
            </p:cNvCxnSpPr>
            <p:nvPr/>
          </p:nvCxnSpPr>
          <p:spPr>
            <a:xfrm flipV="1">
              <a:off x="5479064" y="4295580"/>
              <a:ext cx="630368" cy="58355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p:cNvCxnSpPr>
              <a:stCxn id="12" idx="7"/>
              <a:endCxn id="13" idx="3"/>
            </p:cNvCxnSpPr>
            <p:nvPr/>
          </p:nvCxnSpPr>
          <p:spPr>
            <a:xfrm flipV="1">
              <a:off x="6277757" y="3915416"/>
              <a:ext cx="520132" cy="24097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p:cNvCxnSpPr>
              <a:stCxn id="13" idx="7"/>
              <a:endCxn id="14" idx="3"/>
            </p:cNvCxnSpPr>
            <p:nvPr/>
          </p:nvCxnSpPr>
          <p:spPr>
            <a:xfrm flipV="1">
              <a:off x="6969006" y="3434695"/>
              <a:ext cx="356822" cy="34595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p:cNvCxnSpPr>
              <a:stCxn id="14" idx="7"/>
              <a:endCxn id="15" idx="3"/>
            </p:cNvCxnSpPr>
            <p:nvPr/>
          </p:nvCxnSpPr>
          <p:spPr>
            <a:xfrm flipV="1">
              <a:off x="7496492" y="2954952"/>
              <a:ext cx="844369" cy="34345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p:cNvCxnSpPr>
              <a:stCxn id="15" idx="7"/>
              <a:endCxn id="16" idx="3"/>
            </p:cNvCxnSpPr>
            <p:nvPr/>
          </p:nvCxnSpPr>
          <p:spPr>
            <a:xfrm flipV="1">
              <a:off x="8522511" y="2406280"/>
              <a:ext cx="725190" cy="427412"/>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9" name="文本框 39"/>
            <p:cNvSpPr txBox="1">
              <a:spLocks noChangeArrowheads="1"/>
            </p:cNvSpPr>
            <p:nvPr/>
          </p:nvSpPr>
          <p:spPr bwMode="auto">
            <a:xfrm>
              <a:off x="5550382" y="4815387"/>
              <a:ext cx="1016466" cy="231525"/>
            </a:xfrm>
            <a:prstGeom prst="rect">
              <a:avLst/>
            </a:prstGeom>
            <a:noFill/>
            <a:ln w="9525">
              <a:noFill/>
              <a:miter lim="800000"/>
              <a:headEnd/>
              <a:tailEnd/>
            </a:ln>
          </p:spPr>
          <p:txBody>
            <a:bodyPr wrap="none" lIns="68543" tIns="34272" rIns="68543" bIns="34272">
              <a:spAutoFit/>
              <a:scene3d>
                <a:camera prst="orthographicFront"/>
                <a:lightRig rig="threePt" dir="t"/>
              </a:scene3d>
              <a:sp3d contourW="12700"/>
            </a:bodyPr>
            <a:lstStyle/>
            <a:p>
              <a:r>
                <a:rPr lang="en-US" altLang="zh-CN" sz="13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3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0" name="文本框 33"/>
            <p:cNvSpPr txBox="1">
              <a:spLocks noChangeArrowheads="1"/>
            </p:cNvSpPr>
            <p:nvPr/>
          </p:nvSpPr>
          <p:spPr bwMode="auto">
            <a:xfrm>
              <a:off x="5131491" y="5409682"/>
              <a:ext cx="536649" cy="231525"/>
            </a:xfrm>
            <a:prstGeom prst="rect">
              <a:avLst/>
            </a:prstGeom>
            <a:noFill/>
            <a:ln w="9525">
              <a:noFill/>
              <a:miter lim="800000"/>
              <a:headEnd/>
              <a:tailEnd/>
            </a:ln>
          </p:spPr>
          <p:txBody>
            <a:bodyPr wrap="none" lIns="68543" tIns="34272" rIns="68543" bIns="34272">
              <a:spAutoFit/>
              <a:scene3d>
                <a:camera prst="orthographicFront"/>
                <a:lightRig rig="threePt" dir="t"/>
              </a:scene3d>
              <a:sp3d contourW="12700"/>
            </a:bodyPr>
            <a:lstStyle/>
            <a:p>
              <a:r>
                <a:rPr lang="en-US" altLang="zh-CN" sz="1300" dirty="0">
                  <a:solidFill>
                    <a:schemeClr val="bg1">
                      <a:lumMod val="50000"/>
                    </a:schemeClr>
                  </a:solidFill>
                  <a:latin typeface="inpin heiti" panose="00000500000000000000" pitchFamily="2" charset="-122"/>
                  <a:ea typeface="inpin heiti" panose="00000500000000000000" pitchFamily="2" charset="-122"/>
                  <a:cs typeface="Arial" pitchFamily="34" charset="0"/>
                  <a:sym typeface="inpin heiti" panose="00000500000000000000" pitchFamily="2" charset="-122"/>
                </a:rPr>
                <a:t>7MTH</a:t>
              </a:r>
              <a:endParaRPr lang="zh-CN" altLang="en-US" sz="1300" dirty="0">
                <a:solidFill>
                  <a:schemeClr val="bg1">
                    <a:lumMod val="50000"/>
                  </a:schemeClr>
                </a:solidFill>
                <a:latin typeface="inpin heiti" panose="00000500000000000000" pitchFamily="2" charset="-122"/>
                <a:ea typeface="inpin heiti" panose="00000500000000000000" pitchFamily="2" charset="-122"/>
                <a:cs typeface="Arial" pitchFamily="34" charset="0"/>
                <a:sym typeface="inpin heiti" panose="00000500000000000000" pitchFamily="2" charset="-122"/>
              </a:endParaRPr>
            </a:p>
          </p:txBody>
        </p:sp>
        <p:sp>
          <p:nvSpPr>
            <p:cNvPr id="51" name="文本框 46"/>
            <p:cNvSpPr txBox="1">
              <a:spLocks noChangeArrowheads="1"/>
            </p:cNvSpPr>
            <p:nvPr/>
          </p:nvSpPr>
          <p:spPr bwMode="auto">
            <a:xfrm>
              <a:off x="8776157" y="1955154"/>
              <a:ext cx="1016466" cy="231525"/>
            </a:xfrm>
            <a:prstGeom prst="rect">
              <a:avLst/>
            </a:prstGeom>
            <a:noFill/>
            <a:ln w="9525">
              <a:noFill/>
              <a:miter lim="800000"/>
              <a:headEnd/>
              <a:tailEnd/>
            </a:ln>
          </p:spPr>
          <p:txBody>
            <a:bodyPr wrap="none" lIns="68543" tIns="34272" rIns="68543" bIns="34272">
              <a:spAutoFit/>
              <a:scene3d>
                <a:camera prst="orthographicFront"/>
                <a:lightRig rig="threePt" dir="t"/>
              </a:scene3d>
              <a:sp3d contourW="12700"/>
            </a:bodyPr>
            <a:lstStyle/>
            <a:p>
              <a:r>
                <a:rPr lang="en-US" altLang="zh-CN" sz="13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1300" dirty="0">
                <a:solidFill>
                  <a:schemeClr val="tx1">
                    <a:lumMod val="65000"/>
                    <a:lumOff val="3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52" name="组合 51"/>
            <p:cNvGrpSpPr/>
            <p:nvPr/>
          </p:nvGrpSpPr>
          <p:grpSpPr>
            <a:xfrm>
              <a:off x="2092444" y="5275574"/>
              <a:ext cx="8053955" cy="76668"/>
              <a:chOff x="738746" y="5964849"/>
              <a:chExt cx="10744200" cy="102248"/>
            </a:xfrm>
          </p:grpSpPr>
          <p:cxnSp>
            <p:nvCxnSpPr>
              <p:cNvPr id="53" name="直接连接符 52"/>
              <p:cNvCxnSpPr/>
              <p:nvPr/>
            </p:nvCxnSpPr>
            <p:spPr bwMode="auto">
              <a:xfrm>
                <a:off x="738746" y="6052254"/>
                <a:ext cx="10744200"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p:cNvCxnSpPr/>
              <p:nvPr/>
            </p:nvCxnSpPr>
            <p:spPr>
              <a:xfrm flipV="1">
                <a:off x="1639101" y="5971032"/>
                <a:ext cx="0" cy="8122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a:xfrm flipV="1">
                <a:off x="2456892" y="5967447"/>
                <a:ext cx="0" cy="8122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p:cNvCxnSpPr/>
              <p:nvPr/>
            </p:nvCxnSpPr>
            <p:spPr>
              <a:xfrm flipV="1">
                <a:off x="3510148" y="5972019"/>
                <a:ext cx="0" cy="8122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p:cNvCxnSpPr/>
              <p:nvPr/>
            </p:nvCxnSpPr>
            <p:spPr>
              <a:xfrm flipV="1">
                <a:off x="4295309" y="5972019"/>
                <a:ext cx="0" cy="8122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p:cNvCxnSpPr/>
              <p:nvPr/>
            </p:nvCxnSpPr>
            <p:spPr>
              <a:xfrm flipV="1">
                <a:off x="5141731" y="5972019"/>
                <a:ext cx="0" cy="8122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p:cNvCxnSpPr/>
              <p:nvPr/>
            </p:nvCxnSpPr>
            <p:spPr>
              <a:xfrm flipV="1">
                <a:off x="6255551" y="5973993"/>
                <a:ext cx="0" cy="8122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p:cNvCxnSpPr/>
              <p:nvPr/>
            </p:nvCxnSpPr>
            <p:spPr>
              <a:xfrm flipV="1">
                <a:off x="7243964" y="5967447"/>
                <a:ext cx="0" cy="8122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p:cNvCxnSpPr/>
              <p:nvPr/>
            </p:nvCxnSpPr>
            <p:spPr>
              <a:xfrm flipV="1">
                <a:off x="7951332" y="5973993"/>
                <a:ext cx="0" cy="8122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p:cNvCxnSpPr/>
              <p:nvPr/>
            </p:nvCxnSpPr>
            <p:spPr>
              <a:xfrm flipV="1">
                <a:off x="9320250" y="5964849"/>
                <a:ext cx="0" cy="8122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p:cNvCxnSpPr/>
              <p:nvPr/>
            </p:nvCxnSpPr>
            <p:spPr>
              <a:xfrm flipV="1">
                <a:off x="10524537" y="5985875"/>
                <a:ext cx="0" cy="81222"/>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grpSp>
        <p:nvGrpSpPr>
          <p:cNvPr id="64" name="组合 63"/>
          <p:cNvGrpSpPr/>
          <p:nvPr/>
        </p:nvGrpSpPr>
        <p:grpSpPr>
          <a:xfrm>
            <a:off x="1726194" y="1868709"/>
            <a:ext cx="3439409" cy="699183"/>
            <a:chOff x="6736921" y="2180774"/>
            <a:chExt cx="3439409" cy="699183"/>
          </a:xfrm>
        </p:grpSpPr>
        <p:sp>
          <p:nvSpPr>
            <p:cNvPr id="65" name="TextBox 11"/>
            <p:cNvSpPr txBox="1"/>
            <p:nvPr/>
          </p:nvSpPr>
          <p:spPr>
            <a:xfrm>
              <a:off x="6736921" y="2520884"/>
              <a:ext cx="3439409" cy="359073"/>
            </a:xfrm>
            <a:prstGeom prst="rect">
              <a:avLst/>
            </a:prstGeom>
            <a:noFill/>
          </p:spPr>
          <p:txBody>
            <a:bodyPr wrap="square" lIns="0" tIns="0" rIns="0" bIns="0" rtlCol="0">
              <a:spAutoFit/>
              <a:scene3d>
                <a:camera prst="orthographicFront"/>
                <a:lightRig rig="threePt" dir="t"/>
              </a:scene3d>
              <a:sp3d contourW="12700"/>
            </a:bodyPr>
            <a:lstStyle/>
            <a:p>
              <a:pPr>
                <a:lnSpc>
                  <a:spcPts val="1400"/>
                </a:lnSpc>
              </a:pPr>
              <a:r>
                <a:rPr lang="en-US" sz="1200" dirty="0">
                  <a:solidFill>
                    <a:schemeClr val="bg1">
                      <a:lumMod val="65000"/>
                    </a:schemeClr>
                  </a:solidFill>
                  <a:latin typeface="inpin heiti" panose="00000500000000000000" pitchFamily="2" charset="-122"/>
                  <a:ea typeface="inpin heiti" panose="00000500000000000000" pitchFamily="2" charset="-122"/>
                  <a:sym typeface="inpin heiti" panose="00000500000000000000" pitchFamily="2" charset="-122"/>
                </a:rPr>
                <a:t>Click here to add content, content to match the title. </a:t>
              </a:r>
            </a:p>
          </p:txBody>
        </p:sp>
        <p:sp>
          <p:nvSpPr>
            <p:cNvPr id="66" name="TextBox 11"/>
            <p:cNvSpPr txBox="1"/>
            <p:nvPr/>
          </p:nvSpPr>
          <p:spPr>
            <a:xfrm>
              <a:off x="6736921" y="2180774"/>
              <a:ext cx="2449035" cy="276999"/>
            </a:xfrm>
            <a:prstGeom prst="rect">
              <a:avLst/>
            </a:prstGeom>
            <a:noFill/>
          </p:spPr>
          <p:txBody>
            <a:bodyPr wrap="square" lIns="0" tIns="0" rIns="0" bIns="0" rtlCol="0">
              <a:spAutoFit/>
              <a:scene3d>
                <a:camera prst="orthographicFront"/>
                <a:lightRig rig="threePt" dir="t"/>
              </a:scene3d>
              <a:sp3d contourW="12700"/>
            </a:bodyPr>
            <a:lstStyle/>
            <a:p>
              <a:r>
                <a:rPr lang="en-US" altLang="zh-CN"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en-US"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67" name="组合 66"/>
          <p:cNvGrpSpPr/>
          <p:nvPr/>
        </p:nvGrpSpPr>
        <p:grpSpPr>
          <a:xfrm>
            <a:off x="464457" y="300521"/>
            <a:ext cx="11099571" cy="523220"/>
            <a:chOff x="464457" y="300521"/>
            <a:chExt cx="11099571" cy="523220"/>
          </a:xfrm>
        </p:grpSpPr>
        <p:sp>
          <p:nvSpPr>
            <p:cNvPr id="68" name="箭头: V 形 151"/>
            <p:cNvSpPr/>
            <p:nvPr/>
          </p:nvSpPr>
          <p:spPr>
            <a:xfrm>
              <a:off x="464457"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69" name="箭头: V 形 152"/>
            <p:cNvSpPr/>
            <p:nvPr/>
          </p:nvSpPr>
          <p:spPr>
            <a:xfrm>
              <a:off x="745335" y="362856"/>
              <a:ext cx="361606" cy="377372"/>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70" name="直接连接符 69"/>
            <p:cNvCxnSpPr>
              <a:cxnSpLocks/>
              <a:stCxn id="72" idx="3"/>
            </p:cNvCxnSpPr>
            <p:nvPr/>
          </p:nvCxnSpPr>
          <p:spPr>
            <a:xfrm>
              <a:off x="3769269" y="562131"/>
              <a:ext cx="7286446" cy="39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71" name="组合 70"/>
            <p:cNvGrpSpPr/>
            <p:nvPr/>
          </p:nvGrpSpPr>
          <p:grpSpPr>
            <a:xfrm>
              <a:off x="11239724" y="468469"/>
              <a:ext cx="324304" cy="187323"/>
              <a:chOff x="9419771" y="-562044"/>
              <a:chExt cx="551543" cy="187323"/>
            </a:xfrm>
          </p:grpSpPr>
          <p:cxnSp>
            <p:nvCxnSpPr>
              <p:cNvPr id="73" name="直接连接符 72"/>
              <p:cNvCxnSpPr/>
              <p:nvPr/>
            </p:nvCxnSpPr>
            <p:spPr>
              <a:xfrm>
                <a:off x="9419771" y="-562044"/>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74" name="直接连接符 73"/>
              <p:cNvCxnSpPr/>
              <p:nvPr/>
            </p:nvCxnSpPr>
            <p:spPr>
              <a:xfrm>
                <a:off x="9419771" y="-468382"/>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cxnSp>
            <p:nvCxnSpPr>
              <p:cNvPr id="75" name="直接连接符 74"/>
              <p:cNvCxnSpPr/>
              <p:nvPr/>
            </p:nvCxnSpPr>
            <p:spPr>
              <a:xfrm>
                <a:off x="9419771" y="-374721"/>
                <a:ext cx="551543" cy="0"/>
              </a:xfrm>
              <a:prstGeom prst="line">
                <a:avLst/>
              </a:prstGeom>
              <a:ln w="28575" cap="rnd">
                <a:solidFill>
                  <a:schemeClr val="tx1">
                    <a:lumMod val="50000"/>
                    <a:lumOff val="50000"/>
                  </a:schemeClr>
                </a:solidFill>
                <a:round/>
              </a:ln>
            </p:spPr>
            <p:style>
              <a:lnRef idx="1">
                <a:schemeClr val="accent1"/>
              </a:lnRef>
              <a:fillRef idx="0">
                <a:schemeClr val="accent1"/>
              </a:fillRef>
              <a:effectRef idx="0">
                <a:schemeClr val="accent1"/>
              </a:effectRef>
              <a:fontRef idx="minor">
                <a:schemeClr val="tx1"/>
              </a:fontRef>
            </p:style>
          </p:cxnSp>
        </p:grpSp>
        <p:sp>
          <p:nvSpPr>
            <p:cNvPr id="72" name="文本框 71"/>
            <p:cNvSpPr txBox="1"/>
            <p:nvPr/>
          </p:nvSpPr>
          <p:spPr>
            <a:xfrm>
              <a:off x="1189717" y="300521"/>
              <a:ext cx="2579552" cy="523220"/>
            </a:xfrm>
            <a:prstGeom prst="rect">
              <a:avLst/>
            </a:prstGeom>
            <a:noFill/>
          </p:spPr>
          <p:txBody>
            <a:bodyPr wrap="none" rtlCol="0">
              <a:spAutoFit/>
              <a:scene3d>
                <a:camera prst="orthographicFront"/>
                <a:lightRig rig="threePt" dir="t"/>
              </a:scene3d>
              <a:sp3d contourW="12700"/>
            </a:bodyPr>
            <a:lstStyle/>
            <a:p>
              <a:r>
                <a:rPr lang="en-US" altLang="zh-CN"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rPr>
                <a:t>Add title text</a:t>
              </a:r>
              <a:endParaRPr lang="zh-CN" altLang="en-US" sz="2800" b="1" dirty="0">
                <a:solidFill>
                  <a:schemeClr val="tx1">
                    <a:lumMod val="75000"/>
                    <a:lumOff val="2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grpSp>
    </p:spTree>
    <p:extLst>
      <p:ext uri="{BB962C8B-B14F-4D97-AF65-F5344CB8AC3E}">
        <p14:creationId xmlns:p14="http://schemas.microsoft.com/office/powerpoint/2010/main" val="57386961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5000">
        <p15:prstTrans prst="pageCurlDouble"/>
      </p:transition>
    </mc:Choice>
    <mc:Fallback xmlns="">
      <p:transition spd="slow" advTm="5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PowerPoint 演示文稿"/>
  <p:tag name="ISPRING_SCORM_RATE_SLIDES" val="0"/>
  <p:tag name="ISPRING_SCORM_RATE_QUIZZES" val="0"/>
  <p:tag name="ISPRING_SCORM_PASSING_SCORE" val="0.000000"/>
  <p:tag name="ISPRING_ULTRA_SCORM_COURSE_ID" val="3588A9FB-E5F7-4105-A002-DCA36F5EAAC6"/>
  <p:tag name="ISPRING_SCORM_ENDPOINT" val="&lt;endpoint&gt;&lt;enable&gt;0&lt;/enable&gt;&lt;lrs&gt;http://&lt;/lrs&gt;&lt;auth&gt;0&lt;/auth&gt;&lt;login&gt;&lt;/login&gt;&lt;password&gt;&lt;/password&gt;&lt;key&gt;&lt;/key&gt;&lt;name&gt;&lt;/name&gt;&lt;email&gt;&lt;/email&gt;&lt;/endpoint&gt;&#10;"/>
  <p:tag name="ISPRINGONLINEFOLDERID" val="0"/>
  <p:tag name="ISPRINGONLINEFOLDERPATH" val="Content List"/>
  <p:tag name="ISPRINGCLOUDFOLDERID" val="0"/>
  <p:tag name="ISPRINGCLOUDFOLDERPATH" val="Repository"/>
  <p:tag name="ISPRING_OUTPUT_FOLDER" val="G:\第十一批待发作品\362489"/>
  <p:tag name="ISPRING_FIRST_PUBLISH" val="1"/>
</p:tagLst>
</file>

<file path=ppt/theme/theme1.xml><?xml version="1.0" encoding="utf-8"?>
<a:theme xmlns:a="http://schemas.openxmlformats.org/drawingml/2006/main" name="www.freeppt7.com">
  <a:themeElements>
    <a:clrScheme name="自定义 183">
      <a:dk1>
        <a:srgbClr val="000000"/>
      </a:dk1>
      <a:lt1>
        <a:srgbClr val="FFFFFF"/>
      </a:lt1>
      <a:dk2>
        <a:srgbClr val="778495"/>
      </a:dk2>
      <a:lt2>
        <a:srgbClr val="F0F0F0"/>
      </a:lt2>
      <a:accent1>
        <a:srgbClr val="C58405"/>
      </a:accent1>
      <a:accent2>
        <a:srgbClr val="F6C518"/>
      </a:accent2>
      <a:accent3>
        <a:srgbClr val="C58405"/>
      </a:accent3>
      <a:accent4>
        <a:srgbClr val="F6C518"/>
      </a:accent4>
      <a:accent5>
        <a:srgbClr val="C58405"/>
      </a:accent5>
      <a:accent6>
        <a:srgbClr val="F6C518"/>
      </a:accent6>
      <a:hlink>
        <a:srgbClr val="A5644E"/>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2.xml><?xml version="1.0" encoding="utf-8"?>
<a:theme xmlns:a="http://schemas.openxmlformats.org/drawingml/2006/main" name="www.jpppt.com">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包图主题2</Template>
  <TotalTime>182</TotalTime>
  <Words>1475</Words>
  <Application>Microsoft Office PowerPoint</Application>
  <PresentationFormat>宽屏</PresentationFormat>
  <Paragraphs>262</Paragraphs>
  <Slides>30</Slides>
  <Notes>27</Notes>
  <HiddenSlides>0</HiddenSlides>
  <MMClips>0</MMClips>
  <ScaleCrop>false</ScaleCrop>
  <HeadingPairs>
    <vt:vector size="6" baseType="variant">
      <vt:variant>
        <vt:lpstr>已用的字体</vt:lpstr>
      </vt:variant>
      <vt:variant>
        <vt:i4>5</vt:i4>
      </vt:variant>
      <vt:variant>
        <vt:lpstr>主题</vt:lpstr>
      </vt:variant>
      <vt:variant>
        <vt:i4>2</vt:i4>
      </vt:variant>
      <vt:variant>
        <vt:lpstr>幻灯片标题</vt:lpstr>
      </vt:variant>
      <vt:variant>
        <vt:i4>30</vt:i4>
      </vt:variant>
    </vt:vector>
  </HeadingPairs>
  <TitlesOfParts>
    <vt:vector size="37" baseType="lpstr">
      <vt:lpstr>inpin heiti</vt:lpstr>
      <vt:lpstr>等线</vt:lpstr>
      <vt:lpstr>微软雅黑</vt:lpstr>
      <vt:lpstr>Arial</vt:lpstr>
      <vt:lpstr>Calibri</vt:lpstr>
      <vt:lpstr>www.freeppt7.com</vt:lpstr>
      <vt:lpstr>www.jpppt.com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第一PPT</Manager>
  <Company>第一PPT，www.1ppt.com1</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年度总结</dc:title>
  <dc:creator>第一PPT</dc:creator>
  <cp:keywords>www.1ppt.com</cp:keywords>
  <dc:description>www.1ppt.com</dc:description>
  <cp:lastModifiedBy>之灵</cp:lastModifiedBy>
  <cp:revision>35</cp:revision>
  <dcterms:created xsi:type="dcterms:W3CDTF">2017-09-19T03:01:22Z</dcterms:created>
  <dcterms:modified xsi:type="dcterms:W3CDTF">2022-09-21T11:14:20Z</dcterms:modified>
</cp:coreProperties>
</file>