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.xml" ContentType="application/vnd.openxmlformats-officedocument.presentationml.tag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11783" r:id="rId3"/>
    <p:sldId id="647" r:id="rId4"/>
    <p:sldId id="287" r:id="rId5"/>
    <p:sldId id="648" r:id="rId6"/>
    <p:sldId id="11760" r:id="rId7"/>
    <p:sldId id="11761" r:id="rId8"/>
    <p:sldId id="11762" r:id="rId9"/>
    <p:sldId id="11763" r:id="rId10"/>
    <p:sldId id="11766" r:id="rId11"/>
    <p:sldId id="11767" r:id="rId12"/>
    <p:sldId id="11768" r:id="rId13"/>
    <p:sldId id="11769" r:id="rId14"/>
    <p:sldId id="11764" r:id="rId15"/>
    <p:sldId id="11770" r:id="rId16"/>
    <p:sldId id="11780" r:id="rId17"/>
    <p:sldId id="11772" r:id="rId18"/>
    <p:sldId id="11773" r:id="rId19"/>
    <p:sldId id="11765" r:id="rId20"/>
    <p:sldId id="11776" r:id="rId21"/>
    <p:sldId id="11774" r:id="rId22"/>
    <p:sldId id="11775" r:id="rId23"/>
    <p:sldId id="11781" r:id="rId24"/>
    <p:sldId id="11778" r:id="rId25"/>
    <p:sldId id="11779" r:id="rId26"/>
    <p:sldId id="1178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3FF"/>
    <a:srgbClr val="FFBA3F"/>
    <a:srgbClr val="F46CFB"/>
    <a:srgbClr val="FF6EE6"/>
    <a:srgbClr val="FDA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0777" autoAdjust="0"/>
  </p:normalViewPr>
  <p:slideViewPr>
    <p:cSldViewPr snapToGrid="0">
      <p:cViewPr varScale="1">
        <p:scale>
          <a:sx n="64" d="100"/>
          <a:sy n="64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endParaRPr lang="zh-CN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3721999999999996E-2"/>
          <c:y val="8.8539499999999993E-2"/>
          <c:w val="0.92627800000000005"/>
          <c:h val="0.774518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FFBA3F"/>
                </a:gs>
                <a:gs pos="100000">
                  <a:srgbClr val="F46CFB"/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May-14</c:v>
                </c:pt>
                <c:pt idx="1">
                  <c:v>Jun-14</c:v>
                </c:pt>
                <c:pt idx="2">
                  <c:v>Jul-14</c:v>
                </c:pt>
                <c:pt idx="3">
                  <c:v>Aug-14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0.43</c:v>
                </c:pt>
                <c:pt idx="1">
                  <c:v>0.6</c:v>
                </c:pt>
                <c:pt idx="2">
                  <c:v>0.45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4-4CA7-8D35-8E744F363DA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100000">
                  <a:srgbClr val="61D3FF"/>
                </a:gs>
                <a:gs pos="0">
                  <a:srgbClr val="F46CFB"/>
                </a:gs>
              </a:gsLst>
              <a:lin ang="2700000" scaled="1"/>
            </a:gradFill>
            <a:ln w="38100" cap="flat" cmpd="sng" algn="ctr">
              <a:noFill/>
              <a:prstDash val="solid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May-14</c:v>
                </c:pt>
                <c:pt idx="1">
                  <c:v>Jun-14</c:v>
                </c:pt>
                <c:pt idx="2">
                  <c:v>Jul-14</c:v>
                </c:pt>
                <c:pt idx="3">
                  <c:v>Aug-14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0.24</c:v>
                </c:pt>
                <c:pt idx="1">
                  <c:v>0.7</c:v>
                </c:pt>
                <c:pt idx="2">
                  <c:v>0.56000000000000005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B4-4CA7-8D35-8E744F363DA3}"/>
            </c:ext>
          </c:extLst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Series 4</c:v>
                </c:pt>
              </c:strCache>
            </c:strRef>
          </c:tx>
          <c:spPr>
            <a:gradFill>
              <a:gsLst>
                <a:gs pos="100000">
                  <a:srgbClr val="F46CFB"/>
                </a:gs>
                <a:gs pos="0">
                  <a:srgbClr val="FFBA3F"/>
                </a:gs>
              </a:gsLst>
              <a:lin ang="2700000" scaled="1"/>
            </a:gradFill>
            <a:ln w="38100" cap="flat" cmpd="sng" algn="ctr">
              <a:noFill/>
              <a:prstDash val="solid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May-14</c:v>
                </c:pt>
                <c:pt idx="1">
                  <c:v>Jun-14</c:v>
                </c:pt>
                <c:pt idx="2">
                  <c:v>Jul-14</c:v>
                </c:pt>
                <c:pt idx="3">
                  <c:v>Aug-14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0.8</c:v>
                </c:pt>
                <c:pt idx="1">
                  <c:v>0.85</c:v>
                </c:pt>
                <c:pt idx="2">
                  <c:v>0.65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B4-4CA7-8D35-8E744F363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23"/>
        <c:axId val="-1676163552"/>
        <c:axId val="-1676164096"/>
      </c:barChart>
      <c:catAx>
        <c:axId val="-1676163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pPr>
            <a:endParaRPr lang="en-US"/>
          </a:p>
        </c:txPr>
        <c:crossAx val="-1676164096"/>
        <c:crosses val="autoZero"/>
        <c:auto val="1"/>
        <c:lblAlgn val="ctr"/>
        <c:lblOffset val="100"/>
        <c:noMultiLvlLbl val="1"/>
      </c:catAx>
      <c:valAx>
        <c:axId val="-1676164096"/>
        <c:scaling>
          <c:orientation val="minMax"/>
          <c:max val="1"/>
        </c:scaling>
        <c:delete val="0"/>
        <c:axPos val="l"/>
        <c:majorGridlines>
          <c:spPr>
            <a:ln w="12700" cap="flat">
              <a:solidFill>
                <a:srgbClr val="ECE2C5"/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pPr>
            <a:endParaRPr lang="en-US"/>
          </a:p>
        </c:txPr>
        <c:crossAx val="-1676163552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lnSpc>
          <a:spcPct val="140000"/>
        </a:lnSpc>
        <a:spcBef>
          <a:spcPts val="0"/>
        </a:spcBef>
        <a:spcAft>
          <a:spcPts val="0"/>
        </a:spcAft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07991946006"/>
          <c:y val="3.50502680231536E-2"/>
          <c:w val="0.62237398621441797"/>
          <c:h val="0.933560979321627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gradFill>
              <a:gsLst>
                <a:gs pos="100000">
                  <a:srgbClr val="F46CFB"/>
                </a:gs>
                <a:gs pos="0">
                  <a:srgbClr val="FFBA3F"/>
                </a:gs>
              </a:gsLst>
              <a:lin ang="2700000" scaled="1"/>
            </a:gradFill>
            <a:ln w="19050">
              <a:noFill/>
            </a:ln>
          </c:spPr>
          <c:explosion val="11"/>
          <c:dPt>
            <c:idx val="0"/>
            <c:bubble3D val="0"/>
            <c:spPr>
              <a:gradFill>
                <a:gsLst>
                  <a:gs pos="100000">
                    <a:srgbClr val="F46CFB"/>
                  </a:gs>
                  <a:gs pos="0">
                    <a:srgbClr val="FFBA3F"/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8B-4F9E-BD41-03D652D0E1B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rgbClr val="F46CFB"/>
                  </a:gs>
                  <a:gs pos="0">
                    <a:srgbClr val="FFBA3F"/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8B-4F9E-BD41-03D652D0E1B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rgbClr val="F46CFB"/>
                  </a:gs>
                  <a:gs pos="0">
                    <a:srgbClr val="FFBA3F"/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8B-4F9E-BD41-03D652D0E1B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rgbClr val="F46CFB"/>
                  </a:gs>
                  <a:gs pos="0">
                    <a:srgbClr val="FFBA3F"/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8B-4F9E-BD41-03D652D0E1B3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rgbClr val="F46CFB"/>
                  </a:gs>
                  <a:gs pos="0">
                    <a:srgbClr val="FFBA3F"/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B8B-4F9E-BD41-03D652D0E1B3}"/>
              </c:ext>
            </c:extLst>
          </c:dPt>
          <c:cat>
            <c:strRef>
              <c:f>Sheet1!$A$2:$A$6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8B-4F9E-BD41-03D652D0E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C-49ED-915F-16B41175F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overlap val="-100"/>
        <c:axId val="404246392"/>
        <c:axId val="404247176"/>
      </c:barChart>
      <c:catAx>
        <c:axId val="404246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404247176"/>
        <c:crosses val="autoZero"/>
        <c:auto val="1"/>
        <c:lblAlgn val="ctr"/>
        <c:lblOffset val="100"/>
        <c:noMultiLvlLbl val="0"/>
      </c:catAx>
      <c:valAx>
        <c:axId val="404247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4246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gradFill>
              <a:gsLst>
                <a:gs pos="100000">
                  <a:srgbClr val="F46CFB"/>
                </a:gs>
                <a:gs pos="0">
                  <a:srgbClr val="61D3FF"/>
                </a:gs>
              </a:gsLst>
              <a:lin ang="2700000" scaled="1"/>
            </a:gradFill>
            <a:ln w="19050">
              <a:noFill/>
            </a:ln>
          </c:spPr>
          <c:dPt>
            <c:idx val="0"/>
            <c:bubble3D val="0"/>
            <c:spPr>
              <a:gradFill>
                <a:gsLst>
                  <a:gs pos="100000">
                    <a:srgbClr val="F46CFB"/>
                  </a:gs>
                  <a:gs pos="0">
                    <a:srgbClr val="61D3FF"/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46-45C7-82E7-9219CB963285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rgbClr val="F46CFB"/>
                  </a:gs>
                  <a:gs pos="0">
                    <a:srgbClr val="61D3FF"/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46-45C7-82E7-9219CB96328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46-45C7-82E7-9219CB963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gradFill>
              <a:gsLst>
                <a:gs pos="100000">
                  <a:srgbClr val="F46CFB"/>
                </a:gs>
                <a:gs pos="0">
                  <a:srgbClr val="61D3FF"/>
                </a:gs>
              </a:gsLst>
              <a:lin ang="2700000" scaled="1"/>
            </a:gradFill>
          </c:spPr>
          <c:dPt>
            <c:idx val="0"/>
            <c:bubble3D val="0"/>
            <c:spPr>
              <a:gradFill>
                <a:gsLst>
                  <a:gs pos="100000">
                    <a:srgbClr val="F46CFB"/>
                  </a:gs>
                  <a:gs pos="0">
                    <a:srgbClr val="61D3FF"/>
                  </a:gs>
                </a:gsLst>
                <a:lin ang="27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6D-4A7A-960B-BB661E96DFB9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rgbClr val="F46CFB"/>
                  </a:gs>
                  <a:gs pos="0">
                    <a:srgbClr val="61D3FF"/>
                  </a:gs>
                </a:gsLst>
                <a:lin ang="27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6D-4A7A-960B-BB661E96DFB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D-4A7A-960B-BB661E96DF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5400">
          <a:solidFill>
            <a:schemeClr val="accent1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gradFill>
              <a:gsLst>
                <a:gs pos="100000">
                  <a:srgbClr val="F46CFB"/>
                </a:gs>
                <a:gs pos="0">
                  <a:srgbClr val="61D3FF"/>
                </a:gs>
              </a:gsLst>
              <a:lin ang="2700000" scaled="1"/>
            </a:gradFill>
          </c:spPr>
          <c:dPt>
            <c:idx val="0"/>
            <c:bubble3D val="0"/>
            <c:spPr>
              <a:gradFill>
                <a:gsLst>
                  <a:gs pos="100000">
                    <a:srgbClr val="F46CFB"/>
                  </a:gs>
                  <a:gs pos="0">
                    <a:srgbClr val="61D3FF"/>
                  </a:gs>
                </a:gsLst>
                <a:lin ang="27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D9-4FC4-B8F7-78F811167015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rgbClr val="F46CFB"/>
                  </a:gs>
                  <a:gs pos="0">
                    <a:srgbClr val="61D3FF"/>
                  </a:gs>
                </a:gsLst>
                <a:lin ang="27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D9-4FC4-B8F7-78F811167015}"/>
              </c:ext>
            </c:extLst>
          </c:dPt>
          <c:dLbls>
            <c:dLbl>
              <c:idx val="0"/>
              <c:layout>
                <c:manualLayout>
                  <c:x val="-0.20681982069643065"/>
                  <c:y val="-0.12516210566048053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>
                        <a:latin typeface="南构王晓龙榜行" panose="00020600040101010101" pitchFamily="18" charset="-128"/>
                        <a:ea typeface="南构王晓龙榜行" panose="00020600040101010101" pitchFamily="18" charset="-128"/>
                      </a:rPr>
                      <a:t>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381328283517012"/>
                      <c:h val="0.421731850414688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8D9-4FC4-B8F7-78F8111670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D9-4FC4-B8F7-78F8111670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D9-4FC4-B8F7-78F8111670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5400">
          <a:solidFill>
            <a:schemeClr val="accent1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rgbClr val="F46CFB"/>
                  </a:gs>
                  <a:gs pos="0">
                    <a:srgbClr val="61D3FF"/>
                  </a:gs>
                </a:gsLst>
                <a:lin ang="27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D2-423D-9E3E-D737B343FCC3}"/>
              </c:ext>
            </c:extLst>
          </c:dPt>
          <c:dPt>
            <c:idx val="1"/>
            <c:bubble3D val="0"/>
            <c:spPr>
              <a:solidFill>
                <a:srgbClr val="DDDD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D2-423D-9E3E-D737B343FCC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D2-423D-9E3E-D737B343FC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600">
          <a:solidFill>
            <a:schemeClr val="accent1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rgbClr val="F46CFB"/>
                  </a:gs>
                  <a:gs pos="0">
                    <a:srgbClr val="61D3FF"/>
                  </a:gs>
                </a:gsLst>
                <a:lin ang="27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DB-45C3-8E32-DE10E69A51DC}"/>
              </c:ext>
            </c:extLst>
          </c:dPt>
          <c:dPt>
            <c:idx val="1"/>
            <c:bubble3D val="0"/>
            <c:spPr>
              <a:solidFill>
                <a:srgbClr val="DDDD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DB-45C3-8E32-DE10E69A51D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DB-45C3-8E32-DE10E69A51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600">
          <a:solidFill>
            <a:schemeClr val="accent1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rgbClr val="F46CFB"/>
                  </a:gs>
                  <a:gs pos="0">
                    <a:srgbClr val="61D3FF"/>
                  </a:gs>
                </a:gsLst>
                <a:lin ang="27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83-44BE-9969-48E78016CB0A}"/>
              </c:ext>
            </c:extLst>
          </c:dPt>
          <c:dPt>
            <c:idx val="1"/>
            <c:bubble3D val="0"/>
            <c:spPr>
              <a:solidFill>
                <a:srgbClr val="DDDD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83-44BE-9969-48E78016CB0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0.86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83-44BE-9969-48E78016CB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600">
          <a:solidFill>
            <a:schemeClr val="accent1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F4D26-DAB7-4A33-B2F7-534F7A1B73A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3767B-04EB-438F-8716-4532562AA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64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3767B-04EB-438F-8716-4532562AA6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73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3767B-04EB-438F-8716-4532562AA6C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87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556C0D-F234-45E3-90FB-DA358B96A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DAE461-439B-4E13-9EEC-CD18D672D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F5A5C6-D3B7-4F44-9397-A053B6A8A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9FDF-F6D6-42E5-8A9A-41F9ADA6C26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A6E269-5BDD-4861-882B-221F1A4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0D258E-5A16-4993-8927-C8D5695D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70D-E589-4420-8F7B-F713E9E79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5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C827A-F89D-4162-85DD-333AFEFD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0516E1E-DD34-4DB3-8C80-084917D87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D30F08-C71C-4120-A0EA-4DABBDE2D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8DA420-2857-4D13-BA4C-1B18B0DA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9FDF-F6D6-42E5-8A9A-41F9ADA6C26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762494-33D8-4CAE-93D9-E97C4BDE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DFDABA-D13F-4D1D-8D7F-29150D0B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70D-E589-4420-8F7B-F713E9E79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0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03931-E953-4F48-AE62-A1DA0E68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944623-522E-49E0-9594-6ABC0CF48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A87E3C-D916-40A3-9B32-A703A5FC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9FDF-F6D6-42E5-8A9A-41F9ADA6C26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DC39B5-76E4-48D0-8AEE-B3EF163E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B4DFB8-8EBD-46A0-9181-7D36736B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70D-E589-4420-8F7B-F713E9E79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7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928973-2FBC-4334-B2C2-122C62D58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96A186-098D-45A2-8F6C-AF3898AD4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5F2D68-5228-46FB-B361-63610E84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9FDF-F6D6-42E5-8A9A-41F9ADA6C26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3C30DE-18D8-47A9-972D-569D7567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1ECBEC-34AF-408D-B9B8-910D942F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70D-E589-4420-8F7B-F713E9E79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03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46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18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A98433-3505-4D2C-A819-CF5C4878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70FDA4-39CA-4743-9298-F913B306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ED31C-F8FD-4BF8-A0F6-1797FA5A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9FDF-F6D6-42E5-8A9A-41F9ADA6C26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5C029B-14A8-430B-A4C7-A905989D1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0D8DA2-35C9-4821-9C93-3B9BD76D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70D-E589-4420-8F7B-F713E9E79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75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D897C0-D5A6-4575-8258-43FE4077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AE99A8-FF34-4F4D-ABD6-919C3BBF1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781238-B811-46A8-AFD6-B991424B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9FDF-F6D6-42E5-8A9A-41F9ADA6C26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8044CE-F0CA-4692-AD76-1CAC3BCB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22BDAA-A4DA-4E6C-9021-C39F1893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70D-E589-4420-8F7B-F713E9E79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00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E06C6B-3AC8-4076-91F5-932EB225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872FA-F2B4-44FB-8236-3F599816A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74D39D-082A-4267-AB03-14AC21672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E8170A-2916-4F74-890A-9C67A864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9FDF-F6D6-42E5-8A9A-41F9ADA6C26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5A2493-5BBF-485A-8A2A-1C664428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1EE4D-1244-44F8-A6D7-01E3D299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70D-E589-4420-8F7B-F713E9E79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0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7429C2-68F9-4584-9D1C-43503630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BFD54E-D7A7-4702-8A78-24EA0B660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324219-F03C-4B2C-A74B-5778D350D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5BBB79-F0CE-4E46-BD73-37D523895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53484DC-6E04-440F-9276-9D84A62FE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7993505-1F8A-4044-917C-A2F503BE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9FDF-F6D6-42E5-8A9A-41F9ADA6C26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9BD657F-E67B-4519-A7F6-2CD8F241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A4417CB-AE7E-49AD-A331-F4156724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70D-E589-4420-8F7B-F713E9E79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1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7429C2-68F9-4584-9D1C-43503630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BFD54E-D7A7-4702-8A78-24EA0B660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324219-F03C-4B2C-A74B-5778D350D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5BBB79-F0CE-4E46-BD73-37D523895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53484DC-6E04-440F-9276-9D84A62FE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7993505-1F8A-4044-917C-A2F503BE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9FDF-F6D6-42E5-8A9A-41F9ADA6C26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9BD657F-E67B-4519-A7F6-2CD8F241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A4417CB-AE7E-49AD-A331-F4156724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70D-E589-4420-8F7B-F713E9E79F5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86257198-7BC0-2261-EAA8-DCE40AD90E18}"/>
              </a:ext>
            </a:extLst>
          </p:cNvPr>
          <p:cNvSpPr txBox="1"/>
          <p:nvPr userDrawn="1"/>
        </p:nvSpPr>
        <p:spPr>
          <a:xfrm>
            <a:off x="1781200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20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DA63FD-0FF1-4F6E-AD15-581391C1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0A8FFAB-F3F9-4B5D-AF38-CDEA686F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9FDF-F6D6-42E5-8A9A-41F9ADA6C26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7F597C-F59C-4943-8501-41C57456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555BC2-79A6-44B6-A817-940C1F79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70D-E589-4420-8F7B-F713E9E79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2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6A1CED-B6F2-4858-9CAA-6E7CBF0D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9FDF-F6D6-42E5-8A9A-41F9ADA6C26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3D789E8-F573-4EEE-8E6C-73FDBD55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2C7F87-2809-4809-BCE6-F910E5B0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70D-E589-4420-8F7B-F713E9E79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3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1AF850-0D24-450A-BF63-D9D1690E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0459F8-DF89-4BE2-9CC4-B6F537122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0A0B30-6753-4953-90F5-69FABCB98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0199CE-BF2F-4125-A607-F4847053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9FDF-F6D6-42E5-8A9A-41F9ADA6C26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51CB1F-56C1-49B7-9BD6-13084B3E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F6F52A-4000-4732-A66A-F3C36783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A70D-E589-4420-8F7B-F713E9E79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9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AA022F-E593-4CD0-B4D3-7501AA64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C53427-9C8B-427C-B472-8194F42FE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5967E-C1AA-4146-AE46-439A2468B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D9FDF-F6D6-42E5-8A9A-41F9ADA6C26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ACE68F-29A9-4DAA-AC09-EC342AB20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152CE2-222E-4E81-978C-460C08391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A70D-E589-4420-8F7B-F713E9E79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78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9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8E17645-8E23-4B74-A7E5-1444FB8DE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E7EB83C-A028-4686-93E4-E6F7AC3E0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895" y="-555299"/>
            <a:ext cx="7981106" cy="79685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FD5E229-12BF-4665-95D6-752E7B8D17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3929" y="-2351898"/>
            <a:ext cx="5303029" cy="560087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FC143FE-68F1-4226-B197-AC5CA53D79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497" y="6312482"/>
            <a:ext cx="487512" cy="52871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51FAF93-2FE7-43AE-ACE2-06470E0CD63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54" y="2537866"/>
            <a:ext cx="585930" cy="6591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EE2FE54-7C71-4856-8F93-37D0A851E94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928" y="5496403"/>
            <a:ext cx="3175749" cy="218944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AA182E5-1D41-447B-9D85-51E9FB2D22B3}"/>
              </a:ext>
            </a:extLst>
          </p:cNvPr>
          <p:cNvGrpSpPr/>
          <p:nvPr/>
        </p:nvGrpSpPr>
        <p:grpSpPr>
          <a:xfrm>
            <a:off x="9465155" y="3162127"/>
            <a:ext cx="6251199" cy="6858000"/>
            <a:chOff x="9465155" y="3162127"/>
            <a:chExt cx="6251199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CCBA4FD-AF0B-4B7C-84F3-9228F41EF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5155" y="3162127"/>
              <a:ext cx="6251199" cy="68580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FFF2954B-3426-49CE-ADFD-26F639991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4071" y="3327012"/>
              <a:ext cx="3441858" cy="3105764"/>
            </a:xfrm>
            <a:prstGeom prst="rect">
              <a:avLst/>
            </a:prstGeom>
          </p:spPr>
        </p:pic>
      </p:grpSp>
      <p:sp>
        <p:nvSpPr>
          <p:cNvPr id="32" name="标题 1">
            <a:extLst>
              <a:ext uri="{FF2B5EF4-FFF2-40B4-BE49-F238E27FC236}">
                <a16:creationId xmlns:a16="http://schemas.microsoft.com/office/drawing/2014/main" id="{CBE125A9-F914-485F-82DE-E23195F33B8E}"/>
              </a:ext>
            </a:extLst>
          </p:cNvPr>
          <p:cNvSpPr txBox="1">
            <a:spLocks/>
          </p:cNvSpPr>
          <p:nvPr/>
        </p:nvSpPr>
        <p:spPr>
          <a:xfrm>
            <a:off x="3279540" y="2771394"/>
            <a:ext cx="5804614" cy="61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Free </a:t>
            </a:r>
          </a:p>
          <a:p>
            <a:pPr algn="ctr"/>
            <a:r>
              <a:rPr lang="en-US" altLang="zh-CN" sz="60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 Templates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2ACFF40-E2D3-45D6-96DE-096F5876F2A1}"/>
              </a:ext>
            </a:extLst>
          </p:cNvPr>
          <p:cNvCxnSpPr/>
          <p:nvPr/>
        </p:nvCxnSpPr>
        <p:spPr>
          <a:xfrm>
            <a:off x="5257363" y="4571998"/>
            <a:ext cx="1840123" cy="0"/>
          </a:xfrm>
          <a:prstGeom prst="line">
            <a:avLst/>
          </a:prstGeom>
          <a:ln w="28575">
            <a:solidFill>
              <a:srgbClr val="FDA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标题 1">
            <a:extLst>
              <a:ext uri="{FF2B5EF4-FFF2-40B4-BE49-F238E27FC236}">
                <a16:creationId xmlns:a16="http://schemas.microsoft.com/office/drawing/2014/main" id="{8BEC4B1C-8C09-455E-A243-B6C6CBB698F4}"/>
              </a:ext>
            </a:extLst>
          </p:cNvPr>
          <p:cNvSpPr txBox="1">
            <a:spLocks/>
          </p:cNvSpPr>
          <p:nvPr/>
        </p:nvSpPr>
        <p:spPr>
          <a:xfrm>
            <a:off x="4921682" y="4678997"/>
            <a:ext cx="2511484" cy="61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REPORT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FREEPPT7.COM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540CF1-82F7-4F2D-9DC0-173139BF96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073" y="4052877"/>
            <a:ext cx="460885" cy="46756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C357425-276B-42AA-A456-0E2CC236E7F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464" y="6249182"/>
            <a:ext cx="233542" cy="23354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0CBAF7A-79BB-4908-A53F-CFBF450A040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555" y="448537"/>
            <a:ext cx="329912" cy="3346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A147188-4A17-4C3D-9F65-333CC6DF7BD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23" y="4286659"/>
            <a:ext cx="215889" cy="21588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CE7132-9418-4452-9B3C-7280C64D7D0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641" y="3355855"/>
            <a:ext cx="215889" cy="21901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CC7083B-5620-4181-B190-A3B3F5EF37E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611" y="2537866"/>
            <a:ext cx="248877" cy="248877"/>
          </a:xfrm>
          <a:prstGeom prst="rect">
            <a:avLst/>
          </a:prstGeom>
        </p:spPr>
      </p:pic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A092E3B3-7D5F-C612-4983-65268FB246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91061" y="425224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FF0178-F8BB-4D33-8D8D-D0E1E844956D}"/>
              </a:ext>
            </a:extLst>
          </p:cNvPr>
          <p:cNvSpPr/>
          <p:nvPr/>
        </p:nvSpPr>
        <p:spPr>
          <a:xfrm>
            <a:off x="6237563" y="2336799"/>
            <a:ext cx="5038688" cy="2897831"/>
          </a:xfrm>
          <a:prstGeom prst="rect">
            <a:avLst/>
          </a:prstGeom>
          <a:gradFill>
            <a:gsLst>
              <a:gs pos="100000">
                <a:srgbClr val="F46CFB"/>
              </a:gs>
              <a:gs pos="0">
                <a:srgbClr val="FFBA3F"/>
              </a:gs>
            </a:gsLst>
            <a:lin ang="270000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C5CFB3B4-54E2-4FBB-8C32-662CF10C32EC}"/>
              </a:ext>
            </a:extLst>
          </p:cNvPr>
          <p:cNvSpPr txBox="1"/>
          <p:nvPr/>
        </p:nvSpPr>
        <p:spPr>
          <a:xfrm>
            <a:off x="1320217" y="3345159"/>
            <a:ext cx="3411892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ts val="394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pPr algn="l"/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ADD THE TITEL</a:t>
            </a:r>
            <a:endParaRPr lang="id-ID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6FA124D9-B7EE-4781-B265-15A7B9F0BDD2}"/>
              </a:ext>
            </a:extLst>
          </p:cNvPr>
          <p:cNvSpPr txBox="1"/>
          <p:nvPr/>
        </p:nvSpPr>
        <p:spPr>
          <a:xfrm>
            <a:off x="1252454" y="4478542"/>
            <a:ext cx="3599063" cy="62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just" defTabSz="1219170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1F58670-43B9-472C-AF6A-E384F2C5B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7266" y="2548611"/>
            <a:ext cx="5331447" cy="268602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425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F7FA064-1B0A-4B60-88FE-29494B3C3634}"/>
              </a:ext>
            </a:extLst>
          </p:cNvPr>
          <p:cNvCxnSpPr/>
          <p:nvPr/>
        </p:nvCxnSpPr>
        <p:spPr>
          <a:xfrm>
            <a:off x="1374929" y="2127648"/>
            <a:ext cx="0" cy="13531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EAC1E54-2E28-4915-9834-96AB5C86877E}"/>
              </a:ext>
            </a:extLst>
          </p:cNvPr>
          <p:cNvCxnSpPr/>
          <p:nvPr/>
        </p:nvCxnSpPr>
        <p:spPr>
          <a:xfrm>
            <a:off x="1374929" y="3739633"/>
            <a:ext cx="0" cy="13531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29EB70F-444C-437A-A2DC-790FF258CF93}"/>
              </a:ext>
            </a:extLst>
          </p:cNvPr>
          <p:cNvCxnSpPr/>
          <p:nvPr/>
        </p:nvCxnSpPr>
        <p:spPr>
          <a:xfrm>
            <a:off x="6759680" y="2127648"/>
            <a:ext cx="0" cy="13531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A8CC0F9-7C6D-4769-9548-BFA2D42F476B}"/>
              </a:ext>
            </a:extLst>
          </p:cNvPr>
          <p:cNvCxnSpPr/>
          <p:nvPr/>
        </p:nvCxnSpPr>
        <p:spPr>
          <a:xfrm>
            <a:off x="6759680" y="3739633"/>
            <a:ext cx="0" cy="13531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C9FCA1DA-90F2-46ED-ADFC-BDF2BFC169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771" y="3367827"/>
            <a:ext cx="484790" cy="48479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DE9F48D-7CB5-48DF-A19B-6C45CBF15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991" y="1752298"/>
            <a:ext cx="484846" cy="49187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5B55193-AD39-4397-A2FD-49CC65A2B5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605" y="4959144"/>
            <a:ext cx="484790" cy="48479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A8E2F095-F4B7-41B5-B917-F740F216B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825" y="3343615"/>
            <a:ext cx="484846" cy="49187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2D0219E-3635-4831-AFB4-5D0DDD1625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605" y="1759381"/>
            <a:ext cx="484790" cy="48479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0C50547-F65B-4C0D-B269-1DA936955C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4971139"/>
            <a:ext cx="484790" cy="48479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610563C-C7A7-4514-BAFB-17808D6A8904}"/>
              </a:ext>
            </a:extLst>
          </p:cNvPr>
          <p:cNvGrpSpPr/>
          <p:nvPr/>
        </p:nvGrpSpPr>
        <p:grpSpPr>
          <a:xfrm>
            <a:off x="1791368" y="1806422"/>
            <a:ext cx="3583284" cy="1020250"/>
            <a:chOff x="1389636" y="1222545"/>
            <a:chExt cx="2271540" cy="646764"/>
          </a:xfrm>
        </p:grpSpPr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C661CEF3-4565-484C-A263-19D275F80AAC}"/>
                </a:ext>
              </a:extLst>
            </p:cNvPr>
            <p:cNvSpPr txBox="1"/>
            <p:nvPr/>
          </p:nvSpPr>
          <p:spPr>
            <a:xfrm>
              <a:off x="1389637" y="1471898"/>
              <a:ext cx="2271539" cy="39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just" defTabSz="1219170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 wrong loves.</a:t>
              </a: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BABE3CF5-7AB1-4096-B0FF-2C48D8BCEBED}"/>
                </a:ext>
              </a:extLst>
            </p:cNvPr>
            <p:cNvSpPr txBox="1"/>
            <p:nvPr/>
          </p:nvSpPr>
          <p:spPr>
            <a:xfrm>
              <a:off x="1389636" y="1222545"/>
              <a:ext cx="1314376" cy="25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8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THE TITEL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F2CA081-BEB5-4D06-9F40-3DD03CEED2F8}"/>
              </a:ext>
            </a:extLst>
          </p:cNvPr>
          <p:cNvGrpSpPr/>
          <p:nvPr/>
        </p:nvGrpSpPr>
        <p:grpSpPr>
          <a:xfrm>
            <a:off x="1791368" y="3418408"/>
            <a:ext cx="3569696" cy="998949"/>
            <a:chOff x="1389636" y="2244426"/>
            <a:chExt cx="2262926" cy="633261"/>
          </a:xfrm>
        </p:grpSpPr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FA7C994A-1C09-4F32-AC63-8CA31444F57C}"/>
                </a:ext>
              </a:extLst>
            </p:cNvPr>
            <p:cNvSpPr txBox="1"/>
            <p:nvPr/>
          </p:nvSpPr>
          <p:spPr>
            <a:xfrm>
              <a:off x="1389637" y="2480276"/>
              <a:ext cx="2262925" cy="39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just" defTabSz="1219170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 wrong loves.</a:t>
              </a: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7FD2BF24-1912-4813-8972-6FF6B6458A34}"/>
                </a:ext>
              </a:extLst>
            </p:cNvPr>
            <p:cNvSpPr txBox="1"/>
            <p:nvPr/>
          </p:nvSpPr>
          <p:spPr>
            <a:xfrm>
              <a:off x="1389636" y="2244426"/>
              <a:ext cx="1314376" cy="25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defTabSz="1218633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THE TITEL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AA99BDE-8806-4AE7-A1E0-CC3664F8F49F}"/>
              </a:ext>
            </a:extLst>
          </p:cNvPr>
          <p:cNvGrpSpPr/>
          <p:nvPr/>
        </p:nvGrpSpPr>
        <p:grpSpPr>
          <a:xfrm>
            <a:off x="1791368" y="5030385"/>
            <a:ext cx="3563474" cy="1004817"/>
            <a:chOff x="1389636" y="3266304"/>
            <a:chExt cx="2258982" cy="636981"/>
          </a:xfrm>
        </p:grpSpPr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010F40ED-04B2-466B-B3E6-FF1AC5757B90}"/>
                </a:ext>
              </a:extLst>
            </p:cNvPr>
            <p:cNvSpPr txBox="1"/>
            <p:nvPr/>
          </p:nvSpPr>
          <p:spPr>
            <a:xfrm>
              <a:off x="1389636" y="3505874"/>
              <a:ext cx="2258982" cy="39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just" defTabSz="1219170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 wrong loves.</a:t>
              </a:r>
            </a:p>
          </p:txBody>
        </p: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A0EA59F9-3A3A-4882-9FB6-564C00B51B4C}"/>
                </a:ext>
              </a:extLst>
            </p:cNvPr>
            <p:cNvSpPr txBox="1"/>
            <p:nvPr/>
          </p:nvSpPr>
          <p:spPr>
            <a:xfrm>
              <a:off x="1389636" y="3266304"/>
              <a:ext cx="1314376" cy="25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defTabSz="1218633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THE TITEL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1F20DC6-277D-4AAC-87F0-B2252140C8F2}"/>
              </a:ext>
            </a:extLst>
          </p:cNvPr>
          <p:cNvGrpSpPr/>
          <p:nvPr/>
        </p:nvGrpSpPr>
        <p:grpSpPr>
          <a:xfrm>
            <a:off x="7176121" y="1806419"/>
            <a:ext cx="3510924" cy="1020255"/>
            <a:chOff x="5132234" y="1222542"/>
            <a:chExt cx="2225669" cy="646767"/>
          </a:xfrm>
        </p:grpSpPr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66BDED0D-25AC-471B-AF40-7D4EE67962F2}"/>
                </a:ext>
              </a:extLst>
            </p:cNvPr>
            <p:cNvSpPr txBox="1"/>
            <p:nvPr/>
          </p:nvSpPr>
          <p:spPr>
            <a:xfrm>
              <a:off x="5132234" y="1471898"/>
              <a:ext cx="2225669" cy="39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just" defTabSz="1219170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 wrong loves.</a:t>
              </a:r>
            </a:p>
          </p:txBody>
        </p:sp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id="{DAB1C47A-D582-4A2F-AFE3-F8388459EEE8}"/>
                </a:ext>
              </a:extLst>
            </p:cNvPr>
            <p:cNvSpPr txBox="1"/>
            <p:nvPr/>
          </p:nvSpPr>
          <p:spPr>
            <a:xfrm>
              <a:off x="5132234" y="1222542"/>
              <a:ext cx="1314376" cy="253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defTabSz="1218633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THE TITEL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7FB3644-A558-441A-ACC8-D124301DAD61}"/>
              </a:ext>
            </a:extLst>
          </p:cNvPr>
          <p:cNvGrpSpPr/>
          <p:nvPr/>
        </p:nvGrpSpPr>
        <p:grpSpPr>
          <a:xfrm>
            <a:off x="7176119" y="3418409"/>
            <a:ext cx="3569692" cy="998953"/>
            <a:chOff x="5132234" y="2244424"/>
            <a:chExt cx="2262924" cy="633263"/>
          </a:xfrm>
        </p:grpSpPr>
        <p:sp>
          <p:nvSpPr>
            <p:cNvPr id="24" name="TextBox 33">
              <a:extLst>
                <a:ext uri="{FF2B5EF4-FFF2-40B4-BE49-F238E27FC236}">
                  <a16:creationId xmlns:a16="http://schemas.microsoft.com/office/drawing/2014/main" id="{205B5116-553B-474E-A31C-6BCCD4EC017C}"/>
                </a:ext>
              </a:extLst>
            </p:cNvPr>
            <p:cNvSpPr txBox="1"/>
            <p:nvPr/>
          </p:nvSpPr>
          <p:spPr>
            <a:xfrm>
              <a:off x="5132234" y="2480276"/>
              <a:ext cx="2262924" cy="39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just" defTabSz="1219170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 wrong loves.</a:t>
              </a:r>
            </a:p>
          </p:txBody>
        </p:sp>
        <p:sp>
          <p:nvSpPr>
            <p:cNvPr id="25" name="TextBox 34">
              <a:extLst>
                <a:ext uri="{FF2B5EF4-FFF2-40B4-BE49-F238E27FC236}">
                  <a16:creationId xmlns:a16="http://schemas.microsoft.com/office/drawing/2014/main" id="{4E325BBE-D0BE-4BD8-927C-7C6E0858DB73}"/>
                </a:ext>
              </a:extLst>
            </p:cNvPr>
            <p:cNvSpPr txBox="1"/>
            <p:nvPr/>
          </p:nvSpPr>
          <p:spPr>
            <a:xfrm>
              <a:off x="5132234" y="2244424"/>
              <a:ext cx="1314377" cy="253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defTabSz="1218633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THE TITEL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1BDC0F5-0C52-46C0-BD3D-33CDF36CFB53}"/>
              </a:ext>
            </a:extLst>
          </p:cNvPr>
          <p:cNvGrpSpPr/>
          <p:nvPr/>
        </p:nvGrpSpPr>
        <p:grpSpPr>
          <a:xfrm>
            <a:off x="7176120" y="5030390"/>
            <a:ext cx="3563474" cy="1052440"/>
            <a:chOff x="5132234" y="3266305"/>
            <a:chExt cx="2258982" cy="667170"/>
          </a:xfrm>
        </p:grpSpPr>
        <p:sp>
          <p:nvSpPr>
            <p:cNvPr id="27" name="TextBox 36">
              <a:extLst>
                <a:ext uri="{FF2B5EF4-FFF2-40B4-BE49-F238E27FC236}">
                  <a16:creationId xmlns:a16="http://schemas.microsoft.com/office/drawing/2014/main" id="{6C5D8849-609C-4CDE-AD96-29402AC6B2DF}"/>
                </a:ext>
              </a:extLst>
            </p:cNvPr>
            <p:cNvSpPr txBox="1"/>
            <p:nvPr/>
          </p:nvSpPr>
          <p:spPr>
            <a:xfrm>
              <a:off x="5132234" y="3536064"/>
              <a:ext cx="2258982" cy="39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just" defTabSz="1219170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 wrong loves.</a:t>
              </a:r>
            </a:p>
          </p:txBody>
        </p:sp>
        <p:sp>
          <p:nvSpPr>
            <p:cNvPr id="28" name="TextBox 37">
              <a:extLst>
                <a:ext uri="{FF2B5EF4-FFF2-40B4-BE49-F238E27FC236}">
                  <a16:creationId xmlns:a16="http://schemas.microsoft.com/office/drawing/2014/main" id="{2BF74B7B-3775-48C8-9E50-04D4B28C692A}"/>
                </a:ext>
              </a:extLst>
            </p:cNvPr>
            <p:cNvSpPr txBox="1"/>
            <p:nvPr/>
          </p:nvSpPr>
          <p:spPr>
            <a:xfrm>
              <a:off x="5132234" y="3266305"/>
              <a:ext cx="1314376" cy="253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defTabSz="1218633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THE TITEL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椭圆 28">
            <a:extLst>
              <a:ext uri="{FF2B5EF4-FFF2-40B4-BE49-F238E27FC236}">
                <a16:creationId xmlns:a16="http://schemas.microsoft.com/office/drawing/2014/main" id="{FF5532EE-AAA8-4123-BD62-2A084F45F1DD}"/>
              </a:ext>
            </a:extLst>
          </p:cNvPr>
          <p:cNvSpPr/>
          <p:nvPr/>
        </p:nvSpPr>
        <p:spPr>
          <a:xfrm>
            <a:off x="1149661" y="1765350"/>
            <a:ext cx="450540" cy="4505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213122D8-E6A3-4ECE-8615-E9F90AA803B8}"/>
              </a:ext>
            </a:extLst>
          </p:cNvPr>
          <p:cNvSpPr/>
          <p:nvPr/>
        </p:nvSpPr>
        <p:spPr>
          <a:xfrm>
            <a:off x="1149661" y="3377335"/>
            <a:ext cx="450540" cy="4505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D640EFA8-BA0F-473B-9984-5D2825CE9591}"/>
              </a:ext>
            </a:extLst>
          </p:cNvPr>
          <p:cNvSpPr/>
          <p:nvPr/>
        </p:nvSpPr>
        <p:spPr>
          <a:xfrm>
            <a:off x="1149661" y="4989318"/>
            <a:ext cx="450540" cy="4505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468CBF3A-9746-44EF-B753-99B810A8CFF3}"/>
              </a:ext>
            </a:extLst>
          </p:cNvPr>
          <p:cNvSpPr/>
          <p:nvPr/>
        </p:nvSpPr>
        <p:spPr>
          <a:xfrm>
            <a:off x="6534412" y="1765350"/>
            <a:ext cx="450540" cy="4505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5E7D960-4DC4-41FF-A5EB-BAD4931F91CE}"/>
              </a:ext>
            </a:extLst>
          </p:cNvPr>
          <p:cNvSpPr/>
          <p:nvPr/>
        </p:nvSpPr>
        <p:spPr>
          <a:xfrm>
            <a:off x="6534412" y="3377335"/>
            <a:ext cx="450540" cy="4505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05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B1D38F4C-BD6F-4C75-AD97-52425F30EE72}"/>
              </a:ext>
            </a:extLst>
          </p:cNvPr>
          <p:cNvSpPr/>
          <p:nvPr/>
        </p:nvSpPr>
        <p:spPr>
          <a:xfrm>
            <a:off x="6534412" y="4989318"/>
            <a:ext cx="450540" cy="4505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06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32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5D1C0FB-233D-4F58-8699-CE8E008C1C1C}"/>
              </a:ext>
            </a:extLst>
          </p:cNvPr>
          <p:cNvGrpSpPr/>
          <p:nvPr/>
        </p:nvGrpSpPr>
        <p:grpSpPr>
          <a:xfrm>
            <a:off x="5542461" y="3172841"/>
            <a:ext cx="856329" cy="856329"/>
            <a:chOff x="7471457" y="-694481"/>
            <a:chExt cx="856527" cy="856527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F7C125B-793B-44A0-B6D8-F52C84F838C7}"/>
                </a:ext>
              </a:extLst>
            </p:cNvPr>
            <p:cNvGrpSpPr/>
            <p:nvPr/>
          </p:nvGrpSpPr>
          <p:grpSpPr>
            <a:xfrm>
              <a:off x="7471457" y="-694481"/>
              <a:ext cx="856527" cy="856527"/>
              <a:chOff x="4299994" y="-439838"/>
              <a:chExt cx="856527" cy="856527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70397E76-32AE-4D12-BECB-6B8D10EFC0A1}"/>
                  </a:ext>
                </a:extLst>
              </p:cNvPr>
              <p:cNvSpPr/>
              <p:nvPr/>
            </p:nvSpPr>
            <p:spPr>
              <a:xfrm>
                <a:off x="4375229" y="-364603"/>
                <a:ext cx="706056" cy="70605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A80BC508-128C-498A-99AD-98FC3A477A44}"/>
                  </a:ext>
                </a:extLst>
              </p:cNvPr>
              <p:cNvSpPr/>
              <p:nvPr/>
            </p:nvSpPr>
            <p:spPr>
              <a:xfrm>
                <a:off x="4299994" y="-439838"/>
                <a:ext cx="856527" cy="85652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E36D26D-0A29-4309-B11D-BEEC263F0C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4744" y="-496361"/>
              <a:ext cx="549952" cy="460286"/>
            </a:xfrm>
            <a:custGeom>
              <a:avLst/>
              <a:gdLst>
                <a:gd name="T0" fmla="*/ 267 w 270"/>
                <a:gd name="T1" fmla="*/ 129 h 225"/>
                <a:gd name="T2" fmla="*/ 141 w 270"/>
                <a:gd name="T3" fmla="*/ 3 h 225"/>
                <a:gd name="T4" fmla="*/ 135 w 270"/>
                <a:gd name="T5" fmla="*/ 0 h 225"/>
                <a:gd name="T6" fmla="*/ 129 w 270"/>
                <a:gd name="T7" fmla="*/ 3 h 225"/>
                <a:gd name="T8" fmla="*/ 3 w 270"/>
                <a:gd name="T9" fmla="*/ 129 h 225"/>
                <a:gd name="T10" fmla="*/ 3 w 270"/>
                <a:gd name="T11" fmla="*/ 140 h 225"/>
                <a:gd name="T12" fmla="*/ 13 w 270"/>
                <a:gd name="T13" fmla="*/ 140 h 225"/>
                <a:gd name="T14" fmla="*/ 37 w 270"/>
                <a:gd name="T15" fmla="*/ 115 h 225"/>
                <a:gd name="T16" fmla="*/ 37 w 270"/>
                <a:gd name="T17" fmla="*/ 215 h 225"/>
                <a:gd name="T18" fmla="*/ 47 w 270"/>
                <a:gd name="T19" fmla="*/ 225 h 225"/>
                <a:gd name="T20" fmla="*/ 103 w 270"/>
                <a:gd name="T21" fmla="*/ 225 h 225"/>
                <a:gd name="T22" fmla="*/ 167 w 270"/>
                <a:gd name="T23" fmla="*/ 225 h 225"/>
                <a:gd name="T24" fmla="*/ 223 w 270"/>
                <a:gd name="T25" fmla="*/ 225 h 225"/>
                <a:gd name="T26" fmla="*/ 229 w 270"/>
                <a:gd name="T27" fmla="*/ 215 h 225"/>
                <a:gd name="T28" fmla="*/ 229 w 270"/>
                <a:gd name="T29" fmla="*/ 116 h 225"/>
                <a:gd name="T30" fmla="*/ 255 w 270"/>
                <a:gd name="T31" fmla="*/ 140 h 225"/>
                <a:gd name="T32" fmla="*/ 261 w 270"/>
                <a:gd name="T33" fmla="*/ 143 h 225"/>
                <a:gd name="T34" fmla="*/ 267 w 270"/>
                <a:gd name="T35" fmla="*/ 140 h 225"/>
                <a:gd name="T36" fmla="*/ 267 w 270"/>
                <a:gd name="T37" fmla="*/ 129 h 225"/>
                <a:gd name="T38" fmla="*/ 157 w 270"/>
                <a:gd name="T39" fmla="*/ 209 h 225"/>
                <a:gd name="T40" fmla="*/ 109 w 270"/>
                <a:gd name="T41" fmla="*/ 209 h 225"/>
                <a:gd name="T42" fmla="*/ 109 w 270"/>
                <a:gd name="T43" fmla="*/ 155 h 225"/>
                <a:gd name="T44" fmla="*/ 123 w 270"/>
                <a:gd name="T45" fmla="*/ 145 h 225"/>
                <a:gd name="T46" fmla="*/ 147 w 270"/>
                <a:gd name="T47" fmla="*/ 145 h 225"/>
                <a:gd name="T48" fmla="*/ 157 w 270"/>
                <a:gd name="T49" fmla="*/ 155 h 225"/>
                <a:gd name="T50" fmla="*/ 157 w 270"/>
                <a:gd name="T51" fmla="*/ 209 h 225"/>
                <a:gd name="T52" fmla="*/ 213 w 270"/>
                <a:gd name="T53" fmla="*/ 209 h 225"/>
                <a:gd name="T54" fmla="*/ 173 w 270"/>
                <a:gd name="T55" fmla="*/ 209 h 225"/>
                <a:gd name="T56" fmla="*/ 173 w 270"/>
                <a:gd name="T57" fmla="*/ 155 h 225"/>
                <a:gd name="T58" fmla="*/ 147 w 270"/>
                <a:gd name="T59" fmla="*/ 129 h 225"/>
                <a:gd name="T60" fmla="*/ 123 w 270"/>
                <a:gd name="T61" fmla="*/ 129 h 225"/>
                <a:gd name="T62" fmla="*/ 93 w 270"/>
                <a:gd name="T63" fmla="*/ 155 h 225"/>
                <a:gd name="T64" fmla="*/ 93 w 270"/>
                <a:gd name="T65" fmla="*/ 209 h 225"/>
                <a:gd name="T66" fmla="*/ 53 w 270"/>
                <a:gd name="T67" fmla="*/ 209 h 225"/>
                <a:gd name="T68" fmla="*/ 53 w 270"/>
                <a:gd name="T69" fmla="*/ 99 h 225"/>
                <a:gd name="T70" fmla="*/ 54 w 270"/>
                <a:gd name="T71" fmla="*/ 99 h 225"/>
                <a:gd name="T72" fmla="*/ 133 w 270"/>
                <a:gd name="T73" fmla="*/ 20 h 225"/>
                <a:gd name="T74" fmla="*/ 213 w 270"/>
                <a:gd name="T75" fmla="*/ 100 h 225"/>
                <a:gd name="T76" fmla="*/ 213 w 270"/>
                <a:gd name="T77" fmla="*/ 20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0" h="225">
                  <a:moveTo>
                    <a:pt x="267" y="129"/>
                  </a:moveTo>
                  <a:cubicBezTo>
                    <a:pt x="141" y="3"/>
                    <a:pt x="141" y="3"/>
                    <a:pt x="141" y="3"/>
                  </a:cubicBezTo>
                  <a:cubicBezTo>
                    <a:pt x="139" y="1"/>
                    <a:pt x="137" y="0"/>
                    <a:pt x="135" y="0"/>
                  </a:cubicBezTo>
                  <a:cubicBezTo>
                    <a:pt x="133" y="0"/>
                    <a:pt x="131" y="1"/>
                    <a:pt x="129" y="3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0" y="132"/>
                    <a:pt x="0" y="137"/>
                    <a:pt x="3" y="140"/>
                  </a:cubicBezTo>
                  <a:cubicBezTo>
                    <a:pt x="6" y="144"/>
                    <a:pt x="10" y="144"/>
                    <a:pt x="13" y="140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20"/>
                    <a:pt x="43" y="225"/>
                    <a:pt x="47" y="225"/>
                  </a:cubicBezTo>
                  <a:cubicBezTo>
                    <a:pt x="103" y="225"/>
                    <a:pt x="103" y="225"/>
                    <a:pt x="103" y="225"/>
                  </a:cubicBezTo>
                  <a:cubicBezTo>
                    <a:pt x="167" y="225"/>
                    <a:pt x="167" y="225"/>
                    <a:pt x="167" y="225"/>
                  </a:cubicBezTo>
                  <a:cubicBezTo>
                    <a:pt x="223" y="225"/>
                    <a:pt x="223" y="225"/>
                    <a:pt x="223" y="225"/>
                  </a:cubicBezTo>
                  <a:cubicBezTo>
                    <a:pt x="228" y="225"/>
                    <a:pt x="229" y="220"/>
                    <a:pt x="229" y="215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6" y="142"/>
                    <a:pt x="259" y="143"/>
                    <a:pt x="261" y="143"/>
                  </a:cubicBezTo>
                  <a:cubicBezTo>
                    <a:pt x="263" y="143"/>
                    <a:pt x="265" y="142"/>
                    <a:pt x="267" y="140"/>
                  </a:cubicBezTo>
                  <a:cubicBezTo>
                    <a:pt x="270" y="137"/>
                    <a:pt x="270" y="132"/>
                    <a:pt x="267" y="129"/>
                  </a:cubicBezTo>
                  <a:close/>
                  <a:moveTo>
                    <a:pt x="157" y="209"/>
                  </a:moveTo>
                  <a:cubicBezTo>
                    <a:pt x="109" y="209"/>
                    <a:pt x="109" y="209"/>
                    <a:pt x="109" y="209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49"/>
                    <a:pt x="117" y="145"/>
                    <a:pt x="123" y="145"/>
                  </a:cubicBezTo>
                  <a:cubicBezTo>
                    <a:pt x="147" y="145"/>
                    <a:pt x="147" y="145"/>
                    <a:pt x="147" y="145"/>
                  </a:cubicBezTo>
                  <a:cubicBezTo>
                    <a:pt x="154" y="145"/>
                    <a:pt x="157" y="149"/>
                    <a:pt x="157" y="155"/>
                  </a:cubicBezTo>
                  <a:lnTo>
                    <a:pt x="157" y="209"/>
                  </a:lnTo>
                  <a:close/>
                  <a:moveTo>
                    <a:pt x="213" y="209"/>
                  </a:moveTo>
                  <a:cubicBezTo>
                    <a:pt x="173" y="209"/>
                    <a:pt x="173" y="209"/>
                    <a:pt x="173" y="209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3" y="140"/>
                    <a:pt x="163" y="129"/>
                    <a:pt x="147" y="129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08" y="129"/>
                    <a:pt x="93" y="140"/>
                    <a:pt x="93" y="155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53" y="209"/>
                    <a:pt x="53" y="209"/>
                    <a:pt x="53" y="20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3" y="99"/>
                    <a:pt x="54" y="99"/>
                    <a:pt x="54" y="99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213" y="100"/>
                    <a:pt x="213" y="100"/>
                    <a:pt x="213" y="100"/>
                  </a:cubicBezTo>
                  <a:lnTo>
                    <a:pt x="213" y="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pPr marL="0" marR="0" lvl="0" indent="0" algn="l" defTabSz="91421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B53D48E5-7B4D-4141-AA2D-8EBAD57D9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486627"/>
              </p:ext>
            </p:extLst>
          </p:nvPr>
        </p:nvGraphicFramePr>
        <p:xfrm>
          <a:off x="3846953" y="2185223"/>
          <a:ext cx="4247344" cy="283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1D83C5A-06C8-40CD-AE92-EE621D8F585A}"/>
              </a:ext>
            </a:extLst>
          </p:cNvPr>
          <p:cNvCxnSpPr/>
          <p:nvPr/>
        </p:nvCxnSpPr>
        <p:spPr>
          <a:xfrm flipV="1">
            <a:off x="6048350" y="1574553"/>
            <a:ext cx="0" cy="939583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36D9D04-D143-4DF5-A179-6E8AB06852F6}"/>
              </a:ext>
            </a:extLst>
          </p:cNvPr>
          <p:cNvCxnSpPr/>
          <p:nvPr/>
        </p:nvCxnSpPr>
        <p:spPr>
          <a:xfrm flipV="1">
            <a:off x="7022940" y="3044873"/>
            <a:ext cx="938584" cy="303187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CAA39AB-B531-49F7-8CA6-BC4CBDA50901}"/>
              </a:ext>
            </a:extLst>
          </p:cNvPr>
          <p:cNvCxnSpPr/>
          <p:nvPr/>
        </p:nvCxnSpPr>
        <p:spPr>
          <a:xfrm>
            <a:off x="6533468" y="4532696"/>
            <a:ext cx="857957" cy="969058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83B7CD4-F10F-4AE1-A800-39CE18E2618E}"/>
              </a:ext>
            </a:extLst>
          </p:cNvPr>
          <p:cNvCxnSpPr/>
          <p:nvPr/>
        </p:nvCxnSpPr>
        <p:spPr>
          <a:xfrm flipH="1">
            <a:off x="4694798" y="4445087"/>
            <a:ext cx="568126" cy="695599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E24B0CE-FD7F-4CC9-B34A-D165B81795A6}"/>
              </a:ext>
            </a:extLst>
          </p:cNvPr>
          <p:cNvCxnSpPr/>
          <p:nvPr/>
        </p:nvCxnSpPr>
        <p:spPr>
          <a:xfrm flipH="1" flipV="1">
            <a:off x="3416724" y="2748878"/>
            <a:ext cx="1550833" cy="447590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图表 17">
            <a:extLst>
              <a:ext uri="{FF2B5EF4-FFF2-40B4-BE49-F238E27FC236}">
                <a16:creationId xmlns:a16="http://schemas.microsoft.com/office/drawing/2014/main" id="{AF52123D-4626-4214-9FEF-F220DA03A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58708"/>
              </p:ext>
            </p:extLst>
          </p:nvPr>
        </p:nvGraphicFramePr>
        <p:xfrm>
          <a:off x="7993305" y="3645093"/>
          <a:ext cx="2750785" cy="147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:a16="http://schemas.microsoft.com/office/drawing/2014/main" id="{FEE3D938-DBE6-4880-BF2D-85B359CA64CB}"/>
              </a:ext>
            </a:extLst>
          </p:cNvPr>
          <p:cNvGrpSpPr/>
          <p:nvPr/>
        </p:nvGrpSpPr>
        <p:grpSpPr>
          <a:xfrm>
            <a:off x="1503551" y="1928752"/>
            <a:ext cx="2200200" cy="1466800"/>
            <a:chOff x="359611" y="1419604"/>
            <a:chExt cx="3310021" cy="2206681"/>
          </a:xfrm>
        </p:grpSpPr>
        <p:graphicFrame>
          <p:nvGraphicFramePr>
            <p:cNvPr id="20" name="图表 19">
              <a:extLst>
                <a:ext uri="{FF2B5EF4-FFF2-40B4-BE49-F238E27FC236}">
                  <a16:creationId xmlns:a16="http://schemas.microsoft.com/office/drawing/2014/main" id="{2D8B35F8-DB28-48A1-B68A-DF80244C32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56154932"/>
                </p:ext>
              </p:extLst>
            </p:nvPr>
          </p:nvGraphicFramePr>
          <p:xfrm>
            <a:off x="359611" y="1419604"/>
            <a:ext cx="3310021" cy="22066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2D4F760-0CDC-4CFB-992D-CBC74712ED42}"/>
                </a:ext>
              </a:extLst>
            </p:cNvPr>
            <p:cNvSpPr txBox="1"/>
            <p:nvPr/>
          </p:nvSpPr>
          <p:spPr>
            <a:xfrm>
              <a:off x="1444606" y="2213887"/>
              <a:ext cx="1206277" cy="694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59%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667E83C6-8FC5-4C96-B85B-555A74B8957F}"/>
              </a:ext>
            </a:extLst>
          </p:cNvPr>
          <p:cNvSpPr/>
          <p:nvPr/>
        </p:nvSpPr>
        <p:spPr>
          <a:xfrm>
            <a:off x="6126886" y="1369194"/>
            <a:ext cx="3553466" cy="62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are all too young, a lot of things don't yet know, don't put the wrong loves.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B89AC63-2FB0-448F-B23A-5F46759B5A24}"/>
              </a:ext>
            </a:extLst>
          </p:cNvPr>
          <p:cNvSpPr/>
          <p:nvPr/>
        </p:nvSpPr>
        <p:spPr>
          <a:xfrm>
            <a:off x="7980828" y="2818824"/>
            <a:ext cx="2168852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ts val="22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THE TITEL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6554C77-E730-47AB-8A16-86FF72ABCA09}"/>
              </a:ext>
            </a:extLst>
          </p:cNvPr>
          <p:cNvSpPr/>
          <p:nvPr/>
        </p:nvSpPr>
        <p:spPr>
          <a:xfrm>
            <a:off x="1335500" y="3348060"/>
            <a:ext cx="2536301" cy="62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are all too young, a lot of things don't yet know.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D54749F-BE73-4785-9484-5D217093AD36}"/>
              </a:ext>
            </a:extLst>
          </p:cNvPr>
          <p:cNvSpPr/>
          <p:nvPr/>
        </p:nvSpPr>
        <p:spPr>
          <a:xfrm>
            <a:off x="2260898" y="4937393"/>
            <a:ext cx="2354412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lnSpc>
                <a:spcPts val="22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THE TITEL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7833BA3-5D57-47F9-8687-03A6B48F096A}"/>
              </a:ext>
            </a:extLst>
          </p:cNvPr>
          <p:cNvSpPr/>
          <p:nvPr/>
        </p:nvSpPr>
        <p:spPr>
          <a:xfrm>
            <a:off x="7391425" y="5317380"/>
            <a:ext cx="2144461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22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THE TITEL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8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7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25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2" grpId="0">
        <p:bldAsOne/>
      </p:bldGraphic>
      <p:bldGraphic spid="12" grpId="1">
        <p:bldAsOne/>
      </p:bldGraphic>
      <p:bldGraphic spid="18" grpId="0">
        <p:bldAsOne/>
      </p:bldGraphic>
      <p:bldGraphic spid="18" grpId="1">
        <p:bldAsOne/>
      </p:bldGraphic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3FE64B8-37C0-4FE2-A282-B8943E714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C2EA52-45A8-4281-BE6F-9AF484F31E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087" y="2287269"/>
            <a:ext cx="7571344" cy="5949587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4E116094-934F-4CB1-9EE6-3E64C75DA918}"/>
              </a:ext>
            </a:extLst>
          </p:cNvPr>
          <p:cNvSpPr txBox="1"/>
          <p:nvPr/>
        </p:nvSpPr>
        <p:spPr>
          <a:xfrm>
            <a:off x="4156052" y="2172969"/>
            <a:ext cx="1541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4954D075-9ABF-4DCA-813E-9958C4B0B746}"/>
              </a:ext>
            </a:extLst>
          </p:cNvPr>
          <p:cNvSpPr txBox="1"/>
          <p:nvPr/>
        </p:nvSpPr>
        <p:spPr>
          <a:xfrm>
            <a:off x="5518953" y="2185750"/>
            <a:ext cx="1920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THREE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238A7EC7-EF40-4554-9EE0-FAEE674F3602}"/>
              </a:ext>
            </a:extLst>
          </p:cNvPr>
          <p:cNvSpPr/>
          <p:nvPr/>
        </p:nvSpPr>
        <p:spPr>
          <a:xfrm>
            <a:off x="4182567" y="2928037"/>
            <a:ext cx="525756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TITEL</a:t>
            </a:r>
            <a:endParaRPr kumimoji="1"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356E7DDA-C0A0-47BA-B7DC-C3462569F1AA}"/>
              </a:ext>
            </a:extLst>
          </p:cNvPr>
          <p:cNvSpPr/>
          <p:nvPr/>
        </p:nvSpPr>
        <p:spPr>
          <a:xfrm>
            <a:off x="4284167" y="3806216"/>
            <a:ext cx="560006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EA35E05B-C6C5-4A37-AFBE-4EAC8ABA2133}"/>
              </a:ext>
            </a:extLst>
          </p:cNvPr>
          <p:cNvSpPr txBox="1"/>
          <p:nvPr/>
        </p:nvSpPr>
        <p:spPr>
          <a:xfrm>
            <a:off x="2751871" y="2853035"/>
            <a:ext cx="954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F861D7E5-55BE-4E3D-ADB3-BCA31ABE9876}"/>
              </a:ext>
            </a:extLst>
          </p:cNvPr>
          <p:cNvCxnSpPr>
            <a:cxnSpLocks/>
          </p:cNvCxnSpPr>
          <p:nvPr/>
        </p:nvCxnSpPr>
        <p:spPr>
          <a:xfrm>
            <a:off x="4073925" y="2369529"/>
            <a:ext cx="0" cy="213886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图形 91">
            <a:extLst>
              <a:ext uri="{FF2B5EF4-FFF2-40B4-BE49-F238E27FC236}">
                <a16:creationId xmlns:a16="http://schemas.microsoft.com/office/drawing/2014/main" id="{1EC62697-868C-486E-AE6A-CAEF27A7D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9737" y="2160883"/>
            <a:ext cx="999753" cy="14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3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0885CEAE-78DD-49C1-96BD-80D7ABD8B41B}"/>
              </a:ext>
            </a:extLst>
          </p:cNvPr>
          <p:cNvCxnSpPr>
            <a:cxnSpLocks/>
          </p:cNvCxnSpPr>
          <p:nvPr/>
        </p:nvCxnSpPr>
        <p:spPr>
          <a:xfrm>
            <a:off x="6091446" y="4594843"/>
            <a:ext cx="0" cy="1474156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图表 66">
            <a:extLst>
              <a:ext uri="{FF2B5EF4-FFF2-40B4-BE49-F238E27FC236}">
                <a16:creationId xmlns:a16="http://schemas.microsoft.com/office/drawing/2014/main" id="{CDA83CFB-54AC-4F5C-9E72-78776807A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298517"/>
              </p:ext>
            </p:extLst>
          </p:nvPr>
        </p:nvGraphicFramePr>
        <p:xfrm>
          <a:off x="931367" y="4425462"/>
          <a:ext cx="2465306" cy="1643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8" name="添加标题">
            <a:extLst>
              <a:ext uri="{FF2B5EF4-FFF2-40B4-BE49-F238E27FC236}">
                <a16:creationId xmlns:a16="http://schemas.microsoft.com/office/drawing/2014/main" id="{0841BA66-3BE4-45EC-8E8A-9E2B89081884}"/>
              </a:ext>
            </a:extLst>
          </p:cNvPr>
          <p:cNvSpPr txBox="1"/>
          <p:nvPr/>
        </p:nvSpPr>
        <p:spPr>
          <a:xfrm>
            <a:off x="2920438" y="4922437"/>
            <a:ext cx="2869684" cy="8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just" defTabSz="1219170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loves.</a:t>
            </a:r>
          </a:p>
        </p:txBody>
      </p:sp>
      <p:graphicFrame>
        <p:nvGraphicFramePr>
          <p:cNvPr id="69" name="图表 68">
            <a:extLst>
              <a:ext uri="{FF2B5EF4-FFF2-40B4-BE49-F238E27FC236}">
                <a16:creationId xmlns:a16="http://schemas.microsoft.com/office/drawing/2014/main" id="{045F7234-5656-4E19-9C94-9A37D3D16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905421"/>
              </p:ext>
            </p:extLst>
          </p:nvPr>
        </p:nvGraphicFramePr>
        <p:xfrm>
          <a:off x="5930095" y="4312189"/>
          <a:ext cx="2837950" cy="189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AB20A569-4C4B-4199-8D64-3D32773615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01" y="1595036"/>
            <a:ext cx="10452090" cy="214114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9E89DFD-FCEB-4E6E-9A94-38D3A86E0A8A}"/>
              </a:ext>
            </a:extLst>
          </p:cNvPr>
          <p:cNvSpPr/>
          <p:nvPr/>
        </p:nvSpPr>
        <p:spPr>
          <a:xfrm>
            <a:off x="2897827" y="4594843"/>
            <a:ext cx="256291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ts val="2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THE TITEL</a:t>
            </a:r>
            <a:endParaRPr lang="en-GB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添加标题">
            <a:extLst>
              <a:ext uri="{FF2B5EF4-FFF2-40B4-BE49-F238E27FC236}">
                <a16:creationId xmlns:a16="http://schemas.microsoft.com/office/drawing/2014/main" id="{DA435298-83CE-4F8F-A5D3-68B13B655AC4}"/>
              </a:ext>
            </a:extLst>
          </p:cNvPr>
          <p:cNvSpPr txBox="1"/>
          <p:nvPr/>
        </p:nvSpPr>
        <p:spPr>
          <a:xfrm>
            <a:off x="8098670" y="4947788"/>
            <a:ext cx="2869684" cy="8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just" defTabSz="1219170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loves.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877E1F18-B042-43AE-9814-DD2C095B08DA}"/>
              </a:ext>
            </a:extLst>
          </p:cNvPr>
          <p:cNvSpPr/>
          <p:nvPr/>
        </p:nvSpPr>
        <p:spPr>
          <a:xfrm>
            <a:off x="8076059" y="4620194"/>
            <a:ext cx="256291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ts val="2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THE TITEL</a:t>
            </a:r>
            <a:endParaRPr lang="en-GB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8F3456EF-7A01-4700-BF5E-821A58FBA146}"/>
              </a:ext>
            </a:extLst>
          </p:cNvPr>
          <p:cNvSpPr/>
          <p:nvPr/>
        </p:nvSpPr>
        <p:spPr>
          <a:xfrm>
            <a:off x="1980054" y="5154011"/>
            <a:ext cx="367931" cy="38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ts val="2000"/>
              </a:lnSpc>
            </a:pPr>
            <a:r>
              <a:rPr lang="en-US" altLang="zh-CN" sz="3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</a:t>
            </a:r>
            <a:endParaRPr lang="en-GB" altLang="zh-CN" sz="32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509B0EEF-6C1B-4D93-8789-041525B5BB9B}"/>
              </a:ext>
            </a:extLst>
          </p:cNvPr>
          <p:cNvSpPr/>
          <p:nvPr/>
        </p:nvSpPr>
        <p:spPr>
          <a:xfrm>
            <a:off x="7119162" y="5181128"/>
            <a:ext cx="367931" cy="38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ts val="2000"/>
              </a:lnSpc>
            </a:pPr>
            <a:r>
              <a:rPr lang="en-US" altLang="zh-CN" sz="3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</a:t>
            </a:r>
            <a:endParaRPr lang="en-GB" altLang="zh-CN" sz="32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028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7" grpId="0">
        <p:bldAsOne/>
      </p:bldGraphic>
      <p:bldP spid="68" grpId="0"/>
      <p:bldGraphic spid="69" grpId="0">
        <p:bldAsOne/>
      </p:bldGraphic>
      <p:bldP spid="11" grpId="0"/>
      <p:bldP spid="78" grpId="0"/>
      <p:bldP spid="79" grpId="0"/>
      <p:bldP spid="80" grpId="0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cxnSp>
        <p:nvCxnSpPr>
          <p:cNvPr id="31" name="Freeform 701">
            <a:extLst>
              <a:ext uri="{FF2B5EF4-FFF2-40B4-BE49-F238E27FC236}">
                <a16:creationId xmlns:a16="http://schemas.microsoft.com/office/drawing/2014/main" id="{F2BB274E-96EA-4DDB-9635-30E811C48B8F}"/>
              </a:ext>
            </a:extLst>
          </p:cNvPr>
          <p:cNvCxnSpPr/>
          <p:nvPr/>
        </p:nvCxnSpPr>
        <p:spPr>
          <a:xfrm>
            <a:off x="5159434" y="2562280"/>
            <a:ext cx="96010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Freeform 701">
            <a:extLst>
              <a:ext uri="{FF2B5EF4-FFF2-40B4-BE49-F238E27FC236}">
                <a16:creationId xmlns:a16="http://schemas.microsoft.com/office/drawing/2014/main" id="{774D6488-F505-4CEF-BB62-A3DB2142969B}"/>
              </a:ext>
            </a:extLst>
          </p:cNvPr>
          <p:cNvCxnSpPr/>
          <p:nvPr/>
        </p:nvCxnSpPr>
        <p:spPr>
          <a:xfrm>
            <a:off x="6119541" y="2562280"/>
            <a:ext cx="0" cy="96010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6">
            <a:extLst>
              <a:ext uri="{FF2B5EF4-FFF2-40B4-BE49-F238E27FC236}">
                <a16:creationId xmlns:a16="http://schemas.microsoft.com/office/drawing/2014/main" id="{F0CF221A-51C7-47C9-B3FC-DAA27D4E8B30}"/>
              </a:ext>
            </a:extLst>
          </p:cNvPr>
          <p:cNvSpPr/>
          <p:nvPr/>
        </p:nvSpPr>
        <p:spPr>
          <a:xfrm>
            <a:off x="6023531" y="2466270"/>
            <a:ext cx="192021" cy="19202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34" name="Freeform 701">
            <a:extLst>
              <a:ext uri="{FF2B5EF4-FFF2-40B4-BE49-F238E27FC236}">
                <a16:creationId xmlns:a16="http://schemas.microsoft.com/office/drawing/2014/main" id="{FC4478F1-BCA5-45E7-B5C3-93428B6D8F51}"/>
              </a:ext>
            </a:extLst>
          </p:cNvPr>
          <p:cNvCxnSpPr/>
          <p:nvPr/>
        </p:nvCxnSpPr>
        <p:spPr>
          <a:xfrm>
            <a:off x="6119541" y="3522387"/>
            <a:ext cx="96010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Freeform 701">
            <a:extLst>
              <a:ext uri="{FF2B5EF4-FFF2-40B4-BE49-F238E27FC236}">
                <a16:creationId xmlns:a16="http://schemas.microsoft.com/office/drawing/2014/main" id="{9FD16091-F579-4138-ADFC-CED9D4B104DA}"/>
              </a:ext>
            </a:extLst>
          </p:cNvPr>
          <p:cNvCxnSpPr/>
          <p:nvPr/>
        </p:nvCxnSpPr>
        <p:spPr>
          <a:xfrm>
            <a:off x="6119541" y="3522387"/>
            <a:ext cx="0" cy="96010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9">
            <a:extLst>
              <a:ext uri="{FF2B5EF4-FFF2-40B4-BE49-F238E27FC236}">
                <a16:creationId xmlns:a16="http://schemas.microsoft.com/office/drawing/2014/main" id="{8AAE8C63-5F94-4194-AECC-A97DDA7DF7C9}"/>
              </a:ext>
            </a:extLst>
          </p:cNvPr>
          <p:cNvSpPr/>
          <p:nvPr/>
        </p:nvSpPr>
        <p:spPr>
          <a:xfrm>
            <a:off x="6023531" y="3426377"/>
            <a:ext cx="192021" cy="19202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37" name="Freeform 701">
            <a:extLst>
              <a:ext uri="{FF2B5EF4-FFF2-40B4-BE49-F238E27FC236}">
                <a16:creationId xmlns:a16="http://schemas.microsoft.com/office/drawing/2014/main" id="{FBE07DE4-DFC9-478D-B01A-307CE84C9A05}"/>
              </a:ext>
            </a:extLst>
          </p:cNvPr>
          <p:cNvCxnSpPr/>
          <p:nvPr/>
        </p:nvCxnSpPr>
        <p:spPr>
          <a:xfrm>
            <a:off x="5159434" y="4482494"/>
            <a:ext cx="96010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Freeform 701">
            <a:extLst>
              <a:ext uri="{FF2B5EF4-FFF2-40B4-BE49-F238E27FC236}">
                <a16:creationId xmlns:a16="http://schemas.microsoft.com/office/drawing/2014/main" id="{661C827F-00A9-4B5A-9DCF-802953E73195}"/>
              </a:ext>
            </a:extLst>
          </p:cNvPr>
          <p:cNvCxnSpPr/>
          <p:nvPr/>
        </p:nvCxnSpPr>
        <p:spPr>
          <a:xfrm>
            <a:off x="6119541" y="4482494"/>
            <a:ext cx="0" cy="96010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Freeform 701">
            <a:extLst>
              <a:ext uri="{FF2B5EF4-FFF2-40B4-BE49-F238E27FC236}">
                <a16:creationId xmlns:a16="http://schemas.microsoft.com/office/drawing/2014/main" id="{82140F17-3347-4F61-9C72-DF76999B6C69}"/>
              </a:ext>
            </a:extLst>
          </p:cNvPr>
          <p:cNvCxnSpPr/>
          <p:nvPr/>
        </p:nvCxnSpPr>
        <p:spPr>
          <a:xfrm>
            <a:off x="6119541" y="5442600"/>
            <a:ext cx="96010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14">
            <a:extLst>
              <a:ext uri="{FF2B5EF4-FFF2-40B4-BE49-F238E27FC236}">
                <a16:creationId xmlns:a16="http://schemas.microsoft.com/office/drawing/2014/main" id="{A26B6768-29EB-43B0-B912-9E63A9155CC9}"/>
              </a:ext>
            </a:extLst>
          </p:cNvPr>
          <p:cNvSpPr/>
          <p:nvPr/>
        </p:nvSpPr>
        <p:spPr>
          <a:xfrm>
            <a:off x="6023531" y="4386483"/>
            <a:ext cx="192021" cy="19202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1" name="Овал 15">
            <a:extLst>
              <a:ext uri="{FF2B5EF4-FFF2-40B4-BE49-F238E27FC236}">
                <a16:creationId xmlns:a16="http://schemas.microsoft.com/office/drawing/2014/main" id="{60D4CB6B-58D5-48C7-AD81-B2363EB353E5}"/>
              </a:ext>
            </a:extLst>
          </p:cNvPr>
          <p:cNvSpPr/>
          <p:nvPr/>
        </p:nvSpPr>
        <p:spPr>
          <a:xfrm>
            <a:off x="6023531" y="5346590"/>
            <a:ext cx="192021" cy="19202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2" name="Freeform 15">
            <a:extLst>
              <a:ext uri="{FF2B5EF4-FFF2-40B4-BE49-F238E27FC236}">
                <a16:creationId xmlns:a16="http://schemas.microsoft.com/office/drawing/2014/main" id="{85BB38AF-0690-4246-AD3C-51662B669565}"/>
              </a:ext>
            </a:extLst>
          </p:cNvPr>
          <p:cNvSpPr/>
          <p:nvPr/>
        </p:nvSpPr>
        <p:spPr>
          <a:xfrm>
            <a:off x="4199328" y="2082227"/>
            <a:ext cx="960107" cy="960107"/>
          </a:xfrm>
          <a:prstGeom prst="rect">
            <a:avLst/>
          </a:prstGeom>
          <a:gradFill>
            <a:gsLst>
              <a:gs pos="0">
                <a:srgbClr val="F46CFB"/>
              </a:gs>
              <a:gs pos="100000">
                <a:srgbClr val="FFBA3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Freeform 15">
            <a:extLst>
              <a:ext uri="{FF2B5EF4-FFF2-40B4-BE49-F238E27FC236}">
                <a16:creationId xmlns:a16="http://schemas.microsoft.com/office/drawing/2014/main" id="{F60707EB-BA77-4B4A-9C75-425326C5BEBB}"/>
              </a:ext>
            </a:extLst>
          </p:cNvPr>
          <p:cNvSpPr/>
          <p:nvPr/>
        </p:nvSpPr>
        <p:spPr>
          <a:xfrm>
            <a:off x="7079648" y="3042334"/>
            <a:ext cx="960107" cy="960107"/>
          </a:xfrm>
          <a:prstGeom prst="rect">
            <a:avLst/>
          </a:prstGeom>
          <a:gradFill>
            <a:gsLst>
              <a:gs pos="0">
                <a:srgbClr val="F46CFB"/>
              </a:gs>
              <a:gs pos="100000">
                <a:srgbClr val="61D3F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4" name="Freeform 15">
            <a:extLst>
              <a:ext uri="{FF2B5EF4-FFF2-40B4-BE49-F238E27FC236}">
                <a16:creationId xmlns:a16="http://schemas.microsoft.com/office/drawing/2014/main" id="{81D35656-6963-4D06-85F0-A9F587B723D9}"/>
              </a:ext>
            </a:extLst>
          </p:cNvPr>
          <p:cNvSpPr/>
          <p:nvPr/>
        </p:nvSpPr>
        <p:spPr>
          <a:xfrm>
            <a:off x="4199328" y="4031643"/>
            <a:ext cx="960107" cy="960107"/>
          </a:xfrm>
          <a:prstGeom prst="rect">
            <a:avLst/>
          </a:prstGeom>
          <a:gradFill>
            <a:gsLst>
              <a:gs pos="0">
                <a:srgbClr val="F46CFB"/>
              </a:gs>
              <a:gs pos="100000">
                <a:srgbClr val="61D3F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5" name="Freeform 15">
            <a:extLst>
              <a:ext uri="{FF2B5EF4-FFF2-40B4-BE49-F238E27FC236}">
                <a16:creationId xmlns:a16="http://schemas.microsoft.com/office/drawing/2014/main" id="{DF6A67DC-4AD6-4815-A84D-4F8B2D65FBB9}"/>
              </a:ext>
            </a:extLst>
          </p:cNvPr>
          <p:cNvSpPr/>
          <p:nvPr/>
        </p:nvSpPr>
        <p:spPr>
          <a:xfrm>
            <a:off x="7079648" y="4962547"/>
            <a:ext cx="960107" cy="960107"/>
          </a:xfrm>
          <a:prstGeom prst="rect">
            <a:avLst/>
          </a:prstGeom>
          <a:gradFill>
            <a:gsLst>
              <a:gs pos="0">
                <a:srgbClr val="F46CFB"/>
              </a:gs>
              <a:gs pos="100000">
                <a:srgbClr val="FFBA3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id="{8B20DA38-5B6F-47F6-A200-F96A335323F0}"/>
              </a:ext>
            </a:extLst>
          </p:cNvPr>
          <p:cNvSpPr txBox="1"/>
          <p:nvPr/>
        </p:nvSpPr>
        <p:spPr>
          <a:xfrm>
            <a:off x="1471045" y="2470830"/>
            <a:ext cx="2478392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are all too young, a lot of things don't yet know.</a:t>
            </a:r>
          </a:p>
        </p:txBody>
      </p:sp>
      <p:sp>
        <p:nvSpPr>
          <p:cNvPr id="47" name="TextBox 22">
            <a:extLst>
              <a:ext uri="{FF2B5EF4-FFF2-40B4-BE49-F238E27FC236}">
                <a16:creationId xmlns:a16="http://schemas.microsoft.com/office/drawing/2014/main" id="{8D2CAA8B-A7FF-4D5D-9075-FFFE7E761BC9}"/>
              </a:ext>
            </a:extLst>
          </p:cNvPr>
          <p:cNvSpPr txBox="1"/>
          <p:nvPr/>
        </p:nvSpPr>
        <p:spPr>
          <a:xfrm>
            <a:off x="1474631" y="1935659"/>
            <a:ext cx="2468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  <a:cs typeface="宋体" pitchFamily="2" charset="-122"/>
              </a:defRPr>
            </a:lvl1pPr>
          </a:lstStyle>
          <a:p>
            <a:pPr algn="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THE TITEL</a:t>
            </a:r>
          </a:p>
        </p:txBody>
      </p:sp>
      <p:cxnSp>
        <p:nvCxnSpPr>
          <p:cNvPr id="48" name="Freeform 701">
            <a:extLst>
              <a:ext uri="{FF2B5EF4-FFF2-40B4-BE49-F238E27FC236}">
                <a16:creationId xmlns:a16="http://schemas.microsoft.com/office/drawing/2014/main" id="{41DD6AAD-5462-40F0-8F61-E47FCE7861F6}"/>
              </a:ext>
            </a:extLst>
          </p:cNvPr>
          <p:cNvCxnSpPr/>
          <p:nvPr/>
        </p:nvCxnSpPr>
        <p:spPr>
          <a:xfrm>
            <a:off x="1926810" y="2415709"/>
            <a:ext cx="192021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24">
            <a:extLst>
              <a:ext uri="{FF2B5EF4-FFF2-40B4-BE49-F238E27FC236}">
                <a16:creationId xmlns:a16="http://schemas.microsoft.com/office/drawing/2014/main" id="{E16E5D30-CA7D-4295-9059-8D632FC4FACF}"/>
              </a:ext>
            </a:extLst>
          </p:cNvPr>
          <p:cNvSpPr txBox="1"/>
          <p:nvPr/>
        </p:nvSpPr>
        <p:spPr>
          <a:xfrm>
            <a:off x="1471045" y="4391044"/>
            <a:ext cx="2478392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are all too young, a lot of things don‘t yet know.</a:t>
            </a:r>
          </a:p>
        </p:txBody>
      </p:sp>
      <p:sp>
        <p:nvSpPr>
          <p:cNvPr id="50" name="TextBox 25">
            <a:extLst>
              <a:ext uri="{FF2B5EF4-FFF2-40B4-BE49-F238E27FC236}">
                <a16:creationId xmlns:a16="http://schemas.microsoft.com/office/drawing/2014/main" id="{5123EB84-B6D2-4657-855C-D90F3C8A713D}"/>
              </a:ext>
            </a:extLst>
          </p:cNvPr>
          <p:cNvSpPr txBox="1"/>
          <p:nvPr/>
        </p:nvSpPr>
        <p:spPr>
          <a:xfrm>
            <a:off x="1640115" y="3855872"/>
            <a:ext cx="2302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 defTabSz="1219170">
              <a:spcBef>
                <a:spcPct val="200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  <a:cs typeface="宋体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THE TITEL</a:t>
            </a:r>
          </a:p>
        </p:txBody>
      </p:sp>
      <p:cxnSp>
        <p:nvCxnSpPr>
          <p:cNvPr id="51" name="Freeform 701">
            <a:extLst>
              <a:ext uri="{FF2B5EF4-FFF2-40B4-BE49-F238E27FC236}">
                <a16:creationId xmlns:a16="http://schemas.microsoft.com/office/drawing/2014/main" id="{4500DF4E-DFC1-49AD-88A6-ADC38945D317}"/>
              </a:ext>
            </a:extLst>
          </p:cNvPr>
          <p:cNvCxnSpPr/>
          <p:nvPr/>
        </p:nvCxnSpPr>
        <p:spPr>
          <a:xfrm>
            <a:off x="1926810" y="4335923"/>
            <a:ext cx="192021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27">
            <a:extLst>
              <a:ext uri="{FF2B5EF4-FFF2-40B4-BE49-F238E27FC236}">
                <a16:creationId xmlns:a16="http://schemas.microsoft.com/office/drawing/2014/main" id="{9CA74257-0058-4F3A-A7A5-B17BE1D4E4A1}"/>
              </a:ext>
            </a:extLst>
          </p:cNvPr>
          <p:cNvSpPr txBox="1"/>
          <p:nvPr/>
        </p:nvSpPr>
        <p:spPr>
          <a:xfrm>
            <a:off x="8289646" y="3522390"/>
            <a:ext cx="2478392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are all too young, a lot of things don't yet know.</a:t>
            </a:r>
          </a:p>
        </p:txBody>
      </p:sp>
      <p:sp>
        <p:nvSpPr>
          <p:cNvPr id="53" name="TextBox 28">
            <a:extLst>
              <a:ext uri="{FF2B5EF4-FFF2-40B4-BE49-F238E27FC236}">
                <a16:creationId xmlns:a16="http://schemas.microsoft.com/office/drawing/2014/main" id="{BB65D015-2936-4C47-9158-0DF761A2A2AD}"/>
              </a:ext>
            </a:extLst>
          </p:cNvPr>
          <p:cNvSpPr txBox="1"/>
          <p:nvPr/>
        </p:nvSpPr>
        <p:spPr>
          <a:xfrm>
            <a:off x="8289646" y="2946327"/>
            <a:ext cx="226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THE TITEL</a:t>
            </a:r>
          </a:p>
        </p:txBody>
      </p:sp>
      <p:cxnSp>
        <p:nvCxnSpPr>
          <p:cNvPr id="54" name="Freeform 701">
            <a:extLst>
              <a:ext uri="{FF2B5EF4-FFF2-40B4-BE49-F238E27FC236}">
                <a16:creationId xmlns:a16="http://schemas.microsoft.com/office/drawing/2014/main" id="{9EC288AE-ACD0-4F95-B6F5-712672AF7B99}"/>
              </a:ext>
            </a:extLst>
          </p:cNvPr>
          <p:cNvCxnSpPr/>
          <p:nvPr/>
        </p:nvCxnSpPr>
        <p:spPr>
          <a:xfrm>
            <a:off x="8385656" y="3426377"/>
            <a:ext cx="192021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30">
            <a:extLst>
              <a:ext uri="{FF2B5EF4-FFF2-40B4-BE49-F238E27FC236}">
                <a16:creationId xmlns:a16="http://schemas.microsoft.com/office/drawing/2014/main" id="{1DCEC3A3-F4BD-4EF0-824B-ADF5195D3FA5}"/>
              </a:ext>
            </a:extLst>
          </p:cNvPr>
          <p:cNvSpPr txBox="1"/>
          <p:nvPr/>
        </p:nvSpPr>
        <p:spPr>
          <a:xfrm>
            <a:off x="8289646" y="5442603"/>
            <a:ext cx="2478392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are all too young, a lot of things don't yet know.</a:t>
            </a:r>
          </a:p>
        </p:txBody>
      </p:sp>
      <p:sp>
        <p:nvSpPr>
          <p:cNvPr id="56" name="TextBox 31">
            <a:extLst>
              <a:ext uri="{FF2B5EF4-FFF2-40B4-BE49-F238E27FC236}">
                <a16:creationId xmlns:a16="http://schemas.microsoft.com/office/drawing/2014/main" id="{D6EA13C0-03A9-4A31-81AA-D45094029A16}"/>
              </a:ext>
            </a:extLst>
          </p:cNvPr>
          <p:cNvSpPr txBox="1"/>
          <p:nvPr/>
        </p:nvSpPr>
        <p:spPr>
          <a:xfrm>
            <a:off x="8289646" y="4866540"/>
            <a:ext cx="226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  <a:cs typeface="宋体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THE TITEL</a:t>
            </a:r>
          </a:p>
        </p:txBody>
      </p:sp>
      <p:cxnSp>
        <p:nvCxnSpPr>
          <p:cNvPr id="57" name="Freeform 701">
            <a:extLst>
              <a:ext uri="{FF2B5EF4-FFF2-40B4-BE49-F238E27FC236}">
                <a16:creationId xmlns:a16="http://schemas.microsoft.com/office/drawing/2014/main" id="{46961947-04E4-4E1C-A93C-47273CAAB5F2}"/>
              </a:ext>
            </a:extLst>
          </p:cNvPr>
          <p:cNvCxnSpPr/>
          <p:nvPr/>
        </p:nvCxnSpPr>
        <p:spPr>
          <a:xfrm>
            <a:off x="8385656" y="5346590"/>
            <a:ext cx="192021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6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9" grpId="0"/>
      <p:bldP spid="50" grpId="0"/>
      <p:bldP spid="52" grpId="0"/>
      <p:bldP spid="53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grpSp>
        <p:nvGrpSpPr>
          <p:cNvPr id="6" name="íSľíḓê">
            <a:extLst>
              <a:ext uri="{FF2B5EF4-FFF2-40B4-BE49-F238E27FC236}">
                <a16:creationId xmlns:a16="http://schemas.microsoft.com/office/drawing/2014/main" id="{CBDC3664-ED3B-4BBC-8794-E831CD2F7703}"/>
              </a:ext>
            </a:extLst>
          </p:cNvPr>
          <p:cNvGrpSpPr/>
          <p:nvPr/>
        </p:nvGrpSpPr>
        <p:grpSpPr>
          <a:xfrm>
            <a:off x="2353877" y="1802112"/>
            <a:ext cx="7135909" cy="3484038"/>
            <a:chOff x="2294965" y="1489599"/>
            <a:chExt cx="7602070" cy="3711638"/>
          </a:xfrm>
        </p:grpSpPr>
        <p:sp>
          <p:nvSpPr>
            <p:cNvPr id="7" name="iṥlïḑe">
              <a:extLst>
                <a:ext uri="{FF2B5EF4-FFF2-40B4-BE49-F238E27FC236}">
                  <a16:creationId xmlns:a16="http://schemas.microsoft.com/office/drawing/2014/main" id="{C3B7A670-5990-40C7-A0C4-E9652C667648}"/>
                </a:ext>
              </a:extLst>
            </p:cNvPr>
            <p:cNvSpPr/>
            <p:nvPr/>
          </p:nvSpPr>
          <p:spPr>
            <a:xfrm flipH="1">
              <a:off x="7816583" y="1667990"/>
              <a:ext cx="1504194" cy="163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8" h="21493" extrusionOk="0">
                  <a:moveTo>
                    <a:pt x="11568" y="6"/>
                  </a:moveTo>
                  <a:cubicBezTo>
                    <a:pt x="10467" y="43"/>
                    <a:pt x="9346" y="277"/>
                    <a:pt x="8301" y="788"/>
                  </a:cubicBezTo>
                  <a:cubicBezTo>
                    <a:pt x="4875" y="2463"/>
                    <a:pt x="3315" y="6243"/>
                    <a:pt x="3652" y="9979"/>
                  </a:cubicBezTo>
                  <a:cubicBezTo>
                    <a:pt x="3692" y="10421"/>
                    <a:pt x="3758" y="10863"/>
                    <a:pt x="3744" y="11307"/>
                  </a:cubicBezTo>
                  <a:cubicBezTo>
                    <a:pt x="3716" y="12255"/>
                    <a:pt x="3336" y="13151"/>
                    <a:pt x="2797" y="13941"/>
                  </a:cubicBezTo>
                  <a:cubicBezTo>
                    <a:pt x="2116" y="14939"/>
                    <a:pt x="1172" y="15789"/>
                    <a:pt x="0" y="16380"/>
                  </a:cubicBezTo>
                  <a:cubicBezTo>
                    <a:pt x="1733" y="16479"/>
                    <a:pt x="3416" y="16991"/>
                    <a:pt x="4893" y="17861"/>
                  </a:cubicBezTo>
                  <a:cubicBezTo>
                    <a:pt x="6369" y="18731"/>
                    <a:pt x="7640" y="19959"/>
                    <a:pt x="8551" y="21493"/>
                  </a:cubicBezTo>
                  <a:cubicBezTo>
                    <a:pt x="8701" y="20438"/>
                    <a:pt x="9092" y="19426"/>
                    <a:pt x="9696" y="18535"/>
                  </a:cubicBezTo>
                  <a:cubicBezTo>
                    <a:pt x="10107" y="17927"/>
                    <a:pt x="10617" y="17377"/>
                    <a:pt x="11235" y="16940"/>
                  </a:cubicBezTo>
                  <a:cubicBezTo>
                    <a:pt x="11534" y="16729"/>
                    <a:pt x="11856" y="16547"/>
                    <a:pt x="12210" y="16439"/>
                  </a:cubicBezTo>
                  <a:cubicBezTo>
                    <a:pt x="12438" y="16370"/>
                    <a:pt x="12674" y="16333"/>
                    <a:pt x="12913" y="16329"/>
                  </a:cubicBezTo>
                  <a:cubicBezTo>
                    <a:pt x="13803" y="16250"/>
                    <a:pt x="14690" y="16015"/>
                    <a:pt x="15546" y="15627"/>
                  </a:cubicBezTo>
                  <a:cubicBezTo>
                    <a:pt x="19790" y="13704"/>
                    <a:pt x="21600" y="8798"/>
                    <a:pt x="19584" y="4699"/>
                  </a:cubicBezTo>
                  <a:cubicBezTo>
                    <a:pt x="18078" y="1636"/>
                    <a:pt x="14866" y="-107"/>
                    <a:pt x="11568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ïSḷíḑé">
              <a:extLst>
                <a:ext uri="{FF2B5EF4-FFF2-40B4-BE49-F238E27FC236}">
                  <a16:creationId xmlns:a16="http://schemas.microsoft.com/office/drawing/2014/main" id="{295272DC-BC09-44B7-88BA-D38E139F1ED4}"/>
                </a:ext>
              </a:extLst>
            </p:cNvPr>
            <p:cNvSpPr/>
            <p:nvPr/>
          </p:nvSpPr>
          <p:spPr>
            <a:xfrm flipH="1">
              <a:off x="7993095" y="1843746"/>
              <a:ext cx="897615" cy="897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0" h="18950" extrusionOk="0">
                  <a:moveTo>
                    <a:pt x="18038" y="5425"/>
                  </a:moveTo>
                  <a:cubicBezTo>
                    <a:pt x="15801" y="695"/>
                    <a:pt x="10154" y="-1325"/>
                    <a:pt x="5425" y="912"/>
                  </a:cubicBezTo>
                  <a:cubicBezTo>
                    <a:pt x="696" y="3149"/>
                    <a:pt x="-1325" y="8796"/>
                    <a:pt x="912" y="13525"/>
                  </a:cubicBezTo>
                  <a:cubicBezTo>
                    <a:pt x="3148" y="18254"/>
                    <a:pt x="8796" y="20275"/>
                    <a:pt x="13525" y="18038"/>
                  </a:cubicBezTo>
                  <a:cubicBezTo>
                    <a:pt x="18254" y="15801"/>
                    <a:pt x="20275" y="10154"/>
                    <a:pt x="18038" y="5425"/>
                  </a:cubicBezTo>
                  <a:close/>
                </a:path>
              </a:pathLst>
            </a:custGeom>
            <a:gradFill>
              <a:gsLst>
                <a:gs pos="100000">
                  <a:srgbClr val="F46CFB"/>
                </a:gs>
                <a:gs pos="0">
                  <a:srgbClr val="FFBA3F"/>
                </a:gs>
              </a:gsLst>
              <a:lin ang="27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iSḷïḍe">
              <a:extLst>
                <a:ext uri="{FF2B5EF4-FFF2-40B4-BE49-F238E27FC236}">
                  <a16:creationId xmlns:a16="http://schemas.microsoft.com/office/drawing/2014/main" id="{11A814A5-9346-4F80-A5F9-24BD56DF17B1}"/>
                </a:ext>
              </a:extLst>
            </p:cNvPr>
            <p:cNvSpPr/>
            <p:nvPr/>
          </p:nvSpPr>
          <p:spPr>
            <a:xfrm flipH="1">
              <a:off x="8237622" y="2902827"/>
              <a:ext cx="1659413" cy="1544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1587" extrusionOk="0">
                  <a:moveTo>
                    <a:pt x="7907" y="0"/>
                  </a:moveTo>
                  <a:cubicBezTo>
                    <a:pt x="6906" y="-13"/>
                    <a:pt x="5883" y="190"/>
                    <a:pt x="4894" y="634"/>
                  </a:cubicBezTo>
                  <a:cubicBezTo>
                    <a:pt x="884" y="2433"/>
                    <a:pt x="-1098" y="7565"/>
                    <a:pt x="622" y="11990"/>
                  </a:cubicBezTo>
                  <a:cubicBezTo>
                    <a:pt x="2075" y="15732"/>
                    <a:pt x="5652" y="17579"/>
                    <a:pt x="9206" y="17297"/>
                  </a:cubicBezTo>
                  <a:cubicBezTo>
                    <a:pt x="9486" y="17275"/>
                    <a:pt x="9766" y="17240"/>
                    <a:pt x="10047" y="17244"/>
                  </a:cubicBezTo>
                  <a:cubicBezTo>
                    <a:pt x="11079" y="17256"/>
                    <a:pt x="12042" y="17765"/>
                    <a:pt x="12862" y="18471"/>
                  </a:cubicBezTo>
                  <a:cubicBezTo>
                    <a:pt x="13781" y="19263"/>
                    <a:pt x="14547" y="20314"/>
                    <a:pt x="15062" y="21587"/>
                  </a:cubicBezTo>
                  <a:cubicBezTo>
                    <a:pt x="15247" y="19757"/>
                    <a:pt x="15835" y="18008"/>
                    <a:pt x="16763" y="16504"/>
                  </a:cubicBezTo>
                  <a:cubicBezTo>
                    <a:pt x="17692" y="14999"/>
                    <a:pt x="18960" y="13742"/>
                    <a:pt x="20502" y="12898"/>
                  </a:cubicBezTo>
                  <a:cubicBezTo>
                    <a:pt x="18373" y="12545"/>
                    <a:pt x="16507" y="10921"/>
                    <a:pt x="15719" y="8526"/>
                  </a:cubicBezTo>
                  <a:cubicBezTo>
                    <a:pt x="15568" y="8069"/>
                    <a:pt x="15465" y="7599"/>
                    <a:pt x="15359" y="7125"/>
                  </a:cubicBezTo>
                  <a:cubicBezTo>
                    <a:pt x="15237" y="6576"/>
                    <a:pt x="15111" y="6019"/>
                    <a:pt x="14931" y="5471"/>
                  </a:cubicBezTo>
                  <a:cubicBezTo>
                    <a:pt x="13811" y="2075"/>
                    <a:pt x="10934" y="41"/>
                    <a:pt x="790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íşḷïḑe">
              <a:extLst>
                <a:ext uri="{FF2B5EF4-FFF2-40B4-BE49-F238E27FC236}">
                  <a16:creationId xmlns:a16="http://schemas.microsoft.com/office/drawing/2014/main" id="{77002AC0-5694-492C-8F67-25752BE7AB72}"/>
                </a:ext>
              </a:extLst>
            </p:cNvPr>
            <p:cNvSpPr/>
            <p:nvPr/>
          </p:nvSpPr>
          <p:spPr>
            <a:xfrm flipH="1">
              <a:off x="8819353" y="3079162"/>
              <a:ext cx="896388" cy="89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4" h="19054" extrusionOk="0">
                  <a:moveTo>
                    <a:pt x="5969" y="692"/>
                  </a:moveTo>
                  <a:cubicBezTo>
                    <a:pt x="1089" y="2657"/>
                    <a:pt x="-1273" y="8206"/>
                    <a:pt x="692" y="13085"/>
                  </a:cubicBezTo>
                  <a:cubicBezTo>
                    <a:pt x="2657" y="17965"/>
                    <a:pt x="8206" y="20327"/>
                    <a:pt x="13085" y="18362"/>
                  </a:cubicBezTo>
                  <a:cubicBezTo>
                    <a:pt x="17965" y="16397"/>
                    <a:pt x="20327" y="10848"/>
                    <a:pt x="18362" y="5969"/>
                  </a:cubicBezTo>
                  <a:cubicBezTo>
                    <a:pt x="16397" y="1089"/>
                    <a:pt x="10848" y="-1273"/>
                    <a:pt x="5969" y="692"/>
                  </a:cubicBezTo>
                  <a:close/>
                </a:path>
              </a:pathLst>
            </a:custGeom>
            <a:gradFill>
              <a:gsLst>
                <a:gs pos="100000">
                  <a:srgbClr val="F46CFB"/>
                </a:gs>
                <a:gs pos="0">
                  <a:srgbClr val="61D3FF"/>
                </a:gs>
              </a:gsLst>
              <a:lin ang="27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ïśļídè">
              <a:extLst>
                <a:ext uri="{FF2B5EF4-FFF2-40B4-BE49-F238E27FC236}">
                  <a16:creationId xmlns:a16="http://schemas.microsoft.com/office/drawing/2014/main" id="{8D5D59FF-04C5-40F4-9CBD-FE11A7351C27}"/>
                </a:ext>
              </a:extLst>
            </p:cNvPr>
            <p:cNvSpPr/>
            <p:nvPr/>
          </p:nvSpPr>
          <p:spPr>
            <a:xfrm flipH="1">
              <a:off x="6793882" y="3536202"/>
              <a:ext cx="1894422" cy="166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64" extrusionOk="0">
                  <a:moveTo>
                    <a:pt x="16395" y="0"/>
                  </a:moveTo>
                  <a:cubicBezTo>
                    <a:pt x="15338" y="2211"/>
                    <a:pt x="13230" y="3601"/>
                    <a:pt x="10921" y="3416"/>
                  </a:cubicBezTo>
                  <a:cubicBezTo>
                    <a:pt x="10449" y="3379"/>
                    <a:pt x="9990" y="3266"/>
                    <a:pt x="9526" y="3183"/>
                  </a:cubicBezTo>
                  <a:cubicBezTo>
                    <a:pt x="9089" y="3104"/>
                    <a:pt x="8648" y="3048"/>
                    <a:pt x="8202" y="3040"/>
                  </a:cubicBezTo>
                  <a:cubicBezTo>
                    <a:pt x="3697" y="2950"/>
                    <a:pt x="20" y="7100"/>
                    <a:pt x="0" y="12235"/>
                  </a:cubicBezTo>
                  <a:cubicBezTo>
                    <a:pt x="-20" y="17348"/>
                    <a:pt x="3594" y="21524"/>
                    <a:pt x="8088" y="21564"/>
                  </a:cubicBezTo>
                  <a:cubicBezTo>
                    <a:pt x="12191" y="21600"/>
                    <a:pt x="15602" y="18173"/>
                    <a:pt x="16197" y="13688"/>
                  </a:cubicBezTo>
                  <a:cubicBezTo>
                    <a:pt x="16208" y="13603"/>
                    <a:pt x="16218" y="13517"/>
                    <a:pt x="16227" y="13431"/>
                  </a:cubicBezTo>
                  <a:cubicBezTo>
                    <a:pt x="16236" y="13350"/>
                    <a:pt x="16244" y="13269"/>
                    <a:pt x="16251" y="13188"/>
                  </a:cubicBezTo>
                  <a:cubicBezTo>
                    <a:pt x="16271" y="12959"/>
                    <a:pt x="16287" y="12727"/>
                    <a:pt x="16341" y="12506"/>
                  </a:cubicBezTo>
                  <a:cubicBezTo>
                    <a:pt x="16382" y="12335"/>
                    <a:pt x="16444" y="12172"/>
                    <a:pt x="16533" y="12023"/>
                  </a:cubicBezTo>
                  <a:cubicBezTo>
                    <a:pt x="16572" y="11958"/>
                    <a:pt x="16616" y="11896"/>
                    <a:pt x="16664" y="11839"/>
                  </a:cubicBezTo>
                  <a:cubicBezTo>
                    <a:pt x="16708" y="11779"/>
                    <a:pt x="16753" y="11719"/>
                    <a:pt x="16800" y="11660"/>
                  </a:cubicBezTo>
                  <a:cubicBezTo>
                    <a:pt x="17294" y="11030"/>
                    <a:pt x="17884" y="10497"/>
                    <a:pt x="18542" y="10093"/>
                  </a:cubicBezTo>
                  <a:cubicBezTo>
                    <a:pt x="19446" y="9538"/>
                    <a:pt x="20481" y="9223"/>
                    <a:pt x="21580" y="9224"/>
                  </a:cubicBezTo>
                  <a:cubicBezTo>
                    <a:pt x="20127" y="8304"/>
                    <a:pt x="18894" y="6990"/>
                    <a:pt x="17993" y="5410"/>
                  </a:cubicBezTo>
                  <a:cubicBezTo>
                    <a:pt x="17092" y="3830"/>
                    <a:pt x="16523" y="1984"/>
                    <a:pt x="1639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ïṥļíḓé">
              <a:extLst>
                <a:ext uri="{FF2B5EF4-FFF2-40B4-BE49-F238E27FC236}">
                  <a16:creationId xmlns:a16="http://schemas.microsoft.com/office/drawing/2014/main" id="{30921D54-85BF-4300-9CC8-DB919DB54C15}"/>
                </a:ext>
              </a:extLst>
            </p:cNvPr>
            <p:cNvSpPr/>
            <p:nvPr/>
          </p:nvSpPr>
          <p:spPr>
            <a:xfrm flipH="1">
              <a:off x="7436172" y="3948983"/>
              <a:ext cx="1074205" cy="1074199"/>
            </a:xfrm>
            <a:prstGeom prst="ellipse">
              <a:avLst/>
            </a:prstGeom>
            <a:gradFill>
              <a:gsLst>
                <a:gs pos="100000">
                  <a:srgbClr val="F46CFB"/>
                </a:gs>
                <a:gs pos="0">
                  <a:srgbClr val="FFBA3F"/>
                </a:gs>
              </a:gsLst>
              <a:lin ang="27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iṣlïďé">
              <a:extLst>
                <a:ext uri="{FF2B5EF4-FFF2-40B4-BE49-F238E27FC236}">
                  <a16:creationId xmlns:a16="http://schemas.microsoft.com/office/drawing/2014/main" id="{90CC94FA-31FE-4F76-9AEB-D5B7B6B899EE}"/>
                </a:ext>
              </a:extLst>
            </p:cNvPr>
            <p:cNvSpPr/>
            <p:nvPr/>
          </p:nvSpPr>
          <p:spPr>
            <a:xfrm flipH="1">
              <a:off x="5355178" y="2874601"/>
              <a:ext cx="1897712" cy="167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1590" extrusionOk="0">
                  <a:moveTo>
                    <a:pt x="7777" y="0"/>
                  </a:moveTo>
                  <a:cubicBezTo>
                    <a:pt x="6532" y="-10"/>
                    <a:pt x="5267" y="340"/>
                    <a:pt x="4091" y="1090"/>
                  </a:cubicBezTo>
                  <a:cubicBezTo>
                    <a:pt x="323" y="3491"/>
                    <a:pt x="-1102" y="9086"/>
                    <a:pt x="918" y="13576"/>
                  </a:cubicBezTo>
                  <a:cubicBezTo>
                    <a:pt x="2580" y="17270"/>
                    <a:pt x="6049" y="19049"/>
                    <a:pt x="9330" y="18255"/>
                  </a:cubicBezTo>
                  <a:cubicBezTo>
                    <a:pt x="9527" y="18207"/>
                    <a:pt x="9724" y="18150"/>
                    <a:pt x="9918" y="18077"/>
                  </a:cubicBezTo>
                  <a:cubicBezTo>
                    <a:pt x="10028" y="18035"/>
                    <a:pt x="10138" y="17987"/>
                    <a:pt x="10249" y="17950"/>
                  </a:cubicBezTo>
                  <a:cubicBezTo>
                    <a:pt x="10660" y="17810"/>
                    <a:pt x="11090" y="17799"/>
                    <a:pt x="11514" y="17859"/>
                  </a:cubicBezTo>
                  <a:cubicBezTo>
                    <a:pt x="11682" y="17882"/>
                    <a:pt x="11849" y="17917"/>
                    <a:pt x="12014" y="17960"/>
                  </a:cubicBezTo>
                  <a:cubicBezTo>
                    <a:pt x="12618" y="18116"/>
                    <a:pt x="13203" y="18376"/>
                    <a:pt x="13742" y="18738"/>
                  </a:cubicBezTo>
                  <a:cubicBezTo>
                    <a:pt x="14703" y="19383"/>
                    <a:pt x="15527" y="20347"/>
                    <a:pt x="16089" y="21590"/>
                  </a:cubicBezTo>
                  <a:cubicBezTo>
                    <a:pt x="16106" y="19706"/>
                    <a:pt x="16510" y="17854"/>
                    <a:pt x="17259" y="16204"/>
                  </a:cubicBezTo>
                  <a:cubicBezTo>
                    <a:pt x="18008" y="14555"/>
                    <a:pt x="19102" y="13109"/>
                    <a:pt x="20498" y="12038"/>
                  </a:cubicBezTo>
                  <a:cubicBezTo>
                    <a:pt x="18595" y="11859"/>
                    <a:pt x="16800" y="10648"/>
                    <a:pt x="15712" y="8617"/>
                  </a:cubicBezTo>
                  <a:cubicBezTo>
                    <a:pt x="15642" y="8487"/>
                    <a:pt x="15575" y="8355"/>
                    <a:pt x="15518" y="8216"/>
                  </a:cubicBezTo>
                  <a:cubicBezTo>
                    <a:pt x="15374" y="7856"/>
                    <a:pt x="15316" y="7463"/>
                    <a:pt x="15238" y="7078"/>
                  </a:cubicBezTo>
                  <a:cubicBezTo>
                    <a:pt x="15085" y="6329"/>
                    <a:pt x="14858" y="5589"/>
                    <a:pt x="14542" y="4880"/>
                  </a:cubicBezTo>
                  <a:cubicBezTo>
                    <a:pt x="13166" y="1786"/>
                    <a:pt x="10518" y="21"/>
                    <a:pt x="777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íṩ1ïḑe">
              <a:extLst>
                <a:ext uri="{FF2B5EF4-FFF2-40B4-BE49-F238E27FC236}">
                  <a16:creationId xmlns:a16="http://schemas.microsoft.com/office/drawing/2014/main" id="{2BEAD5A8-4FD0-4C37-AAD6-1252E04BDF36}"/>
                </a:ext>
              </a:extLst>
            </p:cNvPr>
            <p:cNvSpPr/>
            <p:nvPr/>
          </p:nvSpPr>
          <p:spPr>
            <a:xfrm flipH="1">
              <a:off x="5999091" y="3051674"/>
              <a:ext cx="1076336" cy="1076341"/>
            </a:xfrm>
            <a:prstGeom prst="ellipse">
              <a:avLst/>
            </a:prstGeom>
            <a:gradFill>
              <a:gsLst>
                <a:gs pos="100000">
                  <a:srgbClr val="F46CFB"/>
                </a:gs>
                <a:gs pos="0">
                  <a:srgbClr val="61D3FF"/>
                </a:gs>
              </a:gsLst>
              <a:lin ang="27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îṡḻiḑé">
              <a:extLst>
                <a:ext uri="{FF2B5EF4-FFF2-40B4-BE49-F238E27FC236}">
                  <a16:creationId xmlns:a16="http://schemas.microsoft.com/office/drawing/2014/main" id="{090FBB0E-5513-4F62-8028-474798EA3EBB}"/>
                </a:ext>
              </a:extLst>
            </p:cNvPr>
            <p:cNvSpPr/>
            <p:nvPr/>
          </p:nvSpPr>
          <p:spPr>
            <a:xfrm flipH="1">
              <a:off x="3837026" y="3479417"/>
              <a:ext cx="1931609" cy="1680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91" extrusionOk="0">
                  <a:moveTo>
                    <a:pt x="16325" y="0"/>
                  </a:moveTo>
                  <a:cubicBezTo>
                    <a:pt x="15247" y="1970"/>
                    <a:pt x="13395" y="3323"/>
                    <a:pt x="11258" y="3497"/>
                  </a:cubicBezTo>
                  <a:cubicBezTo>
                    <a:pt x="11121" y="3508"/>
                    <a:pt x="10984" y="3514"/>
                    <a:pt x="10847" y="3512"/>
                  </a:cubicBezTo>
                  <a:cubicBezTo>
                    <a:pt x="10356" y="3501"/>
                    <a:pt x="9884" y="3374"/>
                    <a:pt x="9402" y="3283"/>
                  </a:cubicBezTo>
                  <a:cubicBezTo>
                    <a:pt x="8952" y="3198"/>
                    <a:pt x="8493" y="3145"/>
                    <a:pt x="8027" y="3141"/>
                  </a:cubicBezTo>
                  <a:cubicBezTo>
                    <a:pt x="3589" y="3111"/>
                    <a:pt x="-9" y="7260"/>
                    <a:pt x="0" y="12368"/>
                  </a:cubicBezTo>
                  <a:cubicBezTo>
                    <a:pt x="9" y="17459"/>
                    <a:pt x="3597" y="21580"/>
                    <a:pt x="8027" y="21591"/>
                  </a:cubicBezTo>
                  <a:cubicBezTo>
                    <a:pt x="11723" y="21600"/>
                    <a:pt x="14839" y="18740"/>
                    <a:pt x="15757" y="14831"/>
                  </a:cubicBezTo>
                  <a:cubicBezTo>
                    <a:pt x="15810" y="14608"/>
                    <a:pt x="15855" y="14384"/>
                    <a:pt x="15896" y="14157"/>
                  </a:cubicBezTo>
                  <a:cubicBezTo>
                    <a:pt x="15991" y="13631"/>
                    <a:pt x="16067" y="13091"/>
                    <a:pt x="16293" y="12618"/>
                  </a:cubicBezTo>
                  <a:cubicBezTo>
                    <a:pt x="16428" y="12335"/>
                    <a:pt x="16611" y="12089"/>
                    <a:pt x="16802" y="11853"/>
                  </a:cubicBezTo>
                  <a:cubicBezTo>
                    <a:pt x="17252" y="11297"/>
                    <a:pt x="17752" y="10792"/>
                    <a:pt x="18314" y="10387"/>
                  </a:cubicBezTo>
                  <a:cubicBezTo>
                    <a:pt x="19265" y="9703"/>
                    <a:pt x="20388" y="9311"/>
                    <a:pt x="21591" y="9320"/>
                  </a:cubicBezTo>
                  <a:cubicBezTo>
                    <a:pt x="20126" y="8398"/>
                    <a:pt x="18880" y="7075"/>
                    <a:pt x="17965" y="5479"/>
                  </a:cubicBezTo>
                  <a:cubicBezTo>
                    <a:pt x="17050" y="3883"/>
                    <a:pt x="16466" y="2014"/>
                    <a:pt x="1632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ï$1idè">
              <a:extLst>
                <a:ext uri="{FF2B5EF4-FFF2-40B4-BE49-F238E27FC236}">
                  <a16:creationId xmlns:a16="http://schemas.microsoft.com/office/drawing/2014/main" id="{0E85C54D-5DF7-48B3-8608-4AED4EA29219}"/>
                </a:ext>
              </a:extLst>
            </p:cNvPr>
            <p:cNvSpPr/>
            <p:nvPr/>
          </p:nvSpPr>
          <p:spPr>
            <a:xfrm flipH="1">
              <a:off x="4514448" y="3904117"/>
              <a:ext cx="1073192" cy="1073580"/>
            </a:xfrm>
            <a:prstGeom prst="ellipse">
              <a:avLst/>
            </a:prstGeom>
            <a:gradFill>
              <a:gsLst>
                <a:gs pos="100000">
                  <a:srgbClr val="F46CFB"/>
                </a:gs>
                <a:gs pos="0">
                  <a:srgbClr val="FFBA3F"/>
                </a:gs>
              </a:gsLst>
              <a:lin ang="27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íṣ1íḋe">
              <a:extLst>
                <a:ext uri="{FF2B5EF4-FFF2-40B4-BE49-F238E27FC236}">
                  <a16:creationId xmlns:a16="http://schemas.microsoft.com/office/drawing/2014/main" id="{8FDDD1AC-4B4E-4E3E-A254-12C6A1832981}"/>
                </a:ext>
              </a:extLst>
            </p:cNvPr>
            <p:cNvSpPr/>
            <p:nvPr/>
          </p:nvSpPr>
          <p:spPr>
            <a:xfrm flipH="1">
              <a:off x="2524765" y="2529059"/>
              <a:ext cx="1794787" cy="1794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1095"/>
                    <a:pt x="12" y="11387"/>
                    <a:pt x="36" y="11676"/>
                  </a:cubicBezTo>
                  <a:cubicBezTo>
                    <a:pt x="334" y="15393"/>
                    <a:pt x="2514" y="18579"/>
                    <a:pt x="5623" y="20280"/>
                  </a:cubicBezTo>
                  <a:cubicBezTo>
                    <a:pt x="7160" y="21121"/>
                    <a:pt x="8924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iṣliḑê">
              <a:extLst>
                <a:ext uri="{FF2B5EF4-FFF2-40B4-BE49-F238E27FC236}">
                  <a16:creationId xmlns:a16="http://schemas.microsoft.com/office/drawing/2014/main" id="{62D2F724-DB91-4AF5-8EF8-7044976D3280}"/>
                </a:ext>
              </a:extLst>
            </p:cNvPr>
            <p:cNvSpPr/>
            <p:nvPr/>
          </p:nvSpPr>
          <p:spPr>
            <a:xfrm flipH="1">
              <a:off x="2750781" y="2755067"/>
              <a:ext cx="1342754" cy="1342767"/>
            </a:xfrm>
            <a:prstGeom prst="ellipse">
              <a:avLst/>
            </a:prstGeom>
            <a:gradFill>
              <a:gsLst>
                <a:gs pos="100000">
                  <a:srgbClr val="F46CFB"/>
                </a:gs>
                <a:gs pos="0">
                  <a:srgbClr val="61D3FF"/>
                </a:gs>
              </a:gsLst>
              <a:lin ang="27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ïṣḻïḓe">
              <a:extLst>
                <a:ext uri="{FF2B5EF4-FFF2-40B4-BE49-F238E27FC236}">
                  <a16:creationId xmlns:a16="http://schemas.microsoft.com/office/drawing/2014/main" id="{603087CA-BD86-4162-BF7A-68F8E7E96539}"/>
                </a:ext>
              </a:extLst>
            </p:cNvPr>
            <p:cNvSpPr/>
            <p:nvPr/>
          </p:nvSpPr>
          <p:spPr>
            <a:xfrm>
              <a:off x="2294965" y="3400934"/>
              <a:ext cx="688516" cy="1055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600" extrusionOk="0">
                  <a:moveTo>
                    <a:pt x="248" y="0"/>
                  </a:moveTo>
                  <a:cubicBezTo>
                    <a:pt x="-394" y="3423"/>
                    <a:pt x="224" y="6830"/>
                    <a:pt x="1940" y="9968"/>
                  </a:cubicBezTo>
                  <a:cubicBezTo>
                    <a:pt x="3705" y="13196"/>
                    <a:pt x="6652" y="16173"/>
                    <a:pt x="10864" y="18394"/>
                  </a:cubicBezTo>
                  <a:cubicBezTo>
                    <a:pt x="13880" y="19984"/>
                    <a:pt x="17424" y="21083"/>
                    <a:pt x="21206" y="21600"/>
                  </a:cubicBezTo>
                </a:path>
              </a:pathLst>
            </a:custGeom>
            <a:noFill/>
            <a:ln w="63500" cap="flat">
              <a:solidFill>
                <a:schemeClr val="bg1">
                  <a:lumMod val="85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iSḷîḓé">
              <a:extLst>
                <a:ext uri="{FF2B5EF4-FFF2-40B4-BE49-F238E27FC236}">
                  <a16:creationId xmlns:a16="http://schemas.microsoft.com/office/drawing/2014/main" id="{40D05810-27C0-48A3-999A-F704DB9A8283}"/>
                </a:ext>
              </a:extLst>
            </p:cNvPr>
            <p:cNvSpPr/>
            <p:nvPr/>
          </p:nvSpPr>
          <p:spPr>
            <a:xfrm rot="10800000">
              <a:off x="8670849" y="1489599"/>
              <a:ext cx="574319" cy="88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4" h="21600" extrusionOk="0">
                  <a:moveTo>
                    <a:pt x="737" y="0"/>
                  </a:moveTo>
                  <a:cubicBezTo>
                    <a:pt x="-1626" y="6731"/>
                    <a:pt x="1797" y="13810"/>
                    <a:pt x="9518" y="18160"/>
                  </a:cubicBezTo>
                  <a:cubicBezTo>
                    <a:pt x="12560" y="19874"/>
                    <a:pt x="16145" y="21054"/>
                    <a:pt x="19974" y="21600"/>
                  </a:cubicBezTo>
                </a:path>
              </a:pathLst>
            </a:custGeom>
            <a:noFill/>
            <a:ln w="63500" cap="flat">
              <a:solidFill>
                <a:schemeClr val="bg1">
                  <a:lumMod val="85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iş1îḑé">
              <a:extLst>
                <a:ext uri="{FF2B5EF4-FFF2-40B4-BE49-F238E27FC236}">
                  <a16:creationId xmlns:a16="http://schemas.microsoft.com/office/drawing/2014/main" id="{E69CB5F7-B911-40FF-B24C-CB165CBBE2BE}"/>
                </a:ext>
              </a:extLst>
            </p:cNvPr>
            <p:cNvSpPr/>
            <p:nvPr/>
          </p:nvSpPr>
          <p:spPr>
            <a:xfrm>
              <a:off x="3221702" y="3222766"/>
              <a:ext cx="400912" cy="400306"/>
            </a:xfrm>
            <a:custGeom>
              <a:avLst/>
              <a:gdLst>
                <a:gd name="connsiteX0" fmla="*/ 106370 w 607639"/>
                <a:gd name="connsiteY0" fmla="*/ 436610 h 606722"/>
                <a:gd name="connsiteX1" fmla="*/ 61329 w 607639"/>
                <a:gd name="connsiteY1" fmla="*/ 480515 h 606722"/>
                <a:gd name="connsiteX2" fmla="*/ 126397 w 607639"/>
                <a:gd name="connsiteY2" fmla="*/ 545485 h 606722"/>
                <a:gd name="connsiteX3" fmla="*/ 170369 w 607639"/>
                <a:gd name="connsiteY3" fmla="*/ 500513 h 606722"/>
                <a:gd name="connsiteX4" fmla="*/ 455714 w 607639"/>
                <a:gd name="connsiteY4" fmla="*/ 404481 h 606722"/>
                <a:gd name="connsiteX5" fmla="*/ 531614 w 607639"/>
                <a:gd name="connsiteY5" fmla="*/ 404481 h 606722"/>
                <a:gd name="connsiteX6" fmla="*/ 531703 w 607639"/>
                <a:gd name="connsiteY6" fmla="*/ 404481 h 606722"/>
                <a:gd name="connsiteX7" fmla="*/ 531792 w 607639"/>
                <a:gd name="connsiteY7" fmla="*/ 404481 h 606722"/>
                <a:gd name="connsiteX8" fmla="*/ 548075 w 607639"/>
                <a:gd name="connsiteY8" fmla="*/ 410525 h 606722"/>
                <a:gd name="connsiteX9" fmla="*/ 551456 w 607639"/>
                <a:gd name="connsiteY9" fmla="*/ 413991 h 606722"/>
                <a:gd name="connsiteX10" fmla="*/ 556973 w 607639"/>
                <a:gd name="connsiteY10" fmla="*/ 429012 h 606722"/>
                <a:gd name="connsiteX11" fmla="*/ 556973 w 607639"/>
                <a:gd name="connsiteY11" fmla="*/ 429811 h 606722"/>
                <a:gd name="connsiteX12" fmla="*/ 556973 w 607639"/>
                <a:gd name="connsiteY12" fmla="*/ 505625 h 606722"/>
                <a:gd name="connsiteX13" fmla="*/ 531614 w 607639"/>
                <a:gd name="connsiteY13" fmla="*/ 530867 h 606722"/>
                <a:gd name="connsiteX14" fmla="*/ 506343 w 607639"/>
                <a:gd name="connsiteY14" fmla="*/ 505625 h 606722"/>
                <a:gd name="connsiteX15" fmla="*/ 476001 w 607639"/>
                <a:gd name="connsiteY15" fmla="*/ 546065 h 606722"/>
                <a:gd name="connsiteX16" fmla="*/ 455714 w 607639"/>
                <a:gd name="connsiteY16" fmla="*/ 556197 h 606722"/>
                <a:gd name="connsiteX17" fmla="*/ 440498 w 607639"/>
                <a:gd name="connsiteY17" fmla="*/ 551131 h 606722"/>
                <a:gd name="connsiteX18" fmla="*/ 435515 w 607639"/>
                <a:gd name="connsiteY18" fmla="*/ 515757 h 606722"/>
                <a:gd name="connsiteX19" fmla="*/ 481073 w 607639"/>
                <a:gd name="connsiteY19" fmla="*/ 455053 h 606722"/>
                <a:gd name="connsiteX20" fmla="*/ 455714 w 607639"/>
                <a:gd name="connsiteY20" fmla="*/ 455053 h 606722"/>
                <a:gd name="connsiteX21" fmla="*/ 430443 w 607639"/>
                <a:gd name="connsiteY21" fmla="*/ 429811 h 606722"/>
                <a:gd name="connsiteX22" fmla="*/ 455714 w 607639"/>
                <a:gd name="connsiteY22" fmla="*/ 404481 h 606722"/>
                <a:gd name="connsiteX23" fmla="*/ 157786 w 607639"/>
                <a:gd name="connsiteY23" fmla="*/ 282117 h 606722"/>
                <a:gd name="connsiteX24" fmla="*/ 175710 w 607639"/>
                <a:gd name="connsiteY24" fmla="*/ 289516 h 606722"/>
                <a:gd name="connsiteX25" fmla="*/ 317685 w 607639"/>
                <a:gd name="connsiteY25" fmla="*/ 431277 h 606722"/>
                <a:gd name="connsiteX26" fmla="*/ 317685 w 607639"/>
                <a:gd name="connsiteY26" fmla="*/ 467006 h 606722"/>
                <a:gd name="connsiteX27" fmla="*/ 245229 w 607639"/>
                <a:gd name="connsiteY27" fmla="*/ 539441 h 606722"/>
                <a:gd name="connsiteX28" fmla="*/ 227248 w 607639"/>
                <a:gd name="connsiteY28" fmla="*/ 546818 h 606722"/>
                <a:gd name="connsiteX29" fmla="*/ 209357 w 607639"/>
                <a:gd name="connsiteY29" fmla="*/ 539441 h 606722"/>
                <a:gd name="connsiteX30" fmla="*/ 206241 w 607639"/>
                <a:gd name="connsiteY30" fmla="*/ 536242 h 606722"/>
                <a:gd name="connsiteX31" fmla="*/ 144734 w 607639"/>
                <a:gd name="connsiteY31" fmla="*/ 599079 h 606722"/>
                <a:gd name="connsiteX32" fmla="*/ 126753 w 607639"/>
                <a:gd name="connsiteY32" fmla="*/ 606722 h 606722"/>
                <a:gd name="connsiteX33" fmla="*/ 126575 w 607639"/>
                <a:gd name="connsiteY33" fmla="*/ 606722 h 606722"/>
                <a:gd name="connsiteX34" fmla="*/ 108684 w 607639"/>
                <a:gd name="connsiteY34" fmla="*/ 599256 h 606722"/>
                <a:gd name="connsiteX35" fmla="*/ 7388 w 607639"/>
                <a:gd name="connsiteY35" fmla="*/ 498113 h 606722"/>
                <a:gd name="connsiteX36" fmla="*/ 0 w 607639"/>
                <a:gd name="connsiteY36" fmla="*/ 480160 h 606722"/>
                <a:gd name="connsiteX37" fmla="*/ 7655 w 607639"/>
                <a:gd name="connsiteY37" fmla="*/ 462206 h 606722"/>
                <a:gd name="connsiteX38" fmla="*/ 70587 w 607639"/>
                <a:gd name="connsiteY38" fmla="*/ 400792 h 606722"/>
                <a:gd name="connsiteX39" fmla="*/ 67382 w 607639"/>
                <a:gd name="connsiteY39" fmla="*/ 397681 h 606722"/>
                <a:gd name="connsiteX40" fmla="*/ 59994 w 607639"/>
                <a:gd name="connsiteY40" fmla="*/ 379728 h 606722"/>
                <a:gd name="connsiteX41" fmla="*/ 67382 w 607639"/>
                <a:gd name="connsiteY41" fmla="*/ 361863 h 606722"/>
                <a:gd name="connsiteX42" fmla="*/ 139927 w 607639"/>
                <a:gd name="connsiteY42" fmla="*/ 289516 h 606722"/>
                <a:gd name="connsiteX43" fmla="*/ 157786 w 607639"/>
                <a:gd name="connsiteY43" fmla="*/ 282117 h 606722"/>
                <a:gd name="connsiteX44" fmla="*/ 363724 w 607639"/>
                <a:gd name="connsiteY44" fmla="*/ 101159 h 606722"/>
                <a:gd name="connsiteX45" fmla="*/ 353254 w 607639"/>
                <a:gd name="connsiteY45" fmla="*/ 105492 h 606722"/>
                <a:gd name="connsiteX46" fmla="*/ 320945 w 607639"/>
                <a:gd name="connsiteY46" fmla="*/ 137752 h 606722"/>
                <a:gd name="connsiteX47" fmla="*/ 323793 w 607639"/>
                <a:gd name="connsiteY47" fmla="*/ 139974 h 606722"/>
                <a:gd name="connsiteX48" fmla="*/ 335898 w 607639"/>
                <a:gd name="connsiteY48" fmla="*/ 148417 h 606722"/>
                <a:gd name="connsiteX49" fmla="*/ 341149 w 607639"/>
                <a:gd name="connsiteY49" fmla="*/ 151794 h 606722"/>
                <a:gd name="connsiteX50" fmla="*/ 359930 w 607639"/>
                <a:gd name="connsiteY50" fmla="*/ 162459 h 606722"/>
                <a:gd name="connsiteX51" fmla="*/ 408439 w 607639"/>
                <a:gd name="connsiteY51" fmla="*/ 198897 h 606722"/>
                <a:gd name="connsiteX52" fmla="*/ 444933 w 607639"/>
                <a:gd name="connsiteY52" fmla="*/ 247243 h 606722"/>
                <a:gd name="connsiteX53" fmla="*/ 455614 w 607639"/>
                <a:gd name="connsiteY53" fmla="*/ 266084 h 606722"/>
                <a:gd name="connsiteX54" fmla="*/ 458907 w 607639"/>
                <a:gd name="connsiteY54" fmla="*/ 271239 h 606722"/>
                <a:gd name="connsiteX55" fmla="*/ 467452 w 607639"/>
                <a:gd name="connsiteY55" fmla="*/ 283326 h 606722"/>
                <a:gd name="connsiteX56" fmla="*/ 469677 w 607639"/>
                <a:gd name="connsiteY56" fmla="*/ 286258 h 606722"/>
                <a:gd name="connsiteX57" fmla="*/ 501987 w 607639"/>
                <a:gd name="connsiteY57" fmla="*/ 253998 h 606722"/>
                <a:gd name="connsiteX58" fmla="*/ 501987 w 607639"/>
                <a:gd name="connsiteY58" fmla="*/ 233024 h 606722"/>
                <a:gd name="connsiteX59" fmla="*/ 374260 w 607639"/>
                <a:gd name="connsiteY59" fmla="*/ 105492 h 606722"/>
                <a:gd name="connsiteX60" fmla="*/ 363724 w 607639"/>
                <a:gd name="connsiteY60" fmla="*/ 101159 h 606722"/>
                <a:gd name="connsiteX61" fmla="*/ 177209 w 607639"/>
                <a:gd name="connsiteY61" fmla="*/ 50521 h 606722"/>
                <a:gd name="connsiteX62" fmla="*/ 195096 w 607639"/>
                <a:gd name="connsiteY62" fmla="*/ 57919 h 606722"/>
                <a:gd name="connsiteX63" fmla="*/ 195096 w 607639"/>
                <a:gd name="connsiteY63" fmla="*/ 93644 h 606722"/>
                <a:gd name="connsiteX64" fmla="*/ 137075 w 607639"/>
                <a:gd name="connsiteY64" fmla="*/ 151675 h 606722"/>
                <a:gd name="connsiteX65" fmla="*/ 151936 w 607639"/>
                <a:gd name="connsiteY65" fmla="*/ 151675 h 606722"/>
                <a:gd name="connsiteX66" fmla="*/ 177209 w 607639"/>
                <a:gd name="connsiteY66" fmla="*/ 176914 h 606722"/>
                <a:gd name="connsiteX67" fmla="*/ 151936 w 607639"/>
                <a:gd name="connsiteY67" fmla="*/ 202241 h 606722"/>
                <a:gd name="connsiteX68" fmla="*/ 75939 w 607639"/>
                <a:gd name="connsiteY68" fmla="*/ 202241 h 606722"/>
                <a:gd name="connsiteX69" fmla="*/ 59387 w 607639"/>
                <a:gd name="connsiteY69" fmla="*/ 196020 h 606722"/>
                <a:gd name="connsiteX70" fmla="*/ 55916 w 607639"/>
                <a:gd name="connsiteY70" fmla="*/ 192288 h 606722"/>
                <a:gd name="connsiteX71" fmla="*/ 50755 w 607639"/>
                <a:gd name="connsiteY71" fmla="*/ 178691 h 606722"/>
                <a:gd name="connsiteX72" fmla="*/ 50666 w 607639"/>
                <a:gd name="connsiteY72" fmla="*/ 176736 h 606722"/>
                <a:gd name="connsiteX73" fmla="*/ 50666 w 607639"/>
                <a:gd name="connsiteY73" fmla="*/ 101109 h 606722"/>
                <a:gd name="connsiteX74" fmla="*/ 75939 w 607639"/>
                <a:gd name="connsiteY74" fmla="*/ 75782 h 606722"/>
                <a:gd name="connsiteX75" fmla="*/ 101301 w 607639"/>
                <a:gd name="connsiteY75" fmla="*/ 101109 h 606722"/>
                <a:gd name="connsiteX76" fmla="*/ 101301 w 607639"/>
                <a:gd name="connsiteY76" fmla="*/ 115861 h 606722"/>
                <a:gd name="connsiteX77" fmla="*/ 159322 w 607639"/>
                <a:gd name="connsiteY77" fmla="*/ 57919 h 606722"/>
                <a:gd name="connsiteX78" fmla="*/ 177209 w 607639"/>
                <a:gd name="connsiteY78" fmla="*/ 50521 h 606722"/>
                <a:gd name="connsiteX79" fmla="*/ 480892 w 607639"/>
                <a:gd name="connsiteY79" fmla="*/ 0 h 606722"/>
                <a:gd name="connsiteX80" fmla="*/ 498960 w 607639"/>
                <a:gd name="connsiteY80" fmla="*/ 7376 h 606722"/>
                <a:gd name="connsiteX81" fmla="*/ 600162 w 607639"/>
                <a:gd name="connsiteY81" fmla="*/ 108513 h 606722"/>
                <a:gd name="connsiteX82" fmla="*/ 607639 w 607639"/>
                <a:gd name="connsiteY82" fmla="*/ 126554 h 606722"/>
                <a:gd name="connsiteX83" fmla="*/ 599984 w 607639"/>
                <a:gd name="connsiteY83" fmla="*/ 144507 h 606722"/>
                <a:gd name="connsiteX84" fmla="*/ 541417 w 607639"/>
                <a:gd name="connsiteY84" fmla="*/ 201741 h 606722"/>
                <a:gd name="connsiteX85" fmla="*/ 537768 w 607639"/>
                <a:gd name="connsiteY85" fmla="*/ 289724 h 606722"/>
                <a:gd name="connsiteX86" fmla="*/ 486499 w 607639"/>
                <a:gd name="connsiteY86" fmla="*/ 340915 h 606722"/>
                <a:gd name="connsiteX87" fmla="*/ 484719 w 607639"/>
                <a:gd name="connsiteY87" fmla="*/ 342159 h 606722"/>
                <a:gd name="connsiteX88" fmla="*/ 480002 w 607639"/>
                <a:gd name="connsiteY88" fmla="*/ 345270 h 606722"/>
                <a:gd name="connsiteX89" fmla="*/ 476530 w 607639"/>
                <a:gd name="connsiteY89" fmla="*/ 346869 h 606722"/>
                <a:gd name="connsiteX90" fmla="*/ 471190 w 607639"/>
                <a:gd name="connsiteY90" fmla="*/ 347847 h 606722"/>
                <a:gd name="connsiteX91" fmla="*/ 468609 w 607639"/>
                <a:gd name="connsiteY91" fmla="*/ 348380 h 606722"/>
                <a:gd name="connsiteX92" fmla="*/ 467452 w 607639"/>
                <a:gd name="connsiteY92" fmla="*/ 348114 h 606722"/>
                <a:gd name="connsiteX93" fmla="*/ 462111 w 607639"/>
                <a:gd name="connsiteY93" fmla="*/ 347047 h 606722"/>
                <a:gd name="connsiteX94" fmla="*/ 458373 w 607639"/>
                <a:gd name="connsiteY94" fmla="*/ 345981 h 606722"/>
                <a:gd name="connsiteX95" fmla="*/ 457305 w 607639"/>
                <a:gd name="connsiteY95" fmla="*/ 345714 h 606722"/>
                <a:gd name="connsiteX96" fmla="*/ 428911 w 607639"/>
                <a:gd name="connsiteY96" fmla="*/ 331494 h 606722"/>
                <a:gd name="connsiteX97" fmla="*/ 407282 w 607639"/>
                <a:gd name="connsiteY97" fmla="*/ 335049 h 606722"/>
                <a:gd name="connsiteX98" fmla="*/ 376308 w 607639"/>
                <a:gd name="connsiteY98" fmla="*/ 365888 h 606722"/>
                <a:gd name="connsiteX99" fmla="*/ 344265 w 607639"/>
                <a:gd name="connsiteY99" fmla="*/ 379219 h 606722"/>
                <a:gd name="connsiteX100" fmla="*/ 312133 w 607639"/>
                <a:gd name="connsiteY100" fmla="*/ 365888 h 606722"/>
                <a:gd name="connsiteX101" fmla="*/ 241194 w 607639"/>
                <a:gd name="connsiteY101" fmla="*/ 295057 h 606722"/>
                <a:gd name="connsiteX102" fmla="*/ 241194 w 607639"/>
                <a:gd name="connsiteY102" fmla="*/ 230891 h 606722"/>
                <a:gd name="connsiteX103" fmla="*/ 272079 w 607639"/>
                <a:gd name="connsiteY103" fmla="*/ 200052 h 606722"/>
                <a:gd name="connsiteX104" fmla="*/ 275551 w 607639"/>
                <a:gd name="connsiteY104" fmla="*/ 178456 h 606722"/>
                <a:gd name="connsiteX105" fmla="*/ 261398 w 607639"/>
                <a:gd name="connsiteY105" fmla="*/ 150106 h 606722"/>
                <a:gd name="connsiteX106" fmla="*/ 261131 w 607639"/>
                <a:gd name="connsiteY106" fmla="*/ 149039 h 606722"/>
                <a:gd name="connsiteX107" fmla="*/ 260063 w 607639"/>
                <a:gd name="connsiteY107" fmla="*/ 145307 h 606722"/>
                <a:gd name="connsiteX108" fmla="*/ 258995 w 607639"/>
                <a:gd name="connsiteY108" fmla="*/ 139974 h 606722"/>
                <a:gd name="connsiteX109" fmla="*/ 259262 w 607639"/>
                <a:gd name="connsiteY109" fmla="*/ 136242 h 606722"/>
                <a:gd name="connsiteX110" fmla="*/ 260241 w 607639"/>
                <a:gd name="connsiteY110" fmla="*/ 130909 h 606722"/>
                <a:gd name="connsiteX111" fmla="*/ 261754 w 607639"/>
                <a:gd name="connsiteY111" fmla="*/ 127443 h 606722"/>
                <a:gd name="connsiteX112" fmla="*/ 264959 w 607639"/>
                <a:gd name="connsiteY112" fmla="*/ 122733 h 606722"/>
                <a:gd name="connsiteX113" fmla="*/ 266116 w 607639"/>
                <a:gd name="connsiteY113" fmla="*/ 120955 h 606722"/>
                <a:gd name="connsiteX114" fmla="*/ 317384 w 607639"/>
                <a:gd name="connsiteY114" fmla="*/ 69676 h 606722"/>
                <a:gd name="connsiteX115" fmla="*/ 405591 w 607639"/>
                <a:gd name="connsiteY115" fmla="*/ 66121 h 606722"/>
                <a:gd name="connsiteX116" fmla="*/ 462912 w 607639"/>
                <a:gd name="connsiteY116" fmla="*/ 7554 h 606722"/>
                <a:gd name="connsiteX117" fmla="*/ 480892 w 607639"/>
                <a:gd name="connsiteY11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607639" h="606722">
                  <a:moveTo>
                    <a:pt x="106370" y="436610"/>
                  </a:moveTo>
                  <a:lnTo>
                    <a:pt x="61329" y="480515"/>
                  </a:lnTo>
                  <a:lnTo>
                    <a:pt x="126397" y="545485"/>
                  </a:lnTo>
                  <a:lnTo>
                    <a:pt x="170369" y="500513"/>
                  </a:lnTo>
                  <a:close/>
                  <a:moveTo>
                    <a:pt x="455714" y="404481"/>
                  </a:moveTo>
                  <a:lnTo>
                    <a:pt x="531614" y="404481"/>
                  </a:lnTo>
                  <a:lnTo>
                    <a:pt x="531703" y="404481"/>
                  </a:lnTo>
                  <a:lnTo>
                    <a:pt x="531792" y="404481"/>
                  </a:lnTo>
                  <a:cubicBezTo>
                    <a:pt x="538020" y="404481"/>
                    <a:pt x="543715" y="406792"/>
                    <a:pt x="548075" y="410525"/>
                  </a:cubicBezTo>
                  <a:cubicBezTo>
                    <a:pt x="549321" y="411591"/>
                    <a:pt x="550388" y="412747"/>
                    <a:pt x="551456" y="413991"/>
                  </a:cubicBezTo>
                  <a:cubicBezTo>
                    <a:pt x="554748" y="418079"/>
                    <a:pt x="556795" y="423323"/>
                    <a:pt x="556973" y="429012"/>
                  </a:cubicBezTo>
                  <a:cubicBezTo>
                    <a:pt x="556973" y="429278"/>
                    <a:pt x="556973" y="429545"/>
                    <a:pt x="556973" y="429811"/>
                  </a:cubicBezTo>
                  <a:lnTo>
                    <a:pt x="556973" y="505625"/>
                  </a:lnTo>
                  <a:cubicBezTo>
                    <a:pt x="556973" y="519579"/>
                    <a:pt x="545673" y="530867"/>
                    <a:pt x="531614" y="530867"/>
                  </a:cubicBezTo>
                  <a:cubicBezTo>
                    <a:pt x="517644" y="530867"/>
                    <a:pt x="506343" y="519579"/>
                    <a:pt x="506343" y="505625"/>
                  </a:cubicBezTo>
                  <a:lnTo>
                    <a:pt x="476001" y="546065"/>
                  </a:lnTo>
                  <a:cubicBezTo>
                    <a:pt x="471018" y="552731"/>
                    <a:pt x="463366" y="556197"/>
                    <a:pt x="455714" y="556197"/>
                  </a:cubicBezTo>
                  <a:cubicBezTo>
                    <a:pt x="450375" y="556197"/>
                    <a:pt x="445125" y="554508"/>
                    <a:pt x="440498" y="551131"/>
                  </a:cubicBezTo>
                  <a:cubicBezTo>
                    <a:pt x="429375" y="542776"/>
                    <a:pt x="427062" y="526867"/>
                    <a:pt x="435515" y="515757"/>
                  </a:cubicBezTo>
                  <a:lnTo>
                    <a:pt x="481073" y="455053"/>
                  </a:lnTo>
                  <a:lnTo>
                    <a:pt x="455714" y="455053"/>
                  </a:lnTo>
                  <a:cubicBezTo>
                    <a:pt x="441744" y="455053"/>
                    <a:pt x="430443" y="443765"/>
                    <a:pt x="430443" y="429811"/>
                  </a:cubicBezTo>
                  <a:cubicBezTo>
                    <a:pt x="430443" y="415857"/>
                    <a:pt x="441744" y="404481"/>
                    <a:pt x="455714" y="404481"/>
                  </a:cubicBezTo>
                  <a:close/>
                  <a:moveTo>
                    <a:pt x="157786" y="282117"/>
                  </a:moveTo>
                  <a:cubicBezTo>
                    <a:pt x="164272" y="282117"/>
                    <a:pt x="170770" y="284584"/>
                    <a:pt x="175710" y="289516"/>
                  </a:cubicBezTo>
                  <a:lnTo>
                    <a:pt x="317685" y="431277"/>
                  </a:lnTo>
                  <a:cubicBezTo>
                    <a:pt x="327565" y="441142"/>
                    <a:pt x="327565" y="457140"/>
                    <a:pt x="317685" y="467006"/>
                  </a:cubicBezTo>
                  <a:lnTo>
                    <a:pt x="245229" y="539441"/>
                  </a:lnTo>
                  <a:cubicBezTo>
                    <a:pt x="240422" y="544152"/>
                    <a:pt x="234013" y="546818"/>
                    <a:pt x="227248" y="546818"/>
                  </a:cubicBezTo>
                  <a:cubicBezTo>
                    <a:pt x="220572" y="546818"/>
                    <a:pt x="214163" y="544152"/>
                    <a:pt x="209357" y="539441"/>
                  </a:cubicBezTo>
                  <a:lnTo>
                    <a:pt x="206241" y="536242"/>
                  </a:lnTo>
                  <a:lnTo>
                    <a:pt x="144734" y="599079"/>
                  </a:lnTo>
                  <a:cubicBezTo>
                    <a:pt x="140016" y="603967"/>
                    <a:pt x="133518" y="606633"/>
                    <a:pt x="126753" y="606722"/>
                  </a:cubicBezTo>
                  <a:lnTo>
                    <a:pt x="126575" y="606722"/>
                  </a:lnTo>
                  <a:cubicBezTo>
                    <a:pt x="119899" y="606722"/>
                    <a:pt x="113491" y="604056"/>
                    <a:pt x="108684" y="599256"/>
                  </a:cubicBezTo>
                  <a:lnTo>
                    <a:pt x="7388" y="498113"/>
                  </a:lnTo>
                  <a:cubicBezTo>
                    <a:pt x="2670" y="493403"/>
                    <a:pt x="0" y="486914"/>
                    <a:pt x="0" y="480160"/>
                  </a:cubicBezTo>
                  <a:cubicBezTo>
                    <a:pt x="89" y="473405"/>
                    <a:pt x="2759" y="466917"/>
                    <a:pt x="7655" y="462206"/>
                  </a:cubicBezTo>
                  <a:lnTo>
                    <a:pt x="70587" y="400792"/>
                  </a:lnTo>
                  <a:lnTo>
                    <a:pt x="67382" y="397681"/>
                  </a:lnTo>
                  <a:cubicBezTo>
                    <a:pt x="62665" y="392882"/>
                    <a:pt x="59994" y="386482"/>
                    <a:pt x="59994" y="379728"/>
                  </a:cubicBezTo>
                  <a:cubicBezTo>
                    <a:pt x="59994" y="373062"/>
                    <a:pt x="62665" y="366663"/>
                    <a:pt x="67382" y="361863"/>
                  </a:cubicBezTo>
                  <a:lnTo>
                    <a:pt x="139927" y="289516"/>
                  </a:lnTo>
                  <a:cubicBezTo>
                    <a:pt x="144823" y="284584"/>
                    <a:pt x="151299" y="282117"/>
                    <a:pt x="157786" y="282117"/>
                  </a:cubicBezTo>
                  <a:close/>
                  <a:moveTo>
                    <a:pt x="363724" y="101159"/>
                  </a:moveTo>
                  <a:cubicBezTo>
                    <a:pt x="359930" y="101159"/>
                    <a:pt x="356147" y="102604"/>
                    <a:pt x="353254" y="105492"/>
                  </a:cubicBezTo>
                  <a:lnTo>
                    <a:pt x="320945" y="137752"/>
                  </a:lnTo>
                  <a:cubicBezTo>
                    <a:pt x="321835" y="138463"/>
                    <a:pt x="322814" y="139174"/>
                    <a:pt x="323793" y="139974"/>
                  </a:cubicBezTo>
                  <a:cubicBezTo>
                    <a:pt x="327709" y="142818"/>
                    <a:pt x="331715" y="145662"/>
                    <a:pt x="335898" y="148417"/>
                  </a:cubicBezTo>
                  <a:cubicBezTo>
                    <a:pt x="337678" y="149572"/>
                    <a:pt x="339369" y="150728"/>
                    <a:pt x="341149" y="151794"/>
                  </a:cubicBezTo>
                  <a:cubicBezTo>
                    <a:pt x="347113" y="155527"/>
                    <a:pt x="353254" y="159082"/>
                    <a:pt x="359930" y="162459"/>
                  </a:cubicBezTo>
                  <a:cubicBezTo>
                    <a:pt x="376040" y="170724"/>
                    <a:pt x="392863" y="183344"/>
                    <a:pt x="408439" y="198897"/>
                  </a:cubicBezTo>
                  <a:cubicBezTo>
                    <a:pt x="424016" y="214449"/>
                    <a:pt x="436655" y="231246"/>
                    <a:pt x="444933" y="247243"/>
                  </a:cubicBezTo>
                  <a:cubicBezTo>
                    <a:pt x="448315" y="253998"/>
                    <a:pt x="451875" y="260130"/>
                    <a:pt x="455614" y="266084"/>
                  </a:cubicBezTo>
                  <a:cubicBezTo>
                    <a:pt x="456682" y="267862"/>
                    <a:pt x="457839" y="269550"/>
                    <a:pt x="458907" y="271239"/>
                  </a:cubicBezTo>
                  <a:cubicBezTo>
                    <a:pt x="461666" y="275416"/>
                    <a:pt x="464514" y="279504"/>
                    <a:pt x="467452" y="283326"/>
                  </a:cubicBezTo>
                  <a:cubicBezTo>
                    <a:pt x="468164" y="284303"/>
                    <a:pt x="468876" y="285281"/>
                    <a:pt x="469677" y="286258"/>
                  </a:cubicBezTo>
                  <a:lnTo>
                    <a:pt x="501987" y="253998"/>
                  </a:lnTo>
                  <a:cubicBezTo>
                    <a:pt x="507772" y="248221"/>
                    <a:pt x="507772" y="238800"/>
                    <a:pt x="501987" y="233024"/>
                  </a:cubicBezTo>
                  <a:lnTo>
                    <a:pt x="374260" y="105492"/>
                  </a:lnTo>
                  <a:cubicBezTo>
                    <a:pt x="371323" y="102604"/>
                    <a:pt x="367518" y="101159"/>
                    <a:pt x="363724" y="101159"/>
                  </a:cubicBezTo>
                  <a:close/>
                  <a:moveTo>
                    <a:pt x="177209" y="50521"/>
                  </a:moveTo>
                  <a:cubicBezTo>
                    <a:pt x="183683" y="50521"/>
                    <a:pt x="190157" y="52987"/>
                    <a:pt x="195096" y="57919"/>
                  </a:cubicBezTo>
                  <a:cubicBezTo>
                    <a:pt x="205063" y="67784"/>
                    <a:pt x="205063" y="83869"/>
                    <a:pt x="195096" y="93644"/>
                  </a:cubicBezTo>
                  <a:lnTo>
                    <a:pt x="137075" y="151675"/>
                  </a:lnTo>
                  <a:lnTo>
                    <a:pt x="151936" y="151675"/>
                  </a:lnTo>
                  <a:cubicBezTo>
                    <a:pt x="165908" y="151675"/>
                    <a:pt x="177209" y="162961"/>
                    <a:pt x="177209" y="176914"/>
                  </a:cubicBezTo>
                  <a:cubicBezTo>
                    <a:pt x="177209" y="190866"/>
                    <a:pt x="165908" y="202241"/>
                    <a:pt x="151936" y="202241"/>
                  </a:cubicBezTo>
                  <a:lnTo>
                    <a:pt x="75939" y="202241"/>
                  </a:lnTo>
                  <a:cubicBezTo>
                    <a:pt x="69621" y="202241"/>
                    <a:pt x="63836" y="199842"/>
                    <a:pt x="59387" y="196020"/>
                  </a:cubicBezTo>
                  <a:cubicBezTo>
                    <a:pt x="58141" y="194954"/>
                    <a:pt x="56984" y="193710"/>
                    <a:pt x="55916" y="192288"/>
                  </a:cubicBezTo>
                  <a:cubicBezTo>
                    <a:pt x="52980" y="188466"/>
                    <a:pt x="51111" y="183845"/>
                    <a:pt x="50755" y="178691"/>
                  </a:cubicBezTo>
                  <a:cubicBezTo>
                    <a:pt x="50666" y="178069"/>
                    <a:pt x="50666" y="177447"/>
                    <a:pt x="50666" y="176736"/>
                  </a:cubicBezTo>
                  <a:lnTo>
                    <a:pt x="50666" y="101109"/>
                  </a:lnTo>
                  <a:cubicBezTo>
                    <a:pt x="50666" y="87157"/>
                    <a:pt x="61968" y="75782"/>
                    <a:pt x="75939" y="75782"/>
                  </a:cubicBezTo>
                  <a:cubicBezTo>
                    <a:pt x="89910" y="75782"/>
                    <a:pt x="101301" y="87157"/>
                    <a:pt x="101301" y="101109"/>
                  </a:cubicBezTo>
                  <a:lnTo>
                    <a:pt x="101301" y="115861"/>
                  </a:lnTo>
                  <a:lnTo>
                    <a:pt x="159322" y="57919"/>
                  </a:lnTo>
                  <a:cubicBezTo>
                    <a:pt x="164261" y="52987"/>
                    <a:pt x="170735" y="50521"/>
                    <a:pt x="177209" y="50521"/>
                  </a:cubicBezTo>
                  <a:close/>
                  <a:moveTo>
                    <a:pt x="480892" y="0"/>
                  </a:moveTo>
                  <a:cubicBezTo>
                    <a:pt x="487122" y="0"/>
                    <a:pt x="494154" y="2666"/>
                    <a:pt x="498960" y="7376"/>
                  </a:cubicBezTo>
                  <a:lnTo>
                    <a:pt x="600162" y="108513"/>
                  </a:lnTo>
                  <a:cubicBezTo>
                    <a:pt x="604969" y="113312"/>
                    <a:pt x="607639" y="119800"/>
                    <a:pt x="607639" y="126554"/>
                  </a:cubicBezTo>
                  <a:cubicBezTo>
                    <a:pt x="607550" y="133309"/>
                    <a:pt x="604880" y="139708"/>
                    <a:pt x="599984" y="144507"/>
                  </a:cubicBezTo>
                  <a:lnTo>
                    <a:pt x="541417" y="201741"/>
                  </a:lnTo>
                  <a:cubicBezTo>
                    <a:pt x="562957" y="227425"/>
                    <a:pt x="561978" y="265640"/>
                    <a:pt x="537768" y="289724"/>
                  </a:cubicBezTo>
                  <a:lnTo>
                    <a:pt x="486499" y="340915"/>
                  </a:lnTo>
                  <a:cubicBezTo>
                    <a:pt x="485965" y="341537"/>
                    <a:pt x="485342" y="341715"/>
                    <a:pt x="484719" y="342159"/>
                  </a:cubicBezTo>
                  <a:cubicBezTo>
                    <a:pt x="483206" y="343403"/>
                    <a:pt x="481693" y="344470"/>
                    <a:pt x="480002" y="345270"/>
                  </a:cubicBezTo>
                  <a:cubicBezTo>
                    <a:pt x="478845" y="345892"/>
                    <a:pt x="477688" y="346425"/>
                    <a:pt x="476530" y="346869"/>
                  </a:cubicBezTo>
                  <a:cubicBezTo>
                    <a:pt x="474750" y="347403"/>
                    <a:pt x="472970" y="347669"/>
                    <a:pt x="471190" y="347847"/>
                  </a:cubicBezTo>
                  <a:cubicBezTo>
                    <a:pt x="470300" y="347936"/>
                    <a:pt x="469499" y="348380"/>
                    <a:pt x="468609" y="348380"/>
                  </a:cubicBezTo>
                  <a:cubicBezTo>
                    <a:pt x="468253" y="348380"/>
                    <a:pt x="467808" y="348114"/>
                    <a:pt x="467452" y="348114"/>
                  </a:cubicBezTo>
                  <a:cubicBezTo>
                    <a:pt x="465582" y="348025"/>
                    <a:pt x="463891" y="347580"/>
                    <a:pt x="462111" y="347047"/>
                  </a:cubicBezTo>
                  <a:cubicBezTo>
                    <a:pt x="460776" y="346692"/>
                    <a:pt x="459530" y="346514"/>
                    <a:pt x="458373" y="345981"/>
                  </a:cubicBezTo>
                  <a:cubicBezTo>
                    <a:pt x="458017" y="345892"/>
                    <a:pt x="457661" y="345892"/>
                    <a:pt x="457305" y="345714"/>
                  </a:cubicBezTo>
                  <a:lnTo>
                    <a:pt x="428911" y="331494"/>
                  </a:lnTo>
                  <a:cubicBezTo>
                    <a:pt x="421702" y="327940"/>
                    <a:pt x="412979" y="329273"/>
                    <a:pt x="407282" y="335049"/>
                  </a:cubicBezTo>
                  <a:lnTo>
                    <a:pt x="376308" y="365888"/>
                  </a:lnTo>
                  <a:cubicBezTo>
                    <a:pt x="367763" y="374509"/>
                    <a:pt x="356370" y="379219"/>
                    <a:pt x="344265" y="379219"/>
                  </a:cubicBezTo>
                  <a:cubicBezTo>
                    <a:pt x="332160" y="379219"/>
                    <a:pt x="320678" y="374509"/>
                    <a:pt x="312133" y="365888"/>
                  </a:cubicBezTo>
                  <a:lnTo>
                    <a:pt x="241194" y="295057"/>
                  </a:lnTo>
                  <a:cubicBezTo>
                    <a:pt x="223481" y="277371"/>
                    <a:pt x="223481" y="248576"/>
                    <a:pt x="241194" y="230891"/>
                  </a:cubicBezTo>
                  <a:lnTo>
                    <a:pt x="272079" y="200052"/>
                  </a:lnTo>
                  <a:cubicBezTo>
                    <a:pt x="277776" y="194364"/>
                    <a:pt x="279200" y="185655"/>
                    <a:pt x="275551" y="178456"/>
                  </a:cubicBezTo>
                  <a:lnTo>
                    <a:pt x="261398" y="150106"/>
                  </a:lnTo>
                  <a:cubicBezTo>
                    <a:pt x="261220" y="149750"/>
                    <a:pt x="261220" y="149395"/>
                    <a:pt x="261131" y="149039"/>
                  </a:cubicBezTo>
                  <a:cubicBezTo>
                    <a:pt x="260508" y="147884"/>
                    <a:pt x="260330" y="146640"/>
                    <a:pt x="260063" y="145307"/>
                  </a:cubicBezTo>
                  <a:cubicBezTo>
                    <a:pt x="259529" y="143529"/>
                    <a:pt x="259084" y="141841"/>
                    <a:pt x="258995" y="139974"/>
                  </a:cubicBezTo>
                  <a:cubicBezTo>
                    <a:pt x="258906" y="138730"/>
                    <a:pt x="259084" y="137486"/>
                    <a:pt x="259262" y="136242"/>
                  </a:cubicBezTo>
                  <a:cubicBezTo>
                    <a:pt x="259440" y="134375"/>
                    <a:pt x="259707" y="132687"/>
                    <a:pt x="260241" y="130909"/>
                  </a:cubicBezTo>
                  <a:cubicBezTo>
                    <a:pt x="260686" y="129754"/>
                    <a:pt x="261220" y="128599"/>
                    <a:pt x="261754" y="127443"/>
                  </a:cubicBezTo>
                  <a:cubicBezTo>
                    <a:pt x="262644" y="125755"/>
                    <a:pt x="263713" y="124155"/>
                    <a:pt x="264959" y="122733"/>
                  </a:cubicBezTo>
                  <a:cubicBezTo>
                    <a:pt x="265404" y="122111"/>
                    <a:pt x="265582" y="121400"/>
                    <a:pt x="266116" y="120955"/>
                  </a:cubicBezTo>
                  <a:lnTo>
                    <a:pt x="317384" y="69676"/>
                  </a:lnTo>
                  <a:cubicBezTo>
                    <a:pt x="341505" y="45592"/>
                    <a:pt x="379868" y="44525"/>
                    <a:pt x="405591" y="66121"/>
                  </a:cubicBezTo>
                  <a:lnTo>
                    <a:pt x="462912" y="7554"/>
                  </a:lnTo>
                  <a:cubicBezTo>
                    <a:pt x="467719" y="2755"/>
                    <a:pt x="474127" y="89"/>
                    <a:pt x="480892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išlîḋê">
              <a:extLst>
                <a:ext uri="{FF2B5EF4-FFF2-40B4-BE49-F238E27FC236}">
                  <a16:creationId xmlns:a16="http://schemas.microsoft.com/office/drawing/2014/main" id="{87DD8818-C8CB-4DE6-9E86-75FC3D81CAAE}"/>
                </a:ext>
              </a:extLst>
            </p:cNvPr>
            <p:cNvSpPr/>
            <p:nvPr/>
          </p:nvSpPr>
          <p:spPr>
            <a:xfrm>
              <a:off x="4899802" y="4244041"/>
              <a:ext cx="324667" cy="350760"/>
            </a:xfrm>
            <a:custGeom>
              <a:avLst/>
              <a:gdLst>
                <a:gd name="T0" fmla="*/ 371 w 437"/>
                <a:gd name="T1" fmla="*/ 239 h 473"/>
                <a:gd name="T2" fmla="*/ 354 w 437"/>
                <a:gd name="T3" fmla="*/ 222 h 473"/>
                <a:gd name="T4" fmla="*/ 354 w 437"/>
                <a:gd name="T5" fmla="*/ 17 h 473"/>
                <a:gd name="T6" fmla="*/ 371 w 437"/>
                <a:gd name="T7" fmla="*/ 0 h 473"/>
                <a:gd name="T8" fmla="*/ 371 w 437"/>
                <a:gd name="T9" fmla="*/ 239 h 473"/>
                <a:gd name="T10" fmla="*/ 324 w 437"/>
                <a:gd name="T11" fmla="*/ 192 h 473"/>
                <a:gd name="T12" fmla="*/ 341 w 437"/>
                <a:gd name="T13" fmla="*/ 209 h 473"/>
                <a:gd name="T14" fmla="*/ 341 w 437"/>
                <a:gd name="T15" fmla="*/ 30 h 473"/>
                <a:gd name="T16" fmla="*/ 324 w 437"/>
                <a:gd name="T17" fmla="*/ 47 h 473"/>
                <a:gd name="T18" fmla="*/ 324 w 437"/>
                <a:gd name="T19" fmla="*/ 192 h 473"/>
                <a:gd name="T20" fmla="*/ 310 w 437"/>
                <a:gd name="T21" fmla="*/ 178 h 473"/>
                <a:gd name="T22" fmla="*/ 310 w 437"/>
                <a:gd name="T23" fmla="*/ 61 h 473"/>
                <a:gd name="T24" fmla="*/ 293 w 437"/>
                <a:gd name="T25" fmla="*/ 78 h 473"/>
                <a:gd name="T26" fmla="*/ 293 w 437"/>
                <a:gd name="T27" fmla="*/ 161 h 473"/>
                <a:gd name="T28" fmla="*/ 310 w 437"/>
                <a:gd name="T29" fmla="*/ 178 h 473"/>
                <a:gd name="T30" fmla="*/ 83 w 437"/>
                <a:gd name="T31" fmla="*/ 17 h 473"/>
                <a:gd name="T32" fmla="*/ 66 w 437"/>
                <a:gd name="T33" fmla="*/ 0 h 473"/>
                <a:gd name="T34" fmla="*/ 66 w 437"/>
                <a:gd name="T35" fmla="*/ 239 h 473"/>
                <a:gd name="T36" fmla="*/ 83 w 437"/>
                <a:gd name="T37" fmla="*/ 222 h 473"/>
                <a:gd name="T38" fmla="*/ 83 w 437"/>
                <a:gd name="T39" fmla="*/ 17 h 473"/>
                <a:gd name="T40" fmla="*/ 96 w 437"/>
                <a:gd name="T41" fmla="*/ 209 h 473"/>
                <a:gd name="T42" fmla="*/ 113 w 437"/>
                <a:gd name="T43" fmla="*/ 192 h 473"/>
                <a:gd name="T44" fmla="*/ 113 w 437"/>
                <a:gd name="T45" fmla="*/ 47 h 473"/>
                <a:gd name="T46" fmla="*/ 96 w 437"/>
                <a:gd name="T47" fmla="*/ 30 h 473"/>
                <a:gd name="T48" fmla="*/ 96 w 437"/>
                <a:gd name="T49" fmla="*/ 209 h 473"/>
                <a:gd name="T50" fmla="*/ 127 w 437"/>
                <a:gd name="T51" fmla="*/ 178 h 473"/>
                <a:gd name="T52" fmla="*/ 144 w 437"/>
                <a:gd name="T53" fmla="*/ 161 h 473"/>
                <a:gd name="T54" fmla="*/ 144 w 437"/>
                <a:gd name="T55" fmla="*/ 78 h 473"/>
                <a:gd name="T56" fmla="*/ 127 w 437"/>
                <a:gd name="T57" fmla="*/ 61 h 473"/>
                <a:gd name="T58" fmla="*/ 127 w 437"/>
                <a:gd name="T59" fmla="*/ 178 h 473"/>
                <a:gd name="T60" fmla="*/ 318 w 437"/>
                <a:gd name="T61" fmla="*/ 422 h 473"/>
                <a:gd name="T62" fmla="*/ 258 w 437"/>
                <a:gd name="T63" fmla="*/ 422 h 473"/>
                <a:gd name="T64" fmla="*/ 223 w 437"/>
                <a:gd name="T65" fmla="*/ 165 h 473"/>
                <a:gd name="T66" fmla="*/ 252 w 437"/>
                <a:gd name="T67" fmla="*/ 132 h 473"/>
                <a:gd name="T68" fmla="*/ 218 w 437"/>
                <a:gd name="T69" fmla="*/ 98 h 473"/>
                <a:gd name="T70" fmla="*/ 185 w 437"/>
                <a:gd name="T71" fmla="*/ 132 h 473"/>
                <a:gd name="T72" fmla="*/ 214 w 437"/>
                <a:gd name="T73" fmla="*/ 165 h 473"/>
                <a:gd name="T74" fmla="*/ 179 w 437"/>
                <a:gd name="T75" fmla="*/ 422 h 473"/>
                <a:gd name="T76" fmla="*/ 119 w 437"/>
                <a:gd name="T77" fmla="*/ 422 h 473"/>
                <a:gd name="T78" fmla="*/ 94 w 437"/>
                <a:gd name="T79" fmla="*/ 447 h 473"/>
                <a:gd name="T80" fmla="*/ 119 w 437"/>
                <a:gd name="T81" fmla="*/ 473 h 473"/>
                <a:gd name="T82" fmla="*/ 318 w 437"/>
                <a:gd name="T83" fmla="*/ 473 h 473"/>
                <a:gd name="T84" fmla="*/ 343 w 437"/>
                <a:gd name="T85" fmla="*/ 447 h 473"/>
                <a:gd name="T86" fmla="*/ 318 w 437"/>
                <a:gd name="T87" fmla="*/ 42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7" h="473">
                  <a:moveTo>
                    <a:pt x="371" y="239"/>
                  </a:moveTo>
                  <a:lnTo>
                    <a:pt x="354" y="222"/>
                  </a:lnTo>
                  <a:cubicBezTo>
                    <a:pt x="410" y="165"/>
                    <a:pt x="410" y="74"/>
                    <a:pt x="354" y="17"/>
                  </a:cubicBezTo>
                  <a:lnTo>
                    <a:pt x="371" y="0"/>
                  </a:lnTo>
                  <a:cubicBezTo>
                    <a:pt x="437" y="66"/>
                    <a:pt x="437" y="173"/>
                    <a:pt x="371" y="239"/>
                  </a:cubicBezTo>
                  <a:close/>
                  <a:moveTo>
                    <a:pt x="324" y="192"/>
                  </a:moveTo>
                  <a:lnTo>
                    <a:pt x="341" y="209"/>
                  </a:lnTo>
                  <a:cubicBezTo>
                    <a:pt x="390" y="160"/>
                    <a:pt x="390" y="79"/>
                    <a:pt x="341" y="30"/>
                  </a:cubicBezTo>
                  <a:lnTo>
                    <a:pt x="324" y="47"/>
                  </a:lnTo>
                  <a:cubicBezTo>
                    <a:pt x="364" y="87"/>
                    <a:pt x="364" y="152"/>
                    <a:pt x="324" y="192"/>
                  </a:cubicBezTo>
                  <a:close/>
                  <a:moveTo>
                    <a:pt x="310" y="178"/>
                  </a:moveTo>
                  <a:cubicBezTo>
                    <a:pt x="343" y="146"/>
                    <a:pt x="343" y="93"/>
                    <a:pt x="310" y="61"/>
                  </a:cubicBezTo>
                  <a:lnTo>
                    <a:pt x="293" y="78"/>
                  </a:lnTo>
                  <a:cubicBezTo>
                    <a:pt x="316" y="101"/>
                    <a:pt x="316" y="138"/>
                    <a:pt x="293" y="161"/>
                  </a:cubicBezTo>
                  <a:lnTo>
                    <a:pt x="310" y="178"/>
                  </a:lnTo>
                  <a:close/>
                  <a:moveTo>
                    <a:pt x="83" y="17"/>
                  </a:moveTo>
                  <a:lnTo>
                    <a:pt x="66" y="0"/>
                  </a:lnTo>
                  <a:cubicBezTo>
                    <a:pt x="0" y="66"/>
                    <a:pt x="0" y="173"/>
                    <a:pt x="66" y="239"/>
                  </a:cubicBezTo>
                  <a:lnTo>
                    <a:pt x="83" y="222"/>
                  </a:lnTo>
                  <a:cubicBezTo>
                    <a:pt x="27" y="165"/>
                    <a:pt x="27" y="74"/>
                    <a:pt x="83" y="17"/>
                  </a:cubicBezTo>
                  <a:close/>
                  <a:moveTo>
                    <a:pt x="96" y="209"/>
                  </a:moveTo>
                  <a:lnTo>
                    <a:pt x="113" y="192"/>
                  </a:lnTo>
                  <a:cubicBezTo>
                    <a:pt x="73" y="152"/>
                    <a:pt x="73" y="87"/>
                    <a:pt x="113" y="47"/>
                  </a:cubicBezTo>
                  <a:lnTo>
                    <a:pt x="96" y="30"/>
                  </a:lnTo>
                  <a:cubicBezTo>
                    <a:pt x="46" y="79"/>
                    <a:pt x="46" y="160"/>
                    <a:pt x="96" y="209"/>
                  </a:cubicBezTo>
                  <a:close/>
                  <a:moveTo>
                    <a:pt x="127" y="178"/>
                  </a:moveTo>
                  <a:lnTo>
                    <a:pt x="144" y="161"/>
                  </a:lnTo>
                  <a:cubicBezTo>
                    <a:pt x="121" y="138"/>
                    <a:pt x="121" y="101"/>
                    <a:pt x="144" y="78"/>
                  </a:cubicBezTo>
                  <a:lnTo>
                    <a:pt x="127" y="61"/>
                  </a:lnTo>
                  <a:cubicBezTo>
                    <a:pt x="94" y="93"/>
                    <a:pt x="94" y="146"/>
                    <a:pt x="127" y="178"/>
                  </a:cubicBezTo>
                  <a:close/>
                  <a:moveTo>
                    <a:pt x="318" y="422"/>
                  </a:moveTo>
                  <a:lnTo>
                    <a:pt x="258" y="422"/>
                  </a:lnTo>
                  <a:lnTo>
                    <a:pt x="223" y="165"/>
                  </a:lnTo>
                  <a:cubicBezTo>
                    <a:pt x="239" y="163"/>
                    <a:pt x="252" y="149"/>
                    <a:pt x="252" y="132"/>
                  </a:cubicBezTo>
                  <a:cubicBezTo>
                    <a:pt x="252" y="113"/>
                    <a:pt x="237" y="98"/>
                    <a:pt x="218" y="98"/>
                  </a:cubicBezTo>
                  <a:cubicBezTo>
                    <a:pt x="200" y="98"/>
                    <a:pt x="185" y="113"/>
                    <a:pt x="185" y="132"/>
                  </a:cubicBezTo>
                  <a:cubicBezTo>
                    <a:pt x="185" y="149"/>
                    <a:pt x="198" y="163"/>
                    <a:pt x="214" y="165"/>
                  </a:cubicBezTo>
                  <a:lnTo>
                    <a:pt x="179" y="422"/>
                  </a:lnTo>
                  <a:lnTo>
                    <a:pt x="119" y="422"/>
                  </a:lnTo>
                  <a:cubicBezTo>
                    <a:pt x="105" y="422"/>
                    <a:pt x="94" y="433"/>
                    <a:pt x="94" y="447"/>
                  </a:cubicBezTo>
                  <a:cubicBezTo>
                    <a:pt x="94" y="461"/>
                    <a:pt x="105" y="473"/>
                    <a:pt x="119" y="473"/>
                  </a:cubicBezTo>
                  <a:lnTo>
                    <a:pt x="318" y="473"/>
                  </a:lnTo>
                  <a:cubicBezTo>
                    <a:pt x="332" y="473"/>
                    <a:pt x="343" y="461"/>
                    <a:pt x="343" y="447"/>
                  </a:cubicBezTo>
                  <a:cubicBezTo>
                    <a:pt x="343" y="433"/>
                    <a:pt x="332" y="422"/>
                    <a:pt x="318" y="422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ïSlîḓe">
              <a:extLst>
                <a:ext uri="{FF2B5EF4-FFF2-40B4-BE49-F238E27FC236}">
                  <a16:creationId xmlns:a16="http://schemas.microsoft.com/office/drawing/2014/main" id="{6453F0D0-5A05-41B7-9B00-C646C1B5F5D5}"/>
                </a:ext>
              </a:extLst>
            </p:cNvPr>
            <p:cNvSpPr/>
            <p:nvPr/>
          </p:nvSpPr>
          <p:spPr>
            <a:xfrm>
              <a:off x="6402186" y="3384494"/>
              <a:ext cx="285404" cy="350760"/>
            </a:xfrm>
            <a:custGeom>
              <a:avLst/>
              <a:gdLst>
                <a:gd name="connsiteX0" fmla="*/ 337979 w 494593"/>
                <a:gd name="connsiteY0" fmla="*/ 279269 h 607851"/>
                <a:gd name="connsiteX1" fmla="*/ 221300 w 494593"/>
                <a:gd name="connsiteY1" fmla="*/ 336550 h 607851"/>
                <a:gd name="connsiteX2" fmla="*/ 229058 w 494593"/>
                <a:gd name="connsiteY2" fmla="*/ 378487 h 607851"/>
                <a:gd name="connsiteX3" fmla="*/ 270165 w 494593"/>
                <a:gd name="connsiteY3" fmla="*/ 390032 h 607851"/>
                <a:gd name="connsiteX4" fmla="*/ 337979 w 494593"/>
                <a:gd name="connsiteY4" fmla="*/ 279269 h 607851"/>
                <a:gd name="connsiteX5" fmla="*/ 247261 w 494593"/>
                <a:gd name="connsiteY5" fmla="*/ 202100 h 607851"/>
                <a:gd name="connsiteX6" fmla="*/ 406316 w 494593"/>
                <a:gd name="connsiteY6" fmla="*/ 360908 h 607851"/>
                <a:gd name="connsiteX7" fmla="*/ 247261 w 494593"/>
                <a:gd name="connsiteY7" fmla="*/ 519715 h 607851"/>
                <a:gd name="connsiteX8" fmla="*/ 88207 w 494593"/>
                <a:gd name="connsiteY8" fmla="*/ 360908 h 607851"/>
                <a:gd name="connsiteX9" fmla="*/ 247261 w 494593"/>
                <a:gd name="connsiteY9" fmla="*/ 202100 h 607851"/>
                <a:gd name="connsiteX10" fmla="*/ 247297 w 494593"/>
                <a:gd name="connsiteY10" fmla="*/ 160521 h 607851"/>
                <a:gd name="connsiteX11" fmla="*/ 46625 w 494593"/>
                <a:gd name="connsiteY11" fmla="*/ 360907 h 607851"/>
                <a:gd name="connsiteX12" fmla="*/ 247297 w 494593"/>
                <a:gd name="connsiteY12" fmla="*/ 561293 h 607851"/>
                <a:gd name="connsiteX13" fmla="*/ 447968 w 494593"/>
                <a:gd name="connsiteY13" fmla="*/ 360907 h 607851"/>
                <a:gd name="connsiteX14" fmla="*/ 247297 w 494593"/>
                <a:gd name="connsiteY14" fmla="*/ 160521 h 607851"/>
                <a:gd name="connsiteX15" fmla="*/ 247297 w 494593"/>
                <a:gd name="connsiteY15" fmla="*/ 113963 h 607851"/>
                <a:gd name="connsiteX16" fmla="*/ 494593 w 494593"/>
                <a:gd name="connsiteY16" fmla="*/ 360907 h 607851"/>
                <a:gd name="connsiteX17" fmla="*/ 247297 w 494593"/>
                <a:gd name="connsiteY17" fmla="*/ 607851 h 607851"/>
                <a:gd name="connsiteX18" fmla="*/ 0 w 494593"/>
                <a:gd name="connsiteY18" fmla="*/ 360907 h 607851"/>
                <a:gd name="connsiteX19" fmla="*/ 247297 w 494593"/>
                <a:gd name="connsiteY19" fmla="*/ 113963 h 607851"/>
                <a:gd name="connsiteX20" fmla="*/ 106836 w 494593"/>
                <a:gd name="connsiteY20" fmla="*/ 58655 h 607851"/>
                <a:gd name="connsiteX21" fmla="*/ 119283 w 494593"/>
                <a:gd name="connsiteY21" fmla="*/ 68229 h 607851"/>
                <a:gd name="connsiteX22" fmla="*/ 139719 w 494593"/>
                <a:gd name="connsiteY22" fmla="*/ 103546 h 607851"/>
                <a:gd name="connsiteX23" fmla="*/ 68863 w 494593"/>
                <a:gd name="connsiteY23" fmla="*/ 144377 h 607851"/>
                <a:gd name="connsiteX24" fmla="*/ 48427 w 494593"/>
                <a:gd name="connsiteY24" fmla="*/ 109060 h 607851"/>
                <a:gd name="connsiteX25" fmla="*/ 55960 w 494593"/>
                <a:gd name="connsiteY25" fmla="*/ 81119 h 607851"/>
                <a:gd name="connsiteX26" fmla="*/ 91313 w 494593"/>
                <a:gd name="connsiteY26" fmla="*/ 60704 h 607851"/>
                <a:gd name="connsiteX27" fmla="*/ 106836 w 494593"/>
                <a:gd name="connsiteY27" fmla="*/ 58655 h 607851"/>
                <a:gd name="connsiteX28" fmla="*/ 385319 w 494593"/>
                <a:gd name="connsiteY28" fmla="*/ 58655 h 607851"/>
                <a:gd name="connsiteX29" fmla="*/ 400805 w 494593"/>
                <a:gd name="connsiteY29" fmla="*/ 60704 h 607851"/>
                <a:gd name="connsiteX30" fmla="*/ 436233 w 494593"/>
                <a:gd name="connsiteY30" fmla="*/ 81119 h 607851"/>
                <a:gd name="connsiteX31" fmla="*/ 443692 w 494593"/>
                <a:gd name="connsiteY31" fmla="*/ 109060 h 607851"/>
                <a:gd name="connsiteX32" fmla="*/ 423255 w 494593"/>
                <a:gd name="connsiteY32" fmla="*/ 144377 h 607851"/>
                <a:gd name="connsiteX33" fmla="*/ 352474 w 494593"/>
                <a:gd name="connsiteY33" fmla="*/ 103546 h 607851"/>
                <a:gd name="connsiteX34" fmla="*/ 372910 w 494593"/>
                <a:gd name="connsiteY34" fmla="*/ 68229 h 607851"/>
                <a:gd name="connsiteX35" fmla="*/ 385319 w 494593"/>
                <a:gd name="connsiteY35" fmla="*/ 58655 h 607851"/>
                <a:gd name="connsiteX36" fmla="*/ 202278 w 494593"/>
                <a:gd name="connsiteY36" fmla="*/ 0 h 607851"/>
                <a:gd name="connsiteX37" fmla="*/ 292455 w 494593"/>
                <a:gd name="connsiteY37" fmla="*/ 0 h 607851"/>
                <a:gd name="connsiteX38" fmla="*/ 311475 w 494593"/>
                <a:gd name="connsiteY38" fmla="*/ 18996 h 607851"/>
                <a:gd name="connsiteX39" fmla="*/ 311475 w 494593"/>
                <a:gd name="connsiteY39" fmla="*/ 61756 h 607851"/>
                <a:gd name="connsiteX40" fmla="*/ 285295 w 494593"/>
                <a:gd name="connsiteY40" fmla="*/ 61905 h 607851"/>
                <a:gd name="connsiteX41" fmla="*/ 285295 w 494593"/>
                <a:gd name="connsiteY41" fmla="*/ 94981 h 607851"/>
                <a:gd name="connsiteX42" fmla="*/ 247255 w 494593"/>
                <a:gd name="connsiteY42" fmla="*/ 91927 h 607851"/>
                <a:gd name="connsiteX43" fmla="*/ 209215 w 494593"/>
                <a:gd name="connsiteY43" fmla="*/ 94981 h 607851"/>
                <a:gd name="connsiteX44" fmla="*/ 209215 w 494593"/>
                <a:gd name="connsiteY44" fmla="*/ 61905 h 607851"/>
                <a:gd name="connsiteX45" fmla="*/ 183258 w 494593"/>
                <a:gd name="connsiteY45" fmla="*/ 61756 h 607851"/>
                <a:gd name="connsiteX46" fmla="*/ 183258 w 494593"/>
                <a:gd name="connsiteY46" fmla="*/ 18996 h 607851"/>
                <a:gd name="connsiteX47" fmla="*/ 202278 w 494593"/>
                <a:gd name="connsiteY47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4593" h="607851">
                  <a:moveTo>
                    <a:pt x="337979" y="279269"/>
                  </a:moveTo>
                  <a:cubicBezTo>
                    <a:pt x="312838" y="282845"/>
                    <a:pt x="230550" y="328207"/>
                    <a:pt x="221300" y="336550"/>
                  </a:cubicBezTo>
                  <a:cubicBezTo>
                    <a:pt x="212123" y="344967"/>
                    <a:pt x="215555" y="363664"/>
                    <a:pt x="229058" y="378487"/>
                  </a:cubicBezTo>
                  <a:cubicBezTo>
                    <a:pt x="242561" y="393235"/>
                    <a:pt x="260914" y="398375"/>
                    <a:pt x="270165" y="390032"/>
                  </a:cubicBezTo>
                  <a:cubicBezTo>
                    <a:pt x="279341" y="381615"/>
                    <a:pt x="332086" y="303925"/>
                    <a:pt x="337979" y="279269"/>
                  </a:cubicBezTo>
                  <a:close/>
                  <a:moveTo>
                    <a:pt x="247261" y="202100"/>
                  </a:moveTo>
                  <a:cubicBezTo>
                    <a:pt x="335070" y="202100"/>
                    <a:pt x="406316" y="273236"/>
                    <a:pt x="406316" y="360908"/>
                  </a:cubicBezTo>
                  <a:cubicBezTo>
                    <a:pt x="406316" y="448579"/>
                    <a:pt x="335070" y="519715"/>
                    <a:pt x="247261" y="519715"/>
                  </a:cubicBezTo>
                  <a:cubicBezTo>
                    <a:pt x="159453" y="519715"/>
                    <a:pt x="88207" y="448579"/>
                    <a:pt x="88207" y="360908"/>
                  </a:cubicBezTo>
                  <a:cubicBezTo>
                    <a:pt x="88207" y="273236"/>
                    <a:pt x="159453" y="202100"/>
                    <a:pt x="247261" y="202100"/>
                  </a:cubicBezTo>
                  <a:close/>
                  <a:moveTo>
                    <a:pt x="247297" y="160521"/>
                  </a:moveTo>
                  <a:cubicBezTo>
                    <a:pt x="136517" y="160521"/>
                    <a:pt x="46625" y="250211"/>
                    <a:pt x="46625" y="360907"/>
                  </a:cubicBezTo>
                  <a:cubicBezTo>
                    <a:pt x="46625" y="471603"/>
                    <a:pt x="136442" y="561293"/>
                    <a:pt x="247297" y="561293"/>
                  </a:cubicBezTo>
                  <a:cubicBezTo>
                    <a:pt x="358151" y="561293"/>
                    <a:pt x="447968" y="471603"/>
                    <a:pt x="447968" y="360907"/>
                  </a:cubicBezTo>
                  <a:cubicBezTo>
                    <a:pt x="447968" y="250285"/>
                    <a:pt x="358151" y="160521"/>
                    <a:pt x="247297" y="160521"/>
                  </a:cubicBezTo>
                  <a:close/>
                  <a:moveTo>
                    <a:pt x="247297" y="113963"/>
                  </a:moveTo>
                  <a:cubicBezTo>
                    <a:pt x="383888" y="113963"/>
                    <a:pt x="494593" y="224510"/>
                    <a:pt x="494593" y="360907"/>
                  </a:cubicBezTo>
                  <a:cubicBezTo>
                    <a:pt x="494593" y="497304"/>
                    <a:pt x="383888" y="607851"/>
                    <a:pt x="247297" y="607851"/>
                  </a:cubicBezTo>
                  <a:cubicBezTo>
                    <a:pt x="110705" y="607851"/>
                    <a:pt x="0" y="497304"/>
                    <a:pt x="0" y="360907"/>
                  </a:cubicBezTo>
                  <a:cubicBezTo>
                    <a:pt x="0" y="224510"/>
                    <a:pt x="110705" y="113963"/>
                    <a:pt x="247297" y="113963"/>
                  </a:cubicBezTo>
                  <a:close/>
                  <a:moveTo>
                    <a:pt x="106836" y="58655"/>
                  </a:moveTo>
                  <a:cubicBezTo>
                    <a:pt x="111899" y="60015"/>
                    <a:pt x="116449" y="63312"/>
                    <a:pt x="119283" y="68229"/>
                  </a:cubicBezTo>
                  <a:lnTo>
                    <a:pt x="139719" y="103546"/>
                  </a:lnTo>
                  <a:lnTo>
                    <a:pt x="68863" y="144377"/>
                  </a:lnTo>
                  <a:lnTo>
                    <a:pt x="48427" y="109060"/>
                  </a:lnTo>
                  <a:cubicBezTo>
                    <a:pt x="42833" y="99225"/>
                    <a:pt x="46189" y="86782"/>
                    <a:pt x="55960" y="81119"/>
                  </a:cubicBezTo>
                  <a:lnTo>
                    <a:pt x="91313" y="60704"/>
                  </a:lnTo>
                  <a:cubicBezTo>
                    <a:pt x="96199" y="57873"/>
                    <a:pt x="101774" y="57295"/>
                    <a:pt x="106836" y="58655"/>
                  </a:cubicBezTo>
                  <a:close/>
                  <a:moveTo>
                    <a:pt x="385319" y="58655"/>
                  </a:moveTo>
                  <a:cubicBezTo>
                    <a:pt x="390363" y="57295"/>
                    <a:pt x="395920" y="57873"/>
                    <a:pt x="400805" y="60704"/>
                  </a:cubicBezTo>
                  <a:lnTo>
                    <a:pt x="436233" y="81119"/>
                  </a:lnTo>
                  <a:cubicBezTo>
                    <a:pt x="446004" y="86782"/>
                    <a:pt x="449360" y="99225"/>
                    <a:pt x="443692" y="109060"/>
                  </a:cubicBezTo>
                  <a:lnTo>
                    <a:pt x="423255" y="144377"/>
                  </a:lnTo>
                  <a:lnTo>
                    <a:pt x="352474" y="103546"/>
                  </a:lnTo>
                  <a:lnTo>
                    <a:pt x="372910" y="68229"/>
                  </a:lnTo>
                  <a:cubicBezTo>
                    <a:pt x="375744" y="63312"/>
                    <a:pt x="380276" y="60015"/>
                    <a:pt x="385319" y="58655"/>
                  </a:cubicBezTo>
                  <a:close/>
                  <a:moveTo>
                    <a:pt x="202278" y="0"/>
                  </a:moveTo>
                  <a:lnTo>
                    <a:pt x="292455" y="0"/>
                  </a:lnTo>
                  <a:cubicBezTo>
                    <a:pt x="302972" y="0"/>
                    <a:pt x="311475" y="8492"/>
                    <a:pt x="311475" y="18996"/>
                  </a:cubicBezTo>
                  <a:lnTo>
                    <a:pt x="311475" y="61756"/>
                  </a:lnTo>
                  <a:lnTo>
                    <a:pt x="285295" y="61905"/>
                  </a:lnTo>
                  <a:lnTo>
                    <a:pt x="285295" y="94981"/>
                  </a:lnTo>
                  <a:cubicBezTo>
                    <a:pt x="272838" y="93193"/>
                    <a:pt x="260158" y="91927"/>
                    <a:pt x="247255" y="91927"/>
                  </a:cubicBezTo>
                  <a:cubicBezTo>
                    <a:pt x="234351" y="91927"/>
                    <a:pt x="221671" y="93193"/>
                    <a:pt x="209215" y="94981"/>
                  </a:cubicBezTo>
                  <a:lnTo>
                    <a:pt x="209215" y="61905"/>
                  </a:lnTo>
                  <a:lnTo>
                    <a:pt x="183258" y="61756"/>
                  </a:lnTo>
                  <a:lnTo>
                    <a:pt x="183258" y="18996"/>
                  </a:lnTo>
                  <a:cubicBezTo>
                    <a:pt x="183258" y="8492"/>
                    <a:pt x="191761" y="0"/>
                    <a:pt x="202278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ïṥḷïḑê">
              <a:extLst>
                <a:ext uri="{FF2B5EF4-FFF2-40B4-BE49-F238E27FC236}">
                  <a16:creationId xmlns:a16="http://schemas.microsoft.com/office/drawing/2014/main" id="{3021C4A0-3418-424B-A6A2-4FD7A129F738}"/>
                </a:ext>
              </a:extLst>
            </p:cNvPr>
            <p:cNvSpPr/>
            <p:nvPr/>
          </p:nvSpPr>
          <p:spPr>
            <a:xfrm>
              <a:off x="7824995" y="4322061"/>
              <a:ext cx="350760" cy="268432"/>
            </a:xfrm>
            <a:custGeom>
              <a:avLst/>
              <a:gdLst>
                <a:gd name="T0" fmla="*/ 491 w 501"/>
                <a:gd name="T1" fmla="*/ 81 h 384"/>
                <a:gd name="T2" fmla="*/ 301 w 501"/>
                <a:gd name="T3" fmla="*/ 7 h 384"/>
                <a:gd name="T4" fmla="*/ 298 w 501"/>
                <a:gd name="T5" fmla="*/ 6 h 384"/>
                <a:gd name="T6" fmla="*/ 260 w 501"/>
                <a:gd name="T7" fmla="*/ 0 h 384"/>
                <a:gd name="T8" fmla="*/ 253 w 501"/>
                <a:gd name="T9" fmla="*/ 1 h 384"/>
                <a:gd name="T10" fmla="*/ 249 w 501"/>
                <a:gd name="T11" fmla="*/ 2 h 384"/>
                <a:gd name="T12" fmla="*/ 51 w 501"/>
                <a:gd name="T13" fmla="*/ 78 h 384"/>
                <a:gd name="T14" fmla="*/ 44 w 501"/>
                <a:gd name="T15" fmla="*/ 84 h 384"/>
                <a:gd name="T16" fmla="*/ 4 w 501"/>
                <a:gd name="T17" fmla="*/ 133 h 384"/>
                <a:gd name="T18" fmla="*/ 1 w 501"/>
                <a:gd name="T19" fmla="*/ 145 h 384"/>
                <a:gd name="T20" fmla="*/ 9 w 501"/>
                <a:gd name="T21" fmla="*/ 154 h 384"/>
                <a:gd name="T22" fmla="*/ 43 w 501"/>
                <a:gd name="T23" fmla="*/ 168 h 384"/>
                <a:gd name="T24" fmla="*/ 43 w 501"/>
                <a:gd name="T25" fmla="*/ 295 h 384"/>
                <a:gd name="T26" fmla="*/ 51 w 501"/>
                <a:gd name="T27" fmla="*/ 307 h 384"/>
                <a:gd name="T28" fmla="*/ 249 w 501"/>
                <a:gd name="T29" fmla="*/ 382 h 384"/>
                <a:gd name="T30" fmla="*/ 249 w 501"/>
                <a:gd name="T31" fmla="*/ 383 h 384"/>
                <a:gd name="T32" fmla="*/ 249 w 501"/>
                <a:gd name="T33" fmla="*/ 383 h 384"/>
                <a:gd name="T34" fmla="*/ 254 w 501"/>
                <a:gd name="T35" fmla="*/ 384 h 384"/>
                <a:gd name="T36" fmla="*/ 254 w 501"/>
                <a:gd name="T37" fmla="*/ 384 h 384"/>
                <a:gd name="T38" fmla="*/ 254 w 501"/>
                <a:gd name="T39" fmla="*/ 384 h 384"/>
                <a:gd name="T40" fmla="*/ 254 w 501"/>
                <a:gd name="T41" fmla="*/ 384 h 384"/>
                <a:gd name="T42" fmla="*/ 259 w 501"/>
                <a:gd name="T43" fmla="*/ 383 h 384"/>
                <a:gd name="T44" fmla="*/ 456 w 501"/>
                <a:gd name="T45" fmla="*/ 307 h 384"/>
                <a:gd name="T46" fmla="*/ 465 w 501"/>
                <a:gd name="T47" fmla="*/ 295 h 384"/>
                <a:gd name="T48" fmla="*/ 465 w 501"/>
                <a:gd name="T49" fmla="*/ 105 h 384"/>
                <a:gd name="T50" fmla="*/ 485 w 501"/>
                <a:gd name="T51" fmla="*/ 107 h 384"/>
                <a:gd name="T52" fmla="*/ 487 w 501"/>
                <a:gd name="T53" fmla="*/ 107 h 384"/>
                <a:gd name="T54" fmla="*/ 487 w 501"/>
                <a:gd name="T55" fmla="*/ 107 h 384"/>
                <a:gd name="T56" fmla="*/ 501 w 501"/>
                <a:gd name="T57" fmla="*/ 94 h 384"/>
                <a:gd name="T58" fmla="*/ 491 w 501"/>
                <a:gd name="T59" fmla="*/ 81 h 384"/>
                <a:gd name="T60" fmla="*/ 254 w 501"/>
                <a:gd name="T61" fmla="*/ 29 h 384"/>
                <a:gd name="T62" fmla="*/ 405 w 501"/>
                <a:gd name="T63" fmla="*/ 87 h 384"/>
                <a:gd name="T64" fmla="*/ 414 w 501"/>
                <a:gd name="T65" fmla="*/ 90 h 384"/>
                <a:gd name="T66" fmla="*/ 254 w 501"/>
                <a:gd name="T67" fmla="*/ 152 h 384"/>
                <a:gd name="T68" fmla="*/ 103 w 501"/>
                <a:gd name="T69" fmla="*/ 94 h 384"/>
                <a:gd name="T70" fmla="*/ 93 w 501"/>
                <a:gd name="T71" fmla="*/ 90 h 384"/>
                <a:gd name="T72" fmla="*/ 254 w 501"/>
                <a:gd name="T73" fmla="*/ 29 h 384"/>
                <a:gd name="T74" fmla="*/ 61 w 501"/>
                <a:gd name="T75" fmla="*/ 106 h 384"/>
                <a:gd name="T76" fmla="*/ 92 w 501"/>
                <a:gd name="T77" fmla="*/ 118 h 384"/>
                <a:gd name="T78" fmla="*/ 225 w 501"/>
                <a:gd name="T79" fmla="*/ 170 h 384"/>
                <a:gd name="T80" fmla="*/ 201 w 501"/>
                <a:gd name="T81" fmla="*/ 205 h 384"/>
                <a:gd name="T82" fmla="*/ 62 w 501"/>
                <a:gd name="T83" fmla="*/ 147 h 384"/>
                <a:gd name="T84" fmla="*/ 60 w 501"/>
                <a:gd name="T85" fmla="*/ 147 h 384"/>
                <a:gd name="T86" fmla="*/ 36 w 501"/>
                <a:gd name="T87" fmla="*/ 136 h 384"/>
                <a:gd name="T88" fmla="*/ 61 w 501"/>
                <a:gd name="T89" fmla="*/ 106 h 384"/>
                <a:gd name="T90" fmla="*/ 69 w 501"/>
                <a:gd name="T91" fmla="*/ 179 h 384"/>
                <a:gd name="T92" fmla="*/ 201 w 501"/>
                <a:gd name="T93" fmla="*/ 234 h 384"/>
                <a:gd name="T94" fmla="*/ 206 w 501"/>
                <a:gd name="T95" fmla="*/ 235 h 384"/>
                <a:gd name="T96" fmla="*/ 217 w 501"/>
                <a:gd name="T97" fmla="*/ 229 h 384"/>
                <a:gd name="T98" fmla="*/ 240 w 501"/>
                <a:gd name="T99" fmla="*/ 195 h 384"/>
                <a:gd name="T100" fmla="*/ 240 w 501"/>
                <a:gd name="T101" fmla="*/ 351 h 384"/>
                <a:gd name="T102" fmla="*/ 69 w 501"/>
                <a:gd name="T103" fmla="*/ 285 h 384"/>
                <a:gd name="T104" fmla="*/ 69 w 501"/>
                <a:gd name="T105" fmla="*/ 17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1" h="384">
                  <a:moveTo>
                    <a:pt x="491" y="81"/>
                  </a:moveTo>
                  <a:lnTo>
                    <a:pt x="301" y="7"/>
                  </a:lnTo>
                  <a:cubicBezTo>
                    <a:pt x="300" y="7"/>
                    <a:pt x="299" y="6"/>
                    <a:pt x="298" y="6"/>
                  </a:cubicBezTo>
                  <a:lnTo>
                    <a:pt x="260" y="0"/>
                  </a:lnTo>
                  <a:cubicBezTo>
                    <a:pt x="258" y="0"/>
                    <a:pt x="255" y="1"/>
                    <a:pt x="253" y="1"/>
                  </a:cubicBezTo>
                  <a:cubicBezTo>
                    <a:pt x="252" y="1"/>
                    <a:pt x="250" y="2"/>
                    <a:pt x="249" y="2"/>
                  </a:cubicBezTo>
                  <a:lnTo>
                    <a:pt x="51" y="78"/>
                  </a:lnTo>
                  <a:cubicBezTo>
                    <a:pt x="48" y="79"/>
                    <a:pt x="46" y="81"/>
                    <a:pt x="44" y="84"/>
                  </a:cubicBezTo>
                  <a:lnTo>
                    <a:pt x="4" y="133"/>
                  </a:lnTo>
                  <a:cubicBezTo>
                    <a:pt x="1" y="137"/>
                    <a:pt x="0" y="141"/>
                    <a:pt x="1" y="145"/>
                  </a:cubicBezTo>
                  <a:cubicBezTo>
                    <a:pt x="2" y="149"/>
                    <a:pt x="5" y="153"/>
                    <a:pt x="9" y="154"/>
                  </a:cubicBezTo>
                  <a:lnTo>
                    <a:pt x="43" y="168"/>
                  </a:lnTo>
                  <a:lnTo>
                    <a:pt x="43" y="295"/>
                  </a:lnTo>
                  <a:cubicBezTo>
                    <a:pt x="43" y="300"/>
                    <a:pt x="46" y="305"/>
                    <a:pt x="51" y="307"/>
                  </a:cubicBezTo>
                  <a:lnTo>
                    <a:pt x="249" y="382"/>
                  </a:lnTo>
                  <a:cubicBezTo>
                    <a:pt x="249" y="382"/>
                    <a:pt x="249" y="382"/>
                    <a:pt x="249" y="383"/>
                  </a:cubicBezTo>
                  <a:lnTo>
                    <a:pt x="249" y="383"/>
                  </a:lnTo>
                  <a:cubicBezTo>
                    <a:pt x="251" y="383"/>
                    <a:pt x="252" y="384"/>
                    <a:pt x="254" y="384"/>
                  </a:cubicBezTo>
                  <a:cubicBezTo>
                    <a:pt x="254" y="384"/>
                    <a:pt x="254" y="384"/>
                    <a:pt x="254" y="384"/>
                  </a:cubicBezTo>
                  <a:lnTo>
                    <a:pt x="254" y="384"/>
                  </a:lnTo>
                  <a:lnTo>
                    <a:pt x="254" y="384"/>
                  </a:lnTo>
                  <a:cubicBezTo>
                    <a:pt x="255" y="384"/>
                    <a:pt x="257" y="383"/>
                    <a:pt x="259" y="383"/>
                  </a:cubicBezTo>
                  <a:lnTo>
                    <a:pt x="456" y="307"/>
                  </a:lnTo>
                  <a:cubicBezTo>
                    <a:pt x="462" y="305"/>
                    <a:pt x="465" y="300"/>
                    <a:pt x="465" y="295"/>
                  </a:cubicBezTo>
                  <a:lnTo>
                    <a:pt x="465" y="105"/>
                  </a:lnTo>
                  <a:lnTo>
                    <a:pt x="485" y="107"/>
                  </a:lnTo>
                  <a:cubicBezTo>
                    <a:pt x="486" y="107"/>
                    <a:pt x="487" y="107"/>
                    <a:pt x="487" y="107"/>
                  </a:cubicBezTo>
                  <a:lnTo>
                    <a:pt x="487" y="107"/>
                  </a:lnTo>
                  <a:cubicBezTo>
                    <a:pt x="495" y="107"/>
                    <a:pt x="501" y="101"/>
                    <a:pt x="501" y="94"/>
                  </a:cubicBezTo>
                  <a:cubicBezTo>
                    <a:pt x="501" y="88"/>
                    <a:pt x="496" y="83"/>
                    <a:pt x="491" y="81"/>
                  </a:cubicBezTo>
                  <a:close/>
                  <a:moveTo>
                    <a:pt x="254" y="29"/>
                  </a:moveTo>
                  <a:lnTo>
                    <a:pt x="405" y="87"/>
                  </a:lnTo>
                  <a:lnTo>
                    <a:pt x="414" y="90"/>
                  </a:lnTo>
                  <a:lnTo>
                    <a:pt x="254" y="152"/>
                  </a:lnTo>
                  <a:lnTo>
                    <a:pt x="103" y="94"/>
                  </a:lnTo>
                  <a:lnTo>
                    <a:pt x="93" y="90"/>
                  </a:lnTo>
                  <a:lnTo>
                    <a:pt x="254" y="29"/>
                  </a:lnTo>
                  <a:close/>
                  <a:moveTo>
                    <a:pt x="61" y="106"/>
                  </a:moveTo>
                  <a:lnTo>
                    <a:pt x="92" y="118"/>
                  </a:lnTo>
                  <a:lnTo>
                    <a:pt x="225" y="170"/>
                  </a:lnTo>
                  <a:lnTo>
                    <a:pt x="201" y="205"/>
                  </a:lnTo>
                  <a:lnTo>
                    <a:pt x="62" y="147"/>
                  </a:lnTo>
                  <a:cubicBezTo>
                    <a:pt x="61" y="147"/>
                    <a:pt x="61" y="147"/>
                    <a:pt x="60" y="147"/>
                  </a:cubicBezTo>
                  <a:lnTo>
                    <a:pt x="36" y="136"/>
                  </a:lnTo>
                  <a:lnTo>
                    <a:pt x="61" y="106"/>
                  </a:lnTo>
                  <a:close/>
                  <a:moveTo>
                    <a:pt x="69" y="179"/>
                  </a:moveTo>
                  <a:lnTo>
                    <a:pt x="201" y="234"/>
                  </a:lnTo>
                  <a:cubicBezTo>
                    <a:pt x="202" y="235"/>
                    <a:pt x="204" y="235"/>
                    <a:pt x="206" y="235"/>
                  </a:cubicBezTo>
                  <a:cubicBezTo>
                    <a:pt x="210" y="235"/>
                    <a:pt x="214" y="233"/>
                    <a:pt x="217" y="229"/>
                  </a:cubicBezTo>
                  <a:lnTo>
                    <a:pt x="240" y="195"/>
                  </a:lnTo>
                  <a:lnTo>
                    <a:pt x="240" y="351"/>
                  </a:lnTo>
                  <a:lnTo>
                    <a:pt x="69" y="285"/>
                  </a:lnTo>
                  <a:lnTo>
                    <a:pt x="69" y="17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iṥ1îḍè">
              <a:extLst>
                <a:ext uri="{FF2B5EF4-FFF2-40B4-BE49-F238E27FC236}">
                  <a16:creationId xmlns:a16="http://schemas.microsoft.com/office/drawing/2014/main" id="{D9434DEB-A25E-49A7-A596-D25EB808A9F0}"/>
                </a:ext>
              </a:extLst>
            </p:cNvPr>
            <p:cNvSpPr/>
            <p:nvPr/>
          </p:nvSpPr>
          <p:spPr>
            <a:xfrm>
              <a:off x="9157566" y="3338563"/>
              <a:ext cx="270207" cy="296340"/>
            </a:xfrm>
            <a:custGeom>
              <a:avLst/>
              <a:gdLst>
                <a:gd name="connsiteX0" fmla="*/ 337060 w 554856"/>
                <a:gd name="connsiteY0" fmla="*/ 351607 h 608518"/>
                <a:gd name="connsiteX1" fmla="*/ 316111 w 554856"/>
                <a:gd name="connsiteY1" fmla="*/ 393913 h 608518"/>
                <a:gd name="connsiteX2" fmla="*/ 362872 w 554856"/>
                <a:gd name="connsiteY2" fmla="*/ 351607 h 608518"/>
                <a:gd name="connsiteX3" fmla="*/ 287306 w 554856"/>
                <a:gd name="connsiteY3" fmla="*/ 351607 h 608518"/>
                <a:gd name="connsiteX4" fmla="*/ 287306 w 554856"/>
                <a:gd name="connsiteY4" fmla="*/ 397835 h 608518"/>
                <a:gd name="connsiteX5" fmla="*/ 316485 w 554856"/>
                <a:gd name="connsiteY5" fmla="*/ 351607 h 608518"/>
                <a:gd name="connsiteX6" fmla="*/ 238488 w 554856"/>
                <a:gd name="connsiteY6" fmla="*/ 351607 h 608518"/>
                <a:gd name="connsiteX7" fmla="*/ 267573 w 554856"/>
                <a:gd name="connsiteY7" fmla="*/ 397648 h 608518"/>
                <a:gd name="connsiteX8" fmla="*/ 267573 w 554856"/>
                <a:gd name="connsiteY8" fmla="*/ 351607 h 608518"/>
                <a:gd name="connsiteX9" fmla="*/ 191914 w 554856"/>
                <a:gd name="connsiteY9" fmla="*/ 351607 h 608518"/>
                <a:gd name="connsiteX10" fmla="*/ 238675 w 554856"/>
                <a:gd name="connsiteY10" fmla="*/ 393913 h 608518"/>
                <a:gd name="connsiteX11" fmla="*/ 217726 w 554856"/>
                <a:gd name="connsiteY11" fmla="*/ 351607 h 608518"/>
                <a:gd name="connsiteX12" fmla="*/ 341736 w 554856"/>
                <a:gd name="connsiteY12" fmla="*/ 276615 h 608518"/>
                <a:gd name="connsiteX13" fmla="*/ 343981 w 554856"/>
                <a:gd name="connsiteY13" fmla="*/ 304259 h 608518"/>
                <a:gd name="connsiteX14" fmla="*/ 341736 w 554856"/>
                <a:gd name="connsiteY14" fmla="*/ 331902 h 608518"/>
                <a:gd name="connsiteX15" fmla="*/ 371195 w 554856"/>
                <a:gd name="connsiteY15" fmla="*/ 331902 h 608518"/>
                <a:gd name="connsiteX16" fmla="*/ 375217 w 554856"/>
                <a:gd name="connsiteY16" fmla="*/ 304259 h 608518"/>
                <a:gd name="connsiteX17" fmla="*/ 371195 w 554856"/>
                <a:gd name="connsiteY17" fmla="*/ 276615 h 608518"/>
                <a:gd name="connsiteX18" fmla="*/ 287306 w 554856"/>
                <a:gd name="connsiteY18" fmla="*/ 276615 h 608518"/>
                <a:gd name="connsiteX19" fmla="*/ 287306 w 554856"/>
                <a:gd name="connsiteY19" fmla="*/ 331902 h 608518"/>
                <a:gd name="connsiteX20" fmla="*/ 321816 w 554856"/>
                <a:gd name="connsiteY20" fmla="*/ 331902 h 608518"/>
                <a:gd name="connsiteX21" fmla="*/ 324435 w 554856"/>
                <a:gd name="connsiteY21" fmla="*/ 304259 h 608518"/>
                <a:gd name="connsiteX22" fmla="*/ 321816 w 554856"/>
                <a:gd name="connsiteY22" fmla="*/ 276615 h 608518"/>
                <a:gd name="connsiteX23" fmla="*/ 233064 w 554856"/>
                <a:gd name="connsiteY23" fmla="*/ 276615 h 608518"/>
                <a:gd name="connsiteX24" fmla="*/ 230445 w 554856"/>
                <a:gd name="connsiteY24" fmla="*/ 304259 h 608518"/>
                <a:gd name="connsiteX25" fmla="*/ 233064 w 554856"/>
                <a:gd name="connsiteY25" fmla="*/ 331902 h 608518"/>
                <a:gd name="connsiteX26" fmla="*/ 267573 w 554856"/>
                <a:gd name="connsiteY26" fmla="*/ 331902 h 608518"/>
                <a:gd name="connsiteX27" fmla="*/ 267573 w 554856"/>
                <a:gd name="connsiteY27" fmla="*/ 276615 h 608518"/>
                <a:gd name="connsiteX28" fmla="*/ 183684 w 554856"/>
                <a:gd name="connsiteY28" fmla="*/ 276615 h 608518"/>
                <a:gd name="connsiteX29" fmla="*/ 179663 w 554856"/>
                <a:gd name="connsiteY29" fmla="*/ 304259 h 608518"/>
                <a:gd name="connsiteX30" fmla="*/ 183684 w 554856"/>
                <a:gd name="connsiteY30" fmla="*/ 331902 h 608518"/>
                <a:gd name="connsiteX31" fmla="*/ 213050 w 554856"/>
                <a:gd name="connsiteY31" fmla="*/ 331902 h 608518"/>
                <a:gd name="connsiteX32" fmla="*/ 210805 w 554856"/>
                <a:gd name="connsiteY32" fmla="*/ 304259 h 608518"/>
                <a:gd name="connsiteX33" fmla="*/ 213050 w 554856"/>
                <a:gd name="connsiteY33" fmla="*/ 276615 h 608518"/>
                <a:gd name="connsiteX34" fmla="*/ 316205 w 554856"/>
                <a:gd name="connsiteY34" fmla="*/ 214604 h 608518"/>
                <a:gd name="connsiteX35" fmla="*/ 337153 w 554856"/>
                <a:gd name="connsiteY35" fmla="*/ 257003 h 608518"/>
                <a:gd name="connsiteX36" fmla="*/ 362966 w 554856"/>
                <a:gd name="connsiteY36" fmla="*/ 257003 h 608518"/>
                <a:gd name="connsiteX37" fmla="*/ 316205 w 554856"/>
                <a:gd name="connsiteY37" fmla="*/ 214604 h 608518"/>
                <a:gd name="connsiteX38" fmla="*/ 238768 w 554856"/>
                <a:gd name="connsiteY38" fmla="*/ 214604 h 608518"/>
                <a:gd name="connsiteX39" fmla="*/ 192007 w 554856"/>
                <a:gd name="connsiteY39" fmla="*/ 257003 h 608518"/>
                <a:gd name="connsiteX40" fmla="*/ 217820 w 554856"/>
                <a:gd name="connsiteY40" fmla="*/ 257003 h 608518"/>
                <a:gd name="connsiteX41" fmla="*/ 238768 w 554856"/>
                <a:gd name="connsiteY41" fmla="*/ 214604 h 608518"/>
                <a:gd name="connsiteX42" fmla="*/ 287306 w 554856"/>
                <a:gd name="connsiteY42" fmla="*/ 210869 h 608518"/>
                <a:gd name="connsiteX43" fmla="*/ 287306 w 554856"/>
                <a:gd name="connsiteY43" fmla="*/ 257003 h 608518"/>
                <a:gd name="connsiteX44" fmla="*/ 316298 w 554856"/>
                <a:gd name="connsiteY44" fmla="*/ 257003 h 608518"/>
                <a:gd name="connsiteX45" fmla="*/ 287306 w 554856"/>
                <a:gd name="connsiteY45" fmla="*/ 210869 h 608518"/>
                <a:gd name="connsiteX46" fmla="*/ 267573 w 554856"/>
                <a:gd name="connsiteY46" fmla="*/ 210775 h 608518"/>
                <a:gd name="connsiteX47" fmla="*/ 238394 w 554856"/>
                <a:gd name="connsiteY47" fmla="*/ 257003 h 608518"/>
                <a:gd name="connsiteX48" fmla="*/ 267573 w 554856"/>
                <a:gd name="connsiteY48" fmla="*/ 257003 h 608518"/>
                <a:gd name="connsiteX49" fmla="*/ 261681 w 554856"/>
                <a:gd name="connsiteY49" fmla="*/ 129433 h 608518"/>
                <a:gd name="connsiteX50" fmla="*/ 293105 w 554856"/>
                <a:gd name="connsiteY50" fmla="*/ 129433 h 608518"/>
                <a:gd name="connsiteX51" fmla="*/ 304701 w 554856"/>
                <a:gd name="connsiteY51" fmla="*/ 141013 h 608518"/>
                <a:gd name="connsiteX52" fmla="*/ 304701 w 554856"/>
                <a:gd name="connsiteY52" fmla="*/ 167162 h 608518"/>
                <a:gd name="connsiteX53" fmla="*/ 355203 w 554856"/>
                <a:gd name="connsiteY53" fmla="*/ 188082 h 608518"/>
                <a:gd name="connsiteX54" fmla="*/ 373721 w 554856"/>
                <a:gd name="connsiteY54" fmla="*/ 169684 h 608518"/>
                <a:gd name="connsiteX55" fmla="*/ 389993 w 554856"/>
                <a:gd name="connsiteY55" fmla="*/ 169684 h 608518"/>
                <a:gd name="connsiteX56" fmla="*/ 412252 w 554856"/>
                <a:gd name="connsiteY56" fmla="*/ 191817 h 608518"/>
                <a:gd name="connsiteX57" fmla="*/ 412252 w 554856"/>
                <a:gd name="connsiteY57" fmla="*/ 208161 h 608518"/>
                <a:gd name="connsiteX58" fmla="*/ 393734 w 554856"/>
                <a:gd name="connsiteY58" fmla="*/ 226558 h 608518"/>
                <a:gd name="connsiteX59" fmla="*/ 414683 w 554856"/>
                <a:gd name="connsiteY59" fmla="*/ 276989 h 608518"/>
                <a:gd name="connsiteX60" fmla="*/ 440869 w 554856"/>
                <a:gd name="connsiteY60" fmla="*/ 276989 h 608518"/>
                <a:gd name="connsiteX61" fmla="*/ 452466 w 554856"/>
                <a:gd name="connsiteY61" fmla="*/ 288569 h 608518"/>
                <a:gd name="connsiteX62" fmla="*/ 452466 w 554856"/>
                <a:gd name="connsiteY62" fmla="*/ 319948 h 608518"/>
                <a:gd name="connsiteX63" fmla="*/ 440869 w 554856"/>
                <a:gd name="connsiteY63" fmla="*/ 331528 h 608518"/>
                <a:gd name="connsiteX64" fmla="*/ 414683 w 554856"/>
                <a:gd name="connsiteY64" fmla="*/ 331528 h 608518"/>
                <a:gd name="connsiteX65" fmla="*/ 393734 w 554856"/>
                <a:gd name="connsiteY65" fmla="*/ 381959 h 608518"/>
                <a:gd name="connsiteX66" fmla="*/ 412252 w 554856"/>
                <a:gd name="connsiteY66" fmla="*/ 400450 h 608518"/>
                <a:gd name="connsiteX67" fmla="*/ 412252 w 554856"/>
                <a:gd name="connsiteY67" fmla="*/ 416700 h 608518"/>
                <a:gd name="connsiteX68" fmla="*/ 389993 w 554856"/>
                <a:gd name="connsiteY68" fmla="*/ 438927 h 608518"/>
                <a:gd name="connsiteX69" fmla="*/ 373721 w 554856"/>
                <a:gd name="connsiteY69" fmla="*/ 438927 h 608518"/>
                <a:gd name="connsiteX70" fmla="*/ 355203 w 554856"/>
                <a:gd name="connsiteY70" fmla="*/ 420435 h 608518"/>
                <a:gd name="connsiteX71" fmla="*/ 304701 w 554856"/>
                <a:gd name="connsiteY71" fmla="*/ 441355 h 608518"/>
                <a:gd name="connsiteX72" fmla="*/ 304701 w 554856"/>
                <a:gd name="connsiteY72" fmla="*/ 467504 h 608518"/>
                <a:gd name="connsiteX73" fmla="*/ 293105 w 554856"/>
                <a:gd name="connsiteY73" fmla="*/ 479084 h 608518"/>
                <a:gd name="connsiteX74" fmla="*/ 261681 w 554856"/>
                <a:gd name="connsiteY74" fmla="*/ 479084 h 608518"/>
                <a:gd name="connsiteX75" fmla="*/ 250085 w 554856"/>
                <a:gd name="connsiteY75" fmla="*/ 467504 h 608518"/>
                <a:gd name="connsiteX76" fmla="*/ 250085 w 554856"/>
                <a:gd name="connsiteY76" fmla="*/ 441355 h 608518"/>
                <a:gd name="connsiteX77" fmla="*/ 199583 w 554856"/>
                <a:gd name="connsiteY77" fmla="*/ 420435 h 608518"/>
                <a:gd name="connsiteX78" fmla="*/ 181159 w 554856"/>
                <a:gd name="connsiteY78" fmla="*/ 438927 h 608518"/>
                <a:gd name="connsiteX79" fmla="*/ 164793 w 554856"/>
                <a:gd name="connsiteY79" fmla="*/ 438927 h 608518"/>
                <a:gd name="connsiteX80" fmla="*/ 142628 w 554856"/>
                <a:gd name="connsiteY80" fmla="*/ 416700 h 608518"/>
                <a:gd name="connsiteX81" fmla="*/ 142628 w 554856"/>
                <a:gd name="connsiteY81" fmla="*/ 400450 h 608518"/>
                <a:gd name="connsiteX82" fmla="*/ 161052 w 554856"/>
                <a:gd name="connsiteY82" fmla="*/ 381959 h 608518"/>
                <a:gd name="connsiteX83" fmla="*/ 140103 w 554856"/>
                <a:gd name="connsiteY83" fmla="*/ 331528 h 608518"/>
                <a:gd name="connsiteX84" fmla="*/ 113917 w 554856"/>
                <a:gd name="connsiteY84" fmla="*/ 331528 h 608518"/>
                <a:gd name="connsiteX85" fmla="*/ 102320 w 554856"/>
                <a:gd name="connsiteY85" fmla="*/ 319948 h 608518"/>
                <a:gd name="connsiteX86" fmla="*/ 102320 w 554856"/>
                <a:gd name="connsiteY86" fmla="*/ 288569 h 608518"/>
                <a:gd name="connsiteX87" fmla="*/ 113917 w 554856"/>
                <a:gd name="connsiteY87" fmla="*/ 276989 h 608518"/>
                <a:gd name="connsiteX88" fmla="*/ 140103 w 554856"/>
                <a:gd name="connsiteY88" fmla="*/ 276989 h 608518"/>
                <a:gd name="connsiteX89" fmla="*/ 161052 w 554856"/>
                <a:gd name="connsiteY89" fmla="*/ 226558 h 608518"/>
                <a:gd name="connsiteX90" fmla="*/ 142628 w 554856"/>
                <a:gd name="connsiteY90" fmla="*/ 208161 h 608518"/>
                <a:gd name="connsiteX91" fmla="*/ 142628 w 554856"/>
                <a:gd name="connsiteY91" fmla="*/ 191817 h 608518"/>
                <a:gd name="connsiteX92" fmla="*/ 164793 w 554856"/>
                <a:gd name="connsiteY92" fmla="*/ 169684 h 608518"/>
                <a:gd name="connsiteX93" fmla="*/ 181159 w 554856"/>
                <a:gd name="connsiteY93" fmla="*/ 169684 h 608518"/>
                <a:gd name="connsiteX94" fmla="*/ 199583 w 554856"/>
                <a:gd name="connsiteY94" fmla="*/ 188082 h 608518"/>
                <a:gd name="connsiteX95" fmla="*/ 250085 w 554856"/>
                <a:gd name="connsiteY95" fmla="*/ 167162 h 608518"/>
                <a:gd name="connsiteX96" fmla="*/ 250085 w 554856"/>
                <a:gd name="connsiteY96" fmla="*/ 141013 h 608518"/>
                <a:gd name="connsiteX97" fmla="*/ 261681 w 554856"/>
                <a:gd name="connsiteY97" fmla="*/ 129433 h 608518"/>
                <a:gd name="connsiteX98" fmla="*/ 440285 w 554856"/>
                <a:gd name="connsiteY98" fmla="*/ 80037 h 608518"/>
                <a:gd name="connsiteX99" fmla="*/ 554856 w 554856"/>
                <a:gd name="connsiteY99" fmla="*/ 304247 h 608518"/>
                <a:gd name="connsiteX100" fmla="*/ 277361 w 554856"/>
                <a:gd name="connsiteY100" fmla="*/ 581311 h 608518"/>
                <a:gd name="connsiteX101" fmla="*/ 277361 w 554856"/>
                <a:gd name="connsiteY101" fmla="*/ 605310 h 608518"/>
                <a:gd name="connsiteX102" fmla="*/ 272404 w 554856"/>
                <a:gd name="connsiteY102" fmla="*/ 607925 h 608518"/>
                <a:gd name="connsiteX103" fmla="*/ 207216 w 554856"/>
                <a:gd name="connsiteY103" fmla="*/ 563288 h 608518"/>
                <a:gd name="connsiteX104" fmla="*/ 207216 w 554856"/>
                <a:gd name="connsiteY104" fmla="*/ 558059 h 608518"/>
                <a:gd name="connsiteX105" fmla="*/ 272404 w 554856"/>
                <a:gd name="connsiteY105" fmla="*/ 513329 h 608518"/>
                <a:gd name="connsiteX106" fmla="*/ 277361 w 554856"/>
                <a:gd name="connsiteY106" fmla="*/ 515944 h 608518"/>
                <a:gd name="connsiteX107" fmla="*/ 277361 w 554856"/>
                <a:gd name="connsiteY107" fmla="*/ 539943 h 608518"/>
                <a:gd name="connsiteX108" fmla="*/ 513423 w 554856"/>
                <a:gd name="connsiteY108" fmla="*/ 304247 h 608518"/>
                <a:gd name="connsiteX109" fmla="*/ 415968 w 554856"/>
                <a:gd name="connsiteY109" fmla="*/ 113374 h 608518"/>
                <a:gd name="connsiteX110" fmla="*/ 282452 w 554856"/>
                <a:gd name="connsiteY110" fmla="*/ 593 h 608518"/>
                <a:gd name="connsiteX111" fmla="*/ 347640 w 554856"/>
                <a:gd name="connsiteY111" fmla="*/ 45228 h 608518"/>
                <a:gd name="connsiteX112" fmla="*/ 347640 w 554856"/>
                <a:gd name="connsiteY112" fmla="*/ 50550 h 608518"/>
                <a:gd name="connsiteX113" fmla="*/ 282452 w 554856"/>
                <a:gd name="connsiteY113" fmla="*/ 95278 h 608518"/>
                <a:gd name="connsiteX114" fmla="*/ 277402 w 554856"/>
                <a:gd name="connsiteY114" fmla="*/ 92664 h 608518"/>
                <a:gd name="connsiteX115" fmla="*/ 277402 w 554856"/>
                <a:gd name="connsiteY115" fmla="*/ 68572 h 608518"/>
                <a:gd name="connsiteX116" fmla="*/ 41339 w 554856"/>
                <a:gd name="connsiteY116" fmla="*/ 304258 h 608518"/>
                <a:gd name="connsiteX117" fmla="*/ 138888 w 554856"/>
                <a:gd name="connsiteY117" fmla="*/ 495122 h 608518"/>
                <a:gd name="connsiteX118" fmla="*/ 114571 w 554856"/>
                <a:gd name="connsiteY118" fmla="*/ 528551 h 608518"/>
                <a:gd name="connsiteX119" fmla="*/ 0 w 554856"/>
                <a:gd name="connsiteY119" fmla="*/ 304258 h 608518"/>
                <a:gd name="connsiteX120" fmla="*/ 277402 w 554856"/>
                <a:gd name="connsiteY120" fmla="*/ 27299 h 608518"/>
                <a:gd name="connsiteX121" fmla="*/ 277402 w 554856"/>
                <a:gd name="connsiteY121" fmla="*/ 3208 h 608518"/>
                <a:gd name="connsiteX122" fmla="*/ 282452 w 554856"/>
                <a:gd name="connsiteY122" fmla="*/ 593 h 60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54856" h="608518">
                  <a:moveTo>
                    <a:pt x="337060" y="351607"/>
                  </a:moveTo>
                  <a:cubicBezTo>
                    <a:pt x="331823" y="368791"/>
                    <a:pt x="324060" y="382893"/>
                    <a:pt x="316111" y="393913"/>
                  </a:cubicBezTo>
                  <a:cubicBezTo>
                    <a:pt x="336031" y="385321"/>
                    <a:pt x="352491" y="370378"/>
                    <a:pt x="362872" y="351607"/>
                  </a:cubicBezTo>
                  <a:close/>
                  <a:moveTo>
                    <a:pt x="287306" y="351607"/>
                  </a:moveTo>
                  <a:lnTo>
                    <a:pt x="287306" y="397835"/>
                  </a:lnTo>
                  <a:cubicBezTo>
                    <a:pt x="296752" y="388309"/>
                    <a:pt x="308723" y="373180"/>
                    <a:pt x="316485" y="351607"/>
                  </a:cubicBezTo>
                  <a:close/>
                  <a:moveTo>
                    <a:pt x="238488" y="351607"/>
                  </a:moveTo>
                  <a:cubicBezTo>
                    <a:pt x="246250" y="372900"/>
                    <a:pt x="258127" y="388123"/>
                    <a:pt x="267573" y="397648"/>
                  </a:cubicBezTo>
                  <a:lnTo>
                    <a:pt x="267573" y="351607"/>
                  </a:lnTo>
                  <a:close/>
                  <a:moveTo>
                    <a:pt x="191914" y="351607"/>
                  </a:moveTo>
                  <a:cubicBezTo>
                    <a:pt x="202388" y="370378"/>
                    <a:pt x="218848" y="385321"/>
                    <a:pt x="238675" y="393913"/>
                  </a:cubicBezTo>
                  <a:cubicBezTo>
                    <a:pt x="230632" y="382893"/>
                    <a:pt x="222963" y="368791"/>
                    <a:pt x="217726" y="351607"/>
                  </a:cubicBezTo>
                  <a:close/>
                  <a:moveTo>
                    <a:pt x="341736" y="276615"/>
                  </a:moveTo>
                  <a:cubicBezTo>
                    <a:pt x="343139" y="285207"/>
                    <a:pt x="343981" y="294453"/>
                    <a:pt x="343981" y="304259"/>
                  </a:cubicBezTo>
                  <a:cubicBezTo>
                    <a:pt x="343981" y="314158"/>
                    <a:pt x="343232" y="323310"/>
                    <a:pt x="341736" y="331902"/>
                  </a:cubicBezTo>
                  <a:lnTo>
                    <a:pt x="371195" y="331902"/>
                  </a:lnTo>
                  <a:cubicBezTo>
                    <a:pt x="373814" y="323217"/>
                    <a:pt x="375217" y="313878"/>
                    <a:pt x="375217" y="304259"/>
                  </a:cubicBezTo>
                  <a:cubicBezTo>
                    <a:pt x="375217" y="294733"/>
                    <a:pt x="373814" y="285394"/>
                    <a:pt x="371195" y="276615"/>
                  </a:cubicBezTo>
                  <a:close/>
                  <a:moveTo>
                    <a:pt x="287306" y="276615"/>
                  </a:moveTo>
                  <a:lnTo>
                    <a:pt x="287306" y="331902"/>
                  </a:lnTo>
                  <a:lnTo>
                    <a:pt x="321816" y="331902"/>
                  </a:lnTo>
                  <a:cubicBezTo>
                    <a:pt x="323406" y="323497"/>
                    <a:pt x="324435" y="314251"/>
                    <a:pt x="324435" y="304259"/>
                  </a:cubicBezTo>
                  <a:cubicBezTo>
                    <a:pt x="324435" y="294359"/>
                    <a:pt x="323406" y="285114"/>
                    <a:pt x="321816" y="276615"/>
                  </a:cubicBezTo>
                  <a:close/>
                  <a:moveTo>
                    <a:pt x="233064" y="276615"/>
                  </a:moveTo>
                  <a:cubicBezTo>
                    <a:pt x="231380" y="285114"/>
                    <a:pt x="230445" y="294359"/>
                    <a:pt x="230445" y="304259"/>
                  </a:cubicBezTo>
                  <a:cubicBezTo>
                    <a:pt x="230445" y="314251"/>
                    <a:pt x="231380" y="323497"/>
                    <a:pt x="233064" y="331902"/>
                  </a:cubicBezTo>
                  <a:lnTo>
                    <a:pt x="267573" y="331902"/>
                  </a:lnTo>
                  <a:lnTo>
                    <a:pt x="267573" y="276615"/>
                  </a:lnTo>
                  <a:close/>
                  <a:moveTo>
                    <a:pt x="183684" y="276615"/>
                  </a:moveTo>
                  <a:cubicBezTo>
                    <a:pt x="181065" y="285394"/>
                    <a:pt x="179663" y="294733"/>
                    <a:pt x="179663" y="304259"/>
                  </a:cubicBezTo>
                  <a:cubicBezTo>
                    <a:pt x="179663" y="313878"/>
                    <a:pt x="181065" y="323123"/>
                    <a:pt x="183684" y="331902"/>
                  </a:cubicBezTo>
                  <a:lnTo>
                    <a:pt x="213050" y="331902"/>
                  </a:lnTo>
                  <a:cubicBezTo>
                    <a:pt x="211741" y="323310"/>
                    <a:pt x="210805" y="314158"/>
                    <a:pt x="210805" y="304259"/>
                  </a:cubicBezTo>
                  <a:cubicBezTo>
                    <a:pt x="210805" y="294453"/>
                    <a:pt x="211554" y="285207"/>
                    <a:pt x="213050" y="276615"/>
                  </a:cubicBezTo>
                  <a:close/>
                  <a:moveTo>
                    <a:pt x="316205" y="214604"/>
                  </a:moveTo>
                  <a:cubicBezTo>
                    <a:pt x="324154" y="225718"/>
                    <a:pt x="331916" y="239820"/>
                    <a:pt x="337153" y="257003"/>
                  </a:cubicBezTo>
                  <a:lnTo>
                    <a:pt x="362966" y="257003"/>
                  </a:lnTo>
                  <a:cubicBezTo>
                    <a:pt x="352491" y="238139"/>
                    <a:pt x="336031" y="223196"/>
                    <a:pt x="316205" y="214604"/>
                  </a:cubicBezTo>
                  <a:close/>
                  <a:moveTo>
                    <a:pt x="238768" y="214604"/>
                  </a:moveTo>
                  <a:cubicBezTo>
                    <a:pt x="218848" y="223196"/>
                    <a:pt x="202388" y="238139"/>
                    <a:pt x="192007" y="257003"/>
                  </a:cubicBezTo>
                  <a:lnTo>
                    <a:pt x="217820" y="257003"/>
                  </a:lnTo>
                  <a:cubicBezTo>
                    <a:pt x="223057" y="239820"/>
                    <a:pt x="230819" y="225718"/>
                    <a:pt x="238768" y="214604"/>
                  </a:cubicBezTo>
                  <a:close/>
                  <a:moveTo>
                    <a:pt x="287306" y="210869"/>
                  </a:moveTo>
                  <a:lnTo>
                    <a:pt x="287306" y="257003"/>
                  </a:lnTo>
                  <a:lnTo>
                    <a:pt x="316298" y="257003"/>
                  </a:lnTo>
                  <a:cubicBezTo>
                    <a:pt x="308629" y="235711"/>
                    <a:pt x="296752" y="220488"/>
                    <a:pt x="287306" y="210869"/>
                  </a:cubicBezTo>
                  <a:close/>
                  <a:moveTo>
                    <a:pt x="267573" y="210775"/>
                  </a:moveTo>
                  <a:cubicBezTo>
                    <a:pt x="258127" y="220208"/>
                    <a:pt x="246157" y="235430"/>
                    <a:pt x="238394" y="257003"/>
                  </a:cubicBezTo>
                  <a:lnTo>
                    <a:pt x="267573" y="257003"/>
                  </a:lnTo>
                  <a:close/>
                  <a:moveTo>
                    <a:pt x="261681" y="129433"/>
                  </a:moveTo>
                  <a:lnTo>
                    <a:pt x="293105" y="129433"/>
                  </a:lnTo>
                  <a:cubicBezTo>
                    <a:pt x="299651" y="129433"/>
                    <a:pt x="304701" y="134663"/>
                    <a:pt x="304701" y="141013"/>
                  </a:cubicBezTo>
                  <a:lnTo>
                    <a:pt x="304701" y="167162"/>
                  </a:lnTo>
                  <a:cubicBezTo>
                    <a:pt x="323032" y="170805"/>
                    <a:pt x="340146" y="177996"/>
                    <a:pt x="355203" y="188082"/>
                  </a:cubicBezTo>
                  <a:lnTo>
                    <a:pt x="373721" y="169684"/>
                  </a:lnTo>
                  <a:cubicBezTo>
                    <a:pt x="378210" y="165201"/>
                    <a:pt x="385504" y="165201"/>
                    <a:pt x="389993" y="169684"/>
                  </a:cubicBezTo>
                  <a:lnTo>
                    <a:pt x="412252" y="191817"/>
                  </a:lnTo>
                  <a:cubicBezTo>
                    <a:pt x="416741" y="196300"/>
                    <a:pt x="416741" y="203678"/>
                    <a:pt x="412252" y="208161"/>
                  </a:cubicBezTo>
                  <a:lnTo>
                    <a:pt x="393734" y="226558"/>
                  </a:lnTo>
                  <a:cubicBezTo>
                    <a:pt x="403835" y="241501"/>
                    <a:pt x="411129" y="258684"/>
                    <a:pt x="414683" y="276989"/>
                  </a:cubicBezTo>
                  <a:lnTo>
                    <a:pt x="440869" y="276989"/>
                  </a:lnTo>
                  <a:cubicBezTo>
                    <a:pt x="447416" y="276989"/>
                    <a:pt x="452466" y="282219"/>
                    <a:pt x="452466" y="288569"/>
                  </a:cubicBezTo>
                  <a:lnTo>
                    <a:pt x="452466" y="319948"/>
                  </a:lnTo>
                  <a:cubicBezTo>
                    <a:pt x="452466" y="326485"/>
                    <a:pt x="447229" y="331528"/>
                    <a:pt x="440869" y="331528"/>
                  </a:cubicBezTo>
                  <a:lnTo>
                    <a:pt x="414683" y="331528"/>
                  </a:lnTo>
                  <a:cubicBezTo>
                    <a:pt x="411129" y="349833"/>
                    <a:pt x="403835" y="366923"/>
                    <a:pt x="393734" y="381959"/>
                  </a:cubicBezTo>
                  <a:lnTo>
                    <a:pt x="412252" y="400450"/>
                  </a:lnTo>
                  <a:cubicBezTo>
                    <a:pt x="416741" y="404933"/>
                    <a:pt x="416741" y="412217"/>
                    <a:pt x="412252" y="416700"/>
                  </a:cubicBezTo>
                  <a:lnTo>
                    <a:pt x="389993" y="438927"/>
                  </a:lnTo>
                  <a:cubicBezTo>
                    <a:pt x="385504" y="443409"/>
                    <a:pt x="378210" y="443409"/>
                    <a:pt x="373721" y="438927"/>
                  </a:cubicBezTo>
                  <a:lnTo>
                    <a:pt x="355203" y="420435"/>
                  </a:lnTo>
                  <a:cubicBezTo>
                    <a:pt x="340240" y="430521"/>
                    <a:pt x="323032" y="437806"/>
                    <a:pt x="304701" y="441355"/>
                  </a:cubicBezTo>
                  <a:lnTo>
                    <a:pt x="304701" y="467504"/>
                  </a:lnTo>
                  <a:cubicBezTo>
                    <a:pt x="304701" y="474041"/>
                    <a:pt x="299464" y="479084"/>
                    <a:pt x="293105" y="479084"/>
                  </a:cubicBezTo>
                  <a:lnTo>
                    <a:pt x="261681" y="479084"/>
                  </a:lnTo>
                  <a:cubicBezTo>
                    <a:pt x="255228" y="479084"/>
                    <a:pt x="250085" y="473854"/>
                    <a:pt x="250085" y="467504"/>
                  </a:cubicBezTo>
                  <a:lnTo>
                    <a:pt x="250085" y="441355"/>
                  </a:lnTo>
                  <a:cubicBezTo>
                    <a:pt x="231754" y="437806"/>
                    <a:pt x="214733" y="430521"/>
                    <a:pt x="199583" y="420435"/>
                  </a:cubicBezTo>
                  <a:lnTo>
                    <a:pt x="181159" y="438927"/>
                  </a:lnTo>
                  <a:cubicBezTo>
                    <a:pt x="176670" y="443409"/>
                    <a:pt x="169282" y="443409"/>
                    <a:pt x="164793" y="438927"/>
                  </a:cubicBezTo>
                  <a:lnTo>
                    <a:pt x="142628" y="416700"/>
                  </a:lnTo>
                  <a:cubicBezTo>
                    <a:pt x="138139" y="412217"/>
                    <a:pt x="138139" y="404933"/>
                    <a:pt x="142628" y="400450"/>
                  </a:cubicBezTo>
                  <a:lnTo>
                    <a:pt x="161052" y="381959"/>
                  </a:lnTo>
                  <a:cubicBezTo>
                    <a:pt x="150951" y="367016"/>
                    <a:pt x="143750" y="349833"/>
                    <a:pt x="140103" y="331528"/>
                  </a:cubicBezTo>
                  <a:lnTo>
                    <a:pt x="113917" y="331528"/>
                  </a:lnTo>
                  <a:cubicBezTo>
                    <a:pt x="107464" y="331528"/>
                    <a:pt x="102320" y="326299"/>
                    <a:pt x="102320" y="319948"/>
                  </a:cubicBezTo>
                  <a:lnTo>
                    <a:pt x="102320" y="288569"/>
                  </a:lnTo>
                  <a:cubicBezTo>
                    <a:pt x="102320" y="282125"/>
                    <a:pt x="107557" y="276989"/>
                    <a:pt x="113917" y="276989"/>
                  </a:cubicBezTo>
                  <a:lnTo>
                    <a:pt x="140103" y="276989"/>
                  </a:lnTo>
                  <a:cubicBezTo>
                    <a:pt x="143750" y="258684"/>
                    <a:pt x="150951" y="241687"/>
                    <a:pt x="161052" y="226558"/>
                  </a:cubicBezTo>
                  <a:lnTo>
                    <a:pt x="142628" y="208161"/>
                  </a:lnTo>
                  <a:cubicBezTo>
                    <a:pt x="138139" y="203678"/>
                    <a:pt x="138139" y="196300"/>
                    <a:pt x="142628" y="191817"/>
                  </a:cubicBezTo>
                  <a:lnTo>
                    <a:pt x="164793" y="169684"/>
                  </a:lnTo>
                  <a:cubicBezTo>
                    <a:pt x="169282" y="165201"/>
                    <a:pt x="176670" y="165201"/>
                    <a:pt x="181159" y="169684"/>
                  </a:cubicBezTo>
                  <a:lnTo>
                    <a:pt x="199583" y="188082"/>
                  </a:lnTo>
                  <a:cubicBezTo>
                    <a:pt x="214546" y="177996"/>
                    <a:pt x="231754" y="170805"/>
                    <a:pt x="250085" y="167162"/>
                  </a:cubicBezTo>
                  <a:lnTo>
                    <a:pt x="250085" y="141013"/>
                  </a:lnTo>
                  <a:cubicBezTo>
                    <a:pt x="250085" y="134569"/>
                    <a:pt x="255322" y="129433"/>
                    <a:pt x="261681" y="129433"/>
                  </a:cubicBezTo>
                  <a:close/>
                  <a:moveTo>
                    <a:pt x="440285" y="80037"/>
                  </a:moveTo>
                  <a:cubicBezTo>
                    <a:pt x="511927" y="131957"/>
                    <a:pt x="554856" y="215908"/>
                    <a:pt x="554856" y="304247"/>
                  </a:cubicBezTo>
                  <a:cubicBezTo>
                    <a:pt x="554856" y="457020"/>
                    <a:pt x="430371" y="581311"/>
                    <a:pt x="277361" y="581311"/>
                  </a:cubicBezTo>
                  <a:lnTo>
                    <a:pt x="277361" y="605310"/>
                  </a:lnTo>
                  <a:cubicBezTo>
                    <a:pt x="277361" y="607925"/>
                    <a:pt x="274555" y="609419"/>
                    <a:pt x="272404" y="607925"/>
                  </a:cubicBezTo>
                  <a:lnTo>
                    <a:pt x="207216" y="563288"/>
                  </a:lnTo>
                  <a:cubicBezTo>
                    <a:pt x="205345" y="561981"/>
                    <a:pt x="205345" y="559273"/>
                    <a:pt x="207216" y="558059"/>
                  </a:cubicBezTo>
                  <a:lnTo>
                    <a:pt x="272404" y="513329"/>
                  </a:lnTo>
                  <a:cubicBezTo>
                    <a:pt x="274555" y="511835"/>
                    <a:pt x="277361" y="513329"/>
                    <a:pt x="277361" y="515944"/>
                  </a:cubicBezTo>
                  <a:lnTo>
                    <a:pt x="277361" y="539943"/>
                  </a:lnTo>
                  <a:cubicBezTo>
                    <a:pt x="407551" y="539943"/>
                    <a:pt x="513423" y="434235"/>
                    <a:pt x="513423" y="304247"/>
                  </a:cubicBezTo>
                  <a:cubicBezTo>
                    <a:pt x="513423" y="229075"/>
                    <a:pt x="477041" y="157637"/>
                    <a:pt x="415968" y="113374"/>
                  </a:cubicBezTo>
                  <a:close/>
                  <a:moveTo>
                    <a:pt x="282452" y="593"/>
                  </a:moveTo>
                  <a:lnTo>
                    <a:pt x="347640" y="45228"/>
                  </a:lnTo>
                  <a:cubicBezTo>
                    <a:pt x="349511" y="46535"/>
                    <a:pt x="349511" y="49336"/>
                    <a:pt x="347640" y="50550"/>
                  </a:cubicBezTo>
                  <a:lnTo>
                    <a:pt x="282452" y="95278"/>
                  </a:lnTo>
                  <a:cubicBezTo>
                    <a:pt x="280301" y="96772"/>
                    <a:pt x="277402" y="95278"/>
                    <a:pt x="277402" y="92664"/>
                  </a:cubicBezTo>
                  <a:lnTo>
                    <a:pt x="277402" y="68572"/>
                  </a:lnTo>
                  <a:cubicBezTo>
                    <a:pt x="147212" y="68572"/>
                    <a:pt x="41339" y="174276"/>
                    <a:pt x="41339" y="304258"/>
                  </a:cubicBezTo>
                  <a:cubicBezTo>
                    <a:pt x="41339" y="379520"/>
                    <a:pt x="77908" y="450861"/>
                    <a:pt x="138888" y="495122"/>
                  </a:cubicBezTo>
                  <a:lnTo>
                    <a:pt x="114571" y="528551"/>
                  </a:lnTo>
                  <a:cubicBezTo>
                    <a:pt x="42835" y="476633"/>
                    <a:pt x="0" y="392686"/>
                    <a:pt x="0" y="304258"/>
                  </a:cubicBezTo>
                  <a:cubicBezTo>
                    <a:pt x="0" y="151492"/>
                    <a:pt x="124391" y="27299"/>
                    <a:pt x="277402" y="27299"/>
                  </a:cubicBezTo>
                  <a:lnTo>
                    <a:pt x="277402" y="3208"/>
                  </a:lnTo>
                  <a:cubicBezTo>
                    <a:pt x="277402" y="593"/>
                    <a:pt x="280301" y="-901"/>
                    <a:pt x="282452" y="593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íślïďê">
              <a:extLst>
                <a:ext uri="{FF2B5EF4-FFF2-40B4-BE49-F238E27FC236}">
                  <a16:creationId xmlns:a16="http://schemas.microsoft.com/office/drawing/2014/main" id="{5CFF1E27-BEED-4629-8EEE-290B0D39FC5E}"/>
                </a:ext>
              </a:extLst>
            </p:cNvPr>
            <p:cNvSpPr/>
            <p:nvPr/>
          </p:nvSpPr>
          <p:spPr>
            <a:xfrm>
              <a:off x="8298901" y="2120848"/>
              <a:ext cx="296340" cy="295926"/>
            </a:xfrm>
            <a:custGeom>
              <a:avLst/>
              <a:gdLst>
                <a:gd name="connsiteX0" fmla="*/ 366373 w 606933"/>
                <a:gd name="connsiteY0" fmla="*/ 246979 h 606087"/>
                <a:gd name="connsiteX1" fmla="*/ 422546 w 606933"/>
                <a:gd name="connsiteY1" fmla="*/ 303021 h 606087"/>
                <a:gd name="connsiteX2" fmla="*/ 366373 w 606933"/>
                <a:gd name="connsiteY2" fmla="*/ 358966 h 606087"/>
                <a:gd name="connsiteX3" fmla="*/ 348452 w 606933"/>
                <a:gd name="connsiteY3" fmla="*/ 341183 h 606087"/>
                <a:gd name="connsiteX4" fmla="*/ 386703 w 606933"/>
                <a:gd name="connsiteY4" fmla="*/ 303021 h 606087"/>
                <a:gd name="connsiteX5" fmla="*/ 348452 w 606933"/>
                <a:gd name="connsiteY5" fmla="*/ 264763 h 606087"/>
                <a:gd name="connsiteX6" fmla="*/ 240597 w 606933"/>
                <a:gd name="connsiteY6" fmla="*/ 246979 h 606087"/>
                <a:gd name="connsiteX7" fmla="*/ 258411 w 606933"/>
                <a:gd name="connsiteY7" fmla="*/ 264763 h 606087"/>
                <a:gd name="connsiteX8" fmla="*/ 220183 w 606933"/>
                <a:gd name="connsiteY8" fmla="*/ 303021 h 606087"/>
                <a:gd name="connsiteX9" fmla="*/ 258411 w 606933"/>
                <a:gd name="connsiteY9" fmla="*/ 341183 h 606087"/>
                <a:gd name="connsiteX10" fmla="*/ 240597 w 606933"/>
                <a:gd name="connsiteY10" fmla="*/ 358966 h 606087"/>
                <a:gd name="connsiteX11" fmla="*/ 184458 w 606933"/>
                <a:gd name="connsiteY11" fmla="*/ 303021 h 606087"/>
                <a:gd name="connsiteX12" fmla="*/ 318612 w 606933"/>
                <a:gd name="connsiteY12" fmla="*/ 231314 h 606087"/>
                <a:gd name="connsiteX13" fmla="*/ 342313 w 606933"/>
                <a:gd name="connsiteY13" fmla="*/ 239968 h 606087"/>
                <a:gd name="connsiteX14" fmla="*/ 287686 w 606933"/>
                <a:gd name="connsiteY14" fmla="*/ 389875 h 606087"/>
                <a:gd name="connsiteX15" fmla="*/ 263985 w 606933"/>
                <a:gd name="connsiteY15" fmla="*/ 381317 h 606087"/>
                <a:gd name="connsiteX16" fmla="*/ 303467 w 606933"/>
                <a:gd name="connsiteY16" fmla="*/ 138875 h 606087"/>
                <a:gd name="connsiteX17" fmla="*/ 139069 w 606933"/>
                <a:gd name="connsiteY17" fmla="*/ 303044 h 606087"/>
                <a:gd name="connsiteX18" fmla="*/ 303467 w 606933"/>
                <a:gd name="connsiteY18" fmla="*/ 467116 h 606087"/>
                <a:gd name="connsiteX19" fmla="*/ 467768 w 606933"/>
                <a:gd name="connsiteY19" fmla="*/ 303044 h 606087"/>
                <a:gd name="connsiteX20" fmla="*/ 303467 w 606933"/>
                <a:gd name="connsiteY20" fmla="*/ 138875 h 606087"/>
                <a:gd name="connsiteX21" fmla="*/ 254735 w 606933"/>
                <a:gd name="connsiteY21" fmla="*/ 0 h 606087"/>
                <a:gd name="connsiteX22" fmla="*/ 352102 w 606933"/>
                <a:gd name="connsiteY22" fmla="*/ 0 h 606087"/>
                <a:gd name="connsiteX23" fmla="*/ 363852 w 606933"/>
                <a:gd name="connsiteY23" fmla="*/ 70976 h 606087"/>
                <a:gd name="connsiteX24" fmla="*/ 424911 w 606933"/>
                <a:gd name="connsiteY24" fmla="*/ 96174 h 606087"/>
                <a:gd name="connsiteX25" fmla="*/ 483659 w 606933"/>
                <a:gd name="connsiteY25" fmla="*/ 54435 h 606087"/>
                <a:gd name="connsiteX26" fmla="*/ 552423 w 606933"/>
                <a:gd name="connsiteY26" fmla="*/ 123103 h 606087"/>
                <a:gd name="connsiteX27" fmla="*/ 510529 w 606933"/>
                <a:gd name="connsiteY27" fmla="*/ 181672 h 606087"/>
                <a:gd name="connsiteX28" fmla="*/ 535858 w 606933"/>
                <a:gd name="connsiteY28" fmla="*/ 242550 h 606087"/>
                <a:gd name="connsiteX29" fmla="*/ 606933 w 606933"/>
                <a:gd name="connsiteY29" fmla="*/ 254380 h 606087"/>
                <a:gd name="connsiteX30" fmla="*/ 606933 w 606933"/>
                <a:gd name="connsiteY30" fmla="*/ 351515 h 606087"/>
                <a:gd name="connsiteX31" fmla="*/ 535858 w 606933"/>
                <a:gd name="connsiteY31" fmla="*/ 363345 h 606087"/>
                <a:gd name="connsiteX32" fmla="*/ 510529 w 606933"/>
                <a:gd name="connsiteY32" fmla="*/ 424319 h 606087"/>
                <a:gd name="connsiteX33" fmla="*/ 552423 w 606933"/>
                <a:gd name="connsiteY33" fmla="*/ 482985 h 606087"/>
                <a:gd name="connsiteX34" fmla="*/ 483659 w 606933"/>
                <a:gd name="connsiteY34" fmla="*/ 551653 h 606087"/>
                <a:gd name="connsiteX35" fmla="*/ 424911 w 606933"/>
                <a:gd name="connsiteY35" fmla="*/ 509721 h 606087"/>
                <a:gd name="connsiteX36" fmla="*/ 363852 w 606933"/>
                <a:gd name="connsiteY36" fmla="*/ 535111 h 606087"/>
                <a:gd name="connsiteX37" fmla="*/ 352102 w 606933"/>
                <a:gd name="connsiteY37" fmla="*/ 606087 h 606087"/>
                <a:gd name="connsiteX38" fmla="*/ 254735 w 606933"/>
                <a:gd name="connsiteY38" fmla="*/ 606087 h 606087"/>
                <a:gd name="connsiteX39" fmla="*/ 242985 w 606933"/>
                <a:gd name="connsiteY39" fmla="*/ 535111 h 606087"/>
                <a:gd name="connsiteX40" fmla="*/ 181926 w 606933"/>
                <a:gd name="connsiteY40" fmla="*/ 509721 h 606087"/>
                <a:gd name="connsiteX41" fmla="*/ 123274 w 606933"/>
                <a:gd name="connsiteY41" fmla="*/ 551653 h 606087"/>
                <a:gd name="connsiteX42" fmla="*/ 54510 w 606933"/>
                <a:gd name="connsiteY42" fmla="*/ 482985 h 606087"/>
                <a:gd name="connsiteX43" fmla="*/ 96308 w 606933"/>
                <a:gd name="connsiteY43" fmla="*/ 424319 h 606087"/>
                <a:gd name="connsiteX44" fmla="*/ 71075 w 606933"/>
                <a:gd name="connsiteY44" fmla="*/ 363345 h 606087"/>
                <a:gd name="connsiteX45" fmla="*/ 0 w 606933"/>
                <a:gd name="connsiteY45" fmla="*/ 351515 h 606087"/>
                <a:gd name="connsiteX46" fmla="*/ 0 w 606933"/>
                <a:gd name="connsiteY46" fmla="*/ 254380 h 606087"/>
                <a:gd name="connsiteX47" fmla="*/ 71075 w 606933"/>
                <a:gd name="connsiteY47" fmla="*/ 242550 h 606087"/>
                <a:gd name="connsiteX48" fmla="*/ 96308 w 606933"/>
                <a:gd name="connsiteY48" fmla="*/ 181672 h 606087"/>
                <a:gd name="connsiteX49" fmla="*/ 54510 w 606933"/>
                <a:gd name="connsiteY49" fmla="*/ 123103 h 606087"/>
                <a:gd name="connsiteX50" fmla="*/ 123274 w 606933"/>
                <a:gd name="connsiteY50" fmla="*/ 54435 h 606087"/>
                <a:gd name="connsiteX51" fmla="*/ 181926 w 606933"/>
                <a:gd name="connsiteY51" fmla="*/ 96174 h 606087"/>
                <a:gd name="connsiteX52" fmla="*/ 242985 w 606933"/>
                <a:gd name="connsiteY52" fmla="*/ 70976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6933" h="606087">
                  <a:moveTo>
                    <a:pt x="366373" y="246979"/>
                  </a:moveTo>
                  <a:lnTo>
                    <a:pt x="422546" y="303021"/>
                  </a:lnTo>
                  <a:lnTo>
                    <a:pt x="366373" y="358966"/>
                  </a:lnTo>
                  <a:lnTo>
                    <a:pt x="348452" y="341183"/>
                  </a:lnTo>
                  <a:lnTo>
                    <a:pt x="386703" y="303021"/>
                  </a:lnTo>
                  <a:lnTo>
                    <a:pt x="348452" y="264763"/>
                  </a:lnTo>
                  <a:close/>
                  <a:moveTo>
                    <a:pt x="240597" y="246979"/>
                  </a:moveTo>
                  <a:lnTo>
                    <a:pt x="258411" y="264763"/>
                  </a:lnTo>
                  <a:lnTo>
                    <a:pt x="220183" y="303021"/>
                  </a:lnTo>
                  <a:lnTo>
                    <a:pt x="258411" y="341183"/>
                  </a:lnTo>
                  <a:lnTo>
                    <a:pt x="240597" y="358966"/>
                  </a:lnTo>
                  <a:lnTo>
                    <a:pt x="184458" y="303021"/>
                  </a:lnTo>
                  <a:close/>
                  <a:moveTo>
                    <a:pt x="318612" y="231314"/>
                  </a:moveTo>
                  <a:lnTo>
                    <a:pt x="342313" y="239968"/>
                  </a:lnTo>
                  <a:lnTo>
                    <a:pt x="287686" y="389875"/>
                  </a:lnTo>
                  <a:lnTo>
                    <a:pt x="263985" y="381317"/>
                  </a:lnTo>
                  <a:close/>
                  <a:moveTo>
                    <a:pt x="303467" y="138875"/>
                  </a:moveTo>
                  <a:cubicBezTo>
                    <a:pt x="212841" y="138875"/>
                    <a:pt x="139069" y="212544"/>
                    <a:pt x="139069" y="303044"/>
                  </a:cubicBezTo>
                  <a:cubicBezTo>
                    <a:pt x="139069" y="393543"/>
                    <a:pt x="212841" y="467116"/>
                    <a:pt x="303467" y="467116"/>
                  </a:cubicBezTo>
                  <a:cubicBezTo>
                    <a:pt x="394092" y="467116"/>
                    <a:pt x="467768" y="393543"/>
                    <a:pt x="467768" y="303044"/>
                  </a:cubicBezTo>
                  <a:cubicBezTo>
                    <a:pt x="467768" y="212544"/>
                    <a:pt x="394092" y="138875"/>
                    <a:pt x="303467" y="138875"/>
                  </a:cubicBezTo>
                  <a:close/>
                  <a:moveTo>
                    <a:pt x="254735" y="0"/>
                  </a:moveTo>
                  <a:lnTo>
                    <a:pt x="352102" y="0"/>
                  </a:lnTo>
                  <a:lnTo>
                    <a:pt x="363852" y="70976"/>
                  </a:lnTo>
                  <a:cubicBezTo>
                    <a:pt x="385232" y="76555"/>
                    <a:pt x="405746" y="85018"/>
                    <a:pt x="424911" y="96174"/>
                  </a:cubicBezTo>
                  <a:lnTo>
                    <a:pt x="483659" y="54435"/>
                  </a:lnTo>
                  <a:lnTo>
                    <a:pt x="552423" y="123103"/>
                  </a:lnTo>
                  <a:lnTo>
                    <a:pt x="510529" y="181672"/>
                  </a:lnTo>
                  <a:cubicBezTo>
                    <a:pt x="521797" y="200907"/>
                    <a:pt x="530272" y="221200"/>
                    <a:pt x="535858" y="242550"/>
                  </a:cubicBezTo>
                  <a:lnTo>
                    <a:pt x="606933" y="254380"/>
                  </a:lnTo>
                  <a:lnTo>
                    <a:pt x="606933" y="351515"/>
                  </a:lnTo>
                  <a:lnTo>
                    <a:pt x="535858" y="363345"/>
                  </a:lnTo>
                  <a:cubicBezTo>
                    <a:pt x="530272" y="384695"/>
                    <a:pt x="521797" y="405180"/>
                    <a:pt x="510529" y="424319"/>
                  </a:cubicBezTo>
                  <a:lnTo>
                    <a:pt x="552423" y="482985"/>
                  </a:lnTo>
                  <a:lnTo>
                    <a:pt x="483659" y="551653"/>
                  </a:lnTo>
                  <a:lnTo>
                    <a:pt x="424911" y="509721"/>
                  </a:lnTo>
                  <a:cubicBezTo>
                    <a:pt x="405746" y="521070"/>
                    <a:pt x="385232" y="529533"/>
                    <a:pt x="363852" y="535111"/>
                  </a:cubicBezTo>
                  <a:lnTo>
                    <a:pt x="352102" y="606087"/>
                  </a:lnTo>
                  <a:lnTo>
                    <a:pt x="254735" y="606087"/>
                  </a:lnTo>
                  <a:lnTo>
                    <a:pt x="242985" y="535111"/>
                  </a:lnTo>
                  <a:cubicBezTo>
                    <a:pt x="221605" y="529533"/>
                    <a:pt x="201187" y="521070"/>
                    <a:pt x="181926" y="509721"/>
                  </a:cubicBezTo>
                  <a:lnTo>
                    <a:pt x="123274" y="551653"/>
                  </a:lnTo>
                  <a:lnTo>
                    <a:pt x="54510" y="482985"/>
                  </a:lnTo>
                  <a:lnTo>
                    <a:pt x="96308" y="424319"/>
                  </a:lnTo>
                  <a:cubicBezTo>
                    <a:pt x="85136" y="405180"/>
                    <a:pt x="76661" y="384695"/>
                    <a:pt x="71075" y="363345"/>
                  </a:cubicBezTo>
                  <a:lnTo>
                    <a:pt x="0" y="351515"/>
                  </a:lnTo>
                  <a:lnTo>
                    <a:pt x="0" y="254380"/>
                  </a:lnTo>
                  <a:lnTo>
                    <a:pt x="71075" y="242550"/>
                  </a:lnTo>
                  <a:cubicBezTo>
                    <a:pt x="76661" y="221200"/>
                    <a:pt x="85136" y="200907"/>
                    <a:pt x="96308" y="181672"/>
                  </a:cubicBezTo>
                  <a:lnTo>
                    <a:pt x="54510" y="123103"/>
                  </a:lnTo>
                  <a:lnTo>
                    <a:pt x="123274" y="54435"/>
                  </a:lnTo>
                  <a:lnTo>
                    <a:pt x="181926" y="96174"/>
                  </a:lnTo>
                  <a:cubicBezTo>
                    <a:pt x="201187" y="85018"/>
                    <a:pt x="221605" y="76555"/>
                    <a:pt x="242985" y="7097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C28B8EE5-F79D-4D4D-879A-C9410BE32B96}"/>
              </a:ext>
            </a:extLst>
          </p:cNvPr>
          <p:cNvSpPr txBox="1"/>
          <p:nvPr/>
        </p:nvSpPr>
        <p:spPr>
          <a:xfrm>
            <a:off x="1711658" y="4731412"/>
            <a:ext cx="247431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170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ADD THE TITEL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107B2E6-4DD5-4917-886A-8C10F69C748C}"/>
              </a:ext>
            </a:extLst>
          </p:cNvPr>
          <p:cNvSpPr/>
          <p:nvPr/>
        </p:nvSpPr>
        <p:spPr>
          <a:xfrm>
            <a:off x="1586790" y="5119013"/>
            <a:ext cx="2850471" cy="629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are all too young, a lot of things don't yet know.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E1EEF88-6A83-497E-B4D9-05967B05C82C}"/>
              </a:ext>
            </a:extLst>
          </p:cNvPr>
          <p:cNvSpPr txBox="1"/>
          <p:nvPr/>
        </p:nvSpPr>
        <p:spPr>
          <a:xfrm>
            <a:off x="5024683" y="1634407"/>
            <a:ext cx="247431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170">
              <a:lnSpc>
                <a:spcPts val="22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THE TITEL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D73342D-E4E1-4A31-8BC4-DB02E84BD26D}"/>
              </a:ext>
            </a:extLst>
          </p:cNvPr>
          <p:cNvSpPr/>
          <p:nvPr/>
        </p:nvSpPr>
        <p:spPr>
          <a:xfrm>
            <a:off x="5024683" y="1996164"/>
            <a:ext cx="2474314" cy="62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are all too young, a lot of things don't yet know.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305A240-3483-4634-BC56-03728F2FD862}"/>
              </a:ext>
            </a:extLst>
          </p:cNvPr>
          <p:cNvSpPr txBox="1"/>
          <p:nvPr/>
        </p:nvSpPr>
        <p:spPr>
          <a:xfrm>
            <a:off x="8441750" y="4535111"/>
            <a:ext cx="247431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170">
              <a:lnSpc>
                <a:spcPts val="22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THE TITEL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F701B27-02E1-47E0-8AE0-B57BEA336D89}"/>
              </a:ext>
            </a:extLst>
          </p:cNvPr>
          <p:cNvSpPr/>
          <p:nvPr/>
        </p:nvSpPr>
        <p:spPr>
          <a:xfrm>
            <a:off x="8441750" y="4896868"/>
            <a:ext cx="2474314" cy="62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are all too young, a lot of things don't yet know.</a:t>
            </a:r>
          </a:p>
        </p:txBody>
      </p:sp>
    </p:spTree>
    <p:extLst>
      <p:ext uri="{BB962C8B-B14F-4D97-AF65-F5344CB8AC3E}">
        <p14:creationId xmlns:p14="http://schemas.microsoft.com/office/powerpoint/2010/main" val="4525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443B0A48-4A90-4449-B0F5-EAA5E99F41D1}"/>
              </a:ext>
            </a:extLst>
          </p:cNvPr>
          <p:cNvSpPr/>
          <p:nvPr/>
        </p:nvSpPr>
        <p:spPr>
          <a:xfrm>
            <a:off x="1143001" y="2188545"/>
            <a:ext cx="4296380" cy="3538501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58E04E5-C909-4A30-AB28-FC3C5DDC4A05}"/>
              </a:ext>
            </a:extLst>
          </p:cNvPr>
          <p:cNvGrpSpPr/>
          <p:nvPr/>
        </p:nvGrpSpPr>
        <p:grpSpPr>
          <a:xfrm>
            <a:off x="5798296" y="2188545"/>
            <a:ext cx="5119914" cy="1552341"/>
            <a:chOff x="4747918" y="1505225"/>
            <a:chExt cx="3839935" cy="1164256"/>
          </a:xfrm>
        </p:grpSpPr>
        <p:sp>
          <p:nvSpPr>
            <p:cNvPr id="33" name="圆角矩形 1">
              <a:extLst>
                <a:ext uri="{FF2B5EF4-FFF2-40B4-BE49-F238E27FC236}">
                  <a16:creationId xmlns:a16="http://schemas.microsoft.com/office/drawing/2014/main" id="{CF555C88-2E41-4E48-8423-26097B36DDAD}"/>
                </a:ext>
              </a:extLst>
            </p:cNvPr>
            <p:cNvSpPr/>
            <p:nvPr/>
          </p:nvSpPr>
          <p:spPr>
            <a:xfrm>
              <a:off x="4747918" y="1505225"/>
              <a:ext cx="155242" cy="1164256"/>
            </a:xfrm>
            <a:prstGeom prst="roundRect">
              <a:avLst>
                <a:gd name="adj" fmla="val 0"/>
              </a:avLst>
            </a:prstGeom>
            <a:gradFill>
              <a:gsLst>
                <a:gs pos="100000">
                  <a:srgbClr val="F46CFB"/>
                </a:gs>
                <a:gs pos="0">
                  <a:srgbClr val="FFBA3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圆角矩形 2">
              <a:extLst>
                <a:ext uri="{FF2B5EF4-FFF2-40B4-BE49-F238E27FC236}">
                  <a16:creationId xmlns:a16="http://schemas.microsoft.com/office/drawing/2014/main" id="{79D038AD-7E1F-4FA4-8134-9F6404AFE72F}"/>
                </a:ext>
              </a:extLst>
            </p:cNvPr>
            <p:cNvSpPr/>
            <p:nvPr/>
          </p:nvSpPr>
          <p:spPr>
            <a:xfrm>
              <a:off x="4860466" y="1505225"/>
              <a:ext cx="3727387" cy="11642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9796722C-915D-4AE4-9F80-4E2B9401BA0A}"/>
                </a:ext>
              </a:extLst>
            </p:cNvPr>
            <p:cNvSpPr/>
            <p:nvPr/>
          </p:nvSpPr>
          <p:spPr>
            <a:xfrm>
              <a:off x="5676682" y="2027107"/>
              <a:ext cx="2483966" cy="426353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 algn="just" defTabSz="1219170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We are all too young, a lot of things don't yet know, don't put the wrong loves.</a:t>
              </a:r>
            </a:p>
          </p:txBody>
        </p:sp>
        <p:sp>
          <p:nvSpPr>
            <p:cNvPr id="36" name="任意多边形 69">
              <a:extLst>
                <a:ext uri="{FF2B5EF4-FFF2-40B4-BE49-F238E27FC236}">
                  <a16:creationId xmlns:a16="http://schemas.microsoft.com/office/drawing/2014/main" id="{3E5F6AD4-3E1E-46A3-8822-E5D5122E6252}"/>
                </a:ext>
              </a:extLst>
            </p:cNvPr>
            <p:cNvSpPr/>
            <p:nvPr/>
          </p:nvSpPr>
          <p:spPr>
            <a:xfrm>
              <a:off x="5039234" y="1858012"/>
              <a:ext cx="458680" cy="458681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CB313A5-3434-4A2D-8ECF-501C60D2F42D}"/>
                </a:ext>
              </a:extLst>
            </p:cNvPr>
            <p:cNvSpPr/>
            <p:nvPr/>
          </p:nvSpPr>
          <p:spPr>
            <a:xfrm>
              <a:off x="5633987" y="1773193"/>
              <a:ext cx="2483966" cy="253915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just" defTabSz="914377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33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THE TITEL</a:t>
              </a:r>
              <a:endParaRPr lang="zh-CN" altLang="en-US" sz="2133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073C224-FC47-4FA7-BE60-0146C6F0B088}"/>
              </a:ext>
            </a:extLst>
          </p:cNvPr>
          <p:cNvGrpSpPr/>
          <p:nvPr/>
        </p:nvGrpSpPr>
        <p:grpSpPr>
          <a:xfrm>
            <a:off x="5798294" y="4171168"/>
            <a:ext cx="5119914" cy="1552341"/>
            <a:chOff x="4747917" y="2838654"/>
            <a:chExt cx="3839936" cy="1164256"/>
          </a:xfrm>
        </p:grpSpPr>
        <p:sp>
          <p:nvSpPr>
            <p:cNvPr id="39" name="圆角矩形 4">
              <a:extLst>
                <a:ext uri="{FF2B5EF4-FFF2-40B4-BE49-F238E27FC236}">
                  <a16:creationId xmlns:a16="http://schemas.microsoft.com/office/drawing/2014/main" id="{EDAF8363-4335-4AC5-A93D-DD0DD2697B87}"/>
                </a:ext>
              </a:extLst>
            </p:cNvPr>
            <p:cNvSpPr/>
            <p:nvPr/>
          </p:nvSpPr>
          <p:spPr>
            <a:xfrm>
              <a:off x="4747917" y="2838654"/>
              <a:ext cx="155242" cy="1164256"/>
            </a:xfrm>
            <a:prstGeom prst="roundRect">
              <a:avLst>
                <a:gd name="adj" fmla="val 0"/>
              </a:avLst>
            </a:prstGeom>
            <a:gradFill>
              <a:gsLst>
                <a:gs pos="100000">
                  <a:srgbClr val="F46CFB"/>
                </a:gs>
                <a:gs pos="0">
                  <a:srgbClr val="61D3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圆角矩形 5">
              <a:extLst>
                <a:ext uri="{FF2B5EF4-FFF2-40B4-BE49-F238E27FC236}">
                  <a16:creationId xmlns:a16="http://schemas.microsoft.com/office/drawing/2014/main" id="{11C7BF8B-2B2F-4465-91BC-91220D84F224}"/>
                </a:ext>
              </a:extLst>
            </p:cNvPr>
            <p:cNvSpPr/>
            <p:nvPr/>
          </p:nvSpPr>
          <p:spPr>
            <a:xfrm>
              <a:off x="4860465" y="2838654"/>
              <a:ext cx="3727388" cy="11642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A5D32BC9-AA37-41DD-9586-35FDF556AC4B}"/>
                </a:ext>
              </a:extLst>
            </p:cNvPr>
            <p:cNvSpPr/>
            <p:nvPr/>
          </p:nvSpPr>
          <p:spPr>
            <a:xfrm>
              <a:off x="5676682" y="3360533"/>
              <a:ext cx="2483966" cy="426353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 algn="just" defTabSz="1219170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We are all too young, a lot of things don't yet know, don't put the wrong loves.</a:t>
              </a:r>
            </a:p>
          </p:txBody>
        </p:sp>
        <p:sp>
          <p:nvSpPr>
            <p:cNvPr id="42" name="任意多边形 71">
              <a:extLst>
                <a:ext uri="{FF2B5EF4-FFF2-40B4-BE49-F238E27FC236}">
                  <a16:creationId xmlns:a16="http://schemas.microsoft.com/office/drawing/2014/main" id="{CFB7DAE8-24F2-451C-B84C-073A553EF5EC}"/>
                </a:ext>
              </a:extLst>
            </p:cNvPr>
            <p:cNvSpPr/>
            <p:nvPr/>
          </p:nvSpPr>
          <p:spPr>
            <a:xfrm>
              <a:off x="5039234" y="3194213"/>
              <a:ext cx="458680" cy="458681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C90433E6-802A-4551-831A-63CE52A8F318}"/>
                </a:ext>
              </a:extLst>
            </p:cNvPr>
            <p:cNvSpPr/>
            <p:nvPr/>
          </p:nvSpPr>
          <p:spPr>
            <a:xfrm>
              <a:off x="5676682" y="3097337"/>
              <a:ext cx="2483966" cy="253915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just" defTabSz="914377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33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THE TITEL</a:t>
              </a:r>
              <a:endParaRPr lang="zh-CN" altLang="en-US" sz="2133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60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3FE64B8-37C0-4FE2-A282-B8943E714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4E116094-934F-4CB1-9EE6-3E64C75DA918}"/>
              </a:ext>
            </a:extLst>
          </p:cNvPr>
          <p:cNvSpPr txBox="1"/>
          <p:nvPr/>
        </p:nvSpPr>
        <p:spPr>
          <a:xfrm>
            <a:off x="5553052" y="2628100"/>
            <a:ext cx="1541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4954D075-9ABF-4DCA-813E-9958C4B0B746}"/>
              </a:ext>
            </a:extLst>
          </p:cNvPr>
          <p:cNvSpPr txBox="1"/>
          <p:nvPr/>
        </p:nvSpPr>
        <p:spPr>
          <a:xfrm>
            <a:off x="6916060" y="2640881"/>
            <a:ext cx="1688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FOUR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238A7EC7-EF40-4554-9EE0-FAEE674F3602}"/>
              </a:ext>
            </a:extLst>
          </p:cNvPr>
          <p:cNvSpPr/>
          <p:nvPr/>
        </p:nvSpPr>
        <p:spPr>
          <a:xfrm>
            <a:off x="5579567" y="3383168"/>
            <a:ext cx="519003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TITEL</a:t>
            </a:r>
            <a:endParaRPr kumimoji="1"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356E7DDA-C0A0-47BA-B7DC-C3462569F1AA}"/>
              </a:ext>
            </a:extLst>
          </p:cNvPr>
          <p:cNvSpPr/>
          <p:nvPr/>
        </p:nvSpPr>
        <p:spPr>
          <a:xfrm>
            <a:off x="5681167" y="4261347"/>
            <a:ext cx="582866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EA35E05B-C6C5-4A37-AFBE-4EAC8ABA2133}"/>
              </a:ext>
            </a:extLst>
          </p:cNvPr>
          <p:cNvSpPr txBox="1"/>
          <p:nvPr/>
        </p:nvSpPr>
        <p:spPr>
          <a:xfrm>
            <a:off x="4148871" y="3308166"/>
            <a:ext cx="954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F861D7E5-55BE-4E3D-ADB3-BCA31ABE9876}"/>
              </a:ext>
            </a:extLst>
          </p:cNvPr>
          <p:cNvCxnSpPr>
            <a:cxnSpLocks/>
          </p:cNvCxnSpPr>
          <p:nvPr/>
        </p:nvCxnSpPr>
        <p:spPr>
          <a:xfrm>
            <a:off x="5470925" y="2824660"/>
            <a:ext cx="0" cy="213886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图形 91">
            <a:extLst>
              <a:ext uri="{FF2B5EF4-FFF2-40B4-BE49-F238E27FC236}">
                <a16:creationId xmlns:a16="http://schemas.microsoft.com/office/drawing/2014/main" id="{1EC62697-868C-486E-AE6A-CAEF27A7D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6737" y="2616014"/>
            <a:ext cx="999753" cy="14399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1D50B16-1213-47B8-9C67-CB605C81AC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5684" y="-1441434"/>
            <a:ext cx="7761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sp>
        <p:nvSpPr>
          <p:cNvPr id="6" name="同心圆 58">
            <a:extLst>
              <a:ext uri="{FF2B5EF4-FFF2-40B4-BE49-F238E27FC236}">
                <a16:creationId xmlns:a16="http://schemas.microsoft.com/office/drawing/2014/main" id="{1E2801C5-A7AD-4582-8A3C-AC45F863DCE8}"/>
              </a:ext>
            </a:extLst>
          </p:cNvPr>
          <p:cNvSpPr/>
          <p:nvPr/>
        </p:nvSpPr>
        <p:spPr>
          <a:xfrm>
            <a:off x="6098993" y="4160966"/>
            <a:ext cx="1676406" cy="1676404"/>
          </a:xfrm>
          <a:prstGeom prst="donut">
            <a:avLst>
              <a:gd name="adj" fmla="val 13631"/>
            </a:avLst>
          </a:prstGeom>
          <a:gradFill>
            <a:gsLst>
              <a:gs pos="100000">
                <a:srgbClr val="F46CFB"/>
              </a:gs>
              <a:gs pos="0">
                <a:srgbClr val="61D3F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4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同心圆 64">
            <a:extLst>
              <a:ext uri="{FF2B5EF4-FFF2-40B4-BE49-F238E27FC236}">
                <a16:creationId xmlns:a16="http://schemas.microsoft.com/office/drawing/2014/main" id="{FD288F60-3711-418E-B6D4-0E374847C11A}"/>
              </a:ext>
            </a:extLst>
          </p:cNvPr>
          <p:cNvSpPr/>
          <p:nvPr/>
        </p:nvSpPr>
        <p:spPr>
          <a:xfrm>
            <a:off x="4421434" y="4160966"/>
            <a:ext cx="1676406" cy="1676404"/>
          </a:xfrm>
          <a:prstGeom prst="donut">
            <a:avLst>
              <a:gd name="adj" fmla="val 6887"/>
            </a:avLst>
          </a:prstGeom>
          <a:gradFill>
            <a:gsLst>
              <a:gs pos="100000">
                <a:srgbClr val="F46CFB"/>
              </a:gs>
              <a:gs pos="0">
                <a:srgbClr val="61D3F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4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同心圆 65">
            <a:extLst>
              <a:ext uri="{FF2B5EF4-FFF2-40B4-BE49-F238E27FC236}">
                <a16:creationId xmlns:a16="http://schemas.microsoft.com/office/drawing/2014/main" id="{D737D55B-D546-48AD-A9C4-F2138881F1D2}"/>
              </a:ext>
            </a:extLst>
          </p:cNvPr>
          <p:cNvSpPr/>
          <p:nvPr/>
        </p:nvSpPr>
        <p:spPr>
          <a:xfrm>
            <a:off x="4421434" y="2484763"/>
            <a:ext cx="1676406" cy="1676404"/>
          </a:xfrm>
          <a:prstGeom prst="donut">
            <a:avLst>
              <a:gd name="adj" fmla="val 14324"/>
            </a:avLst>
          </a:prstGeom>
          <a:gradFill>
            <a:gsLst>
              <a:gs pos="100000">
                <a:srgbClr val="F46CFB"/>
              </a:gs>
              <a:gs pos="0">
                <a:srgbClr val="61D3F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4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同心圆 66">
            <a:extLst>
              <a:ext uri="{FF2B5EF4-FFF2-40B4-BE49-F238E27FC236}">
                <a16:creationId xmlns:a16="http://schemas.microsoft.com/office/drawing/2014/main" id="{57918944-5E04-4E2C-9983-24948181E048}"/>
              </a:ext>
            </a:extLst>
          </p:cNvPr>
          <p:cNvSpPr/>
          <p:nvPr/>
        </p:nvSpPr>
        <p:spPr>
          <a:xfrm>
            <a:off x="6098993" y="2484763"/>
            <a:ext cx="1676406" cy="1676404"/>
          </a:xfrm>
          <a:prstGeom prst="donut">
            <a:avLst>
              <a:gd name="adj" fmla="val 7333"/>
            </a:avLst>
          </a:prstGeom>
          <a:gradFill>
            <a:gsLst>
              <a:gs pos="100000">
                <a:srgbClr val="F46CFB"/>
              </a:gs>
              <a:gs pos="0">
                <a:srgbClr val="61D3F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4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0276B71-03C0-4128-A477-8A2CDA5E870B}"/>
              </a:ext>
            </a:extLst>
          </p:cNvPr>
          <p:cNvCxnSpPr/>
          <p:nvPr/>
        </p:nvCxnSpPr>
        <p:spPr>
          <a:xfrm flipH="1">
            <a:off x="1206923" y="3322965"/>
            <a:ext cx="3240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>
            <a:extLst>
              <a:ext uri="{FF2B5EF4-FFF2-40B4-BE49-F238E27FC236}">
                <a16:creationId xmlns:a16="http://schemas.microsoft.com/office/drawing/2014/main" id="{1755C8B9-467E-4F3C-ADAF-1A44110B1644}"/>
              </a:ext>
            </a:extLst>
          </p:cNvPr>
          <p:cNvSpPr txBox="1"/>
          <p:nvPr/>
        </p:nvSpPr>
        <p:spPr>
          <a:xfrm>
            <a:off x="1640631" y="2493606"/>
            <a:ext cx="2570750" cy="60638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 algn="r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Life is not waiting for the storm in the past, but learning to dance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BA532C7-8A0C-4A40-B579-D73952B8299C}"/>
              </a:ext>
            </a:extLst>
          </p:cNvPr>
          <p:cNvCxnSpPr/>
          <p:nvPr/>
        </p:nvCxnSpPr>
        <p:spPr>
          <a:xfrm flipH="1">
            <a:off x="7775399" y="3322965"/>
            <a:ext cx="3240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2">
            <a:extLst>
              <a:ext uri="{FF2B5EF4-FFF2-40B4-BE49-F238E27FC236}">
                <a16:creationId xmlns:a16="http://schemas.microsoft.com/office/drawing/2014/main" id="{512ABAAF-831C-4437-99D2-6E422108C425}"/>
              </a:ext>
            </a:extLst>
          </p:cNvPr>
          <p:cNvSpPr txBox="1"/>
          <p:nvPr/>
        </p:nvSpPr>
        <p:spPr>
          <a:xfrm>
            <a:off x="8026403" y="2523709"/>
            <a:ext cx="2571895" cy="60638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Life is not waiting for the storm in the past, but learning to dance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6C67028-ADFA-4679-A9C6-E53032AEE10D}"/>
              </a:ext>
            </a:extLst>
          </p:cNvPr>
          <p:cNvCxnSpPr/>
          <p:nvPr/>
        </p:nvCxnSpPr>
        <p:spPr>
          <a:xfrm flipH="1">
            <a:off x="1206923" y="4999168"/>
            <a:ext cx="3240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>
            <a:extLst>
              <a:ext uri="{FF2B5EF4-FFF2-40B4-BE49-F238E27FC236}">
                <a16:creationId xmlns:a16="http://schemas.microsoft.com/office/drawing/2014/main" id="{BD106B3D-807F-4AE2-9F3A-2405DEAD1704}"/>
              </a:ext>
            </a:extLst>
          </p:cNvPr>
          <p:cNvSpPr txBox="1"/>
          <p:nvPr/>
        </p:nvSpPr>
        <p:spPr>
          <a:xfrm>
            <a:off x="1572493" y="5115078"/>
            <a:ext cx="2570750" cy="60638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 algn="r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Life is not waiting for the storm in the past, but learning to dance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8CE81FA-FBE6-478B-AD28-F9A2AC8BADBB}"/>
              </a:ext>
            </a:extLst>
          </p:cNvPr>
          <p:cNvCxnSpPr/>
          <p:nvPr/>
        </p:nvCxnSpPr>
        <p:spPr>
          <a:xfrm flipH="1">
            <a:off x="7775399" y="4999168"/>
            <a:ext cx="3240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1">
            <a:extLst>
              <a:ext uri="{FF2B5EF4-FFF2-40B4-BE49-F238E27FC236}">
                <a16:creationId xmlns:a16="http://schemas.microsoft.com/office/drawing/2014/main" id="{7A5CD2F4-63E6-4D94-A71F-278CBCF07ED9}"/>
              </a:ext>
            </a:extLst>
          </p:cNvPr>
          <p:cNvSpPr txBox="1"/>
          <p:nvPr/>
        </p:nvSpPr>
        <p:spPr>
          <a:xfrm>
            <a:off x="8026402" y="5115078"/>
            <a:ext cx="2571895" cy="60638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Life is not waiting for the storm in the past, but learning to dance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C4E7C327-A527-4A18-BFC3-C4AD2F906318}"/>
              </a:ext>
            </a:extLst>
          </p:cNvPr>
          <p:cNvSpPr txBox="1"/>
          <p:nvPr/>
        </p:nvSpPr>
        <p:spPr>
          <a:xfrm>
            <a:off x="6591078" y="3080633"/>
            <a:ext cx="6922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W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38">
            <a:extLst>
              <a:ext uri="{FF2B5EF4-FFF2-40B4-BE49-F238E27FC236}">
                <a16:creationId xmlns:a16="http://schemas.microsoft.com/office/drawing/2014/main" id="{E5493101-FBEA-4A13-B692-CDC5CF0095C2}"/>
              </a:ext>
            </a:extLst>
          </p:cNvPr>
          <p:cNvSpPr txBox="1"/>
          <p:nvPr/>
        </p:nvSpPr>
        <p:spPr>
          <a:xfrm>
            <a:off x="4913519" y="3080633"/>
            <a:ext cx="6922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37">
            <a:extLst>
              <a:ext uri="{FF2B5EF4-FFF2-40B4-BE49-F238E27FC236}">
                <a16:creationId xmlns:a16="http://schemas.microsoft.com/office/drawing/2014/main" id="{B6F0F8B2-D7C9-412D-8E05-F2C0567936E8}"/>
              </a:ext>
            </a:extLst>
          </p:cNvPr>
          <p:cNvSpPr txBox="1"/>
          <p:nvPr/>
        </p:nvSpPr>
        <p:spPr>
          <a:xfrm>
            <a:off x="4913519" y="4756836"/>
            <a:ext cx="6922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39">
            <a:extLst>
              <a:ext uri="{FF2B5EF4-FFF2-40B4-BE49-F238E27FC236}">
                <a16:creationId xmlns:a16="http://schemas.microsoft.com/office/drawing/2014/main" id="{767D5BD7-EAD1-4B65-AC64-DFDAC476ED71}"/>
              </a:ext>
            </a:extLst>
          </p:cNvPr>
          <p:cNvSpPr txBox="1"/>
          <p:nvPr/>
        </p:nvSpPr>
        <p:spPr>
          <a:xfrm>
            <a:off x="6591078" y="4756836"/>
            <a:ext cx="6922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O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0F3758B7-739A-4D5E-A292-E7504527308C}"/>
              </a:ext>
            </a:extLst>
          </p:cNvPr>
          <p:cNvSpPr txBox="1"/>
          <p:nvPr/>
        </p:nvSpPr>
        <p:spPr>
          <a:xfrm>
            <a:off x="1200995" y="3345805"/>
            <a:ext cx="3758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653515-805D-40D9-AF6B-9A8A41A8CA8C}"/>
              </a:ext>
            </a:extLst>
          </p:cNvPr>
          <p:cNvSpPr txBox="1"/>
          <p:nvPr/>
        </p:nvSpPr>
        <p:spPr>
          <a:xfrm>
            <a:off x="1200995" y="4422996"/>
            <a:ext cx="3758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23">
            <a:extLst>
              <a:ext uri="{FF2B5EF4-FFF2-40B4-BE49-F238E27FC236}">
                <a16:creationId xmlns:a16="http://schemas.microsoft.com/office/drawing/2014/main" id="{373B1E88-C718-4C11-98FB-D1B6C64BD35A}"/>
              </a:ext>
            </a:extLst>
          </p:cNvPr>
          <p:cNvSpPr txBox="1"/>
          <p:nvPr/>
        </p:nvSpPr>
        <p:spPr>
          <a:xfrm>
            <a:off x="10566668" y="3345805"/>
            <a:ext cx="3758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FE088F22-B7D6-4E8E-8C5D-0E0CB0AE7830}"/>
              </a:ext>
            </a:extLst>
          </p:cNvPr>
          <p:cNvSpPr txBox="1"/>
          <p:nvPr/>
        </p:nvSpPr>
        <p:spPr>
          <a:xfrm>
            <a:off x="10566668" y="4422996"/>
            <a:ext cx="3758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0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4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95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 animBg="1"/>
      <p:bldP spid="12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D50BDCC-2B74-4B5A-AB0E-258DEA0AF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4780B93-C694-4B5F-AD6F-B75AA33CBE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5684" y="-1441434"/>
            <a:ext cx="7761715" cy="685800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93C4C21-3473-4896-BCF1-AF8C000E33DC}"/>
              </a:ext>
            </a:extLst>
          </p:cNvPr>
          <p:cNvCxnSpPr/>
          <p:nvPr/>
        </p:nvCxnSpPr>
        <p:spPr>
          <a:xfrm>
            <a:off x="5077225" y="2001229"/>
            <a:ext cx="0" cy="395896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3">
            <a:extLst>
              <a:ext uri="{FF2B5EF4-FFF2-40B4-BE49-F238E27FC236}">
                <a16:creationId xmlns:a16="http://schemas.microsoft.com/office/drawing/2014/main" id="{5A6EF41A-4B10-411B-939C-D3F085737991}"/>
              </a:ext>
            </a:extLst>
          </p:cNvPr>
          <p:cNvSpPr txBox="1"/>
          <p:nvPr/>
        </p:nvSpPr>
        <p:spPr>
          <a:xfrm rot="5400000">
            <a:off x="2024287" y="3487801"/>
            <a:ext cx="3570180" cy="830983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pPr algn="ctr"/>
            <a:r>
              <a:rPr lang="en-US" altLang="zh-CN" sz="48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48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8">
            <a:extLst>
              <a:ext uri="{FF2B5EF4-FFF2-40B4-BE49-F238E27FC236}">
                <a16:creationId xmlns:a16="http://schemas.microsoft.com/office/drawing/2014/main" id="{04CCA3B7-B883-47F6-8828-D935DE568278}"/>
              </a:ext>
            </a:extLst>
          </p:cNvPr>
          <p:cNvSpPr txBox="1"/>
          <p:nvPr/>
        </p:nvSpPr>
        <p:spPr>
          <a:xfrm>
            <a:off x="6523440" y="1879746"/>
            <a:ext cx="4283632" cy="642597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14">
              <a:defRPr/>
            </a:pPr>
            <a:r>
              <a:rPr kumimoji="1"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THE TITEL</a:t>
            </a:r>
            <a:endParaRPr kumimoji="1"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32ABEF4C-8F20-4277-BE3C-E7F533969754}"/>
              </a:ext>
            </a:extLst>
          </p:cNvPr>
          <p:cNvSpPr txBox="1"/>
          <p:nvPr/>
        </p:nvSpPr>
        <p:spPr>
          <a:xfrm>
            <a:off x="6523440" y="2940204"/>
            <a:ext cx="4283632" cy="642597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14">
              <a:defRPr/>
            </a:pPr>
            <a:r>
              <a:rPr kumimoji="1"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THE TITEL</a:t>
            </a:r>
          </a:p>
        </p:txBody>
      </p:sp>
      <p:sp>
        <p:nvSpPr>
          <p:cNvPr id="16" name="文本框 8">
            <a:extLst>
              <a:ext uri="{FF2B5EF4-FFF2-40B4-BE49-F238E27FC236}">
                <a16:creationId xmlns:a16="http://schemas.microsoft.com/office/drawing/2014/main" id="{575C6E48-534D-495F-A3E8-330D7BC20174}"/>
              </a:ext>
            </a:extLst>
          </p:cNvPr>
          <p:cNvSpPr txBox="1"/>
          <p:nvPr/>
        </p:nvSpPr>
        <p:spPr>
          <a:xfrm>
            <a:off x="6523440" y="4000662"/>
            <a:ext cx="4283632" cy="642597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14">
              <a:defRPr/>
            </a:pPr>
            <a:r>
              <a:rPr kumimoji="1"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THE TITEL</a:t>
            </a:r>
          </a:p>
        </p:txBody>
      </p:sp>
      <p:sp>
        <p:nvSpPr>
          <p:cNvPr id="17" name="文本框 8">
            <a:extLst>
              <a:ext uri="{FF2B5EF4-FFF2-40B4-BE49-F238E27FC236}">
                <a16:creationId xmlns:a16="http://schemas.microsoft.com/office/drawing/2014/main" id="{D79D1665-B716-4908-BFC5-54F553E21587}"/>
              </a:ext>
            </a:extLst>
          </p:cNvPr>
          <p:cNvSpPr txBox="1"/>
          <p:nvPr/>
        </p:nvSpPr>
        <p:spPr>
          <a:xfrm>
            <a:off x="6523440" y="5061119"/>
            <a:ext cx="4283632" cy="642597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14">
              <a:defRPr/>
            </a:pPr>
            <a:r>
              <a:rPr kumimoji="1"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THE TITEL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C0692E9-AE3E-48DA-800E-ACB40399DDEF}"/>
              </a:ext>
            </a:extLst>
          </p:cNvPr>
          <p:cNvGrpSpPr/>
          <p:nvPr/>
        </p:nvGrpSpPr>
        <p:grpSpPr>
          <a:xfrm>
            <a:off x="5729846" y="1916533"/>
            <a:ext cx="634155" cy="632999"/>
            <a:chOff x="5729846" y="1916533"/>
            <a:chExt cx="634155" cy="63299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3DA031D-4C7A-4291-AB2E-134FAC1D8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1677" y="1928334"/>
              <a:ext cx="612324" cy="621198"/>
            </a:xfrm>
            <a:prstGeom prst="rect">
              <a:avLst/>
            </a:prstGeom>
          </p:spPr>
        </p:pic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A7B5313-392C-4405-AC21-632EA4BA4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9846" y="1916533"/>
              <a:ext cx="612324" cy="611841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99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sz="2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026B7499-6402-49FA-85F3-3001047403C5}"/>
              </a:ext>
            </a:extLst>
          </p:cNvPr>
          <p:cNvGrpSpPr/>
          <p:nvPr/>
        </p:nvGrpSpPr>
        <p:grpSpPr>
          <a:xfrm>
            <a:off x="5751677" y="4088830"/>
            <a:ext cx="612324" cy="625103"/>
            <a:chOff x="5751677" y="4088830"/>
            <a:chExt cx="612324" cy="62510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0B2C7F0-8FDA-4E03-808B-40FC64D43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1677" y="4092735"/>
              <a:ext cx="612324" cy="621198"/>
            </a:xfrm>
            <a:prstGeom prst="rect">
              <a:avLst/>
            </a:prstGeom>
          </p:spPr>
        </p:pic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2C83B30-B877-4BED-9CFB-E3E0D6F8D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1677" y="4088830"/>
              <a:ext cx="612324" cy="611841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99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2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BE5E1BD-B800-4E31-942D-6FD6A501F238}"/>
              </a:ext>
            </a:extLst>
          </p:cNvPr>
          <p:cNvGrpSpPr/>
          <p:nvPr/>
        </p:nvGrpSpPr>
        <p:grpSpPr>
          <a:xfrm>
            <a:off x="5751677" y="5160465"/>
            <a:ext cx="619068" cy="638364"/>
            <a:chOff x="5751677" y="5160465"/>
            <a:chExt cx="619068" cy="63836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E698EB0-7D5E-4559-9FFE-5E2935B37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8421" y="5177631"/>
              <a:ext cx="612324" cy="621198"/>
            </a:xfrm>
            <a:prstGeom prst="rect">
              <a:avLst/>
            </a:prstGeom>
          </p:spPr>
        </p:pic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8462D22-0AA9-4904-9ACD-C07DA9AF2F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1677" y="5160465"/>
              <a:ext cx="612324" cy="611841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99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  <a:endParaRPr lang="zh-CN" altLang="en-US" sz="2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ADE7546-8CD8-4DDE-B825-C8BB67F87572}"/>
              </a:ext>
            </a:extLst>
          </p:cNvPr>
          <p:cNvGrpSpPr/>
          <p:nvPr/>
        </p:nvGrpSpPr>
        <p:grpSpPr>
          <a:xfrm>
            <a:off x="5751677" y="2980351"/>
            <a:ext cx="619068" cy="664318"/>
            <a:chOff x="5751677" y="2980351"/>
            <a:chExt cx="619068" cy="66431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D06DCA8-4CE5-4C54-B6A3-1B314F0C3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8421" y="3023471"/>
              <a:ext cx="612324" cy="621198"/>
            </a:xfrm>
            <a:prstGeom prst="rect">
              <a:avLst/>
            </a:prstGeom>
          </p:spPr>
        </p:pic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5A0BFA5-1264-4BB0-BE65-ACD4BCF69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1677" y="2980351"/>
              <a:ext cx="612324" cy="611841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99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2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1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9302128D-50AF-4EC6-9F5A-94D174EFD041}"/>
              </a:ext>
            </a:extLst>
          </p:cNvPr>
          <p:cNvGrpSpPr/>
          <p:nvPr/>
        </p:nvGrpSpPr>
        <p:grpSpPr>
          <a:xfrm>
            <a:off x="697406" y="2232635"/>
            <a:ext cx="10797188" cy="3689614"/>
            <a:chOff x="697587" y="2233118"/>
            <a:chExt cx="10800000" cy="369057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912CF28C-AB0F-4F53-88A0-B1946AD898DF}"/>
                </a:ext>
              </a:extLst>
            </p:cNvPr>
            <p:cNvGrpSpPr/>
            <p:nvPr/>
          </p:nvGrpSpPr>
          <p:grpSpPr>
            <a:xfrm>
              <a:off x="697587" y="3122945"/>
              <a:ext cx="10800000" cy="2800747"/>
              <a:chOff x="663770" y="2934435"/>
              <a:chExt cx="10845800" cy="2800747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583DEDB8-B445-480B-B521-A8409B522814}"/>
                  </a:ext>
                </a:extLst>
              </p:cNvPr>
              <p:cNvGrpSpPr/>
              <p:nvPr/>
            </p:nvGrpSpPr>
            <p:grpSpPr>
              <a:xfrm>
                <a:off x="663770" y="4421507"/>
                <a:ext cx="2134750" cy="1313675"/>
                <a:chOff x="673100" y="4379325"/>
                <a:chExt cx="2134750" cy="1313675"/>
              </a:xfrm>
            </p:grpSpPr>
            <p:sp>
              <p:nvSpPr>
                <p:cNvPr id="47" name="1">
                  <a:extLst>
                    <a:ext uri="{FF2B5EF4-FFF2-40B4-BE49-F238E27FC236}">
                      <a16:creationId xmlns:a16="http://schemas.microsoft.com/office/drawing/2014/main" id="{7BBB466D-7A81-4E0A-80EE-7A035FD4970D}"/>
                    </a:ext>
                  </a:extLst>
                </p:cNvPr>
                <p:cNvSpPr/>
                <p:nvPr/>
              </p:nvSpPr>
              <p:spPr>
                <a:xfrm>
                  <a:off x="678500" y="4379325"/>
                  <a:ext cx="2123951" cy="371482"/>
                </a:xfrm>
                <a:prstGeom prst="roundRect">
                  <a:avLst>
                    <a:gd name="adj" fmla="val 15539"/>
                  </a:avLst>
                </a:prstGeom>
                <a:gradFill>
                  <a:gsLst>
                    <a:gs pos="100000">
                      <a:srgbClr val="F46CFB"/>
                    </a:gs>
                    <a:gs pos="0">
                      <a:srgbClr val="61D3FF"/>
                    </a:gs>
                  </a:gsLst>
                  <a:lin ang="27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16" tIns="45708" rIns="91416" bIns="45708" anchor="ctr" anchorCtr="1">
                  <a:normAutofit/>
                </a:bodyPr>
                <a:lstStyle/>
                <a:p>
                  <a:pPr defTabSz="914126">
                    <a:defRPr/>
                  </a:pPr>
                  <a:r>
                    <a:rPr lang="en-US" altLang="zh-CN" sz="1600" b="1" kern="0" dirty="0">
                      <a:solidFill>
                        <a:prstClr val="white"/>
                      </a:solidFill>
                      <a:cs typeface="+mn-ea"/>
                      <a:sym typeface="+mn-lt"/>
                    </a:rPr>
                    <a:t>ADD THE TITEL</a:t>
                  </a:r>
                  <a:endParaRPr lang="zh-CN" altLang="en-US" sz="1600" b="1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1">
                  <a:extLst>
                    <a:ext uri="{FF2B5EF4-FFF2-40B4-BE49-F238E27FC236}">
                      <a16:creationId xmlns:a16="http://schemas.microsoft.com/office/drawing/2014/main" id="{BF381275-E4E9-4CD7-B62B-3715D375D68D}"/>
                    </a:ext>
                  </a:extLst>
                </p:cNvPr>
                <p:cNvSpPr/>
                <p:nvPr/>
              </p:nvSpPr>
              <p:spPr bwMode="auto">
                <a:xfrm>
                  <a:off x="673100" y="4852102"/>
                  <a:ext cx="2134750" cy="8408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1219170">
                    <a:lnSpc>
                      <a:spcPts val="2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We are all too young, a lot of things don't yet know.</a:t>
                  </a:r>
                </a:p>
              </p:txBody>
            </p:sp>
          </p:grp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74601C46-78BD-433E-B89F-8FD6BFB2FCB4}"/>
                  </a:ext>
                </a:extLst>
              </p:cNvPr>
              <p:cNvGrpSpPr/>
              <p:nvPr/>
            </p:nvGrpSpPr>
            <p:grpSpPr>
              <a:xfrm>
                <a:off x="3567453" y="4421507"/>
                <a:ext cx="2134750" cy="1313674"/>
                <a:chOff x="3576783" y="4379325"/>
                <a:chExt cx="2134750" cy="1313674"/>
              </a:xfrm>
            </p:grpSpPr>
            <p:sp>
              <p:nvSpPr>
                <p:cNvPr id="45" name="1">
                  <a:extLst>
                    <a:ext uri="{FF2B5EF4-FFF2-40B4-BE49-F238E27FC236}">
                      <a16:creationId xmlns:a16="http://schemas.microsoft.com/office/drawing/2014/main" id="{FEAC6E53-4FBB-4069-960E-4C91E21788BE}"/>
                    </a:ext>
                  </a:extLst>
                </p:cNvPr>
                <p:cNvSpPr/>
                <p:nvPr/>
              </p:nvSpPr>
              <p:spPr>
                <a:xfrm>
                  <a:off x="3582183" y="4379325"/>
                  <a:ext cx="2123951" cy="371482"/>
                </a:xfrm>
                <a:prstGeom prst="roundRect">
                  <a:avLst>
                    <a:gd name="adj" fmla="val 15539"/>
                  </a:avLst>
                </a:prstGeom>
                <a:gradFill>
                  <a:gsLst>
                    <a:gs pos="100000">
                      <a:srgbClr val="F46CFB"/>
                    </a:gs>
                    <a:gs pos="0">
                      <a:srgbClr val="61D3FF"/>
                    </a:gs>
                  </a:gsLst>
                  <a:lin ang="27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16" tIns="45708" rIns="91416" bIns="45708" anchor="ctr" anchorCtr="1">
                  <a:normAutofit/>
                </a:bodyPr>
                <a:lstStyle/>
                <a:p>
                  <a:pPr defTabSz="914126">
                    <a:defRPr/>
                  </a:pPr>
                  <a:r>
                    <a:rPr lang="en-US" altLang="zh-CN" sz="1600" b="1" kern="0" dirty="0">
                      <a:solidFill>
                        <a:prstClr val="white"/>
                      </a:solidFill>
                      <a:cs typeface="+mn-ea"/>
                      <a:sym typeface="+mn-lt"/>
                    </a:rPr>
                    <a:t>ADD THE TITEL</a:t>
                  </a:r>
                  <a:endParaRPr lang="zh-CN" altLang="en-US" sz="1600" b="1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1">
                  <a:extLst>
                    <a:ext uri="{FF2B5EF4-FFF2-40B4-BE49-F238E27FC236}">
                      <a16:creationId xmlns:a16="http://schemas.microsoft.com/office/drawing/2014/main" id="{2A04F8B9-CD58-4497-AD92-C31C84F7453B}"/>
                    </a:ext>
                  </a:extLst>
                </p:cNvPr>
                <p:cNvSpPr/>
                <p:nvPr/>
              </p:nvSpPr>
              <p:spPr bwMode="auto">
                <a:xfrm>
                  <a:off x="3576783" y="4852102"/>
                  <a:ext cx="2134750" cy="8408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1219170">
                    <a:lnSpc>
                      <a:spcPts val="2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We are all too young, a lot of things don't yet know.</a:t>
                  </a:r>
                </a:p>
              </p:txBody>
            </p:sp>
          </p:grp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535ED87D-C327-4736-B7FF-9210572BBC0F}"/>
                  </a:ext>
                </a:extLst>
              </p:cNvPr>
              <p:cNvGrpSpPr/>
              <p:nvPr/>
            </p:nvGrpSpPr>
            <p:grpSpPr>
              <a:xfrm>
                <a:off x="6471136" y="4421507"/>
                <a:ext cx="2134750" cy="1313674"/>
                <a:chOff x="6480466" y="4379325"/>
                <a:chExt cx="2134750" cy="1313674"/>
              </a:xfrm>
            </p:grpSpPr>
            <p:sp>
              <p:nvSpPr>
                <p:cNvPr id="43" name="1">
                  <a:extLst>
                    <a:ext uri="{FF2B5EF4-FFF2-40B4-BE49-F238E27FC236}">
                      <a16:creationId xmlns:a16="http://schemas.microsoft.com/office/drawing/2014/main" id="{D70EF3F6-5EA8-4DFB-8074-81ADC7B359D5}"/>
                    </a:ext>
                  </a:extLst>
                </p:cNvPr>
                <p:cNvSpPr/>
                <p:nvPr/>
              </p:nvSpPr>
              <p:spPr>
                <a:xfrm>
                  <a:off x="6485866" y="4379325"/>
                  <a:ext cx="2123951" cy="371482"/>
                </a:xfrm>
                <a:prstGeom prst="roundRect">
                  <a:avLst>
                    <a:gd name="adj" fmla="val 15539"/>
                  </a:avLst>
                </a:prstGeom>
                <a:gradFill>
                  <a:gsLst>
                    <a:gs pos="100000">
                      <a:srgbClr val="F46CFB"/>
                    </a:gs>
                    <a:gs pos="0">
                      <a:srgbClr val="61D3FF"/>
                    </a:gs>
                  </a:gsLst>
                  <a:lin ang="27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16" tIns="45708" rIns="91416" bIns="45708" anchor="ctr" anchorCtr="1">
                  <a:normAutofit/>
                </a:bodyPr>
                <a:lstStyle/>
                <a:p>
                  <a:pPr defTabSz="914126">
                    <a:defRPr/>
                  </a:pPr>
                  <a:r>
                    <a:rPr lang="en-US" altLang="zh-CN" sz="1600" b="1" kern="0" dirty="0">
                      <a:solidFill>
                        <a:prstClr val="white"/>
                      </a:solidFill>
                      <a:cs typeface="+mn-ea"/>
                      <a:sym typeface="+mn-lt"/>
                    </a:rPr>
                    <a:t>ADD THE TITEL</a:t>
                  </a:r>
                  <a:endParaRPr lang="zh-CN" altLang="en-US" sz="1600" b="1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1">
                  <a:extLst>
                    <a:ext uri="{FF2B5EF4-FFF2-40B4-BE49-F238E27FC236}">
                      <a16:creationId xmlns:a16="http://schemas.microsoft.com/office/drawing/2014/main" id="{9D2F16B2-747D-4502-8695-F80F94D5BB5F}"/>
                    </a:ext>
                  </a:extLst>
                </p:cNvPr>
                <p:cNvSpPr/>
                <p:nvPr/>
              </p:nvSpPr>
              <p:spPr bwMode="auto">
                <a:xfrm>
                  <a:off x="6480466" y="4852102"/>
                  <a:ext cx="2134750" cy="8408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1219170">
                    <a:lnSpc>
                      <a:spcPts val="2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We are all too young, a lot of things don't yet know.</a:t>
                  </a:r>
                </a:p>
              </p:txBody>
            </p:sp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B0B91C8C-B638-4750-B8BA-A41D7C1AF7EF}"/>
                  </a:ext>
                </a:extLst>
              </p:cNvPr>
              <p:cNvGrpSpPr/>
              <p:nvPr/>
            </p:nvGrpSpPr>
            <p:grpSpPr>
              <a:xfrm>
                <a:off x="9374820" y="4421507"/>
                <a:ext cx="2134750" cy="1313674"/>
                <a:chOff x="9384150" y="4379325"/>
                <a:chExt cx="2134750" cy="1313674"/>
              </a:xfrm>
            </p:grpSpPr>
            <p:sp>
              <p:nvSpPr>
                <p:cNvPr id="41" name="1">
                  <a:extLst>
                    <a:ext uri="{FF2B5EF4-FFF2-40B4-BE49-F238E27FC236}">
                      <a16:creationId xmlns:a16="http://schemas.microsoft.com/office/drawing/2014/main" id="{3E27160A-E126-4DA7-996E-7F5E2B42909E}"/>
                    </a:ext>
                  </a:extLst>
                </p:cNvPr>
                <p:cNvSpPr/>
                <p:nvPr/>
              </p:nvSpPr>
              <p:spPr>
                <a:xfrm>
                  <a:off x="9389550" y="4379325"/>
                  <a:ext cx="2123951" cy="371482"/>
                </a:xfrm>
                <a:prstGeom prst="roundRect">
                  <a:avLst>
                    <a:gd name="adj" fmla="val 15539"/>
                  </a:avLst>
                </a:prstGeom>
                <a:gradFill>
                  <a:gsLst>
                    <a:gs pos="100000">
                      <a:srgbClr val="F46CFB"/>
                    </a:gs>
                    <a:gs pos="0">
                      <a:srgbClr val="61D3FF"/>
                    </a:gs>
                  </a:gsLst>
                  <a:lin ang="27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16" tIns="45708" rIns="91416" bIns="45708" anchor="ctr" anchorCtr="1">
                  <a:normAutofit/>
                </a:bodyPr>
                <a:lstStyle/>
                <a:p>
                  <a:pPr defTabSz="914126">
                    <a:defRPr/>
                  </a:pPr>
                  <a:r>
                    <a:rPr lang="en-US" altLang="zh-CN" sz="1600" b="1" kern="0" dirty="0">
                      <a:solidFill>
                        <a:prstClr val="white"/>
                      </a:solidFill>
                      <a:cs typeface="+mn-ea"/>
                      <a:sym typeface="+mn-lt"/>
                    </a:rPr>
                    <a:t>ADD THE TITEL</a:t>
                  </a:r>
                  <a:endParaRPr lang="zh-CN" altLang="en-US" sz="1600" b="1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1">
                  <a:extLst>
                    <a:ext uri="{FF2B5EF4-FFF2-40B4-BE49-F238E27FC236}">
                      <a16:creationId xmlns:a16="http://schemas.microsoft.com/office/drawing/2014/main" id="{60A50271-2076-43EF-8AA7-B8545345E3B4}"/>
                    </a:ext>
                  </a:extLst>
                </p:cNvPr>
                <p:cNvSpPr/>
                <p:nvPr/>
              </p:nvSpPr>
              <p:spPr bwMode="auto">
                <a:xfrm>
                  <a:off x="9384150" y="4852102"/>
                  <a:ext cx="2134750" cy="8408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1219170">
                    <a:lnSpc>
                      <a:spcPts val="2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We are all too young, a lot of things don't yet know.</a:t>
                  </a:r>
                </a:p>
              </p:txBody>
            </p:sp>
          </p:grpSp>
          <p:sp>
            <p:nvSpPr>
              <p:cNvPr id="39" name="TextBox 19">
                <a:extLst>
                  <a:ext uri="{FF2B5EF4-FFF2-40B4-BE49-F238E27FC236}">
                    <a16:creationId xmlns:a16="http://schemas.microsoft.com/office/drawing/2014/main" id="{87C438CB-AAB8-4DC0-9E22-A911B605DF48}"/>
                  </a:ext>
                </a:extLst>
              </p:cNvPr>
              <p:cNvSpPr txBox="1"/>
              <p:nvPr/>
            </p:nvSpPr>
            <p:spPr>
              <a:xfrm>
                <a:off x="2975412" y="2934435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pPr algn="r" defTabSz="914126">
                  <a:defRPr/>
                </a:pPr>
                <a:r>
                  <a:rPr lang="en-US" altLang="zh-CN" sz="1999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lt"/>
                    <a:cs typeface="+mn-ea"/>
                    <a:sym typeface="+mn-lt"/>
                  </a:rPr>
                  <a:t>ADD THE TITEL</a:t>
                </a:r>
                <a:endParaRPr lang="zh-CN" altLang="en-US" sz="1999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0" name="文本框 75">
                <a:extLst>
                  <a:ext uri="{FF2B5EF4-FFF2-40B4-BE49-F238E27FC236}">
                    <a16:creationId xmlns:a16="http://schemas.microsoft.com/office/drawing/2014/main" id="{8AB97631-18C8-429D-9475-4D14801EED7F}"/>
                  </a:ext>
                </a:extLst>
              </p:cNvPr>
              <p:cNvSpPr txBox="1"/>
              <p:nvPr/>
            </p:nvSpPr>
            <p:spPr>
              <a:xfrm>
                <a:off x="1111371" y="3348078"/>
                <a:ext cx="4308474" cy="325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defTabSz="1219170">
                  <a:lnSpc>
                    <a:spcPts val="2000"/>
                  </a:lnSpc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pitchFamily="2" charset="-122"/>
                    <a:ea typeface="包图简圆体" panose="02010601030101010101" pitchFamily="2" charset="-122"/>
                  </a:defRPr>
                </a:lvl1pPr>
              </a:lstStyle>
              <a:p>
                <a:pPr algn="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7ABCC9D5-F7E0-4663-A62C-B268852E3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57587" y="2233118"/>
              <a:ext cx="5940000" cy="1780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5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sp>
        <p:nvSpPr>
          <p:cNvPr id="6" name="PA_库_矩形 9">
            <a:extLst>
              <a:ext uri="{FF2B5EF4-FFF2-40B4-BE49-F238E27FC236}">
                <a16:creationId xmlns:a16="http://schemas.microsoft.com/office/drawing/2014/main" id="{58D0026D-D900-4D5C-9FAC-FD9372C61AA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9267" y="1667082"/>
            <a:ext cx="5148577" cy="3795826"/>
          </a:xfrm>
          <a:prstGeom prst="rect">
            <a:avLst/>
          </a:prstGeom>
          <a:blipFill dpi="0" rotWithShape="1">
            <a:blip r:embed="rId5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000"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076451B-B82F-4665-ADDE-DB376AF6D36C}"/>
              </a:ext>
            </a:extLst>
          </p:cNvPr>
          <p:cNvGrpSpPr/>
          <p:nvPr/>
        </p:nvGrpSpPr>
        <p:grpSpPr>
          <a:xfrm>
            <a:off x="6404158" y="2441829"/>
            <a:ext cx="4827285" cy="1665662"/>
            <a:chOff x="5420219" y="3005874"/>
            <a:chExt cx="4827285" cy="1665662"/>
          </a:xfrm>
        </p:grpSpPr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48490BB3-3575-4C23-97AF-85253692A21F}"/>
                </a:ext>
              </a:extLst>
            </p:cNvPr>
            <p:cNvSpPr/>
            <p:nvPr/>
          </p:nvSpPr>
          <p:spPr>
            <a:xfrm>
              <a:off x="5530643" y="3386564"/>
              <a:ext cx="1284973" cy="1284972"/>
            </a:xfrm>
            <a:prstGeom prst="blockArc">
              <a:avLst>
                <a:gd name="adj1" fmla="val 10800000"/>
                <a:gd name="adj2" fmla="val 8095515"/>
                <a:gd name="adj3" fmla="val 5055"/>
              </a:avLst>
            </a:prstGeom>
            <a:gradFill>
              <a:gsLst>
                <a:gs pos="0">
                  <a:srgbClr val="F46CFB"/>
                </a:gs>
                <a:gs pos="100000">
                  <a:srgbClr val="61D3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Block Arc 12">
              <a:extLst>
                <a:ext uri="{FF2B5EF4-FFF2-40B4-BE49-F238E27FC236}">
                  <a16:creationId xmlns:a16="http://schemas.microsoft.com/office/drawing/2014/main" id="{8377CE23-7241-48CE-9B42-6EB7EFA618D4}"/>
                </a:ext>
              </a:extLst>
            </p:cNvPr>
            <p:cNvSpPr/>
            <p:nvPr/>
          </p:nvSpPr>
          <p:spPr>
            <a:xfrm>
              <a:off x="7192161" y="3386564"/>
              <a:ext cx="1284973" cy="1284972"/>
            </a:xfrm>
            <a:prstGeom prst="blockArc">
              <a:avLst>
                <a:gd name="adj1" fmla="val 10800000"/>
                <a:gd name="adj2" fmla="val 3257803"/>
                <a:gd name="adj3" fmla="val 4716"/>
              </a:avLst>
            </a:prstGeom>
            <a:gradFill>
              <a:gsLst>
                <a:gs pos="0">
                  <a:srgbClr val="F46CFB"/>
                </a:gs>
                <a:gs pos="100000">
                  <a:srgbClr val="61D3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Block Arc 14">
              <a:extLst>
                <a:ext uri="{FF2B5EF4-FFF2-40B4-BE49-F238E27FC236}">
                  <a16:creationId xmlns:a16="http://schemas.microsoft.com/office/drawing/2014/main" id="{8332AA3A-B3F0-4A98-9752-1B05243FDDA9}"/>
                </a:ext>
              </a:extLst>
            </p:cNvPr>
            <p:cNvSpPr/>
            <p:nvPr/>
          </p:nvSpPr>
          <p:spPr>
            <a:xfrm>
              <a:off x="8890721" y="3386564"/>
              <a:ext cx="1284973" cy="1284972"/>
            </a:xfrm>
            <a:prstGeom prst="blockArc">
              <a:avLst>
                <a:gd name="adj1" fmla="val 10800000"/>
                <a:gd name="adj2" fmla="val 344797"/>
                <a:gd name="adj3" fmla="val 5169"/>
              </a:avLst>
            </a:prstGeom>
            <a:gradFill>
              <a:gsLst>
                <a:gs pos="0">
                  <a:srgbClr val="F46CFB"/>
                </a:gs>
                <a:gs pos="100000">
                  <a:srgbClr val="61D3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5B6FB0F0-951C-4E6C-A0B7-0CA4C2DBA5A6}"/>
                </a:ext>
              </a:extLst>
            </p:cNvPr>
            <p:cNvSpPr txBox="1"/>
            <p:nvPr/>
          </p:nvSpPr>
          <p:spPr>
            <a:xfrm>
              <a:off x="5773820" y="3739976"/>
              <a:ext cx="7986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92</a:t>
              </a:r>
              <a:r>
                <a:rPr kumimoji="0" lang="en-US" altLang="zh-CN" sz="2800" b="0" i="0" u="none" strike="noStrike" kern="1200" cap="none" spc="0" normalizeH="0" baseline="300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6A8B2D21-D785-47ED-AF13-9770AC972DD9}"/>
                </a:ext>
              </a:extLst>
            </p:cNvPr>
            <p:cNvSpPr txBox="1"/>
            <p:nvPr/>
          </p:nvSpPr>
          <p:spPr>
            <a:xfrm>
              <a:off x="7481185" y="3739976"/>
              <a:ext cx="7986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68</a:t>
              </a:r>
              <a:r>
                <a:rPr kumimoji="0" lang="en-US" altLang="zh-CN" sz="2800" b="0" i="0" u="none" strike="noStrike" kern="1200" cap="none" spc="0" normalizeH="0" baseline="300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45A791B2-EA18-4FC7-BF9D-B39D3CC0EB44}"/>
                </a:ext>
              </a:extLst>
            </p:cNvPr>
            <p:cNvSpPr txBox="1"/>
            <p:nvPr/>
          </p:nvSpPr>
          <p:spPr>
            <a:xfrm>
              <a:off x="9133898" y="3739976"/>
              <a:ext cx="7986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52</a:t>
              </a:r>
              <a:r>
                <a:rPr kumimoji="0" lang="en-US" altLang="zh-CN" sz="2800" b="0" i="0" u="none" strike="noStrike" kern="1200" cap="none" spc="0" normalizeH="0" baseline="300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9CDF86D7-F27E-468C-B83A-427BCEBA1344}"/>
                </a:ext>
              </a:extLst>
            </p:cNvPr>
            <p:cNvSpPr txBox="1"/>
            <p:nvPr/>
          </p:nvSpPr>
          <p:spPr>
            <a:xfrm>
              <a:off x="5420219" y="3005875"/>
              <a:ext cx="14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Text here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id="{8030F04A-89C3-478A-BA0D-53C50766AA8F}"/>
                </a:ext>
              </a:extLst>
            </p:cNvPr>
            <p:cNvSpPr txBox="1"/>
            <p:nvPr/>
          </p:nvSpPr>
          <p:spPr>
            <a:xfrm>
              <a:off x="7051712" y="3005874"/>
              <a:ext cx="1527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Text here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86618932-BAF7-42E7-A8D1-C2C635F5CE97}"/>
                </a:ext>
              </a:extLst>
            </p:cNvPr>
            <p:cNvSpPr txBox="1"/>
            <p:nvPr/>
          </p:nvSpPr>
          <p:spPr>
            <a:xfrm>
              <a:off x="8780297" y="3005874"/>
              <a:ext cx="14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Text here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A250F5AC-BFA7-464C-BF22-E7B534391ED4}"/>
              </a:ext>
            </a:extLst>
          </p:cNvPr>
          <p:cNvSpPr/>
          <p:nvPr/>
        </p:nvSpPr>
        <p:spPr>
          <a:xfrm>
            <a:off x="6514582" y="4308840"/>
            <a:ext cx="503815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83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9272B42C-C547-4548-AF9B-30A157CF30E3}"/>
              </a:ext>
            </a:extLst>
          </p:cNvPr>
          <p:cNvSpPr/>
          <p:nvPr/>
        </p:nvSpPr>
        <p:spPr>
          <a:xfrm>
            <a:off x="1274087" y="1892301"/>
            <a:ext cx="3045728" cy="416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56AD95B-BF46-41A5-BA27-03F04B85FE85}"/>
              </a:ext>
            </a:extLst>
          </p:cNvPr>
          <p:cNvSpPr/>
          <p:nvPr/>
        </p:nvSpPr>
        <p:spPr>
          <a:xfrm>
            <a:off x="4588787" y="1892301"/>
            <a:ext cx="3045728" cy="416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C3D4978A-474F-4794-9D62-CFDEA8A86B6D}"/>
              </a:ext>
            </a:extLst>
          </p:cNvPr>
          <p:cNvSpPr/>
          <p:nvPr/>
        </p:nvSpPr>
        <p:spPr>
          <a:xfrm>
            <a:off x="7903487" y="1892301"/>
            <a:ext cx="3045728" cy="416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图片占位符 17">
            <a:extLst>
              <a:ext uri="{FF2B5EF4-FFF2-40B4-BE49-F238E27FC236}">
                <a16:creationId xmlns:a16="http://schemas.microsoft.com/office/drawing/2014/main" id="{DA28BCDE-92DA-431E-812D-21DEFF275B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3844" y="1897751"/>
            <a:ext cx="2651205" cy="1770276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5" name="图片占位符 18">
            <a:extLst>
              <a:ext uri="{FF2B5EF4-FFF2-40B4-BE49-F238E27FC236}">
                <a16:creationId xmlns:a16="http://schemas.microsoft.com/office/drawing/2014/main" id="{B35C2043-2B74-4605-9C1B-2CADB054BD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5532" y="1898126"/>
            <a:ext cx="2655414" cy="1769526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6" name="图片占位符 16">
            <a:extLst>
              <a:ext uri="{FF2B5EF4-FFF2-40B4-BE49-F238E27FC236}">
                <a16:creationId xmlns:a16="http://schemas.microsoft.com/office/drawing/2014/main" id="{C9DC8E10-13AB-4750-90F8-DF597BD2E0C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7149" y="1897751"/>
            <a:ext cx="2654286" cy="1770276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27" name="Group 34">
            <a:extLst>
              <a:ext uri="{FF2B5EF4-FFF2-40B4-BE49-F238E27FC236}">
                <a16:creationId xmlns:a16="http://schemas.microsoft.com/office/drawing/2014/main" id="{E8A0C242-C2F2-483B-8F9B-6B5939C28B39}"/>
              </a:ext>
            </a:extLst>
          </p:cNvPr>
          <p:cNvGrpSpPr/>
          <p:nvPr/>
        </p:nvGrpSpPr>
        <p:grpSpPr>
          <a:xfrm>
            <a:off x="1417692" y="1892299"/>
            <a:ext cx="634265" cy="641351"/>
            <a:chOff x="1252592" y="1843643"/>
            <a:chExt cx="634265" cy="641351"/>
          </a:xfrm>
        </p:grpSpPr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DE28CF3A-2D0C-4894-A800-6DE53B6453DD}"/>
                </a:ext>
              </a:extLst>
            </p:cNvPr>
            <p:cNvSpPr/>
            <p:nvPr/>
          </p:nvSpPr>
          <p:spPr>
            <a:xfrm>
              <a:off x="1252592" y="1843643"/>
              <a:ext cx="634265" cy="641351"/>
            </a:xfrm>
            <a:prstGeom prst="rect">
              <a:avLst/>
            </a:prstGeom>
            <a:gradFill>
              <a:gsLst>
                <a:gs pos="100000">
                  <a:srgbClr val="F46CFB"/>
                </a:gs>
                <a:gs pos="0">
                  <a:srgbClr val="61D3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FFE304ED-5AFB-49B7-A3B2-7EDE6E9F7D01}"/>
                </a:ext>
              </a:extLst>
            </p:cNvPr>
            <p:cNvSpPr txBox="1"/>
            <p:nvPr/>
          </p:nvSpPr>
          <p:spPr>
            <a:xfrm>
              <a:off x="1257400" y="1896720"/>
              <a:ext cx="527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  <a:endParaRPr kumimoji="0" lang="id-ID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Group 39">
            <a:extLst>
              <a:ext uri="{FF2B5EF4-FFF2-40B4-BE49-F238E27FC236}">
                <a16:creationId xmlns:a16="http://schemas.microsoft.com/office/drawing/2014/main" id="{515C8226-8099-4E49-9395-AC6BB144A7DC}"/>
              </a:ext>
            </a:extLst>
          </p:cNvPr>
          <p:cNvGrpSpPr/>
          <p:nvPr/>
        </p:nvGrpSpPr>
        <p:grpSpPr>
          <a:xfrm>
            <a:off x="4732392" y="1892299"/>
            <a:ext cx="634265" cy="641351"/>
            <a:chOff x="1252592" y="1843643"/>
            <a:chExt cx="634265" cy="641351"/>
          </a:xfrm>
        </p:grpSpPr>
        <p:sp>
          <p:nvSpPr>
            <p:cNvPr id="31" name="Rectangle 40">
              <a:extLst>
                <a:ext uri="{FF2B5EF4-FFF2-40B4-BE49-F238E27FC236}">
                  <a16:creationId xmlns:a16="http://schemas.microsoft.com/office/drawing/2014/main" id="{93BDC1E7-5534-41F3-BB17-21758A649D00}"/>
                </a:ext>
              </a:extLst>
            </p:cNvPr>
            <p:cNvSpPr/>
            <p:nvPr/>
          </p:nvSpPr>
          <p:spPr>
            <a:xfrm>
              <a:off x="1252592" y="1843643"/>
              <a:ext cx="634265" cy="641351"/>
            </a:xfrm>
            <a:prstGeom prst="rect">
              <a:avLst/>
            </a:prstGeom>
            <a:gradFill>
              <a:gsLst>
                <a:gs pos="100000">
                  <a:srgbClr val="F46CFB"/>
                </a:gs>
                <a:gs pos="0">
                  <a:srgbClr val="61D3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TextBox 41">
              <a:extLst>
                <a:ext uri="{FF2B5EF4-FFF2-40B4-BE49-F238E27FC236}">
                  <a16:creationId xmlns:a16="http://schemas.microsoft.com/office/drawing/2014/main" id="{595C0D30-DC1C-4160-8549-6698687C9061}"/>
                </a:ext>
              </a:extLst>
            </p:cNvPr>
            <p:cNvSpPr txBox="1"/>
            <p:nvPr/>
          </p:nvSpPr>
          <p:spPr>
            <a:xfrm>
              <a:off x="1258789" y="1869434"/>
              <a:ext cx="527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  <a:endParaRPr kumimoji="0" lang="id-ID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Group 42">
            <a:extLst>
              <a:ext uri="{FF2B5EF4-FFF2-40B4-BE49-F238E27FC236}">
                <a16:creationId xmlns:a16="http://schemas.microsoft.com/office/drawing/2014/main" id="{6A16EACE-87BD-43AC-B8DA-EAFF4C9E83CD}"/>
              </a:ext>
            </a:extLst>
          </p:cNvPr>
          <p:cNvGrpSpPr/>
          <p:nvPr/>
        </p:nvGrpSpPr>
        <p:grpSpPr>
          <a:xfrm>
            <a:off x="8047092" y="1892299"/>
            <a:ext cx="634265" cy="641351"/>
            <a:chOff x="1252592" y="1843643"/>
            <a:chExt cx="634265" cy="641351"/>
          </a:xfrm>
        </p:grpSpPr>
        <p:sp>
          <p:nvSpPr>
            <p:cNvPr id="34" name="Rectangle 43">
              <a:extLst>
                <a:ext uri="{FF2B5EF4-FFF2-40B4-BE49-F238E27FC236}">
                  <a16:creationId xmlns:a16="http://schemas.microsoft.com/office/drawing/2014/main" id="{B29C9E1C-9391-4231-B5C2-A3C706445EED}"/>
                </a:ext>
              </a:extLst>
            </p:cNvPr>
            <p:cNvSpPr/>
            <p:nvPr/>
          </p:nvSpPr>
          <p:spPr>
            <a:xfrm>
              <a:off x="1252592" y="1843643"/>
              <a:ext cx="634265" cy="641351"/>
            </a:xfrm>
            <a:prstGeom prst="rect">
              <a:avLst/>
            </a:prstGeom>
            <a:gradFill>
              <a:gsLst>
                <a:gs pos="100000">
                  <a:srgbClr val="F46CFB"/>
                </a:gs>
                <a:gs pos="0">
                  <a:srgbClr val="61D3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TextBox 44">
              <a:extLst>
                <a:ext uri="{FF2B5EF4-FFF2-40B4-BE49-F238E27FC236}">
                  <a16:creationId xmlns:a16="http://schemas.microsoft.com/office/drawing/2014/main" id="{39E1F556-32BD-47E5-A441-E0323CBD3D94}"/>
                </a:ext>
              </a:extLst>
            </p:cNvPr>
            <p:cNvSpPr txBox="1"/>
            <p:nvPr/>
          </p:nvSpPr>
          <p:spPr>
            <a:xfrm>
              <a:off x="1257400" y="1896719"/>
              <a:ext cx="527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03</a:t>
              </a:r>
              <a:endParaRPr kumimoji="0" lang="id-ID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F4C206B-01D1-4922-8729-7C9FCC4B9607}"/>
              </a:ext>
            </a:extLst>
          </p:cNvPr>
          <p:cNvGrpSpPr/>
          <p:nvPr/>
        </p:nvGrpSpPr>
        <p:grpSpPr>
          <a:xfrm>
            <a:off x="1693432" y="4299342"/>
            <a:ext cx="2228438" cy="1426833"/>
            <a:chOff x="2661870" y="1921292"/>
            <a:chExt cx="3286441" cy="1504944"/>
          </a:xfrm>
        </p:grpSpPr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id="{FA9D4316-EC46-441C-84B0-04C9E997C3B4}"/>
                </a:ext>
              </a:extLst>
            </p:cNvPr>
            <p:cNvSpPr/>
            <p:nvPr/>
          </p:nvSpPr>
          <p:spPr>
            <a:xfrm flipH="1">
              <a:off x="2661871" y="2269013"/>
              <a:ext cx="3286440" cy="1157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We are all too young, a lot of things don't yet know, don't put the wrong loves.</a:t>
              </a:r>
            </a:p>
          </p:txBody>
        </p:sp>
        <p:sp>
          <p:nvSpPr>
            <p:cNvPr id="38" name="Rectangle 42">
              <a:extLst>
                <a:ext uri="{FF2B5EF4-FFF2-40B4-BE49-F238E27FC236}">
                  <a16:creationId xmlns:a16="http://schemas.microsoft.com/office/drawing/2014/main" id="{4ED4D3DA-ACD0-4CE9-A2AA-A9A0F879A3D3}"/>
                </a:ext>
              </a:extLst>
            </p:cNvPr>
            <p:cNvSpPr/>
            <p:nvPr/>
          </p:nvSpPr>
          <p:spPr>
            <a:xfrm flipH="1">
              <a:off x="2661870" y="1921292"/>
              <a:ext cx="3202918" cy="3486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THE TITEL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31684738-C3D8-4BA0-ACC3-922673C76800}"/>
              </a:ext>
            </a:extLst>
          </p:cNvPr>
          <p:cNvGrpSpPr/>
          <p:nvPr/>
        </p:nvGrpSpPr>
        <p:grpSpPr>
          <a:xfrm>
            <a:off x="4951877" y="4299343"/>
            <a:ext cx="2238914" cy="1168172"/>
            <a:chOff x="2661871" y="1921292"/>
            <a:chExt cx="3301891" cy="1232123"/>
          </a:xfrm>
        </p:grpSpPr>
        <p:sp>
          <p:nvSpPr>
            <p:cNvPr id="40" name="Rectangle 42">
              <a:extLst>
                <a:ext uri="{FF2B5EF4-FFF2-40B4-BE49-F238E27FC236}">
                  <a16:creationId xmlns:a16="http://schemas.microsoft.com/office/drawing/2014/main" id="{31868AD0-8A22-4A32-B614-C68E3BD8CB8B}"/>
                </a:ext>
              </a:extLst>
            </p:cNvPr>
            <p:cNvSpPr/>
            <p:nvPr/>
          </p:nvSpPr>
          <p:spPr>
            <a:xfrm flipH="1">
              <a:off x="2661871" y="2269013"/>
              <a:ext cx="3301891" cy="884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We are all too young, a lot of things don't yet know, don't put the wrong loves.</a:t>
              </a:r>
            </a:p>
          </p:txBody>
        </p:sp>
        <p:sp>
          <p:nvSpPr>
            <p:cNvPr id="41" name="Rectangle 42">
              <a:extLst>
                <a:ext uri="{FF2B5EF4-FFF2-40B4-BE49-F238E27FC236}">
                  <a16:creationId xmlns:a16="http://schemas.microsoft.com/office/drawing/2014/main" id="{F787D98A-BA9B-4375-9767-8D0867DCC3E4}"/>
                </a:ext>
              </a:extLst>
            </p:cNvPr>
            <p:cNvSpPr/>
            <p:nvPr/>
          </p:nvSpPr>
          <p:spPr>
            <a:xfrm flipH="1">
              <a:off x="2661871" y="1921292"/>
              <a:ext cx="3100070" cy="3486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THE TITEL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A602E48-1880-488F-8CFC-51565AA454CA}"/>
              </a:ext>
            </a:extLst>
          </p:cNvPr>
          <p:cNvGrpSpPr/>
          <p:nvPr/>
        </p:nvGrpSpPr>
        <p:grpSpPr>
          <a:xfrm>
            <a:off x="8269116" y="4299342"/>
            <a:ext cx="2267831" cy="1168173"/>
            <a:chOff x="2661871" y="1921291"/>
            <a:chExt cx="3344537" cy="123212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6892557-6321-46B2-A012-06B7BB93E202}"/>
                </a:ext>
              </a:extLst>
            </p:cNvPr>
            <p:cNvSpPr/>
            <p:nvPr/>
          </p:nvSpPr>
          <p:spPr>
            <a:xfrm flipH="1">
              <a:off x="2661871" y="2269013"/>
              <a:ext cx="3344537" cy="884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We are all too young, a lot of things don't yet know, don't put the wrong loves.</a:t>
              </a: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AA09C115-DFFD-4B35-967C-2BF7260C8B25}"/>
                </a:ext>
              </a:extLst>
            </p:cNvPr>
            <p:cNvSpPr/>
            <p:nvPr/>
          </p:nvSpPr>
          <p:spPr>
            <a:xfrm flipH="1">
              <a:off x="2661871" y="1921291"/>
              <a:ext cx="2938461" cy="3486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THE 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32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9B57FA9-D32E-48D5-852C-315622E813DD}"/>
              </a:ext>
            </a:extLst>
          </p:cNvPr>
          <p:cNvSpPr/>
          <p:nvPr/>
        </p:nvSpPr>
        <p:spPr>
          <a:xfrm>
            <a:off x="1143001" y="1671996"/>
            <a:ext cx="2815544" cy="4330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E1E226A-ABEF-4BF2-AD88-DD42F193125E}"/>
              </a:ext>
            </a:extLst>
          </p:cNvPr>
          <p:cNvGrpSpPr/>
          <p:nvPr/>
        </p:nvGrpSpPr>
        <p:grpSpPr>
          <a:xfrm>
            <a:off x="1247143" y="2470334"/>
            <a:ext cx="2607262" cy="2989607"/>
            <a:chOff x="427745" y="3601559"/>
            <a:chExt cx="2476537" cy="2989607"/>
          </a:xfrm>
        </p:grpSpPr>
        <p:graphicFrame>
          <p:nvGraphicFramePr>
            <p:cNvPr id="10" name="图表 9">
              <a:extLst>
                <a:ext uri="{FF2B5EF4-FFF2-40B4-BE49-F238E27FC236}">
                  <a16:creationId xmlns:a16="http://schemas.microsoft.com/office/drawing/2014/main" id="{B5A164D3-54F8-4547-AA1B-FE3F4B312C3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18143559"/>
                </p:ext>
              </p:extLst>
            </p:nvPr>
          </p:nvGraphicFramePr>
          <p:xfrm>
            <a:off x="427745" y="3601559"/>
            <a:ext cx="2476537" cy="1651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添加标题">
              <a:extLst>
                <a:ext uri="{FF2B5EF4-FFF2-40B4-BE49-F238E27FC236}">
                  <a16:creationId xmlns:a16="http://schemas.microsoft.com/office/drawing/2014/main" id="{8AA05BDA-0D32-44FE-A359-75C942EF6BD2}"/>
                </a:ext>
              </a:extLst>
            </p:cNvPr>
            <p:cNvSpPr txBox="1"/>
            <p:nvPr/>
          </p:nvSpPr>
          <p:spPr>
            <a:xfrm>
              <a:off x="520422" y="5118134"/>
              <a:ext cx="2291183" cy="1473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THE TITEL</a:t>
              </a:r>
              <a:endParaRPr kumimoji="0" lang="en-GB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Life is not waiting for the storm in the past, but learning to dance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A7E63736-EB18-44B1-9678-8CBF4B9E4A70}"/>
              </a:ext>
            </a:extLst>
          </p:cNvPr>
          <p:cNvSpPr/>
          <p:nvPr/>
        </p:nvSpPr>
        <p:spPr>
          <a:xfrm>
            <a:off x="4810599" y="1671996"/>
            <a:ext cx="2815544" cy="4330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9A49D7-3A38-4FA8-B2B4-FB7D6F3CE9F2}"/>
              </a:ext>
            </a:extLst>
          </p:cNvPr>
          <p:cNvGrpSpPr/>
          <p:nvPr/>
        </p:nvGrpSpPr>
        <p:grpSpPr>
          <a:xfrm>
            <a:off x="4914741" y="2470334"/>
            <a:ext cx="2607262" cy="2989607"/>
            <a:chOff x="3458918" y="3601559"/>
            <a:chExt cx="2476537" cy="2989607"/>
          </a:xfrm>
        </p:grpSpPr>
        <p:graphicFrame>
          <p:nvGraphicFramePr>
            <p:cNvPr id="14" name="图表 13">
              <a:extLst>
                <a:ext uri="{FF2B5EF4-FFF2-40B4-BE49-F238E27FC236}">
                  <a16:creationId xmlns:a16="http://schemas.microsoft.com/office/drawing/2014/main" id="{0C60B375-2FCA-4D8F-B633-F5B3B3CC807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94048404"/>
                </p:ext>
              </p:extLst>
            </p:nvPr>
          </p:nvGraphicFramePr>
          <p:xfrm>
            <a:off x="3458918" y="3601559"/>
            <a:ext cx="2476537" cy="1651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添加标题">
              <a:extLst>
                <a:ext uri="{FF2B5EF4-FFF2-40B4-BE49-F238E27FC236}">
                  <a16:creationId xmlns:a16="http://schemas.microsoft.com/office/drawing/2014/main" id="{8C6A04FF-9611-40AA-BAB7-EEF76EBFFE85}"/>
                </a:ext>
              </a:extLst>
            </p:cNvPr>
            <p:cNvSpPr txBox="1"/>
            <p:nvPr/>
          </p:nvSpPr>
          <p:spPr>
            <a:xfrm>
              <a:off x="3551594" y="5118134"/>
              <a:ext cx="2291183" cy="1473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THE TITEL</a:t>
              </a:r>
              <a:endParaRPr kumimoji="0" lang="en-GB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Life is not waiting for the storm in the past, but learning to dance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529FC05C-CB90-4133-9F41-B0E35E6973CF}"/>
              </a:ext>
            </a:extLst>
          </p:cNvPr>
          <p:cNvSpPr/>
          <p:nvPr/>
        </p:nvSpPr>
        <p:spPr>
          <a:xfrm>
            <a:off x="8478197" y="1671996"/>
            <a:ext cx="2815544" cy="4330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52DF08B-466A-460B-AE9F-C1E9AB32F119}"/>
              </a:ext>
            </a:extLst>
          </p:cNvPr>
          <p:cNvGrpSpPr/>
          <p:nvPr/>
        </p:nvGrpSpPr>
        <p:grpSpPr>
          <a:xfrm>
            <a:off x="8582339" y="2470334"/>
            <a:ext cx="2607262" cy="2989607"/>
            <a:chOff x="7446718" y="3601559"/>
            <a:chExt cx="2476537" cy="2989607"/>
          </a:xfrm>
        </p:grpSpPr>
        <p:graphicFrame>
          <p:nvGraphicFramePr>
            <p:cNvPr id="18" name="图表 17">
              <a:extLst>
                <a:ext uri="{FF2B5EF4-FFF2-40B4-BE49-F238E27FC236}">
                  <a16:creationId xmlns:a16="http://schemas.microsoft.com/office/drawing/2014/main" id="{EA5E7E05-FF3F-4401-94ED-89B748BF30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2605657"/>
                </p:ext>
              </p:extLst>
            </p:nvPr>
          </p:nvGraphicFramePr>
          <p:xfrm>
            <a:off x="7446718" y="3601559"/>
            <a:ext cx="2476537" cy="1651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9" name="添加标题">
              <a:extLst>
                <a:ext uri="{FF2B5EF4-FFF2-40B4-BE49-F238E27FC236}">
                  <a16:creationId xmlns:a16="http://schemas.microsoft.com/office/drawing/2014/main" id="{4CA0A04C-91B6-41E3-8301-3FB306F113E5}"/>
                </a:ext>
              </a:extLst>
            </p:cNvPr>
            <p:cNvSpPr txBox="1"/>
            <p:nvPr/>
          </p:nvSpPr>
          <p:spPr>
            <a:xfrm>
              <a:off x="7539395" y="5118134"/>
              <a:ext cx="2291183" cy="1473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THE TITEL</a:t>
              </a:r>
              <a:endParaRPr kumimoji="0" lang="en-GB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Life is not waiting for the storm in the past, but learning to dance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Freeform 133">
            <a:extLst>
              <a:ext uri="{FF2B5EF4-FFF2-40B4-BE49-F238E27FC236}">
                <a16:creationId xmlns:a16="http://schemas.microsoft.com/office/drawing/2014/main" id="{469EF118-209C-4A92-BA90-672964DB8AF0}"/>
              </a:ext>
            </a:extLst>
          </p:cNvPr>
          <p:cNvSpPr>
            <a:spLocks/>
          </p:cNvSpPr>
          <p:nvPr/>
        </p:nvSpPr>
        <p:spPr bwMode="auto">
          <a:xfrm>
            <a:off x="2383020" y="3063370"/>
            <a:ext cx="426698" cy="431284"/>
          </a:xfrm>
          <a:custGeom>
            <a:avLst/>
            <a:gdLst/>
            <a:ahLst/>
            <a:cxnLst>
              <a:cxn ang="0">
                <a:pos x="112" y="89"/>
              </a:cxn>
              <a:cxn ang="0">
                <a:pos x="86" y="75"/>
              </a:cxn>
              <a:cxn ang="0">
                <a:pos x="72" y="69"/>
              </a:cxn>
              <a:cxn ang="0">
                <a:pos x="72" y="58"/>
              </a:cxn>
              <a:cxn ang="0">
                <a:pos x="77" y="45"/>
              </a:cxn>
              <a:cxn ang="0">
                <a:pos x="83" y="38"/>
              </a:cxn>
              <a:cxn ang="0">
                <a:pos x="79" y="30"/>
              </a:cxn>
              <a:cxn ang="0">
                <a:pos x="80" y="18"/>
              </a:cxn>
              <a:cxn ang="0">
                <a:pos x="58" y="0"/>
              </a:cxn>
              <a:cxn ang="0">
                <a:pos x="35" y="18"/>
              </a:cxn>
              <a:cxn ang="0">
                <a:pos x="36" y="30"/>
              </a:cxn>
              <a:cxn ang="0">
                <a:pos x="33" y="38"/>
              </a:cxn>
              <a:cxn ang="0">
                <a:pos x="38" y="45"/>
              </a:cxn>
              <a:cxn ang="0">
                <a:pos x="44" y="58"/>
              </a:cxn>
              <a:cxn ang="0">
                <a:pos x="44" y="69"/>
              </a:cxn>
              <a:cxn ang="0">
                <a:pos x="30" y="75"/>
              </a:cxn>
              <a:cxn ang="0">
                <a:pos x="4" y="89"/>
              </a:cxn>
              <a:cxn ang="0">
                <a:pos x="1" y="116"/>
              </a:cxn>
              <a:cxn ang="0">
                <a:pos x="114" y="116"/>
              </a:cxn>
              <a:cxn ang="0">
                <a:pos x="112" y="89"/>
              </a:cxn>
            </a:cxnLst>
            <a:rect l="0" t="0" r="r" b="b"/>
            <a:pathLst>
              <a:path w="115" h="116">
                <a:moveTo>
                  <a:pt x="112" y="89"/>
                </a:moveTo>
                <a:cubicBezTo>
                  <a:pt x="109" y="83"/>
                  <a:pt x="97" y="80"/>
                  <a:pt x="86" y="75"/>
                </a:cubicBezTo>
                <a:cubicBezTo>
                  <a:pt x="75" y="71"/>
                  <a:pt x="72" y="69"/>
                  <a:pt x="72" y="69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6" y="55"/>
                  <a:pt x="77" y="45"/>
                </a:cubicBezTo>
                <a:cubicBezTo>
                  <a:pt x="80" y="45"/>
                  <a:pt x="83" y="41"/>
                  <a:pt x="83" y="38"/>
                </a:cubicBezTo>
                <a:cubicBezTo>
                  <a:pt x="83" y="36"/>
                  <a:pt x="83" y="29"/>
                  <a:pt x="79" y="30"/>
                </a:cubicBezTo>
                <a:cubicBezTo>
                  <a:pt x="80" y="25"/>
                  <a:pt x="81" y="20"/>
                  <a:pt x="80" y="18"/>
                </a:cubicBezTo>
                <a:cubicBezTo>
                  <a:pt x="80" y="9"/>
                  <a:pt x="71" y="0"/>
                  <a:pt x="58" y="0"/>
                </a:cubicBezTo>
                <a:cubicBezTo>
                  <a:pt x="45" y="0"/>
                  <a:pt x="36" y="9"/>
                  <a:pt x="35" y="18"/>
                </a:cubicBezTo>
                <a:cubicBezTo>
                  <a:pt x="35" y="20"/>
                  <a:pt x="35" y="25"/>
                  <a:pt x="36" y="30"/>
                </a:cubicBezTo>
                <a:cubicBezTo>
                  <a:pt x="33" y="29"/>
                  <a:pt x="32" y="36"/>
                  <a:pt x="33" y="38"/>
                </a:cubicBezTo>
                <a:cubicBezTo>
                  <a:pt x="33" y="41"/>
                  <a:pt x="35" y="45"/>
                  <a:pt x="38" y="45"/>
                </a:cubicBezTo>
                <a:cubicBezTo>
                  <a:pt x="39" y="55"/>
                  <a:pt x="44" y="58"/>
                  <a:pt x="44" y="58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69"/>
                  <a:pt x="41" y="71"/>
                  <a:pt x="30" y="75"/>
                </a:cubicBezTo>
                <a:cubicBezTo>
                  <a:pt x="18" y="80"/>
                  <a:pt x="7" y="83"/>
                  <a:pt x="4" y="89"/>
                </a:cubicBezTo>
                <a:cubicBezTo>
                  <a:pt x="0" y="93"/>
                  <a:pt x="1" y="116"/>
                  <a:pt x="1" y="116"/>
                </a:cubicBezTo>
                <a:cubicBezTo>
                  <a:pt x="114" y="116"/>
                  <a:pt x="114" y="116"/>
                  <a:pt x="114" y="116"/>
                </a:cubicBezTo>
                <a:cubicBezTo>
                  <a:pt x="114" y="116"/>
                  <a:pt x="115" y="93"/>
                  <a:pt x="112" y="89"/>
                </a:cubicBezTo>
                <a:close/>
              </a:path>
            </a:pathLst>
          </a:custGeom>
          <a:gradFill>
            <a:gsLst>
              <a:gs pos="100000">
                <a:srgbClr val="F46CFB"/>
              </a:gs>
              <a:gs pos="0">
                <a:srgbClr val="61D3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153">
            <a:extLst>
              <a:ext uri="{FF2B5EF4-FFF2-40B4-BE49-F238E27FC236}">
                <a16:creationId xmlns:a16="http://schemas.microsoft.com/office/drawing/2014/main" id="{59C29913-E076-4A06-94DD-8B691B1D5CBC}"/>
              </a:ext>
            </a:extLst>
          </p:cNvPr>
          <p:cNvSpPr>
            <a:spLocks/>
          </p:cNvSpPr>
          <p:nvPr/>
        </p:nvSpPr>
        <p:spPr bwMode="auto">
          <a:xfrm>
            <a:off x="6011349" y="3073128"/>
            <a:ext cx="414044" cy="411768"/>
          </a:xfrm>
          <a:custGeom>
            <a:avLst/>
            <a:gdLst/>
            <a:ahLst/>
            <a:cxnLst>
              <a:cxn ang="0">
                <a:pos x="91" y="89"/>
              </a:cxn>
              <a:cxn ang="0">
                <a:pos x="80" y="98"/>
              </a:cxn>
              <a:cxn ang="0">
                <a:pos x="43" y="98"/>
              </a:cxn>
              <a:cxn ang="0">
                <a:pos x="38" y="91"/>
              </a:cxn>
              <a:cxn ang="0">
                <a:pos x="43" y="76"/>
              </a:cxn>
              <a:cxn ang="0">
                <a:pos x="101" y="76"/>
              </a:cxn>
              <a:cxn ang="0">
                <a:pos x="113" y="26"/>
              </a:cxn>
              <a:cxn ang="0">
                <a:pos x="21" y="13"/>
              </a:cxn>
              <a:cxn ang="0">
                <a:pos x="13" y="8"/>
              </a:cxn>
              <a:cxn ang="0">
                <a:pos x="14" y="7"/>
              </a:cxn>
              <a:cxn ang="0">
                <a:pos x="7" y="0"/>
              </a:cxn>
              <a:cxn ang="0">
                <a:pos x="0" y="7"/>
              </a:cxn>
              <a:cxn ang="0">
                <a:pos x="7" y="14"/>
              </a:cxn>
              <a:cxn ang="0">
                <a:pos x="8" y="14"/>
              </a:cxn>
              <a:cxn ang="0">
                <a:pos x="17" y="19"/>
              </a:cxn>
              <a:cxn ang="0">
                <a:pos x="31" y="76"/>
              </a:cxn>
              <a:cxn ang="0">
                <a:pos x="35" y="76"/>
              </a:cxn>
              <a:cxn ang="0">
                <a:pos x="31" y="88"/>
              </a:cxn>
              <a:cxn ang="0">
                <a:pos x="31" y="88"/>
              </a:cxn>
              <a:cxn ang="0">
                <a:pos x="19" y="100"/>
              </a:cxn>
              <a:cxn ang="0">
                <a:pos x="31" y="112"/>
              </a:cxn>
              <a:cxn ang="0">
                <a:pos x="42" y="105"/>
              </a:cxn>
              <a:cxn ang="0">
                <a:pos x="80" y="105"/>
              </a:cxn>
              <a:cxn ang="0">
                <a:pos x="91" y="112"/>
              </a:cxn>
              <a:cxn ang="0">
                <a:pos x="103" y="101"/>
              </a:cxn>
              <a:cxn ang="0">
                <a:pos x="91" y="89"/>
              </a:cxn>
            </a:cxnLst>
            <a:rect l="0" t="0" r="r" b="b"/>
            <a:pathLst>
              <a:path w="113" h="112">
                <a:moveTo>
                  <a:pt x="91" y="89"/>
                </a:moveTo>
                <a:cubicBezTo>
                  <a:pt x="86" y="89"/>
                  <a:pt x="81" y="93"/>
                  <a:pt x="80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2" y="95"/>
                  <a:pt x="41" y="92"/>
                  <a:pt x="38" y="91"/>
                </a:cubicBezTo>
                <a:cubicBezTo>
                  <a:pt x="43" y="76"/>
                  <a:pt x="43" y="76"/>
                  <a:pt x="43" y="76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21" y="13"/>
                  <a:pt x="21" y="13"/>
                  <a:pt x="21" y="13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0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7" y="19"/>
                  <a:pt x="17" y="19"/>
                  <a:pt x="17" y="19"/>
                </a:cubicBezTo>
                <a:cubicBezTo>
                  <a:pt x="31" y="76"/>
                  <a:pt x="31" y="76"/>
                  <a:pt x="31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1" y="88"/>
                  <a:pt x="31" y="88"/>
                  <a:pt x="31" y="88"/>
                </a:cubicBezTo>
                <a:cubicBezTo>
                  <a:pt x="31" y="88"/>
                  <a:pt x="31" y="88"/>
                  <a:pt x="31" y="88"/>
                </a:cubicBezTo>
                <a:cubicBezTo>
                  <a:pt x="24" y="88"/>
                  <a:pt x="19" y="94"/>
                  <a:pt x="19" y="100"/>
                </a:cubicBezTo>
                <a:cubicBezTo>
                  <a:pt x="19" y="107"/>
                  <a:pt x="24" y="112"/>
                  <a:pt x="31" y="112"/>
                </a:cubicBezTo>
                <a:cubicBezTo>
                  <a:pt x="36" y="112"/>
                  <a:pt x="40" y="109"/>
                  <a:pt x="42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2" y="109"/>
                  <a:pt x="86" y="112"/>
                  <a:pt x="91" y="112"/>
                </a:cubicBezTo>
                <a:cubicBezTo>
                  <a:pt x="98" y="112"/>
                  <a:pt x="103" y="107"/>
                  <a:pt x="103" y="101"/>
                </a:cubicBezTo>
                <a:cubicBezTo>
                  <a:pt x="103" y="94"/>
                  <a:pt x="98" y="89"/>
                  <a:pt x="91" y="89"/>
                </a:cubicBezTo>
                <a:close/>
              </a:path>
            </a:pathLst>
          </a:custGeom>
          <a:gradFill>
            <a:gsLst>
              <a:gs pos="100000">
                <a:srgbClr val="F46CFB"/>
              </a:gs>
              <a:gs pos="0">
                <a:srgbClr val="61D3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156">
            <a:extLst>
              <a:ext uri="{FF2B5EF4-FFF2-40B4-BE49-F238E27FC236}">
                <a16:creationId xmlns:a16="http://schemas.microsoft.com/office/drawing/2014/main" id="{CE3CF0E1-031D-417D-826B-EFA433F1448D}"/>
              </a:ext>
            </a:extLst>
          </p:cNvPr>
          <p:cNvSpPr>
            <a:spLocks noEditPoints="1"/>
          </p:cNvSpPr>
          <p:nvPr/>
        </p:nvSpPr>
        <p:spPr bwMode="auto">
          <a:xfrm>
            <a:off x="9676027" y="3198308"/>
            <a:ext cx="419884" cy="286588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40" y="0"/>
              </a:cxn>
              <a:cxn ang="0">
                <a:pos x="37" y="4"/>
              </a:cxn>
              <a:cxn ang="0">
                <a:pos x="37" y="15"/>
              </a:cxn>
              <a:cxn ang="0">
                <a:pos x="19" y="15"/>
              </a:cxn>
              <a:cxn ang="0">
                <a:pos x="13" y="18"/>
              </a:cxn>
              <a:cxn ang="0">
                <a:pos x="2" y="40"/>
              </a:cxn>
              <a:cxn ang="0">
                <a:pos x="0" y="47"/>
              </a:cxn>
              <a:cxn ang="0">
                <a:pos x="0" y="69"/>
              </a:cxn>
              <a:cxn ang="0">
                <a:pos x="3" y="75"/>
              </a:cxn>
              <a:cxn ang="0">
                <a:pos x="5" y="77"/>
              </a:cxn>
              <a:cxn ang="0">
                <a:pos x="9" y="79"/>
              </a:cxn>
              <a:cxn ang="0">
                <a:pos x="29" y="65"/>
              </a:cxn>
              <a:cxn ang="0">
                <a:pos x="50" y="80"/>
              </a:cxn>
              <a:cxn ang="0">
                <a:pos x="74" y="80"/>
              </a:cxn>
              <a:cxn ang="0">
                <a:pos x="95" y="65"/>
              </a:cxn>
              <a:cxn ang="0">
                <a:pos x="115" y="79"/>
              </a:cxn>
              <a:cxn ang="0">
                <a:pos x="117" y="76"/>
              </a:cxn>
              <a:cxn ang="0">
                <a:pos x="117" y="4"/>
              </a:cxn>
              <a:cxn ang="0">
                <a:pos x="113" y="0"/>
              </a:cxn>
              <a:cxn ang="0">
                <a:pos x="37" y="44"/>
              </a:cxn>
              <a:cxn ang="0">
                <a:pos x="15" y="44"/>
              </a:cxn>
              <a:cxn ang="0">
                <a:pos x="22" y="22"/>
              </a:cxn>
              <a:cxn ang="0">
                <a:pos x="37" y="22"/>
              </a:cxn>
              <a:cxn ang="0">
                <a:pos x="37" y="44"/>
              </a:cxn>
            </a:cxnLst>
            <a:rect l="0" t="0" r="r" b="b"/>
            <a:pathLst>
              <a:path w="117" h="80">
                <a:moveTo>
                  <a:pt x="113" y="0"/>
                </a:moveTo>
                <a:cubicBezTo>
                  <a:pt x="40" y="0"/>
                  <a:pt x="40" y="0"/>
                  <a:pt x="40" y="0"/>
                </a:cubicBezTo>
                <a:cubicBezTo>
                  <a:pt x="38" y="0"/>
                  <a:pt x="37" y="2"/>
                  <a:pt x="37" y="4"/>
                </a:cubicBezTo>
                <a:cubicBezTo>
                  <a:pt x="37" y="15"/>
                  <a:pt x="37" y="15"/>
                  <a:pt x="37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4" y="16"/>
                  <a:pt x="13" y="18"/>
                </a:cubicBezTo>
                <a:cubicBezTo>
                  <a:pt x="2" y="40"/>
                  <a:pt x="2" y="40"/>
                  <a:pt x="2" y="40"/>
                </a:cubicBezTo>
                <a:cubicBezTo>
                  <a:pt x="1" y="42"/>
                  <a:pt x="0" y="45"/>
                  <a:pt x="0" y="47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1"/>
                  <a:pt x="2" y="74"/>
                  <a:pt x="3" y="75"/>
                </a:cubicBezTo>
                <a:cubicBezTo>
                  <a:pt x="5" y="77"/>
                  <a:pt x="5" y="77"/>
                  <a:pt x="5" y="77"/>
                </a:cubicBezTo>
                <a:cubicBezTo>
                  <a:pt x="6" y="78"/>
                  <a:pt x="8" y="79"/>
                  <a:pt x="9" y="79"/>
                </a:cubicBezTo>
                <a:cubicBezTo>
                  <a:pt x="12" y="71"/>
                  <a:pt x="20" y="65"/>
                  <a:pt x="29" y="65"/>
                </a:cubicBezTo>
                <a:cubicBezTo>
                  <a:pt x="39" y="65"/>
                  <a:pt x="47" y="71"/>
                  <a:pt x="50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7" y="71"/>
                  <a:pt x="85" y="65"/>
                  <a:pt x="95" y="65"/>
                </a:cubicBezTo>
                <a:cubicBezTo>
                  <a:pt x="104" y="65"/>
                  <a:pt x="112" y="71"/>
                  <a:pt x="115" y="79"/>
                </a:cubicBezTo>
                <a:cubicBezTo>
                  <a:pt x="116" y="78"/>
                  <a:pt x="117" y="77"/>
                  <a:pt x="117" y="76"/>
                </a:cubicBezTo>
                <a:cubicBezTo>
                  <a:pt x="117" y="4"/>
                  <a:pt x="117" y="4"/>
                  <a:pt x="117" y="4"/>
                </a:cubicBezTo>
                <a:cubicBezTo>
                  <a:pt x="117" y="2"/>
                  <a:pt x="115" y="0"/>
                  <a:pt x="113" y="0"/>
                </a:cubicBezTo>
                <a:close/>
                <a:moveTo>
                  <a:pt x="37" y="44"/>
                </a:moveTo>
                <a:cubicBezTo>
                  <a:pt x="15" y="44"/>
                  <a:pt x="15" y="44"/>
                  <a:pt x="15" y="44"/>
                </a:cubicBezTo>
                <a:cubicBezTo>
                  <a:pt x="22" y="22"/>
                  <a:pt x="22" y="22"/>
                  <a:pt x="22" y="22"/>
                </a:cubicBezTo>
                <a:cubicBezTo>
                  <a:pt x="37" y="22"/>
                  <a:pt x="37" y="22"/>
                  <a:pt x="37" y="22"/>
                </a:cubicBezTo>
                <a:lnTo>
                  <a:pt x="37" y="44"/>
                </a:lnTo>
                <a:close/>
              </a:path>
            </a:pathLst>
          </a:custGeom>
          <a:gradFill>
            <a:gsLst>
              <a:gs pos="100000">
                <a:srgbClr val="F46CFB"/>
              </a:gs>
              <a:gs pos="0">
                <a:srgbClr val="61D3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9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2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6FA2FF-D03F-4213-8B37-76B6D66DC2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078" y="1810251"/>
            <a:ext cx="4076704" cy="407670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A2D77C0-D246-4B94-9798-B9054D2EC914}"/>
              </a:ext>
            </a:extLst>
          </p:cNvPr>
          <p:cNvSpPr/>
          <p:nvPr/>
        </p:nvSpPr>
        <p:spPr>
          <a:xfrm>
            <a:off x="6308254" y="1838256"/>
            <a:ext cx="266700" cy="1613539"/>
          </a:xfrm>
          <a:prstGeom prst="rect">
            <a:avLst/>
          </a:prstGeom>
          <a:gradFill>
            <a:gsLst>
              <a:gs pos="100000">
                <a:srgbClr val="F46CFB"/>
              </a:gs>
              <a:gs pos="0">
                <a:srgbClr val="61D3F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6808BB2-E318-4AB4-AFC6-E7F81B74B1FB}"/>
              </a:ext>
            </a:extLst>
          </p:cNvPr>
          <p:cNvSpPr/>
          <p:nvPr/>
        </p:nvSpPr>
        <p:spPr>
          <a:xfrm>
            <a:off x="6308254" y="4295786"/>
            <a:ext cx="266700" cy="1613539"/>
          </a:xfrm>
          <a:prstGeom prst="rect">
            <a:avLst/>
          </a:prstGeom>
          <a:gradFill>
            <a:gsLst>
              <a:gs pos="0">
                <a:srgbClr val="F46CFB"/>
              </a:gs>
              <a:gs pos="100000">
                <a:srgbClr val="FFBA3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7204B16-FEEC-48CA-BC32-B22ECAB5A68C}"/>
              </a:ext>
            </a:extLst>
          </p:cNvPr>
          <p:cNvGrpSpPr/>
          <p:nvPr/>
        </p:nvGrpSpPr>
        <p:grpSpPr>
          <a:xfrm>
            <a:off x="1019480" y="2013894"/>
            <a:ext cx="4904163" cy="1309564"/>
            <a:chOff x="311616" y="1417375"/>
            <a:chExt cx="4904163" cy="1309564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5646FA09-6003-4AEF-AE74-CDBF64579CF6}"/>
                </a:ext>
              </a:extLst>
            </p:cNvPr>
            <p:cNvSpPr/>
            <p:nvPr/>
          </p:nvSpPr>
          <p:spPr>
            <a:xfrm>
              <a:off x="827013" y="2026041"/>
              <a:ext cx="4388766" cy="700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Life is not waiting for the storm in the past, but learning to dance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EC15408A-B35E-4F09-98DE-D05EAADC797D}"/>
                </a:ext>
              </a:extLst>
            </p:cNvPr>
            <p:cNvSpPr txBox="1"/>
            <p:nvPr/>
          </p:nvSpPr>
          <p:spPr>
            <a:xfrm>
              <a:off x="311616" y="1417375"/>
              <a:ext cx="2446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THE TITEL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FBD8FBE1-1027-4401-958A-396B01B152FB}"/>
                </a:ext>
              </a:extLst>
            </p:cNvPr>
            <p:cNvCxnSpPr>
              <a:cxnSpLocks/>
            </p:cNvCxnSpPr>
            <p:nvPr/>
          </p:nvCxnSpPr>
          <p:spPr>
            <a:xfrm>
              <a:off x="927036" y="1920820"/>
              <a:ext cx="300492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8B4D1CF-E76A-44A5-8268-956F71D6DF61}"/>
              </a:ext>
            </a:extLst>
          </p:cNvPr>
          <p:cNvGrpSpPr/>
          <p:nvPr/>
        </p:nvGrpSpPr>
        <p:grpSpPr>
          <a:xfrm>
            <a:off x="1019480" y="4383353"/>
            <a:ext cx="4904163" cy="1309564"/>
            <a:chOff x="311616" y="1417375"/>
            <a:chExt cx="4904163" cy="1309564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B4C27A24-6EA8-489C-B93D-8E168A5D9F8C}"/>
                </a:ext>
              </a:extLst>
            </p:cNvPr>
            <p:cNvSpPr/>
            <p:nvPr/>
          </p:nvSpPr>
          <p:spPr>
            <a:xfrm>
              <a:off x="827013" y="2026041"/>
              <a:ext cx="4388766" cy="700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Life is not waiting for the storm in the past, but learning to dance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0596EB36-29BB-4B83-AF3A-1B4D1BCD3178}"/>
                </a:ext>
              </a:extLst>
            </p:cNvPr>
            <p:cNvSpPr txBox="1"/>
            <p:nvPr/>
          </p:nvSpPr>
          <p:spPr>
            <a:xfrm>
              <a:off x="311616" y="1417375"/>
              <a:ext cx="2446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THE TITEL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11E9B04-B4C2-4978-9838-4E7CD6E40ADD}"/>
                </a:ext>
              </a:extLst>
            </p:cNvPr>
            <p:cNvCxnSpPr>
              <a:cxnSpLocks/>
            </p:cNvCxnSpPr>
            <p:nvPr/>
          </p:nvCxnSpPr>
          <p:spPr>
            <a:xfrm>
              <a:off x="927036" y="1920820"/>
              <a:ext cx="300492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24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8E17645-8E23-4B74-A7E5-1444FB8DE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E7EB83C-A028-4686-93E4-E6F7AC3E0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895" y="-555299"/>
            <a:ext cx="7981106" cy="79685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FD5E229-12BF-4665-95D6-752E7B8D17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3929" y="-2351898"/>
            <a:ext cx="5303029" cy="560087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FC143FE-68F1-4226-B197-AC5CA53D79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497" y="6312482"/>
            <a:ext cx="487512" cy="52871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51FAF93-2FE7-43AE-ACE2-06470E0CD6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54" y="2537866"/>
            <a:ext cx="585930" cy="6591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EE2FE54-7C71-4856-8F93-37D0A851E94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928" y="5496403"/>
            <a:ext cx="3175749" cy="218944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AA182E5-1D41-447B-9D85-51E9FB2D22B3}"/>
              </a:ext>
            </a:extLst>
          </p:cNvPr>
          <p:cNvGrpSpPr/>
          <p:nvPr/>
        </p:nvGrpSpPr>
        <p:grpSpPr>
          <a:xfrm>
            <a:off x="9465155" y="3162127"/>
            <a:ext cx="6251199" cy="6858000"/>
            <a:chOff x="9465155" y="3162127"/>
            <a:chExt cx="6251199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CCBA4FD-AF0B-4B7C-84F3-9228F41EF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5155" y="3162127"/>
              <a:ext cx="6251199" cy="68580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FFF2954B-3426-49CE-ADFD-26F639991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4071" y="3327012"/>
              <a:ext cx="3441858" cy="3105764"/>
            </a:xfrm>
            <a:prstGeom prst="rect">
              <a:avLst/>
            </a:prstGeom>
          </p:spPr>
        </p:pic>
      </p:grpSp>
      <p:sp>
        <p:nvSpPr>
          <p:cNvPr id="32" name="标题 1">
            <a:extLst>
              <a:ext uri="{FF2B5EF4-FFF2-40B4-BE49-F238E27FC236}">
                <a16:creationId xmlns:a16="http://schemas.microsoft.com/office/drawing/2014/main" id="{CBE125A9-F914-485F-82DE-E23195F33B8E}"/>
              </a:ext>
            </a:extLst>
          </p:cNvPr>
          <p:cNvSpPr txBox="1">
            <a:spLocks/>
          </p:cNvSpPr>
          <p:nvPr/>
        </p:nvSpPr>
        <p:spPr>
          <a:xfrm>
            <a:off x="3579083" y="2735104"/>
            <a:ext cx="5196681" cy="1137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88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Thanks</a:t>
            </a:r>
            <a:endParaRPr lang="zh-CN" altLang="en-US" sz="8800" spc="-3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2ACFF40-E2D3-45D6-96DE-096F5876F2A1}"/>
              </a:ext>
            </a:extLst>
          </p:cNvPr>
          <p:cNvCxnSpPr/>
          <p:nvPr/>
        </p:nvCxnSpPr>
        <p:spPr>
          <a:xfrm>
            <a:off x="5257363" y="4571998"/>
            <a:ext cx="1840123" cy="0"/>
          </a:xfrm>
          <a:prstGeom prst="line">
            <a:avLst/>
          </a:prstGeom>
          <a:ln w="28575">
            <a:solidFill>
              <a:srgbClr val="FDA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23540CF1-82F7-4F2D-9DC0-173139BF96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073" y="4052877"/>
            <a:ext cx="460885" cy="46756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C357425-276B-42AA-A456-0E2CC236E7F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464" y="6249182"/>
            <a:ext cx="233542" cy="23354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0CBAF7A-79BB-4908-A53F-CFBF450A040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555" y="448537"/>
            <a:ext cx="329912" cy="3346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A147188-4A17-4C3D-9F65-333CC6DF7BD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23" y="4286659"/>
            <a:ext cx="215889" cy="21588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CE7132-9418-4452-9B3C-7280C64D7D0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641" y="3355855"/>
            <a:ext cx="215889" cy="21901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CC7083B-5620-4181-B190-A3B3F5EF37E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611" y="2537866"/>
            <a:ext cx="248877" cy="248877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1D57B8EE-F1D1-8E78-B3BF-9E297DB14A95}"/>
              </a:ext>
            </a:extLst>
          </p:cNvPr>
          <p:cNvSpPr txBox="1">
            <a:spLocks/>
          </p:cNvSpPr>
          <p:nvPr/>
        </p:nvSpPr>
        <p:spPr>
          <a:xfrm>
            <a:off x="4921682" y="4678997"/>
            <a:ext cx="2511484" cy="61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REPORT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FREEPPT7.COM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图片1">
            <a:extLst>
              <a:ext uri="{FF2B5EF4-FFF2-40B4-BE49-F238E27FC236}">
                <a16:creationId xmlns:a16="http://schemas.microsoft.com/office/drawing/2014/main" id="{12A45B65-8703-0639-B92E-15376A2F7E2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91061" y="425224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0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3FE64B8-37C0-4FE2-A282-B8943E714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C2EA52-45A8-4281-BE6F-9AF484F31E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087" y="2287269"/>
            <a:ext cx="7571344" cy="5949587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4E116094-934F-4CB1-9EE6-3E64C75DA918}"/>
              </a:ext>
            </a:extLst>
          </p:cNvPr>
          <p:cNvSpPr txBox="1"/>
          <p:nvPr/>
        </p:nvSpPr>
        <p:spPr>
          <a:xfrm>
            <a:off x="4156052" y="2172969"/>
            <a:ext cx="1541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4954D075-9ABF-4DCA-813E-9958C4B0B746}"/>
              </a:ext>
            </a:extLst>
          </p:cNvPr>
          <p:cNvSpPr txBox="1"/>
          <p:nvPr/>
        </p:nvSpPr>
        <p:spPr>
          <a:xfrm>
            <a:off x="5551849" y="2185750"/>
            <a:ext cx="1332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ONE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238A7EC7-EF40-4554-9EE0-FAEE674F3602}"/>
              </a:ext>
            </a:extLst>
          </p:cNvPr>
          <p:cNvSpPr/>
          <p:nvPr/>
        </p:nvSpPr>
        <p:spPr>
          <a:xfrm>
            <a:off x="4182567" y="2928037"/>
            <a:ext cx="587583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THE TITEL</a:t>
            </a:r>
            <a:endParaRPr kumimoji="1"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356E7DDA-C0A0-47BA-B7DC-C3462569F1AA}"/>
              </a:ext>
            </a:extLst>
          </p:cNvPr>
          <p:cNvSpPr/>
          <p:nvPr/>
        </p:nvSpPr>
        <p:spPr>
          <a:xfrm>
            <a:off x="4284167" y="3806216"/>
            <a:ext cx="529526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EA35E05B-C6C5-4A37-AFBE-4EAC8ABA2133}"/>
              </a:ext>
            </a:extLst>
          </p:cNvPr>
          <p:cNvSpPr txBox="1"/>
          <p:nvPr/>
        </p:nvSpPr>
        <p:spPr>
          <a:xfrm>
            <a:off x="2751871" y="2853035"/>
            <a:ext cx="954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F861D7E5-55BE-4E3D-ADB3-BCA31ABE9876}"/>
              </a:ext>
            </a:extLst>
          </p:cNvPr>
          <p:cNvCxnSpPr>
            <a:cxnSpLocks/>
          </p:cNvCxnSpPr>
          <p:nvPr/>
        </p:nvCxnSpPr>
        <p:spPr>
          <a:xfrm>
            <a:off x="4073925" y="2369529"/>
            <a:ext cx="0" cy="213886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图形 91">
            <a:extLst>
              <a:ext uri="{FF2B5EF4-FFF2-40B4-BE49-F238E27FC236}">
                <a16:creationId xmlns:a16="http://schemas.microsoft.com/office/drawing/2014/main" id="{1EC62697-868C-486E-AE6A-CAEF27A7D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9737" y="2160883"/>
            <a:ext cx="999753" cy="14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7A3F0994-0D5A-40BE-AA1F-CF54E3D8C222}"/>
              </a:ext>
            </a:extLst>
          </p:cNvPr>
          <p:cNvGrpSpPr/>
          <p:nvPr/>
        </p:nvGrpSpPr>
        <p:grpSpPr>
          <a:xfrm>
            <a:off x="6258526" y="1722193"/>
            <a:ext cx="4870880" cy="3790152"/>
            <a:chOff x="6258526" y="1722193"/>
            <a:chExt cx="4870880" cy="379015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D6E0DE3-1588-4BC3-8237-42EC767FA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8526" y="1722193"/>
              <a:ext cx="4870880" cy="3790152"/>
            </a:xfrm>
            <a:prstGeom prst="rect">
              <a:avLst/>
            </a:prstGeom>
          </p:spPr>
        </p:pic>
        <p:sp>
          <p:nvSpPr>
            <p:cNvPr id="7" name="Rectangle 45">
              <a:extLst>
                <a:ext uri="{FF2B5EF4-FFF2-40B4-BE49-F238E27FC236}">
                  <a16:creationId xmlns:a16="http://schemas.microsoft.com/office/drawing/2014/main" id="{7C3C2BBA-C6AD-4CC8-948E-30AF54D00CA5}"/>
                </a:ext>
              </a:extLst>
            </p:cNvPr>
            <p:cNvSpPr/>
            <p:nvPr/>
          </p:nvSpPr>
          <p:spPr>
            <a:xfrm>
              <a:off x="6569753" y="1902372"/>
              <a:ext cx="4248426" cy="2426112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TextBox 27">
            <a:extLst>
              <a:ext uri="{FF2B5EF4-FFF2-40B4-BE49-F238E27FC236}">
                <a16:creationId xmlns:a16="http://schemas.microsoft.com/office/drawing/2014/main" id="{0071F677-13F8-4841-9D93-0F290ECCCFAA}"/>
              </a:ext>
            </a:extLst>
          </p:cNvPr>
          <p:cNvSpPr txBox="1"/>
          <p:nvPr/>
        </p:nvSpPr>
        <p:spPr>
          <a:xfrm>
            <a:off x="2055555" y="2780921"/>
            <a:ext cx="3282604" cy="60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are all too young, a lot of things don't yet know, don't put the.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B03CE02-9F94-4E23-8146-AD3196A38BE9}"/>
              </a:ext>
            </a:extLst>
          </p:cNvPr>
          <p:cNvSpPr txBox="1">
            <a:spLocks/>
          </p:cNvSpPr>
          <p:nvPr/>
        </p:nvSpPr>
        <p:spPr>
          <a:xfrm>
            <a:off x="2061357" y="2366452"/>
            <a:ext cx="2977775" cy="337102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500" b="1" i="0" kern="1200" cap="all">
                <a:solidFill>
                  <a:schemeClr val="tx1"/>
                </a:solidFill>
                <a:latin typeface="Lato Black" charset="0"/>
                <a:ea typeface="Lato Black" charset="0"/>
                <a:cs typeface="Lato Blac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THE TITEL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B2484899-A935-49C1-9806-DB6AD70694DF}"/>
              </a:ext>
            </a:extLst>
          </p:cNvPr>
          <p:cNvSpPr txBox="1"/>
          <p:nvPr/>
        </p:nvSpPr>
        <p:spPr>
          <a:xfrm>
            <a:off x="2123486" y="4561894"/>
            <a:ext cx="3571079" cy="60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are all too young, a lot of things don't yet know, don't put the.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F9701BE-2371-44E0-ACCF-0D154E2125D6}"/>
              </a:ext>
            </a:extLst>
          </p:cNvPr>
          <p:cNvSpPr txBox="1">
            <a:spLocks/>
          </p:cNvSpPr>
          <p:nvPr/>
        </p:nvSpPr>
        <p:spPr>
          <a:xfrm>
            <a:off x="2129289" y="4224792"/>
            <a:ext cx="2977775" cy="337102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500" b="1" i="0" kern="1200" cap="all">
                <a:solidFill>
                  <a:schemeClr val="tx1"/>
                </a:solidFill>
                <a:latin typeface="Lato Black" charset="0"/>
                <a:ea typeface="Lato Black" charset="0"/>
                <a:cs typeface="Lato Blac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THE TITEL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460F5F4-F55E-40C1-989D-D07F3A25E134}"/>
              </a:ext>
            </a:extLst>
          </p:cNvPr>
          <p:cNvGrpSpPr/>
          <p:nvPr/>
        </p:nvGrpSpPr>
        <p:grpSpPr>
          <a:xfrm>
            <a:off x="1143001" y="2557478"/>
            <a:ext cx="642809" cy="642809"/>
            <a:chOff x="1143001" y="2557478"/>
            <a:chExt cx="642809" cy="64280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B537060-C3D2-475F-8C59-56664C2EA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3001" y="2557478"/>
              <a:ext cx="642809" cy="642809"/>
            </a:xfrm>
            <a:prstGeom prst="rect">
              <a:avLst/>
            </a:prstGeom>
          </p:spPr>
        </p:pic>
        <p:sp>
          <p:nvSpPr>
            <p:cNvPr id="11" name="Marcador de texto 4">
              <a:extLst>
                <a:ext uri="{FF2B5EF4-FFF2-40B4-BE49-F238E27FC236}">
                  <a16:creationId xmlns:a16="http://schemas.microsoft.com/office/drawing/2014/main" id="{FA78DA58-C2A7-47F1-891C-29FE32CEE0B2}"/>
                </a:ext>
              </a:extLst>
            </p:cNvPr>
            <p:cNvSpPr txBox="1">
              <a:spLocks/>
            </p:cNvSpPr>
            <p:nvPr/>
          </p:nvSpPr>
          <p:spPr>
            <a:xfrm>
              <a:off x="1178690" y="2644514"/>
              <a:ext cx="504152" cy="467525"/>
            </a:xfrm>
            <a:prstGeom prst="rect">
              <a:avLst/>
            </a:prstGeom>
            <a:ln>
              <a:noFill/>
            </a:ln>
          </p:spPr>
          <p:txBody>
            <a:bodyPr lIns="68580" tIns="34290" rIns="68580" bIns="3429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500" b="1" i="0" kern="1200" cap="all">
                  <a:solidFill>
                    <a:schemeClr val="accent2"/>
                  </a:solidFill>
                  <a:latin typeface="Lato Black" charset="0"/>
                  <a:ea typeface="Lato Black" charset="0"/>
                  <a:cs typeface="Lato Blac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120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kumimoji="0" lang="es-ES_tradnl" sz="28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74D7845-24AB-459D-B771-31B703F5C718}"/>
              </a:ext>
            </a:extLst>
          </p:cNvPr>
          <p:cNvGrpSpPr/>
          <p:nvPr/>
        </p:nvGrpSpPr>
        <p:grpSpPr>
          <a:xfrm>
            <a:off x="1167619" y="4360539"/>
            <a:ext cx="628200" cy="637304"/>
            <a:chOff x="1167619" y="4360539"/>
            <a:chExt cx="628200" cy="637304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835E3F9-116C-4ABF-9958-DC5CC814E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7619" y="4360539"/>
              <a:ext cx="628200" cy="637304"/>
            </a:xfrm>
            <a:prstGeom prst="rect">
              <a:avLst/>
            </a:prstGeom>
          </p:spPr>
        </p:pic>
        <p:sp>
          <p:nvSpPr>
            <p:cNvPr id="15" name="Marcador de texto 4">
              <a:extLst>
                <a:ext uri="{FF2B5EF4-FFF2-40B4-BE49-F238E27FC236}">
                  <a16:creationId xmlns:a16="http://schemas.microsoft.com/office/drawing/2014/main" id="{4825CF1F-615F-4F43-B04F-0AB3F370C223}"/>
                </a:ext>
              </a:extLst>
            </p:cNvPr>
            <p:cNvSpPr txBox="1">
              <a:spLocks/>
            </p:cNvSpPr>
            <p:nvPr/>
          </p:nvSpPr>
          <p:spPr>
            <a:xfrm>
              <a:off x="1220407" y="4417720"/>
              <a:ext cx="504152" cy="467525"/>
            </a:xfrm>
            <a:prstGeom prst="rect">
              <a:avLst/>
            </a:prstGeom>
            <a:ln>
              <a:noFill/>
            </a:ln>
          </p:spPr>
          <p:txBody>
            <a:bodyPr lIns="68580" tIns="34290" rIns="68580" bIns="3429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500" b="1" i="0" kern="1200" cap="all">
                  <a:solidFill>
                    <a:schemeClr val="accent2"/>
                  </a:solidFill>
                  <a:latin typeface="Lato Black" charset="0"/>
                  <a:ea typeface="Lato Black" charset="0"/>
                  <a:cs typeface="Lato Blac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120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es-ES_tradnl" sz="28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2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4A1163B-12E2-4AF1-AFB4-32B9B9DFD3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834" y="4690473"/>
            <a:ext cx="774805" cy="77480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366933D-DA93-488F-8CDE-A1A18EACF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480" y="4682038"/>
            <a:ext cx="774894" cy="7861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32B8B19-8D93-4476-A064-EB48EAC07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899" y="4693671"/>
            <a:ext cx="774894" cy="78612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26C567C8-8BE9-4EEC-AD51-3F2DFC72AF2E}"/>
              </a:ext>
            </a:extLst>
          </p:cNvPr>
          <p:cNvSpPr txBox="1"/>
          <p:nvPr/>
        </p:nvSpPr>
        <p:spPr>
          <a:xfrm>
            <a:off x="5000349" y="1587714"/>
            <a:ext cx="3048127" cy="461665"/>
          </a:xfrm>
          <a:prstGeom prst="rect">
            <a:avLst/>
          </a:prstGeom>
          <a:noFill/>
        </p:spPr>
        <p:txBody>
          <a:bodyPr wrap="none" lIns="216000" tIns="0" rIns="0" bIns="0" anchor="ctr">
            <a:noAutofit/>
          </a:bodyPr>
          <a:lstStyle/>
          <a:p>
            <a:pPr marL="0" marR="0" lvl="0" indent="0" algn="l" defTabSz="1218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THE TITEL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AB81AC9C-EF20-499D-B5AE-8A1A227853CE}"/>
              </a:ext>
            </a:extLst>
          </p:cNvPr>
          <p:cNvSpPr txBox="1"/>
          <p:nvPr/>
        </p:nvSpPr>
        <p:spPr>
          <a:xfrm>
            <a:off x="5127945" y="2132140"/>
            <a:ext cx="5447403" cy="60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just" defTabSz="1219170">
              <a:lnSpc>
                <a:spcPct val="125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1F337EAD-DE97-45BD-AC0F-F737A4B9EE7F}"/>
              </a:ext>
            </a:extLst>
          </p:cNvPr>
          <p:cNvSpPr txBox="1"/>
          <p:nvPr/>
        </p:nvSpPr>
        <p:spPr>
          <a:xfrm>
            <a:off x="5000349" y="3282815"/>
            <a:ext cx="3048127" cy="461665"/>
          </a:xfrm>
          <a:prstGeom prst="rect">
            <a:avLst/>
          </a:prstGeom>
          <a:noFill/>
        </p:spPr>
        <p:txBody>
          <a:bodyPr wrap="none" lIns="216000" tIns="0" rIns="0" bIns="0" anchor="ctr">
            <a:noAutofit/>
          </a:bodyPr>
          <a:lstStyle/>
          <a:p>
            <a:pPr lvl="0" defTabSz="1218633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THE TITEL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395C2A34-9B03-4AEA-BAA8-2B9CE49DFA79}"/>
              </a:ext>
            </a:extLst>
          </p:cNvPr>
          <p:cNvSpPr txBox="1"/>
          <p:nvPr/>
        </p:nvSpPr>
        <p:spPr>
          <a:xfrm>
            <a:off x="5091189" y="5596218"/>
            <a:ext cx="1719960" cy="5121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 defTabSz="1219170"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BDE6EF90-7149-4D6A-BEDA-305819820868}"/>
              </a:ext>
            </a:extLst>
          </p:cNvPr>
          <p:cNvSpPr txBox="1"/>
          <p:nvPr/>
        </p:nvSpPr>
        <p:spPr>
          <a:xfrm>
            <a:off x="7425759" y="5601209"/>
            <a:ext cx="1562944" cy="5121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 defTabSz="1219170">
              <a:lnSpc>
                <a:spcPct val="125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CC98FB90-F76D-41E4-9B34-994D78AA1895}"/>
              </a:ext>
            </a:extLst>
          </p:cNvPr>
          <p:cNvSpPr txBox="1"/>
          <p:nvPr/>
        </p:nvSpPr>
        <p:spPr>
          <a:xfrm>
            <a:off x="9533620" y="5601209"/>
            <a:ext cx="1719960" cy="5121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 defTabSz="1219170">
              <a:lnSpc>
                <a:spcPct val="125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24F8AF9-1FA2-47C0-A14C-45D366A768F9}"/>
              </a:ext>
            </a:extLst>
          </p:cNvPr>
          <p:cNvCxnSpPr>
            <a:cxnSpLocks/>
          </p:cNvCxnSpPr>
          <p:nvPr/>
        </p:nvCxnSpPr>
        <p:spPr>
          <a:xfrm>
            <a:off x="7236900" y="1818546"/>
            <a:ext cx="31517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4D2847D-35B7-4544-9552-94310D82450D}"/>
              </a:ext>
            </a:extLst>
          </p:cNvPr>
          <p:cNvCxnSpPr>
            <a:cxnSpLocks/>
          </p:cNvCxnSpPr>
          <p:nvPr/>
        </p:nvCxnSpPr>
        <p:spPr>
          <a:xfrm>
            <a:off x="7236900" y="3513647"/>
            <a:ext cx="31517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9EF67134-9B5A-4B31-A693-A725FED300DA}"/>
              </a:ext>
            </a:extLst>
          </p:cNvPr>
          <p:cNvSpPr/>
          <p:nvPr/>
        </p:nvSpPr>
        <p:spPr>
          <a:xfrm>
            <a:off x="1450664" y="1571870"/>
            <a:ext cx="3151872" cy="452596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DE122C94-2C5C-4F8A-AA66-B70D51A4B75F}"/>
              </a:ext>
            </a:extLst>
          </p:cNvPr>
          <p:cNvSpPr txBox="1"/>
          <p:nvPr/>
        </p:nvSpPr>
        <p:spPr>
          <a:xfrm>
            <a:off x="5127945" y="3707826"/>
            <a:ext cx="5447403" cy="60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just" defTabSz="1219170">
              <a:lnSpc>
                <a:spcPct val="125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</a:p>
        </p:txBody>
      </p:sp>
    </p:spTree>
    <p:extLst>
      <p:ext uri="{BB962C8B-B14F-4D97-AF65-F5344CB8AC3E}">
        <p14:creationId xmlns:p14="http://schemas.microsoft.com/office/powerpoint/2010/main" val="39511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5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8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5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3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2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BA7F984-CBB7-8AA2-D026-DB8E12757276}"/>
              </a:ext>
            </a:extLst>
          </p:cNvPr>
          <p:cNvSpPr txBox="1"/>
          <p:nvPr/>
        </p:nvSpPr>
        <p:spPr>
          <a:xfrm>
            <a:off x="571501" y="6564528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9F1691D1-2951-4809-87CF-B5665CB8947A}"/>
              </a:ext>
            </a:extLst>
          </p:cNvPr>
          <p:cNvGrpSpPr/>
          <p:nvPr/>
        </p:nvGrpSpPr>
        <p:grpSpPr>
          <a:xfrm>
            <a:off x="5971063" y="3083434"/>
            <a:ext cx="4743130" cy="2184763"/>
            <a:chOff x="3275763" y="2550707"/>
            <a:chExt cx="4743130" cy="2184763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DC940442-91D3-4F8A-9BBF-486DEA36888C}"/>
                </a:ext>
              </a:extLst>
            </p:cNvPr>
            <p:cNvSpPr/>
            <p:nvPr/>
          </p:nvSpPr>
          <p:spPr>
            <a:xfrm>
              <a:off x="3275763" y="2703007"/>
              <a:ext cx="3828422" cy="2512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5763AABA-06BD-48DA-8D0B-1FA13F364628}"/>
                </a:ext>
              </a:extLst>
            </p:cNvPr>
            <p:cNvSpPr/>
            <p:nvPr/>
          </p:nvSpPr>
          <p:spPr>
            <a:xfrm>
              <a:off x="3275763" y="2703007"/>
              <a:ext cx="2602523" cy="2512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6EE6"/>
                </a:gs>
                <a:gs pos="100000">
                  <a:srgbClr val="FFBA3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1885F438-C986-454E-BAEA-BCB0CED6E8C4}"/>
                </a:ext>
              </a:extLst>
            </p:cNvPr>
            <p:cNvSpPr/>
            <p:nvPr/>
          </p:nvSpPr>
          <p:spPr>
            <a:xfrm>
              <a:off x="3275763" y="3592288"/>
              <a:ext cx="3828422" cy="2512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EDFB631-F38C-4666-A200-FC34FBF311B3}"/>
                </a:ext>
              </a:extLst>
            </p:cNvPr>
            <p:cNvSpPr/>
            <p:nvPr/>
          </p:nvSpPr>
          <p:spPr>
            <a:xfrm>
              <a:off x="3275763" y="3592288"/>
              <a:ext cx="3346101" cy="2512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6CFB"/>
                </a:gs>
                <a:gs pos="100000">
                  <a:srgbClr val="61D3FF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B903CAE-2D6A-4F45-8A22-4C80A88DE689}"/>
                </a:ext>
              </a:extLst>
            </p:cNvPr>
            <p:cNvSpPr/>
            <p:nvPr/>
          </p:nvSpPr>
          <p:spPr>
            <a:xfrm>
              <a:off x="3275763" y="4481569"/>
              <a:ext cx="3828422" cy="2512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B1E7E7A4-0DCF-4432-ACD7-E01657FA0313}"/>
                </a:ext>
              </a:extLst>
            </p:cNvPr>
            <p:cNvSpPr/>
            <p:nvPr/>
          </p:nvSpPr>
          <p:spPr>
            <a:xfrm>
              <a:off x="3275763" y="4481569"/>
              <a:ext cx="2049863" cy="2512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6EE6"/>
                </a:gs>
                <a:gs pos="100000">
                  <a:srgbClr val="FFBA3F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E1A83E6-4627-4A54-B92A-D62921D0C752}"/>
                </a:ext>
              </a:extLst>
            </p:cNvPr>
            <p:cNvSpPr/>
            <p:nvPr/>
          </p:nvSpPr>
          <p:spPr>
            <a:xfrm>
              <a:off x="7060499" y="2550707"/>
              <a:ext cx="958394" cy="406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cs typeface="+mn-ea"/>
                  <a:sym typeface="+mn-lt"/>
                </a:rPr>
                <a:t>65%</a:t>
              </a:r>
              <a:endPara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F4543D9-A133-4F49-A19B-DDB7B932385B}"/>
                </a:ext>
              </a:extLst>
            </p:cNvPr>
            <p:cNvSpPr/>
            <p:nvPr/>
          </p:nvSpPr>
          <p:spPr>
            <a:xfrm>
              <a:off x="7058574" y="3439988"/>
              <a:ext cx="958394" cy="406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  <a:endPara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DB91478-A647-4F92-9AFD-A335938294C1}"/>
                </a:ext>
              </a:extLst>
            </p:cNvPr>
            <p:cNvSpPr/>
            <p:nvPr/>
          </p:nvSpPr>
          <p:spPr>
            <a:xfrm>
              <a:off x="7056649" y="4329269"/>
              <a:ext cx="958394" cy="406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cs typeface="+mn-ea"/>
                  <a:sym typeface="+mn-lt"/>
                </a:rPr>
                <a:t>40%</a:t>
              </a:r>
              <a:endPara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1A3BA1C-5C4A-4176-8A2E-8D05CE355ED7}"/>
              </a:ext>
            </a:extLst>
          </p:cNvPr>
          <p:cNvGrpSpPr/>
          <p:nvPr/>
        </p:nvGrpSpPr>
        <p:grpSpPr>
          <a:xfrm>
            <a:off x="1384301" y="2747177"/>
            <a:ext cx="3618298" cy="1579850"/>
            <a:chOff x="6145972" y="2557678"/>
            <a:chExt cx="3618298" cy="1579850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A90BABD-3090-461B-84C9-0C860B0414A4}"/>
                </a:ext>
              </a:extLst>
            </p:cNvPr>
            <p:cNvSpPr txBox="1"/>
            <p:nvPr/>
          </p:nvSpPr>
          <p:spPr>
            <a:xfrm>
              <a:off x="6145972" y="3510625"/>
              <a:ext cx="3618298" cy="626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just" defTabSz="1219170">
                <a:lnSpc>
                  <a:spcPct val="125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 wrong loves.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8781293-5988-4115-8F13-EF0E372BBDC9}"/>
                </a:ext>
              </a:extLst>
            </p:cNvPr>
            <p:cNvSpPr txBox="1"/>
            <p:nvPr/>
          </p:nvSpPr>
          <p:spPr>
            <a:xfrm>
              <a:off x="6145972" y="2557678"/>
              <a:ext cx="3201069" cy="628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THE TITEL</a:t>
              </a:r>
              <a:endPara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E95B0026-9485-4BE9-9770-B53D2B1CB924}"/>
              </a:ext>
            </a:extLst>
          </p:cNvPr>
          <p:cNvSpPr txBox="1"/>
          <p:nvPr/>
        </p:nvSpPr>
        <p:spPr>
          <a:xfrm>
            <a:off x="1384301" y="4477957"/>
            <a:ext cx="3618298" cy="90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just" defTabSz="1219170">
              <a:lnSpc>
                <a:spcPct val="125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</a:p>
        </p:txBody>
      </p:sp>
    </p:spTree>
    <p:extLst>
      <p:ext uri="{BB962C8B-B14F-4D97-AF65-F5344CB8AC3E}">
        <p14:creationId xmlns:p14="http://schemas.microsoft.com/office/powerpoint/2010/main" val="373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sp>
        <p:nvSpPr>
          <p:cNvPr id="6" name="Arc 16">
            <a:extLst>
              <a:ext uri="{FF2B5EF4-FFF2-40B4-BE49-F238E27FC236}">
                <a16:creationId xmlns:a16="http://schemas.microsoft.com/office/drawing/2014/main" id="{E49A6960-5F63-4FD9-83E1-81C6F14C4993}"/>
              </a:ext>
            </a:extLst>
          </p:cNvPr>
          <p:cNvSpPr/>
          <p:nvPr/>
        </p:nvSpPr>
        <p:spPr>
          <a:xfrm>
            <a:off x="5703117" y="4002665"/>
            <a:ext cx="1068689" cy="1068689"/>
          </a:xfrm>
          <a:prstGeom prst="arc">
            <a:avLst>
              <a:gd name="adj1" fmla="val 16200000"/>
              <a:gd name="adj2" fmla="val 11870190"/>
            </a:avLst>
          </a:prstGeom>
          <a:noFill/>
          <a:ln w="63500" cap="rnd">
            <a:gradFill>
              <a:gsLst>
                <a:gs pos="0">
                  <a:srgbClr val="61D3FF"/>
                </a:gs>
                <a:gs pos="100000">
                  <a:srgbClr val="F46CF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8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Arc 17">
            <a:extLst>
              <a:ext uri="{FF2B5EF4-FFF2-40B4-BE49-F238E27FC236}">
                <a16:creationId xmlns:a16="http://schemas.microsoft.com/office/drawing/2014/main" id="{31A0032F-2997-49A5-91B8-4767ADFC2CC4}"/>
              </a:ext>
            </a:extLst>
          </p:cNvPr>
          <p:cNvSpPr/>
          <p:nvPr/>
        </p:nvSpPr>
        <p:spPr>
          <a:xfrm>
            <a:off x="7127580" y="4002665"/>
            <a:ext cx="1068689" cy="1068689"/>
          </a:xfrm>
          <a:prstGeom prst="arc">
            <a:avLst>
              <a:gd name="adj1" fmla="val 16200000"/>
              <a:gd name="adj2" fmla="val 6515323"/>
            </a:avLst>
          </a:prstGeom>
          <a:noFill/>
          <a:ln w="63500" cap="rnd">
            <a:gradFill>
              <a:gsLst>
                <a:gs pos="0">
                  <a:srgbClr val="FFBA3F"/>
                </a:gs>
                <a:gs pos="54000">
                  <a:srgbClr val="F46CFB"/>
                </a:gs>
                <a:gs pos="100000">
                  <a:srgbClr val="61D3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8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Arc 18">
            <a:extLst>
              <a:ext uri="{FF2B5EF4-FFF2-40B4-BE49-F238E27FC236}">
                <a16:creationId xmlns:a16="http://schemas.microsoft.com/office/drawing/2014/main" id="{1A08EDDB-86F7-43EF-AAF3-48C394B14639}"/>
              </a:ext>
            </a:extLst>
          </p:cNvPr>
          <p:cNvSpPr/>
          <p:nvPr/>
        </p:nvSpPr>
        <p:spPr>
          <a:xfrm>
            <a:off x="9996168" y="4002665"/>
            <a:ext cx="1068689" cy="1068689"/>
          </a:xfrm>
          <a:prstGeom prst="arc">
            <a:avLst>
              <a:gd name="adj1" fmla="val 16200000"/>
              <a:gd name="adj2" fmla="val 9420199"/>
            </a:avLst>
          </a:prstGeom>
          <a:noFill/>
          <a:ln w="63500" cap="rnd">
            <a:gradFill>
              <a:gsLst>
                <a:gs pos="0">
                  <a:srgbClr val="FFBA3F"/>
                </a:gs>
                <a:gs pos="54000">
                  <a:srgbClr val="F46CFB"/>
                </a:gs>
                <a:gs pos="100000">
                  <a:srgbClr val="61D3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8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FCE03FB7-368D-4E06-A686-4BD27BB12FDF}"/>
              </a:ext>
            </a:extLst>
          </p:cNvPr>
          <p:cNvSpPr txBox="1"/>
          <p:nvPr/>
        </p:nvSpPr>
        <p:spPr>
          <a:xfrm>
            <a:off x="6042532" y="431149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DC0634E3-C0AA-4DBC-9635-0975E24DDFF2}"/>
              </a:ext>
            </a:extLst>
          </p:cNvPr>
          <p:cNvSpPr txBox="1"/>
          <p:nvPr/>
        </p:nvSpPr>
        <p:spPr>
          <a:xfrm>
            <a:off x="7424518" y="431149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W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DF76F167-93F4-436B-B10E-2642F5ACB8FD}"/>
              </a:ext>
            </a:extLst>
          </p:cNvPr>
          <p:cNvSpPr txBox="1"/>
          <p:nvPr/>
        </p:nvSpPr>
        <p:spPr>
          <a:xfrm>
            <a:off x="10313143" y="4311497"/>
            <a:ext cx="434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BADF3356-E3C0-41CD-AC17-47634722EE74}"/>
              </a:ext>
            </a:extLst>
          </p:cNvPr>
          <p:cNvSpPr txBox="1"/>
          <p:nvPr/>
        </p:nvSpPr>
        <p:spPr>
          <a:xfrm>
            <a:off x="5526979" y="5294498"/>
            <a:ext cx="1420966" cy="294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14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THE TITEL</a:t>
            </a: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7C539514-5C80-4572-8E81-980A94B2ABEA}"/>
              </a:ext>
            </a:extLst>
          </p:cNvPr>
          <p:cNvSpPr txBox="1"/>
          <p:nvPr/>
        </p:nvSpPr>
        <p:spPr>
          <a:xfrm>
            <a:off x="6951441" y="5294498"/>
            <a:ext cx="1420966" cy="294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14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THE TITEL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071D29AB-F095-4803-8C13-A54634F42BB4}"/>
              </a:ext>
            </a:extLst>
          </p:cNvPr>
          <p:cNvSpPr txBox="1"/>
          <p:nvPr/>
        </p:nvSpPr>
        <p:spPr>
          <a:xfrm>
            <a:off x="9803959" y="5294498"/>
            <a:ext cx="1420966" cy="294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14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THE TITEL</a:t>
            </a:r>
          </a:p>
        </p:txBody>
      </p:sp>
      <p:sp>
        <p:nvSpPr>
          <p:cNvPr id="16" name="Arc 25">
            <a:extLst>
              <a:ext uri="{FF2B5EF4-FFF2-40B4-BE49-F238E27FC236}">
                <a16:creationId xmlns:a16="http://schemas.microsoft.com/office/drawing/2014/main" id="{114A0501-80C8-4D83-A325-81E8C2D47920}"/>
              </a:ext>
            </a:extLst>
          </p:cNvPr>
          <p:cNvSpPr/>
          <p:nvPr/>
        </p:nvSpPr>
        <p:spPr>
          <a:xfrm>
            <a:off x="8546407" y="4002665"/>
            <a:ext cx="1068689" cy="1068689"/>
          </a:xfrm>
          <a:prstGeom prst="arc">
            <a:avLst>
              <a:gd name="adj1" fmla="val 16200000"/>
              <a:gd name="adj2" fmla="val 13410861"/>
            </a:avLst>
          </a:prstGeom>
          <a:noFill/>
          <a:ln w="63500" cap="rnd">
            <a:gradFill>
              <a:gsLst>
                <a:gs pos="0">
                  <a:srgbClr val="61D3FF"/>
                </a:gs>
                <a:gs pos="100000">
                  <a:srgbClr val="F46CF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8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C8B5395C-C0EA-4FAF-9B46-AC8F02291D50}"/>
              </a:ext>
            </a:extLst>
          </p:cNvPr>
          <p:cNvSpPr txBox="1"/>
          <p:nvPr/>
        </p:nvSpPr>
        <p:spPr>
          <a:xfrm>
            <a:off x="8894642" y="431149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6A6C9993-B8D7-474F-944E-D4439D7449AB}"/>
              </a:ext>
            </a:extLst>
          </p:cNvPr>
          <p:cNvSpPr txBox="1"/>
          <p:nvPr/>
        </p:nvSpPr>
        <p:spPr>
          <a:xfrm>
            <a:off x="8370269" y="5294498"/>
            <a:ext cx="1420966" cy="294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14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THE TITEL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F286229-85F3-4A1A-93FC-449C3DF6732D}"/>
              </a:ext>
            </a:extLst>
          </p:cNvPr>
          <p:cNvSpPr txBox="1"/>
          <p:nvPr/>
        </p:nvSpPr>
        <p:spPr>
          <a:xfrm>
            <a:off x="5825083" y="2589128"/>
            <a:ext cx="5239773" cy="62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just" defTabSz="1219170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64B92A0C-AB40-43EE-AFB4-7153D3FA3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491" y="2185467"/>
            <a:ext cx="2538776" cy="40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THE TITEL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9682253-3D78-46D3-9778-85218C462A5E}"/>
              </a:ext>
            </a:extLst>
          </p:cNvPr>
          <p:cNvCxnSpPr/>
          <p:nvPr/>
        </p:nvCxnSpPr>
        <p:spPr>
          <a:xfrm>
            <a:off x="5239502" y="2217025"/>
            <a:ext cx="0" cy="34325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53">
            <a:extLst>
              <a:ext uri="{FF2B5EF4-FFF2-40B4-BE49-F238E27FC236}">
                <a16:creationId xmlns:a16="http://schemas.microsoft.com/office/drawing/2014/main" id="{05D04424-93DD-4D32-9FC3-CD8272DA116A}"/>
              </a:ext>
            </a:extLst>
          </p:cNvPr>
          <p:cNvGrpSpPr/>
          <p:nvPr/>
        </p:nvGrpSpPr>
        <p:grpSpPr>
          <a:xfrm>
            <a:off x="1137961" y="2362200"/>
            <a:ext cx="3814193" cy="3303493"/>
            <a:chOff x="1254942" y="1698906"/>
            <a:chExt cx="4591050" cy="3976334"/>
          </a:xfrm>
        </p:grpSpPr>
        <p:cxnSp>
          <p:nvCxnSpPr>
            <p:cNvPr id="26" name="Straight Connector 9">
              <a:extLst>
                <a:ext uri="{FF2B5EF4-FFF2-40B4-BE49-F238E27FC236}">
                  <a16:creationId xmlns:a16="http://schemas.microsoft.com/office/drawing/2014/main" id="{0CE26A3A-3005-44D0-90B3-B25C526ECDB8}"/>
                </a:ext>
              </a:extLst>
            </p:cNvPr>
            <p:cNvCxnSpPr/>
            <p:nvPr/>
          </p:nvCxnSpPr>
          <p:spPr>
            <a:xfrm flipV="1">
              <a:off x="1293042" y="1698906"/>
              <a:ext cx="0" cy="354355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5">
              <a:extLst>
                <a:ext uri="{FF2B5EF4-FFF2-40B4-BE49-F238E27FC236}">
                  <a16:creationId xmlns:a16="http://schemas.microsoft.com/office/drawing/2014/main" id="{46865F08-A1CE-498F-98ED-B3874CE9367B}"/>
                </a:ext>
              </a:extLst>
            </p:cNvPr>
            <p:cNvCxnSpPr/>
            <p:nvPr/>
          </p:nvCxnSpPr>
          <p:spPr>
            <a:xfrm flipV="1">
              <a:off x="1997892" y="1698906"/>
              <a:ext cx="0" cy="354355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6">
              <a:extLst>
                <a:ext uri="{FF2B5EF4-FFF2-40B4-BE49-F238E27FC236}">
                  <a16:creationId xmlns:a16="http://schemas.microsoft.com/office/drawing/2014/main" id="{FD6C7109-55FF-4C26-877E-CBA540F1D9B2}"/>
                </a:ext>
              </a:extLst>
            </p:cNvPr>
            <p:cNvCxnSpPr/>
            <p:nvPr/>
          </p:nvCxnSpPr>
          <p:spPr>
            <a:xfrm flipV="1">
              <a:off x="2702742" y="1698906"/>
              <a:ext cx="0" cy="354355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7">
              <a:extLst>
                <a:ext uri="{FF2B5EF4-FFF2-40B4-BE49-F238E27FC236}">
                  <a16:creationId xmlns:a16="http://schemas.microsoft.com/office/drawing/2014/main" id="{015C187A-A4E1-4BAA-B7A2-30F2ADEC22AE}"/>
                </a:ext>
              </a:extLst>
            </p:cNvPr>
            <p:cNvCxnSpPr/>
            <p:nvPr/>
          </p:nvCxnSpPr>
          <p:spPr>
            <a:xfrm flipV="1">
              <a:off x="3407592" y="1698906"/>
              <a:ext cx="0" cy="354355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8">
              <a:extLst>
                <a:ext uri="{FF2B5EF4-FFF2-40B4-BE49-F238E27FC236}">
                  <a16:creationId xmlns:a16="http://schemas.microsoft.com/office/drawing/2014/main" id="{3467B433-80FD-4391-8CDF-E41EE01683F2}"/>
                </a:ext>
              </a:extLst>
            </p:cNvPr>
            <p:cNvCxnSpPr/>
            <p:nvPr/>
          </p:nvCxnSpPr>
          <p:spPr>
            <a:xfrm flipV="1">
              <a:off x="4112442" y="1698906"/>
              <a:ext cx="0" cy="354355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9">
              <a:extLst>
                <a:ext uri="{FF2B5EF4-FFF2-40B4-BE49-F238E27FC236}">
                  <a16:creationId xmlns:a16="http://schemas.microsoft.com/office/drawing/2014/main" id="{36713A17-F16E-464C-A792-CDF5CD059353}"/>
                </a:ext>
              </a:extLst>
            </p:cNvPr>
            <p:cNvCxnSpPr/>
            <p:nvPr/>
          </p:nvCxnSpPr>
          <p:spPr>
            <a:xfrm flipV="1">
              <a:off x="4817292" y="1698906"/>
              <a:ext cx="0" cy="354355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40">
              <a:extLst>
                <a:ext uri="{FF2B5EF4-FFF2-40B4-BE49-F238E27FC236}">
                  <a16:creationId xmlns:a16="http://schemas.microsoft.com/office/drawing/2014/main" id="{084BCD95-9C1A-46EE-ABAE-EEAC6CBF721E}"/>
                </a:ext>
              </a:extLst>
            </p:cNvPr>
            <p:cNvCxnSpPr/>
            <p:nvPr/>
          </p:nvCxnSpPr>
          <p:spPr>
            <a:xfrm flipV="1">
              <a:off x="5522142" y="1698906"/>
              <a:ext cx="0" cy="3543554"/>
            </a:xfrm>
            <a:prstGeom prst="line">
              <a:avLst/>
            </a:prstGeom>
            <a:ln>
              <a:solidFill>
                <a:srgbClr val="F46CFB">
                  <a:alpha val="5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">
              <a:extLst>
                <a:ext uri="{FF2B5EF4-FFF2-40B4-BE49-F238E27FC236}">
                  <a16:creationId xmlns:a16="http://schemas.microsoft.com/office/drawing/2014/main" id="{69E04409-476D-4DF9-83FE-060843523F6F}"/>
                </a:ext>
              </a:extLst>
            </p:cNvPr>
            <p:cNvCxnSpPr/>
            <p:nvPr/>
          </p:nvCxnSpPr>
          <p:spPr>
            <a:xfrm>
              <a:off x="1254942" y="5242460"/>
              <a:ext cx="45910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F03BB220-719F-40D9-A929-6794F7FFDB1B}"/>
                </a:ext>
              </a:extLst>
            </p:cNvPr>
            <p:cNvSpPr/>
            <p:nvPr/>
          </p:nvSpPr>
          <p:spPr>
            <a:xfrm>
              <a:off x="1784489" y="5341823"/>
              <a:ext cx="426804" cy="3334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4FE23C18-6233-4661-AE7C-5C32B95AD88F}"/>
                </a:ext>
              </a:extLst>
            </p:cNvPr>
            <p:cNvSpPr/>
            <p:nvPr/>
          </p:nvSpPr>
          <p:spPr>
            <a:xfrm>
              <a:off x="2489340" y="5341823"/>
              <a:ext cx="426804" cy="3334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Rectangle 43">
              <a:extLst>
                <a:ext uri="{FF2B5EF4-FFF2-40B4-BE49-F238E27FC236}">
                  <a16:creationId xmlns:a16="http://schemas.microsoft.com/office/drawing/2014/main" id="{A4AAF3AC-50E8-4B0A-B47F-1FDCC90D2DE0}"/>
                </a:ext>
              </a:extLst>
            </p:cNvPr>
            <p:cNvSpPr/>
            <p:nvPr/>
          </p:nvSpPr>
          <p:spPr>
            <a:xfrm>
              <a:off x="3194189" y="5341823"/>
              <a:ext cx="426804" cy="3334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id="{0EDF135C-E634-416A-B423-EE266B16F448}"/>
                </a:ext>
              </a:extLst>
            </p:cNvPr>
            <p:cNvSpPr/>
            <p:nvPr/>
          </p:nvSpPr>
          <p:spPr>
            <a:xfrm>
              <a:off x="3899040" y="5341823"/>
              <a:ext cx="426804" cy="3334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Rectangle 45">
              <a:extLst>
                <a:ext uri="{FF2B5EF4-FFF2-40B4-BE49-F238E27FC236}">
                  <a16:creationId xmlns:a16="http://schemas.microsoft.com/office/drawing/2014/main" id="{C8AB0BDD-EEA0-44CB-A26F-D705B4DF87CE}"/>
                </a:ext>
              </a:extLst>
            </p:cNvPr>
            <p:cNvSpPr/>
            <p:nvPr/>
          </p:nvSpPr>
          <p:spPr>
            <a:xfrm>
              <a:off x="4603889" y="5341823"/>
              <a:ext cx="426804" cy="3334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Rectangle 46">
              <a:extLst>
                <a:ext uri="{FF2B5EF4-FFF2-40B4-BE49-F238E27FC236}">
                  <a16:creationId xmlns:a16="http://schemas.microsoft.com/office/drawing/2014/main" id="{7FB042B1-1DC7-49A8-8886-853AE5C80118}"/>
                </a:ext>
              </a:extLst>
            </p:cNvPr>
            <p:cNvSpPr/>
            <p:nvPr/>
          </p:nvSpPr>
          <p:spPr>
            <a:xfrm>
              <a:off x="5308740" y="5341823"/>
              <a:ext cx="426804" cy="3334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06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Freeform: Shape 25">
            <a:extLst>
              <a:ext uri="{FF2B5EF4-FFF2-40B4-BE49-F238E27FC236}">
                <a16:creationId xmlns:a16="http://schemas.microsoft.com/office/drawing/2014/main" id="{68F5FE21-AE6D-4E49-85F2-F82208C824CB}"/>
              </a:ext>
            </a:extLst>
          </p:cNvPr>
          <p:cNvSpPr/>
          <p:nvPr/>
        </p:nvSpPr>
        <p:spPr>
          <a:xfrm>
            <a:off x="1426392" y="3253373"/>
            <a:ext cx="3260263" cy="787656"/>
          </a:xfrm>
          <a:custGeom>
            <a:avLst/>
            <a:gdLst>
              <a:gd name="connsiteX0" fmla="*/ 0 w 3924300"/>
              <a:gd name="connsiteY0" fmla="*/ 1314495 h 1403905"/>
              <a:gd name="connsiteX1" fmla="*/ 1409700 w 3924300"/>
              <a:gd name="connsiteY1" fmla="*/ 45 h 1403905"/>
              <a:gd name="connsiteX2" fmla="*/ 2533650 w 3924300"/>
              <a:gd name="connsiteY2" fmla="*/ 1352595 h 1403905"/>
              <a:gd name="connsiteX3" fmla="*/ 3924300 w 3924300"/>
              <a:gd name="connsiteY3" fmla="*/ 990645 h 1403905"/>
              <a:gd name="connsiteX0" fmla="*/ 0 w 3924300"/>
              <a:gd name="connsiteY0" fmla="*/ 947671 h 1037081"/>
              <a:gd name="connsiteX1" fmla="*/ 1287406 w 3924300"/>
              <a:gd name="connsiteY1" fmla="*/ 101 h 1037081"/>
              <a:gd name="connsiteX2" fmla="*/ 2533650 w 3924300"/>
              <a:gd name="connsiteY2" fmla="*/ 985771 h 1037081"/>
              <a:gd name="connsiteX3" fmla="*/ 3924300 w 3924300"/>
              <a:gd name="connsiteY3" fmla="*/ 623821 h 1037081"/>
              <a:gd name="connsiteX0" fmla="*/ 0 w 3924300"/>
              <a:gd name="connsiteY0" fmla="*/ 953240 h 953240"/>
              <a:gd name="connsiteX1" fmla="*/ 1287406 w 3924300"/>
              <a:gd name="connsiteY1" fmla="*/ 5670 h 953240"/>
              <a:gd name="connsiteX2" fmla="*/ 2548937 w 3924300"/>
              <a:gd name="connsiteY2" fmla="*/ 578599 h 953240"/>
              <a:gd name="connsiteX3" fmla="*/ 3924300 w 3924300"/>
              <a:gd name="connsiteY3" fmla="*/ 629390 h 953240"/>
              <a:gd name="connsiteX0" fmla="*/ 0 w 3924300"/>
              <a:gd name="connsiteY0" fmla="*/ 948082 h 948082"/>
              <a:gd name="connsiteX1" fmla="*/ 1287406 w 3924300"/>
              <a:gd name="connsiteY1" fmla="*/ 512 h 948082"/>
              <a:gd name="connsiteX2" fmla="*/ 2533650 w 3924300"/>
              <a:gd name="connsiteY2" fmla="*/ 818028 h 948082"/>
              <a:gd name="connsiteX3" fmla="*/ 3924300 w 3924300"/>
              <a:gd name="connsiteY3" fmla="*/ 624232 h 94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948082">
                <a:moveTo>
                  <a:pt x="0" y="948082"/>
                </a:moveTo>
                <a:cubicBezTo>
                  <a:pt x="493712" y="287682"/>
                  <a:pt x="865131" y="22188"/>
                  <a:pt x="1287406" y="512"/>
                </a:cubicBezTo>
                <a:cubicBezTo>
                  <a:pt x="1709681" y="-21164"/>
                  <a:pt x="2114550" y="652928"/>
                  <a:pt x="2533650" y="818028"/>
                </a:cubicBezTo>
                <a:cubicBezTo>
                  <a:pt x="2952750" y="983128"/>
                  <a:pt x="3438525" y="887757"/>
                  <a:pt x="3924300" y="624232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Freeform: Shape 33">
            <a:extLst>
              <a:ext uri="{FF2B5EF4-FFF2-40B4-BE49-F238E27FC236}">
                <a16:creationId xmlns:a16="http://schemas.microsoft.com/office/drawing/2014/main" id="{2FEC81ED-CE3B-4B55-9287-2DDDB0326963}"/>
              </a:ext>
            </a:extLst>
          </p:cNvPr>
          <p:cNvSpPr/>
          <p:nvPr/>
        </p:nvSpPr>
        <p:spPr>
          <a:xfrm>
            <a:off x="1507053" y="4092419"/>
            <a:ext cx="3415402" cy="728116"/>
          </a:xfrm>
          <a:custGeom>
            <a:avLst/>
            <a:gdLst>
              <a:gd name="connsiteX0" fmla="*/ 0 w 4095750"/>
              <a:gd name="connsiteY0" fmla="*/ 426871 h 884071"/>
              <a:gd name="connsiteX1" fmla="*/ 1485900 w 4095750"/>
              <a:gd name="connsiteY1" fmla="*/ 7771 h 884071"/>
              <a:gd name="connsiteX2" fmla="*/ 2552700 w 4095750"/>
              <a:gd name="connsiteY2" fmla="*/ 750721 h 884071"/>
              <a:gd name="connsiteX3" fmla="*/ 4095750 w 4095750"/>
              <a:gd name="connsiteY3" fmla="*/ 884071 h 884071"/>
              <a:gd name="connsiteX0" fmla="*/ 0 w 4111037"/>
              <a:gd name="connsiteY0" fmla="*/ 801384 h 876416"/>
              <a:gd name="connsiteX1" fmla="*/ 1501187 w 4111037"/>
              <a:gd name="connsiteY1" fmla="*/ 116 h 876416"/>
              <a:gd name="connsiteX2" fmla="*/ 2567987 w 4111037"/>
              <a:gd name="connsiteY2" fmla="*/ 743066 h 876416"/>
              <a:gd name="connsiteX3" fmla="*/ 4111037 w 4111037"/>
              <a:gd name="connsiteY3" fmla="*/ 876416 h 87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1037" h="876416">
                <a:moveTo>
                  <a:pt x="0" y="801384"/>
                </a:moveTo>
                <a:cubicBezTo>
                  <a:pt x="530225" y="564846"/>
                  <a:pt x="1073189" y="9836"/>
                  <a:pt x="1501187" y="116"/>
                </a:cubicBezTo>
                <a:cubicBezTo>
                  <a:pt x="1929185" y="-9604"/>
                  <a:pt x="2133012" y="597016"/>
                  <a:pt x="2567987" y="743066"/>
                </a:cubicBezTo>
                <a:cubicBezTo>
                  <a:pt x="3002962" y="889116"/>
                  <a:pt x="3749087" y="612891"/>
                  <a:pt x="4111037" y="876416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Freeform: Shape 34">
            <a:extLst>
              <a:ext uri="{FF2B5EF4-FFF2-40B4-BE49-F238E27FC236}">
                <a16:creationId xmlns:a16="http://schemas.microsoft.com/office/drawing/2014/main" id="{18C18247-6F69-48BC-8C5D-C69BDA72332A}"/>
              </a:ext>
            </a:extLst>
          </p:cNvPr>
          <p:cNvSpPr/>
          <p:nvPr/>
        </p:nvSpPr>
        <p:spPr>
          <a:xfrm>
            <a:off x="1521642" y="2768621"/>
            <a:ext cx="3044171" cy="1157641"/>
          </a:xfrm>
          <a:custGeom>
            <a:avLst/>
            <a:gdLst>
              <a:gd name="connsiteX0" fmla="*/ 0 w 4000500"/>
              <a:gd name="connsiteY0" fmla="*/ 1477339 h 1477339"/>
              <a:gd name="connsiteX1" fmla="*/ 952500 w 4000500"/>
              <a:gd name="connsiteY1" fmla="*/ 429589 h 1477339"/>
              <a:gd name="connsiteX2" fmla="*/ 2038350 w 4000500"/>
              <a:gd name="connsiteY2" fmla="*/ 1020139 h 1477339"/>
              <a:gd name="connsiteX3" fmla="*/ 4000500 w 4000500"/>
              <a:gd name="connsiteY3" fmla="*/ 10489 h 1477339"/>
              <a:gd name="connsiteX0" fmla="*/ 0 w 3664193"/>
              <a:gd name="connsiteY0" fmla="*/ 1053288 h 1053288"/>
              <a:gd name="connsiteX1" fmla="*/ 952500 w 3664193"/>
              <a:gd name="connsiteY1" fmla="*/ 5538 h 1053288"/>
              <a:gd name="connsiteX2" fmla="*/ 2038350 w 3664193"/>
              <a:gd name="connsiteY2" fmla="*/ 596088 h 1053288"/>
              <a:gd name="connsiteX3" fmla="*/ 3664193 w 3664193"/>
              <a:gd name="connsiteY3" fmla="*/ 473065 h 1053288"/>
              <a:gd name="connsiteX0" fmla="*/ 0 w 3664193"/>
              <a:gd name="connsiteY0" fmla="*/ 1064599 h 1064599"/>
              <a:gd name="connsiteX1" fmla="*/ 952500 w 3664193"/>
              <a:gd name="connsiteY1" fmla="*/ 16849 h 1064599"/>
              <a:gd name="connsiteX2" fmla="*/ 2221791 w 3664193"/>
              <a:gd name="connsiteY2" fmla="*/ 362812 h 1064599"/>
              <a:gd name="connsiteX3" fmla="*/ 3664193 w 3664193"/>
              <a:gd name="connsiteY3" fmla="*/ 484376 h 1064599"/>
              <a:gd name="connsiteX0" fmla="*/ 0 w 3664193"/>
              <a:gd name="connsiteY0" fmla="*/ 1048583 h 1048583"/>
              <a:gd name="connsiteX1" fmla="*/ 952500 w 3664193"/>
              <a:gd name="connsiteY1" fmla="*/ 833 h 1048583"/>
              <a:gd name="connsiteX2" fmla="*/ 2313511 w 3664193"/>
              <a:gd name="connsiteY2" fmla="*/ 851256 h 1048583"/>
              <a:gd name="connsiteX3" fmla="*/ 3664193 w 3664193"/>
              <a:gd name="connsiteY3" fmla="*/ 468360 h 1048583"/>
              <a:gd name="connsiteX0" fmla="*/ 0 w 3664193"/>
              <a:gd name="connsiteY0" fmla="*/ 603099 h 977900"/>
              <a:gd name="connsiteX1" fmla="*/ 1166513 w 3664193"/>
              <a:gd name="connsiteY1" fmla="*/ 977010 h 977900"/>
              <a:gd name="connsiteX2" fmla="*/ 2313511 w 3664193"/>
              <a:gd name="connsiteY2" fmla="*/ 405772 h 977900"/>
              <a:gd name="connsiteX3" fmla="*/ 3664193 w 3664193"/>
              <a:gd name="connsiteY3" fmla="*/ 22876 h 977900"/>
              <a:gd name="connsiteX0" fmla="*/ 0 w 3664193"/>
              <a:gd name="connsiteY0" fmla="*/ 1001252 h 1393425"/>
              <a:gd name="connsiteX1" fmla="*/ 1166513 w 3664193"/>
              <a:gd name="connsiteY1" fmla="*/ 1375163 h 1393425"/>
              <a:gd name="connsiteX2" fmla="*/ 2344084 w 3664193"/>
              <a:gd name="connsiteY2" fmla="*/ 9018 h 1393425"/>
              <a:gd name="connsiteX3" fmla="*/ 3664193 w 3664193"/>
              <a:gd name="connsiteY3" fmla="*/ 421029 h 139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4193" h="1393425">
                <a:moveTo>
                  <a:pt x="0" y="1001252"/>
                </a:moveTo>
                <a:cubicBezTo>
                  <a:pt x="306387" y="515477"/>
                  <a:pt x="775832" y="1540535"/>
                  <a:pt x="1166513" y="1375163"/>
                </a:cubicBezTo>
                <a:cubicBezTo>
                  <a:pt x="1557194" y="1209791"/>
                  <a:pt x="1836084" y="78868"/>
                  <a:pt x="2344084" y="9018"/>
                </a:cubicBezTo>
                <a:cubicBezTo>
                  <a:pt x="2852084" y="-60832"/>
                  <a:pt x="3178418" y="294029"/>
                  <a:pt x="3664193" y="421029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69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5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  <p:bldP spid="8" grpId="0" bldLvl="0" animBg="1"/>
      <p:bldP spid="10" grpId="0"/>
      <p:bldP spid="11" grpId="0"/>
      <p:bldP spid="12" grpId="0"/>
      <p:bldP spid="13" grpId="0"/>
      <p:bldP spid="14" grpId="0"/>
      <p:bldP spid="15" grpId="0"/>
      <p:bldP spid="16" grpId="0" bldLvl="0" animBg="1"/>
      <p:bldP spid="17" grpId="0"/>
      <p:bldP spid="18" grpId="0"/>
      <p:bldP spid="19" grpId="0"/>
      <p:bldP spid="20" grpId="0"/>
      <p:bldP spid="44" grpId="0" bldLvl="0" animBg="1"/>
      <p:bldP spid="45" grpId="0" bldLvl="0" animBg="1"/>
      <p:bldP spid="4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3FE64B8-37C0-4FE2-A282-B8943E714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4E116094-934F-4CB1-9EE6-3E64C75DA918}"/>
              </a:ext>
            </a:extLst>
          </p:cNvPr>
          <p:cNvSpPr txBox="1"/>
          <p:nvPr/>
        </p:nvSpPr>
        <p:spPr>
          <a:xfrm>
            <a:off x="5781652" y="2515869"/>
            <a:ext cx="1541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4954D075-9ABF-4DCA-813E-9958C4B0B746}"/>
              </a:ext>
            </a:extLst>
          </p:cNvPr>
          <p:cNvSpPr txBox="1"/>
          <p:nvPr/>
        </p:nvSpPr>
        <p:spPr>
          <a:xfrm>
            <a:off x="7138977" y="2528650"/>
            <a:ext cx="14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TWO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238A7EC7-EF40-4554-9EE0-FAEE674F3602}"/>
              </a:ext>
            </a:extLst>
          </p:cNvPr>
          <p:cNvSpPr/>
          <p:nvPr/>
        </p:nvSpPr>
        <p:spPr>
          <a:xfrm>
            <a:off x="5808167" y="3270937"/>
            <a:ext cx="584680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TITEL</a:t>
            </a:r>
            <a:endParaRPr kumimoji="1"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356E7DDA-C0A0-47BA-B7DC-C3462569F1AA}"/>
              </a:ext>
            </a:extLst>
          </p:cNvPr>
          <p:cNvSpPr/>
          <p:nvPr/>
        </p:nvSpPr>
        <p:spPr>
          <a:xfrm>
            <a:off x="5909767" y="4149116"/>
            <a:ext cx="4639360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EA35E05B-C6C5-4A37-AFBE-4EAC8ABA2133}"/>
              </a:ext>
            </a:extLst>
          </p:cNvPr>
          <p:cNvSpPr txBox="1"/>
          <p:nvPr/>
        </p:nvSpPr>
        <p:spPr>
          <a:xfrm>
            <a:off x="4377471" y="3195935"/>
            <a:ext cx="954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F861D7E5-55BE-4E3D-ADB3-BCA31ABE9876}"/>
              </a:ext>
            </a:extLst>
          </p:cNvPr>
          <p:cNvCxnSpPr>
            <a:cxnSpLocks/>
          </p:cNvCxnSpPr>
          <p:nvPr/>
        </p:nvCxnSpPr>
        <p:spPr>
          <a:xfrm>
            <a:off x="5699525" y="2712429"/>
            <a:ext cx="0" cy="213886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图形 91">
            <a:extLst>
              <a:ext uri="{FF2B5EF4-FFF2-40B4-BE49-F238E27FC236}">
                <a16:creationId xmlns:a16="http://schemas.microsoft.com/office/drawing/2014/main" id="{1EC62697-868C-486E-AE6A-CAEF27A7D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5337" y="2503783"/>
            <a:ext cx="999753" cy="14399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CAC2D1-D380-4847-A69F-B1E408F679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5684" y="-1441434"/>
            <a:ext cx="7761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5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D57D4D-3386-498D-AA1A-26F54E44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4AB684C-E201-4EFF-A7D8-484DB899FB99}"/>
              </a:ext>
            </a:extLst>
          </p:cNvPr>
          <p:cNvSpPr/>
          <p:nvPr/>
        </p:nvSpPr>
        <p:spPr>
          <a:xfrm>
            <a:off x="639267" y="293472"/>
            <a:ext cx="32826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457114">
              <a:defRPr/>
            </a:pP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 ADD THE TITEL</a:t>
            </a:r>
            <a:endParaRPr kumimoji="1"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DFEAB-A080-42DD-86A5-0D99DD7C6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43000" cy="1057591"/>
          </a:xfrm>
          <a:prstGeom prst="rect">
            <a:avLst/>
          </a:prstGeom>
        </p:spPr>
      </p:pic>
      <p:graphicFrame>
        <p:nvGraphicFramePr>
          <p:cNvPr id="25" name="Chart 2794">
            <a:extLst>
              <a:ext uri="{FF2B5EF4-FFF2-40B4-BE49-F238E27FC236}">
                <a16:creationId xmlns:a16="http://schemas.microsoft.com/office/drawing/2014/main" id="{7CC93A36-259D-472F-A7DF-A9C9F6F18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877946"/>
              </p:ext>
            </p:extLst>
          </p:nvPr>
        </p:nvGraphicFramePr>
        <p:xfrm>
          <a:off x="1636075" y="1807179"/>
          <a:ext cx="8965688" cy="258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27">
            <a:extLst>
              <a:ext uri="{FF2B5EF4-FFF2-40B4-BE49-F238E27FC236}">
                <a16:creationId xmlns:a16="http://schemas.microsoft.com/office/drawing/2014/main" id="{C7BAB1BB-2D80-41DB-AB13-FBE266ACBEB0}"/>
              </a:ext>
            </a:extLst>
          </p:cNvPr>
          <p:cNvSpPr txBox="1"/>
          <p:nvPr/>
        </p:nvSpPr>
        <p:spPr>
          <a:xfrm>
            <a:off x="1877755" y="5082592"/>
            <a:ext cx="2358243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are all too young, a lot of things don't yet know, don't put the.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00D48F5-9F8E-49D5-803C-E986A4151192}"/>
              </a:ext>
            </a:extLst>
          </p:cNvPr>
          <p:cNvSpPr txBox="1">
            <a:spLocks/>
          </p:cNvSpPr>
          <p:nvPr/>
        </p:nvSpPr>
        <p:spPr>
          <a:xfrm>
            <a:off x="1883557" y="4668122"/>
            <a:ext cx="3051996" cy="41446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500" b="1" i="0" kern="1200" cap="all">
                <a:solidFill>
                  <a:schemeClr val="tx1"/>
                </a:solidFill>
                <a:latin typeface="Lato Black" charset="0"/>
                <a:ea typeface="Lato Black" charset="0"/>
                <a:cs typeface="Lato Blac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THE TITEL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435CF002-9C23-4B14-83D6-1D7F4831FE9A}"/>
              </a:ext>
            </a:extLst>
          </p:cNvPr>
          <p:cNvSpPr txBox="1"/>
          <p:nvPr/>
        </p:nvSpPr>
        <p:spPr>
          <a:xfrm>
            <a:off x="5007757" y="5082592"/>
            <a:ext cx="2358243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are all too young, a lot of things don't yet know, don't put the.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1E57369-F07D-47F8-94EE-D7EF174166C7}"/>
              </a:ext>
            </a:extLst>
          </p:cNvPr>
          <p:cNvSpPr txBox="1">
            <a:spLocks/>
          </p:cNvSpPr>
          <p:nvPr/>
        </p:nvSpPr>
        <p:spPr>
          <a:xfrm>
            <a:off x="5013559" y="4668122"/>
            <a:ext cx="3051996" cy="41446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500" b="1" i="0" kern="1200" cap="all">
                <a:solidFill>
                  <a:schemeClr val="tx1"/>
                </a:solidFill>
                <a:latin typeface="Lato Black" charset="0"/>
                <a:ea typeface="Lato Black" charset="0"/>
                <a:cs typeface="Lato Blac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THE TITEL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3F5FB9AE-F327-457E-8A2C-07A04A645CD5}"/>
              </a:ext>
            </a:extLst>
          </p:cNvPr>
          <p:cNvSpPr txBox="1"/>
          <p:nvPr/>
        </p:nvSpPr>
        <p:spPr>
          <a:xfrm>
            <a:off x="8065555" y="5082592"/>
            <a:ext cx="2358243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are all too young, a lot of things don't yet know, don't put the.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AE13C8C-EEEA-483E-A6CE-D047CF107E94}"/>
              </a:ext>
            </a:extLst>
          </p:cNvPr>
          <p:cNvSpPr txBox="1">
            <a:spLocks/>
          </p:cNvSpPr>
          <p:nvPr/>
        </p:nvSpPr>
        <p:spPr>
          <a:xfrm>
            <a:off x="8071357" y="4668122"/>
            <a:ext cx="3051996" cy="41446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500" b="1" i="0" kern="1200" cap="all">
                <a:solidFill>
                  <a:schemeClr val="tx1"/>
                </a:solidFill>
                <a:latin typeface="Lato Black" charset="0"/>
                <a:ea typeface="Lato Black" charset="0"/>
                <a:cs typeface="Lato Blac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THE TITEL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592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25" grpId="0">
        <p:bldSub>
          <a:bldChart bld="series"/>
        </p:bldSub>
      </p:bldGraphic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dnfkxsd">
      <a:majorFont>
        <a:latin typeface="Arial" panose="020F0302020204030204"/>
        <a:ea typeface="汉仪中圆简"/>
        <a:cs typeface=""/>
      </a:majorFont>
      <a:minorFont>
        <a:latin typeface="Arial" panose="020F0502020204030204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1238</Words>
  <Application>Microsoft Office PowerPoint</Application>
  <PresentationFormat>宽屏</PresentationFormat>
  <Paragraphs>199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南构王晓龙榜行</vt:lpstr>
      <vt:lpstr>微软雅黑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时尚圆点</dc:title>
  <dc:creator>第一PPT</dc:creator>
  <cp:keywords>www.1ppt.com</cp:keywords>
  <dc:description>www.1ppt.com</dc:description>
  <cp:lastModifiedBy>之灵</cp:lastModifiedBy>
  <cp:revision>72</cp:revision>
  <dcterms:created xsi:type="dcterms:W3CDTF">2019-11-25T02:09:19Z</dcterms:created>
  <dcterms:modified xsi:type="dcterms:W3CDTF">2022-09-22T14:07:44Z</dcterms:modified>
</cp:coreProperties>
</file>