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2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29"/>
  </p:notesMasterIdLst>
  <p:sldIdLst>
    <p:sldId id="265" r:id="rId4"/>
    <p:sldId id="281" r:id="rId5"/>
    <p:sldId id="284" r:id="rId6"/>
    <p:sldId id="279" r:id="rId7"/>
    <p:sldId id="261" r:id="rId8"/>
    <p:sldId id="267" r:id="rId9"/>
    <p:sldId id="269" r:id="rId10"/>
    <p:sldId id="283" r:id="rId11"/>
    <p:sldId id="260" r:id="rId12"/>
    <p:sldId id="272" r:id="rId13"/>
    <p:sldId id="271" r:id="rId14"/>
    <p:sldId id="275" r:id="rId15"/>
    <p:sldId id="282" r:id="rId16"/>
    <p:sldId id="262" r:id="rId17"/>
    <p:sldId id="277" r:id="rId18"/>
    <p:sldId id="268" r:id="rId19"/>
    <p:sldId id="274" r:id="rId20"/>
    <p:sldId id="266" r:id="rId21"/>
    <p:sldId id="270" r:id="rId22"/>
    <p:sldId id="273" r:id="rId23"/>
    <p:sldId id="264" r:id="rId24"/>
    <p:sldId id="276" r:id="rId25"/>
    <p:sldId id="263" r:id="rId26"/>
    <p:sldId id="285" r:id="rId27"/>
    <p:sldId id="315" r:id="rId28"/>
  </p:sldIdLst>
  <p:sldSz cx="12190413" cy="6859588"/>
  <p:notesSz cx="6858000" cy="9144000"/>
  <p:defaultTextStyle>
    <a:defPPr>
      <a:defRPr lang="zh-CN"/>
    </a:defPPr>
    <a:lvl1pPr marL="0" algn="l" defTabSz="9676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3809" algn="l" defTabSz="9676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67618" algn="l" defTabSz="9676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51427" algn="l" defTabSz="9676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35236" algn="l" defTabSz="9676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19045" algn="l" defTabSz="9676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02854" algn="l" defTabSz="9676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86663" algn="l" defTabSz="9676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70472" algn="l" defTabSz="9676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66"/>
      </p:cViewPr>
      <p:guideLst>
        <p:guide orient="horz" pos="2161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C77D76-D098-4BF1-B075-BF46E152A2D8}" type="datetimeFigureOut">
              <a:rPr lang="zh-CN" altLang="en-US" smtClean="0"/>
              <a:t>2022/9/24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C06919-095D-4B69-B329-C200C4C53C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5669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48583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68325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64358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40855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5642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82780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55100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42540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08768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51361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7126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96887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67315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34572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57990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20415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21233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7" name="Google Shape;2257;g71e807b215_2_16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8" name="Google Shape;2258;g71e807b215_2_16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5873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4139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5949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6998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2206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9482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6776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4"/>
          </a:xfrm>
          <a:prstGeom prst="rect">
            <a:avLst/>
          </a:prstGeom>
        </p:spPr>
        <p:txBody>
          <a:bodyPr lIns="96762" tIns="48381" rIns="96762" bIns="4838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1600571"/>
            <a:ext cx="10971372" cy="4527011"/>
          </a:xfrm>
          <a:prstGeom prst="rect">
            <a:avLst/>
          </a:prstGeom>
        </p:spPr>
        <p:txBody>
          <a:bodyPr vert="eaVert" lIns="96762" tIns="48381" rIns="96762" bIns="4838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1" y="6357823"/>
            <a:ext cx="2844430" cy="365209"/>
          </a:xfrm>
          <a:prstGeom prst="rect">
            <a:avLst/>
          </a:prstGeom>
        </p:spPr>
        <p:txBody>
          <a:bodyPr lIns="96762" tIns="48381" rIns="96762" bIns="48381"/>
          <a:lstStyle/>
          <a:p>
            <a:fld id="{530820CF-B880-4189-942D-D702A7CBA730}" type="datetimeFigureOut">
              <a:rPr lang="zh-CN" altLang="en-US" smtClean="0"/>
              <a:t>2022/9/24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9" y="6357823"/>
            <a:ext cx="3860297" cy="365209"/>
          </a:xfrm>
          <a:prstGeom prst="rect">
            <a:avLst/>
          </a:prstGeom>
        </p:spPr>
        <p:txBody>
          <a:bodyPr lIns="96762" tIns="48381" rIns="96762" bIns="48381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462" y="6357823"/>
            <a:ext cx="2844430" cy="365209"/>
          </a:xfrm>
          <a:prstGeom prst="rect">
            <a:avLst/>
          </a:prstGeom>
        </p:spPr>
        <p:txBody>
          <a:bodyPr lIns="96762" tIns="48381" rIns="96762" bIns="48381"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50" y="274702"/>
            <a:ext cx="2742843" cy="5852880"/>
          </a:xfrm>
          <a:prstGeom prst="rect">
            <a:avLst/>
          </a:prstGeom>
        </p:spPr>
        <p:txBody>
          <a:bodyPr vert="eaVert" lIns="96762" tIns="48381" rIns="96762" bIns="4838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274702"/>
            <a:ext cx="8025355" cy="5852880"/>
          </a:xfrm>
          <a:prstGeom prst="rect">
            <a:avLst/>
          </a:prstGeom>
        </p:spPr>
        <p:txBody>
          <a:bodyPr vert="eaVert" lIns="96762" tIns="48381" rIns="96762" bIns="4838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1" y="6357823"/>
            <a:ext cx="2844430" cy="365209"/>
          </a:xfrm>
          <a:prstGeom prst="rect">
            <a:avLst/>
          </a:prstGeom>
        </p:spPr>
        <p:txBody>
          <a:bodyPr lIns="96762" tIns="48381" rIns="96762" bIns="48381"/>
          <a:lstStyle/>
          <a:p>
            <a:fld id="{530820CF-B880-4189-942D-D702A7CBA730}" type="datetimeFigureOut">
              <a:rPr lang="zh-CN" altLang="en-US" smtClean="0"/>
              <a:t>2022/9/24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9" y="6357823"/>
            <a:ext cx="3860297" cy="365209"/>
          </a:xfrm>
          <a:prstGeom prst="rect">
            <a:avLst/>
          </a:prstGeom>
        </p:spPr>
        <p:txBody>
          <a:bodyPr lIns="96762" tIns="48381" rIns="96762" bIns="48381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462" y="6357823"/>
            <a:ext cx="2844430" cy="365209"/>
          </a:xfrm>
          <a:prstGeom prst="rect">
            <a:avLst/>
          </a:prstGeom>
        </p:spPr>
        <p:txBody>
          <a:bodyPr lIns="96762" tIns="48381" rIns="96762" bIns="48381"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2325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420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77742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BE4BC8-B3C8-C082-D391-484512B96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00432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E107FC-A4D8-359C-1A7D-3ED8A2875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720785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9B78DD-F817-164E-5DD1-265D0CD80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352121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949E5C-98CE-6CCC-D875-0B36BD0F2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48693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182FF4-A4F8-06E7-8D69-1A59A6E22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60317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4"/>
          </a:xfrm>
          <a:prstGeom prst="rect">
            <a:avLst/>
          </a:prstGeom>
        </p:spPr>
        <p:txBody>
          <a:bodyPr lIns="96762" tIns="48381" rIns="96762" bIns="4838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521" y="1600571"/>
            <a:ext cx="10971372" cy="4527011"/>
          </a:xfrm>
          <a:prstGeom prst="rect">
            <a:avLst/>
          </a:prstGeom>
        </p:spPr>
        <p:txBody>
          <a:bodyPr lIns="96762" tIns="48381" rIns="96762" bIns="4838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1" y="6357823"/>
            <a:ext cx="2844430" cy="365209"/>
          </a:xfrm>
          <a:prstGeom prst="rect">
            <a:avLst/>
          </a:prstGeom>
        </p:spPr>
        <p:txBody>
          <a:bodyPr lIns="96762" tIns="48381" rIns="96762" bIns="48381"/>
          <a:lstStyle/>
          <a:p>
            <a:fld id="{530820CF-B880-4189-942D-D702A7CBA730}" type="datetimeFigureOut">
              <a:rPr lang="zh-CN" altLang="en-US" smtClean="0"/>
              <a:t>2022/9/24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9" y="6357823"/>
            <a:ext cx="3860297" cy="365209"/>
          </a:xfrm>
          <a:prstGeom prst="rect">
            <a:avLst/>
          </a:prstGeom>
        </p:spPr>
        <p:txBody>
          <a:bodyPr lIns="96762" tIns="48381" rIns="96762" bIns="48381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462" y="6357823"/>
            <a:ext cx="2844430" cy="365209"/>
          </a:xfrm>
          <a:prstGeom prst="rect">
            <a:avLst/>
          </a:prstGeom>
        </p:spPr>
        <p:txBody>
          <a:bodyPr lIns="96762" tIns="48381" rIns="96762" bIns="48381"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73F682-5067-D3E0-BF52-ECBA3543E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65929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616BE7-F6C3-AD98-EE36-A2EB520DF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D6C19013-9455-A3C8-AE27-7D0919B0E186}"/>
              </a:ext>
            </a:extLst>
          </p:cNvPr>
          <p:cNvSpPr txBox="1"/>
          <p:nvPr userDrawn="1"/>
        </p:nvSpPr>
        <p:spPr>
          <a:xfrm>
            <a:off x="497939" y="6494379"/>
            <a:ext cx="1223977" cy="118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9"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下载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4652680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179F3F-2B6F-E579-6FBB-10B4FAA05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62767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2891FF-B557-D3F2-2981-1A3B963D1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981005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956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1" y="6357823"/>
            <a:ext cx="2844430" cy="365210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2022/9/24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8" y="6357823"/>
            <a:ext cx="3860297" cy="36521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463" y="6357823"/>
            <a:ext cx="2844430" cy="365210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35921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49" y="274703"/>
            <a:ext cx="2742843" cy="585288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274703"/>
            <a:ext cx="8025355" cy="58528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1" y="6357823"/>
            <a:ext cx="2844430" cy="365210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2022/9/24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8" y="6357823"/>
            <a:ext cx="3860297" cy="36521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463" y="6357823"/>
            <a:ext cx="2844430" cy="365210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34362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9224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4"/>
          </a:xfrm>
          <a:prstGeom prst="rect">
            <a:avLst/>
          </a:prstGeom>
        </p:spPr>
        <p:txBody>
          <a:bodyPr lIns="96762" tIns="48381" rIns="96762" bIns="4838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21" y="1600571"/>
            <a:ext cx="5384099" cy="4527011"/>
          </a:xfrm>
          <a:prstGeom prst="rect">
            <a:avLst/>
          </a:prstGeom>
        </p:spPr>
        <p:txBody>
          <a:bodyPr lIns="96762" tIns="48381" rIns="96762" bIns="48381"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3" y="1600571"/>
            <a:ext cx="5384099" cy="4527011"/>
          </a:xfrm>
          <a:prstGeom prst="rect">
            <a:avLst/>
          </a:prstGeom>
        </p:spPr>
        <p:txBody>
          <a:bodyPr lIns="96762" tIns="48381" rIns="96762" bIns="48381"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521" y="6357823"/>
            <a:ext cx="2844430" cy="365209"/>
          </a:xfrm>
          <a:prstGeom prst="rect">
            <a:avLst/>
          </a:prstGeom>
        </p:spPr>
        <p:txBody>
          <a:bodyPr lIns="96762" tIns="48381" rIns="96762" bIns="48381"/>
          <a:lstStyle/>
          <a:p>
            <a:fld id="{530820CF-B880-4189-942D-D702A7CBA730}" type="datetimeFigureOut">
              <a:rPr lang="zh-CN" altLang="en-US" smtClean="0"/>
              <a:t>2022/9/24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059" y="6357823"/>
            <a:ext cx="3860297" cy="365209"/>
          </a:xfrm>
          <a:prstGeom prst="rect">
            <a:avLst/>
          </a:prstGeom>
        </p:spPr>
        <p:txBody>
          <a:bodyPr lIns="96762" tIns="48381" rIns="96762" bIns="48381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6462" y="6357823"/>
            <a:ext cx="2844430" cy="365209"/>
          </a:xfrm>
          <a:prstGeom prst="rect">
            <a:avLst/>
          </a:prstGeom>
        </p:spPr>
        <p:txBody>
          <a:bodyPr lIns="96762" tIns="48381" rIns="96762" bIns="48381"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823246" y="3734690"/>
            <a:ext cx="820098" cy="244347"/>
          </a:xfrm>
          <a:prstGeom prst="rect">
            <a:avLst/>
          </a:prstGeom>
        </p:spPr>
        <p:txBody>
          <a:bodyPr wrap="square" lIns="96762" tIns="48381" rIns="96762" bIns="48381">
            <a:spAutoFit/>
          </a:bodyPr>
          <a:lstStyle/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www.1ppt.com/moban/          </a:t>
            </a:r>
            <a:r>
              <a:rPr lang="zh-CN" altLang="en-US" sz="100" dirty="0">
                <a:solidFill>
                  <a:schemeClr val="bg1"/>
                </a:solidFill>
              </a:rPr>
              <a:t>行业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www.1ppt.com/hangye/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节日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www.1ppt.com/jieri/          PPT</a:t>
            </a:r>
            <a:r>
              <a:rPr lang="zh-CN" altLang="en-US" sz="100" dirty="0">
                <a:solidFill>
                  <a:schemeClr val="bg1"/>
                </a:solidFill>
              </a:rPr>
              <a:t>素材：</a:t>
            </a:r>
            <a:r>
              <a:rPr lang="en-US" altLang="zh-CN" sz="100" dirty="0">
                <a:solidFill>
                  <a:schemeClr val="bg1"/>
                </a:solidFill>
              </a:rPr>
              <a:t>www.1ppt.com/sucai/</a:t>
            </a:r>
          </a:p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背景图片：</a:t>
            </a:r>
            <a:r>
              <a:rPr lang="en-US" altLang="zh-CN" sz="100" dirty="0">
                <a:solidFill>
                  <a:schemeClr val="bg1"/>
                </a:solidFill>
              </a:rPr>
              <a:t>www.1ppt.com/beijing/        PPT</a:t>
            </a:r>
            <a:r>
              <a:rPr lang="zh-CN" altLang="en-US" sz="100" dirty="0">
                <a:solidFill>
                  <a:schemeClr val="bg1"/>
                </a:solidFill>
              </a:rPr>
              <a:t>图表：</a:t>
            </a:r>
            <a:r>
              <a:rPr lang="en-US" altLang="zh-CN" sz="100" dirty="0">
                <a:solidFill>
                  <a:schemeClr val="bg1"/>
                </a:solidFill>
              </a:rPr>
              <a:t>www.1ppt.com/tubiao/     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精美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www.1ppt.com/xiazai/         PPT</a:t>
            </a:r>
            <a:r>
              <a:rPr lang="zh-CN" altLang="en-US" sz="100" dirty="0">
                <a:solidFill>
                  <a:schemeClr val="bg1"/>
                </a:solidFill>
              </a:rPr>
              <a:t>教程： </a:t>
            </a:r>
            <a:r>
              <a:rPr lang="en-US" altLang="zh-CN" sz="100" dirty="0">
                <a:solidFill>
                  <a:schemeClr val="bg1"/>
                </a:solidFill>
              </a:rPr>
              <a:t>www.1ppt.com/powerpoint/      </a:t>
            </a:r>
          </a:p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             </a:t>
            </a:r>
            <a:r>
              <a:rPr lang="zh-CN" altLang="en-US" sz="100" dirty="0">
                <a:solidFill>
                  <a:schemeClr val="bg1"/>
                </a:solidFill>
              </a:rPr>
              <a:t>字体下载：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www.1ppt.com/ziti/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工作总结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：</a:t>
            </a:r>
            <a:r>
              <a:rPr lang="en-US" altLang="zh-CN" sz="100" dirty="0">
                <a:solidFill>
                  <a:schemeClr val="bg1"/>
                </a:solidFill>
              </a:rPr>
              <a:t>www.1ppt.com/xiazai/zongjie/ </a:t>
            </a:r>
            <a:r>
              <a:rPr lang="zh-CN" altLang="en-US" sz="100" dirty="0">
                <a:solidFill>
                  <a:schemeClr val="bg1"/>
                </a:solidFill>
              </a:rPr>
              <a:t>工作计划：</a:t>
            </a:r>
            <a:r>
              <a:rPr lang="en-US" altLang="zh-CN" sz="100" dirty="0">
                <a:solidFill>
                  <a:schemeClr val="bg1"/>
                </a:solidFill>
              </a:rPr>
              <a:t>www.1ppt.com/xiazai/jihua/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商务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www.1ppt.com/moban/shangwu/  </a:t>
            </a:r>
            <a:r>
              <a:rPr lang="zh-CN" altLang="en-US" sz="100" dirty="0">
                <a:solidFill>
                  <a:schemeClr val="bg1"/>
                </a:solidFill>
              </a:rPr>
              <a:t>个人简历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：</a:t>
            </a:r>
            <a:r>
              <a:rPr lang="en-US" altLang="zh-CN" sz="100" dirty="0">
                <a:solidFill>
                  <a:schemeClr val="bg1"/>
                </a:solidFill>
              </a:rPr>
              <a:t>www.1ppt.com/xiazai/jianli/ 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毕业答辩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：</a:t>
            </a:r>
            <a:r>
              <a:rPr lang="en-US" altLang="zh-CN" sz="100" dirty="0">
                <a:solidFill>
                  <a:schemeClr val="bg1"/>
                </a:solidFill>
              </a:rPr>
              <a:t>www.1ppt.com/xiazai/dabian/  </a:t>
            </a:r>
            <a:r>
              <a:rPr lang="zh-CN" altLang="en-US" sz="100" dirty="0">
                <a:solidFill>
                  <a:schemeClr val="bg1"/>
                </a:solidFill>
              </a:rPr>
              <a:t>工作汇报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：</a:t>
            </a:r>
            <a:r>
              <a:rPr lang="en-US" altLang="zh-CN" sz="100" dirty="0">
                <a:solidFill>
                  <a:schemeClr val="bg1"/>
                </a:solidFill>
              </a:rPr>
              <a:t>www.1ppt.com/xiazai/huibao/    </a:t>
            </a:r>
          </a:p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4"/>
          </a:xfrm>
          <a:prstGeom prst="rect">
            <a:avLst/>
          </a:prstGeom>
        </p:spPr>
        <p:txBody>
          <a:bodyPr lIns="96762" tIns="48381" rIns="96762" bIns="48381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0"/>
          </a:xfrm>
          <a:prstGeom prst="rect">
            <a:avLst/>
          </a:prstGeom>
        </p:spPr>
        <p:txBody>
          <a:bodyPr lIns="96762" tIns="48381" rIns="96762" bIns="48381" anchor="b"/>
          <a:lstStyle>
            <a:lvl1pPr marL="0" indent="0">
              <a:buNone/>
              <a:defRPr sz="2500" b="1"/>
            </a:lvl1pPr>
            <a:lvl2pPr marL="483809" indent="0">
              <a:buNone/>
              <a:defRPr sz="2100" b="1"/>
            </a:lvl2pPr>
            <a:lvl3pPr marL="967618" indent="0">
              <a:buNone/>
              <a:defRPr sz="1900" b="1"/>
            </a:lvl3pPr>
            <a:lvl4pPr marL="1451427" indent="0">
              <a:buNone/>
              <a:defRPr sz="1700" b="1"/>
            </a:lvl4pPr>
            <a:lvl5pPr marL="1935236" indent="0">
              <a:buNone/>
              <a:defRPr sz="1700" b="1"/>
            </a:lvl5pPr>
            <a:lvl6pPr marL="2419045" indent="0">
              <a:buNone/>
              <a:defRPr sz="1700" b="1"/>
            </a:lvl6pPr>
            <a:lvl7pPr marL="2902854" indent="0">
              <a:buNone/>
              <a:defRPr sz="1700" b="1"/>
            </a:lvl7pPr>
            <a:lvl8pPr marL="3386663" indent="0">
              <a:buNone/>
              <a:defRPr sz="1700" b="1"/>
            </a:lvl8pPr>
            <a:lvl9pPr marL="3870472" indent="0">
              <a:buNone/>
              <a:defRPr sz="17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5379"/>
            <a:ext cx="5386216" cy="3952203"/>
          </a:xfrm>
          <a:prstGeom prst="rect">
            <a:avLst/>
          </a:prstGeom>
        </p:spPr>
        <p:txBody>
          <a:bodyPr lIns="96762" tIns="48381" rIns="96762" bIns="48381"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2" y="1535469"/>
            <a:ext cx="5388332" cy="639910"/>
          </a:xfrm>
          <a:prstGeom prst="rect">
            <a:avLst/>
          </a:prstGeom>
        </p:spPr>
        <p:txBody>
          <a:bodyPr lIns="96762" tIns="48381" rIns="96762" bIns="48381" anchor="b"/>
          <a:lstStyle>
            <a:lvl1pPr marL="0" indent="0">
              <a:buNone/>
              <a:defRPr sz="2500" b="1"/>
            </a:lvl1pPr>
            <a:lvl2pPr marL="483809" indent="0">
              <a:buNone/>
              <a:defRPr sz="2100" b="1"/>
            </a:lvl2pPr>
            <a:lvl3pPr marL="967618" indent="0">
              <a:buNone/>
              <a:defRPr sz="1900" b="1"/>
            </a:lvl3pPr>
            <a:lvl4pPr marL="1451427" indent="0">
              <a:buNone/>
              <a:defRPr sz="1700" b="1"/>
            </a:lvl4pPr>
            <a:lvl5pPr marL="1935236" indent="0">
              <a:buNone/>
              <a:defRPr sz="1700" b="1"/>
            </a:lvl5pPr>
            <a:lvl6pPr marL="2419045" indent="0">
              <a:buNone/>
              <a:defRPr sz="1700" b="1"/>
            </a:lvl6pPr>
            <a:lvl7pPr marL="2902854" indent="0">
              <a:buNone/>
              <a:defRPr sz="1700" b="1"/>
            </a:lvl7pPr>
            <a:lvl8pPr marL="3386663" indent="0">
              <a:buNone/>
              <a:defRPr sz="1700" b="1"/>
            </a:lvl8pPr>
            <a:lvl9pPr marL="3870472" indent="0">
              <a:buNone/>
              <a:defRPr sz="17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2" y="2175379"/>
            <a:ext cx="5388332" cy="3952203"/>
          </a:xfrm>
          <a:prstGeom prst="rect">
            <a:avLst/>
          </a:prstGeom>
        </p:spPr>
        <p:txBody>
          <a:bodyPr lIns="96762" tIns="48381" rIns="96762" bIns="48381"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521" y="6357823"/>
            <a:ext cx="2844430" cy="365209"/>
          </a:xfrm>
          <a:prstGeom prst="rect">
            <a:avLst/>
          </a:prstGeom>
        </p:spPr>
        <p:txBody>
          <a:bodyPr lIns="96762" tIns="48381" rIns="96762" bIns="48381"/>
          <a:lstStyle/>
          <a:p>
            <a:fld id="{530820CF-B880-4189-942D-D702A7CBA730}" type="datetimeFigureOut">
              <a:rPr lang="zh-CN" altLang="en-US" smtClean="0"/>
              <a:t>2022/9/24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059" y="6357823"/>
            <a:ext cx="3860297" cy="365209"/>
          </a:xfrm>
          <a:prstGeom prst="rect">
            <a:avLst/>
          </a:prstGeom>
        </p:spPr>
        <p:txBody>
          <a:bodyPr lIns="96762" tIns="48381" rIns="96762" bIns="48381"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6462" y="6357823"/>
            <a:ext cx="2844430" cy="365209"/>
          </a:xfrm>
          <a:prstGeom prst="rect">
            <a:avLst/>
          </a:prstGeom>
        </p:spPr>
        <p:txBody>
          <a:bodyPr lIns="96762" tIns="48381" rIns="96762" bIns="48381"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2" y="273113"/>
            <a:ext cx="4010562" cy="1162319"/>
          </a:xfrm>
          <a:prstGeom prst="rect">
            <a:avLst/>
          </a:prstGeom>
        </p:spPr>
        <p:txBody>
          <a:bodyPr lIns="96762" tIns="48381" rIns="96762" bIns="48381" anchor="b"/>
          <a:lstStyle>
            <a:lvl1pPr algn="l">
              <a:defRPr sz="21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2" y="273114"/>
            <a:ext cx="6814780" cy="5854468"/>
          </a:xfrm>
          <a:prstGeom prst="rect">
            <a:avLst/>
          </a:prstGeom>
        </p:spPr>
        <p:txBody>
          <a:bodyPr lIns="96762" tIns="48381" rIns="96762" bIns="48381"/>
          <a:lstStyle>
            <a:lvl1pPr>
              <a:defRPr sz="3400"/>
            </a:lvl1pPr>
            <a:lvl2pPr>
              <a:defRPr sz="30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2" y="1435433"/>
            <a:ext cx="4010562" cy="4692149"/>
          </a:xfrm>
          <a:prstGeom prst="rect">
            <a:avLst/>
          </a:prstGeom>
        </p:spPr>
        <p:txBody>
          <a:bodyPr lIns="96762" tIns="48381" rIns="96762" bIns="48381"/>
          <a:lstStyle>
            <a:lvl1pPr marL="0" indent="0">
              <a:buNone/>
              <a:defRPr sz="1500"/>
            </a:lvl1pPr>
            <a:lvl2pPr marL="483809" indent="0">
              <a:buNone/>
              <a:defRPr sz="1300"/>
            </a:lvl2pPr>
            <a:lvl3pPr marL="967618" indent="0">
              <a:buNone/>
              <a:defRPr sz="1100"/>
            </a:lvl3pPr>
            <a:lvl4pPr marL="1451427" indent="0">
              <a:buNone/>
              <a:defRPr sz="1000"/>
            </a:lvl4pPr>
            <a:lvl5pPr marL="1935236" indent="0">
              <a:buNone/>
              <a:defRPr sz="1000"/>
            </a:lvl5pPr>
            <a:lvl6pPr marL="2419045" indent="0">
              <a:buNone/>
              <a:defRPr sz="1000"/>
            </a:lvl6pPr>
            <a:lvl7pPr marL="2902854" indent="0">
              <a:buNone/>
              <a:defRPr sz="1000"/>
            </a:lvl7pPr>
            <a:lvl8pPr marL="3386663" indent="0">
              <a:buNone/>
              <a:defRPr sz="1000"/>
            </a:lvl8pPr>
            <a:lvl9pPr marL="3870472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521" y="6357823"/>
            <a:ext cx="2844430" cy="365209"/>
          </a:xfrm>
          <a:prstGeom prst="rect">
            <a:avLst/>
          </a:prstGeom>
        </p:spPr>
        <p:txBody>
          <a:bodyPr lIns="96762" tIns="48381" rIns="96762" bIns="48381"/>
          <a:lstStyle/>
          <a:p>
            <a:fld id="{530820CF-B880-4189-942D-D702A7CBA730}" type="datetimeFigureOut">
              <a:rPr lang="zh-CN" altLang="en-US" smtClean="0"/>
              <a:t>2022/9/24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059" y="6357823"/>
            <a:ext cx="3860297" cy="365209"/>
          </a:xfrm>
          <a:prstGeom prst="rect">
            <a:avLst/>
          </a:prstGeom>
        </p:spPr>
        <p:txBody>
          <a:bodyPr lIns="96762" tIns="48381" rIns="96762" bIns="48381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6462" y="6357823"/>
            <a:ext cx="2844430" cy="365209"/>
          </a:xfrm>
          <a:prstGeom prst="rect">
            <a:avLst/>
          </a:prstGeom>
        </p:spPr>
        <p:txBody>
          <a:bodyPr lIns="96762" tIns="48381" rIns="96762" bIns="48381"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69"/>
          </a:xfrm>
          <a:prstGeom prst="rect">
            <a:avLst/>
          </a:prstGeom>
        </p:spPr>
        <p:txBody>
          <a:bodyPr lIns="96762" tIns="48381" rIns="96762" bIns="48381" anchor="b"/>
          <a:lstStyle>
            <a:lvl1pPr algn="l">
              <a:defRPr sz="21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  <a:prstGeom prst="rect">
            <a:avLst/>
          </a:prstGeom>
        </p:spPr>
        <p:txBody>
          <a:bodyPr lIns="96762" tIns="48381" rIns="96762" bIns="48381"/>
          <a:lstStyle>
            <a:lvl1pPr marL="0" indent="0">
              <a:buNone/>
              <a:defRPr sz="3400"/>
            </a:lvl1pPr>
            <a:lvl2pPr marL="483809" indent="0">
              <a:buNone/>
              <a:defRPr sz="3000"/>
            </a:lvl2pPr>
            <a:lvl3pPr marL="967618" indent="0">
              <a:buNone/>
              <a:defRPr sz="2500"/>
            </a:lvl3pPr>
            <a:lvl4pPr marL="1451427" indent="0">
              <a:buNone/>
              <a:defRPr sz="2100"/>
            </a:lvl4pPr>
            <a:lvl5pPr marL="1935236" indent="0">
              <a:buNone/>
              <a:defRPr sz="2100"/>
            </a:lvl5pPr>
            <a:lvl6pPr marL="2419045" indent="0">
              <a:buNone/>
              <a:defRPr sz="2100"/>
            </a:lvl6pPr>
            <a:lvl7pPr marL="2902854" indent="0">
              <a:buNone/>
              <a:defRPr sz="2100"/>
            </a:lvl7pPr>
            <a:lvl8pPr marL="3386663" indent="0">
              <a:buNone/>
              <a:defRPr sz="2100"/>
            </a:lvl8pPr>
            <a:lvl9pPr marL="3870472" indent="0">
              <a:buNone/>
              <a:defRPr sz="21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8"/>
          </a:xfrm>
          <a:prstGeom prst="rect">
            <a:avLst/>
          </a:prstGeom>
        </p:spPr>
        <p:txBody>
          <a:bodyPr lIns="96762" tIns="48381" rIns="96762" bIns="48381"/>
          <a:lstStyle>
            <a:lvl1pPr marL="0" indent="0">
              <a:buNone/>
              <a:defRPr sz="1500"/>
            </a:lvl1pPr>
            <a:lvl2pPr marL="483809" indent="0">
              <a:buNone/>
              <a:defRPr sz="1300"/>
            </a:lvl2pPr>
            <a:lvl3pPr marL="967618" indent="0">
              <a:buNone/>
              <a:defRPr sz="1100"/>
            </a:lvl3pPr>
            <a:lvl4pPr marL="1451427" indent="0">
              <a:buNone/>
              <a:defRPr sz="1000"/>
            </a:lvl4pPr>
            <a:lvl5pPr marL="1935236" indent="0">
              <a:buNone/>
              <a:defRPr sz="1000"/>
            </a:lvl5pPr>
            <a:lvl6pPr marL="2419045" indent="0">
              <a:buNone/>
              <a:defRPr sz="1000"/>
            </a:lvl6pPr>
            <a:lvl7pPr marL="2902854" indent="0">
              <a:buNone/>
              <a:defRPr sz="1000"/>
            </a:lvl7pPr>
            <a:lvl8pPr marL="3386663" indent="0">
              <a:buNone/>
              <a:defRPr sz="1000"/>
            </a:lvl8pPr>
            <a:lvl9pPr marL="3870472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521" y="6357823"/>
            <a:ext cx="2844430" cy="365209"/>
          </a:xfrm>
          <a:prstGeom prst="rect">
            <a:avLst/>
          </a:prstGeom>
        </p:spPr>
        <p:txBody>
          <a:bodyPr lIns="96762" tIns="48381" rIns="96762" bIns="48381"/>
          <a:lstStyle/>
          <a:p>
            <a:fld id="{530820CF-B880-4189-942D-D702A7CBA730}" type="datetimeFigureOut">
              <a:rPr lang="zh-CN" altLang="en-US" smtClean="0"/>
              <a:t>2022/9/24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059" y="6357823"/>
            <a:ext cx="3860297" cy="365209"/>
          </a:xfrm>
          <a:prstGeom prst="rect">
            <a:avLst/>
          </a:prstGeom>
        </p:spPr>
        <p:txBody>
          <a:bodyPr lIns="96762" tIns="48381" rIns="96762" bIns="48381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6462" y="6357823"/>
            <a:ext cx="2844430" cy="365209"/>
          </a:xfrm>
          <a:prstGeom prst="rect">
            <a:avLst/>
          </a:prstGeom>
        </p:spPr>
        <p:txBody>
          <a:bodyPr lIns="96762" tIns="48381" rIns="96762" bIns="48381"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67618" rtl="0" eaLnBrk="1" latinLnBrk="0" hangingPunct="1"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2857" indent="-362857" algn="l" defTabSz="967618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6190" indent="-302381" algn="l" defTabSz="967618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9523" indent="-241905" algn="l" defTabSz="96761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93332" indent="-241905" algn="l" defTabSz="967618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141" indent="-241905" algn="l" defTabSz="967618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60950" indent="-241905" algn="l" defTabSz="96761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4759" indent="-241905" algn="l" defTabSz="96761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28568" indent="-241905" algn="l" defTabSz="96761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12377" indent="-241905" algn="l" defTabSz="96761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3809" algn="l" defTabSz="967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7618" algn="l" defTabSz="967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51427" algn="l" defTabSz="967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5236" algn="l" defTabSz="967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9045" algn="l" defTabSz="967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02854" algn="l" defTabSz="967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6663" algn="l" defTabSz="967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0472" algn="l" defTabSz="967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659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7" r:id="rId13"/>
  </p:sldLayoutIdLs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9322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txStyles>
    <p:titleStyle>
      <a:lvl1pPr algn="ctr" defTabSz="91430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6" indent="-342866" algn="l" defTabSz="914309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6" indent="-285721" algn="l" defTabSz="914309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Krona+One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Relationship Id="rId4" Type="http://schemas.openxmlformats.org/officeDocument/2006/relationships/hyperlink" Target="https://fonts.google.com/specimen/Ubunt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148DF47-48A1-42B9-9513-B618FF144899}"/>
              </a:ext>
            </a:extLst>
          </p:cNvPr>
          <p:cNvSpPr/>
          <p:nvPr/>
        </p:nvSpPr>
        <p:spPr>
          <a:xfrm>
            <a:off x="0" y="1241"/>
            <a:ext cx="12190412" cy="6857107"/>
          </a:xfrm>
          <a:prstGeom prst="rect">
            <a:avLst/>
          </a:prstGeom>
          <a:solidFill>
            <a:srgbClr val="232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4"/>
            <a:endParaRPr lang="zh-CN" altLang="en-US" sz="160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4" name="等腰三角形 3">
            <a:extLst>
              <a:ext uri="{FF2B5EF4-FFF2-40B4-BE49-F238E27FC236}">
                <a16:creationId xmlns:a16="http://schemas.microsoft.com/office/drawing/2014/main" id="{0808E670-547E-4525-8574-E2F7B32203AB}"/>
              </a:ext>
            </a:extLst>
          </p:cNvPr>
          <p:cNvSpPr/>
          <p:nvPr/>
        </p:nvSpPr>
        <p:spPr>
          <a:xfrm rot="5400000" flipH="1">
            <a:off x="-1280719" y="1281960"/>
            <a:ext cx="6857109" cy="4295670"/>
          </a:xfrm>
          <a:prstGeom prst="triangle">
            <a:avLst/>
          </a:prstGeom>
          <a:solidFill>
            <a:srgbClr val="FF9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4"/>
            <a:endParaRPr lang="zh-CN" altLang="en-US" sz="180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3" name="等腰三角形 2">
            <a:extLst>
              <a:ext uri="{FF2B5EF4-FFF2-40B4-BE49-F238E27FC236}">
                <a16:creationId xmlns:a16="http://schemas.microsoft.com/office/drawing/2014/main" id="{8D8B0665-B6B3-4289-ABB7-3438F8EA5649}"/>
              </a:ext>
            </a:extLst>
          </p:cNvPr>
          <p:cNvSpPr/>
          <p:nvPr/>
        </p:nvSpPr>
        <p:spPr>
          <a:xfrm rot="5400000" flipH="1">
            <a:off x="-1613659" y="1614900"/>
            <a:ext cx="6857109" cy="3629790"/>
          </a:xfrm>
          <a:prstGeom prst="triangle">
            <a:avLst/>
          </a:prstGeom>
          <a:blipFill>
            <a:blip r:embed="rId4"/>
            <a:stretch>
              <a:fillRect t="-12968" b="-1287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4"/>
            <a:endParaRPr lang="zh-CN" altLang="en-US" sz="1800" dirty="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5" name="等腰三角形 4">
            <a:extLst>
              <a:ext uri="{FF2B5EF4-FFF2-40B4-BE49-F238E27FC236}">
                <a16:creationId xmlns:a16="http://schemas.microsoft.com/office/drawing/2014/main" id="{5668EDEA-29E5-49DE-8232-5E871F75E1D8}"/>
              </a:ext>
            </a:extLst>
          </p:cNvPr>
          <p:cNvSpPr/>
          <p:nvPr/>
        </p:nvSpPr>
        <p:spPr>
          <a:xfrm rot="16200000">
            <a:off x="10261584" y="2716040"/>
            <a:ext cx="2430148" cy="1427508"/>
          </a:xfrm>
          <a:prstGeom prst="triangle">
            <a:avLst/>
          </a:prstGeom>
          <a:solidFill>
            <a:srgbClr val="FF9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4"/>
            <a:endParaRPr lang="zh-CN" altLang="en-US" sz="180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6" name="等腰三角形 5">
            <a:extLst>
              <a:ext uri="{FF2B5EF4-FFF2-40B4-BE49-F238E27FC236}">
                <a16:creationId xmlns:a16="http://schemas.microsoft.com/office/drawing/2014/main" id="{E367F99D-8441-4871-87C9-3A836543CFF9}"/>
              </a:ext>
            </a:extLst>
          </p:cNvPr>
          <p:cNvSpPr/>
          <p:nvPr/>
        </p:nvSpPr>
        <p:spPr>
          <a:xfrm rot="16200000">
            <a:off x="10372225" y="2826681"/>
            <a:ext cx="2430148" cy="1206228"/>
          </a:xfrm>
          <a:prstGeom prst="triangle">
            <a:avLst/>
          </a:prstGeom>
          <a:blipFill>
            <a:blip r:embed="rId4"/>
            <a:stretch>
              <a:fillRect t="-17283" b="-1692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4"/>
            <a:endParaRPr lang="zh-CN" altLang="en-US" sz="180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5F20E6B-47C1-4AA1-838A-11343962E6E3}"/>
              </a:ext>
            </a:extLst>
          </p:cNvPr>
          <p:cNvSpPr/>
          <p:nvPr/>
        </p:nvSpPr>
        <p:spPr bwMode="auto">
          <a:xfrm>
            <a:off x="4727955" y="3741418"/>
            <a:ext cx="5590350" cy="33855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defTabSz="457154"/>
            <a:r>
              <a:rPr lang="en-US" altLang="zh-CN" sz="1600" dirty="0">
                <a:solidFill>
                  <a:srgbClr val="FFFFFF"/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9CA347B-1626-49DE-8C9F-CE49952307F1}"/>
              </a:ext>
            </a:extLst>
          </p:cNvPr>
          <p:cNvSpPr txBox="1"/>
          <p:nvPr/>
        </p:nvSpPr>
        <p:spPr bwMode="auto">
          <a:xfrm>
            <a:off x="4628906" y="2633567"/>
            <a:ext cx="6355277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</a:defRPr>
            </a:lvl1pPr>
          </a:lstStyle>
          <a:p>
            <a:pPr defTabSz="457154">
              <a:defRPr/>
            </a:pPr>
            <a:r>
              <a:rPr lang="en-US" altLang="zh-CN" sz="6000" b="0" dirty="0">
                <a:solidFill>
                  <a:srgbClr val="FFFFFF"/>
                </a:solidFill>
                <a:latin typeface="Arial"/>
                <a:cs typeface="+mn-ea"/>
                <a:sym typeface="+mn-lt"/>
              </a:rPr>
              <a:t>PPT Templates</a:t>
            </a:r>
            <a:endParaRPr lang="zh-CN" altLang="en-US" sz="6000" b="0" dirty="0">
              <a:solidFill>
                <a:srgbClr val="FFFFFF"/>
              </a:solidFill>
              <a:latin typeface="Arial"/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AB120AD-3192-4AE0-94BE-F35196B2B193}"/>
              </a:ext>
            </a:extLst>
          </p:cNvPr>
          <p:cNvSpPr/>
          <p:nvPr/>
        </p:nvSpPr>
        <p:spPr>
          <a:xfrm>
            <a:off x="4816497" y="4794430"/>
            <a:ext cx="1815215" cy="327419"/>
          </a:xfrm>
          <a:prstGeom prst="rect">
            <a:avLst/>
          </a:prstGeom>
          <a:solidFill>
            <a:srgbClr val="FF9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4"/>
            <a:endParaRPr lang="zh-CN" altLang="en-US" sz="180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6783D24-4D84-4FA3-8F51-7303D2FAA5A3}"/>
              </a:ext>
            </a:extLst>
          </p:cNvPr>
          <p:cNvSpPr txBox="1"/>
          <p:nvPr/>
        </p:nvSpPr>
        <p:spPr bwMode="auto">
          <a:xfrm>
            <a:off x="4816497" y="4783596"/>
            <a:ext cx="1815214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</a:defRPr>
            </a:lvl1pPr>
          </a:lstStyle>
          <a:p>
            <a:pPr algn="ctr" defTabSz="457154">
              <a:defRPr/>
            </a:pPr>
            <a:r>
              <a:rPr lang="en-US" altLang="zh-CN" sz="1800" b="0" spc="0" dirty="0">
                <a:solidFill>
                  <a:srgbClr val="232B36"/>
                </a:solidFill>
                <a:latin typeface="Arial"/>
                <a:cs typeface="+mn-ea"/>
                <a:sym typeface="+mn-lt"/>
              </a:rPr>
              <a:t>freeppt7.com</a:t>
            </a:r>
            <a:endParaRPr lang="zh-CN" altLang="en-US" sz="1800" b="0" spc="0" dirty="0">
              <a:solidFill>
                <a:srgbClr val="232B36"/>
              </a:solidFill>
              <a:latin typeface="Arial"/>
              <a:cs typeface="+mn-ea"/>
              <a:sym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F62353EA-90EA-482E-96D7-5BA0C4AE5390}"/>
              </a:ext>
            </a:extLst>
          </p:cNvPr>
          <p:cNvSpPr/>
          <p:nvPr/>
        </p:nvSpPr>
        <p:spPr bwMode="auto">
          <a:xfrm>
            <a:off x="4681781" y="1769247"/>
            <a:ext cx="3614859" cy="83088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154"/>
            <a:r>
              <a:rPr lang="en-US" altLang="zh-CN" sz="4800" dirty="0">
                <a:solidFill>
                  <a:srgbClr val="FF9409"/>
                </a:solidFill>
                <a:latin typeface="Arial"/>
                <a:ea typeface="微软雅黑"/>
                <a:cs typeface="+mn-ea"/>
                <a:sym typeface="+mn-lt"/>
              </a:rPr>
              <a:t>Free </a:t>
            </a:r>
          </a:p>
        </p:txBody>
      </p:sp>
      <p:pic>
        <p:nvPicPr>
          <p:cNvPr id="7" name="图片 6" descr="图片1">
            <a:extLst>
              <a:ext uri="{FF2B5EF4-FFF2-40B4-BE49-F238E27FC236}">
                <a16:creationId xmlns:a16="http://schemas.microsoft.com/office/drawing/2014/main" id="{D6019AA2-4A92-174D-C86D-D8103014C7F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0196498" y="448598"/>
            <a:ext cx="1280160" cy="42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animBg="1"/>
      <p:bldP spid="6" grpId="0" animBg="1"/>
      <p:bldP spid="9" grpId="0"/>
      <p:bldP spid="10" grpId="0"/>
      <p:bldP spid="11" grpId="0" animBg="1"/>
      <p:bldP spid="18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7BAF5936-EEBD-44AB-89DE-2BF435F77997}"/>
              </a:ext>
            </a:extLst>
          </p:cNvPr>
          <p:cNvCxnSpPr>
            <a:cxnSpLocks/>
          </p:cNvCxnSpPr>
          <p:nvPr/>
        </p:nvCxnSpPr>
        <p:spPr>
          <a:xfrm>
            <a:off x="1891901" y="4180435"/>
            <a:ext cx="8350913" cy="0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sp>
        <p:nvSpPr>
          <p:cNvPr id="57" name="íŝlïďe">
            <a:extLst>
              <a:ext uri="{FF2B5EF4-FFF2-40B4-BE49-F238E27FC236}">
                <a16:creationId xmlns:a16="http://schemas.microsoft.com/office/drawing/2014/main" id="{64ABF22D-7750-40BB-81F8-68529FBE7084}"/>
              </a:ext>
            </a:extLst>
          </p:cNvPr>
          <p:cNvSpPr/>
          <p:nvPr/>
        </p:nvSpPr>
        <p:spPr bwMode="auto">
          <a:xfrm>
            <a:off x="1514019" y="2745988"/>
            <a:ext cx="849731" cy="942833"/>
          </a:xfrm>
          <a:custGeom>
            <a:avLst/>
            <a:gdLst>
              <a:gd name="T0" fmla="*/ 668 w 1369"/>
              <a:gd name="T1" fmla="*/ 0 h 1519"/>
              <a:gd name="T2" fmla="*/ 702 w 1369"/>
              <a:gd name="T3" fmla="*/ 0 h 1519"/>
              <a:gd name="T4" fmla="*/ 736 w 1369"/>
              <a:gd name="T5" fmla="*/ 7 h 1519"/>
              <a:gd name="T6" fmla="*/ 768 w 1369"/>
              <a:gd name="T7" fmla="*/ 21 h 1519"/>
              <a:gd name="T8" fmla="*/ 1284 w 1369"/>
              <a:gd name="T9" fmla="*/ 318 h 1519"/>
              <a:gd name="T10" fmla="*/ 1313 w 1369"/>
              <a:gd name="T11" fmla="*/ 339 h 1519"/>
              <a:gd name="T12" fmla="*/ 1337 w 1369"/>
              <a:gd name="T13" fmla="*/ 364 h 1519"/>
              <a:gd name="T14" fmla="*/ 1354 w 1369"/>
              <a:gd name="T15" fmla="*/ 395 h 1519"/>
              <a:gd name="T16" fmla="*/ 1364 w 1369"/>
              <a:gd name="T17" fmla="*/ 429 h 1519"/>
              <a:gd name="T18" fmla="*/ 1369 w 1369"/>
              <a:gd name="T19" fmla="*/ 465 h 1519"/>
              <a:gd name="T20" fmla="*/ 1369 w 1369"/>
              <a:gd name="T21" fmla="*/ 1054 h 1519"/>
              <a:gd name="T22" fmla="*/ 1364 w 1369"/>
              <a:gd name="T23" fmla="*/ 1090 h 1519"/>
              <a:gd name="T24" fmla="*/ 1354 w 1369"/>
              <a:gd name="T25" fmla="*/ 1124 h 1519"/>
              <a:gd name="T26" fmla="*/ 1337 w 1369"/>
              <a:gd name="T27" fmla="*/ 1154 h 1519"/>
              <a:gd name="T28" fmla="*/ 1313 w 1369"/>
              <a:gd name="T29" fmla="*/ 1181 h 1519"/>
              <a:gd name="T30" fmla="*/ 1284 w 1369"/>
              <a:gd name="T31" fmla="*/ 1201 h 1519"/>
              <a:gd name="T32" fmla="*/ 768 w 1369"/>
              <a:gd name="T33" fmla="*/ 1497 h 1519"/>
              <a:gd name="T34" fmla="*/ 736 w 1369"/>
              <a:gd name="T35" fmla="*/ 1512 h 1519"/>
              <a:gd name="T36" fmla="*/ 702 w 1369"/>
              <a:gd name="T37" fmla="*/ 1519 h 1519"/>
              <a:gd name="T38" fmla="*/ 668 w 1369"/>
              <a:gd name="T39" fmla="*/ 1519 h 1519"/>
              <a:gd name="T40" fmla="*/ 632 w 1369"/>
              <a:gd name="T41" fmla="*/ 1512 h 1519"/>
              <a:gd name="T42" fmla="*/ 599 w 1369"/>
              <a:gd name="T43" fmla="*/ 1497 h 1519"/>
              <a:gd name="T44" fmla="*/ 85 w 1369"/>
              <a:gd name="T45" fmla="*/ 1201 h 1519"/>
              <a:gd name="T46" fmla="*/ 56 w 1369"/>
              <a:gd name="T47" fmla="*/ 1181 h 1519"/>
              <a:gd name="T48" fmla="*/ 32 w 1369"/>
              <a:gd name="T49" fmla="*/ 1154 h 1519"/>
              <a:gd name="T50" fmla="*/ 15 w 1369"/>
              <a:gd name="T51" fmla="*/ 1124 h 1519"/>
              <a:gd name="T52" fmla="*/ 3 w 1369"/>
              <a:gd name="T53" fmla="*/ 1090 h 1519"/>
              <a:gd name="T54" fmla="*/ 0 w 1369"/>
              <a:gd name="T55" fmla="*/ 1054 h 1519"/>
              <a:gd name="T56" fmla="*/ 0 w 1369"/>
              <a:gd name="T57" fmla="*/ 465 h 1519"/>
              <a:gd name="T58" fmla="*/ 3 w 1369"/>
              <a:gd name="T59" fmla="*/ 429 h 1519"/>
              <a:gd name="T60" fmla="*/ 15 w 1369"/>
              <a:gd name="T61" fmla="*/ 395 h 1519"/>
              <a:gd name="T62" fmla="*/ 32 w 1369"/>
              <a:gd name="T63" fmla="*/ 364 h 1519"/>
              <a:gd name="T64" fmla="*/ 56 w 1369"/>
              <a:gd name="T65" fmla="*/ 339 h 1519"/>
              <a:gd name="T66" fmla="*/ 85 w 1369"/>
              <a:gd name="T67" fmla="*/ 318 h 1519"/>
              <a:gd name="T68" fmla="*/ 599 w 1369"/>
              <a:gd name="T69" fmla="*/ 21 h 1519"/>
              <a:gd name="T70" fmla="*/ 632 w 1369"/>
              <a:gd name="T71" fmla="*/ 7 h 1519"/>
              <a:gd name="T72" fmla="*/ 668 w 1369"/>
              <a:gd name="T73" fmla="*/ 0 h 15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369" h="1519">
                <a:moveTo>
                  <a:pt x="668" y="0"/>
                </a:moveTo>
                <a:lnTo>
                  <a:pt x="702" y="0"/>
                </a:lnTo>
                <a:lnTo>
                  <a:pt x="736" y="7"/>
                </a:lnTo>
                <a:lnTo>
                  <a:pt x="768" y="21"/>
                </a:lnTo>
                <a:lnTo>
                  <a:pt x="1284" y="318"/>
                </a:lnTo>
                <a:lnTo>
                  <a:pt x="1313" y="339"/>
                </a:lnTo>
                <a:lnTo>
                  <a:pt x="1337" y="364"/>
                </a:lnTo>
                <a:lnTo>
                  <a:pt x="1354" y="395"/>
                </a:lnTo>
                <a:lnTo>
                  <a:pt x="1364" y="429"/>
                </a:lnTo>
                <a:lnTo>
                  <a:pt x="1369" y="465"/>
                </a:lnTo>
                <a:lnTo>
                  <a:pt x="1369" y="1054"/>
                </a:lnTo>
                <a:lnTo>
                  <a:pt x="1364" y="1090"/>
                </a:lnTo>
                <a:lnTo>
                  <a:pt x="1354" y="1124"/>
                </a:lnTo>
                <a:lnTo>
                  <a:pt x="1337" y="1154"/>
                </a:lnTo>
                <a:lnTo>
                  <a:pt x="1313" y="1181"/>
                </a:lnTo>
                <a:lnTo>
                  <a:pt x="1284" y="1201"/>
                </a:lnTo>
                <a:lnTo>
                  <a:pt x="768" y="1497"/>
                </a:lnTo>
                <a:lnTo>
                  <a:pt x="736" y="1512"/>
                </a:lnTo>
                <a:lnTo>
                  <a:pt x="702" y="1519"/>
                </a:lnTo>
                <a:lnTo>
                  <a:pt x="668" y="1519"/>
                </a:lnTo>
                <a:lnTo>
                  <a:pt x="632" y="1512"/>
                </a:lnTo>
                <a:lnTo>
                  <a:pt x="599" y="1497"/>
                </a:lnTo>
                <a:lnTo>
                  <a:pt x="85" y="1201"/>
                </a:lnTo>
                <a:lnTo>
                  <a:pt x="56" y="1181"/>
                </a:lnTo>
                <a:lnTo>
                  <a:pt x="32" y="1154"/>
                </a:lnTo>
                <a:lnTo>
                  <a:pt x="15" y="1124"/>
                </a:lnTo>
                <a:lnTo>
                  <a:pt x="3" y="1090"/>
                </a:lnTo>
                <a:lnTo>
                  <a:pt x="0" y="1054"/>
                </a:lnTo>
                <a:lnTo>
                  <a:pt x="0" y="465"/>
                </a:lnTo>
                <a:lnTo>
                  <a:pt x="3" y="429"/>
                </a:lnTo>
                <a:lnTo>
                  <a:pt x="15" y="395"/>
                </a:lnTo>
                <a:lnTo>
                  <a:pt x="32" y="364"/>
                </a:lnTo>
                <a:lnTo>
                  <a:pt x="56" y="339"/>
                </a:lnTo>
                <a:lnTo>
                  <a:pt x="85" y="318"/>
                </a:lnTo>
                <a:lnTo>
                  <a:pt x="599" y="21"/>
                </a:lnTo>
                <a:lnTo>
                  <a:pt x="632" y="7"/>
                </a:lnTo>
                <a:lnTo>
                  <a:pt x="668" y="0"/>
                </a:lnTo>
                <a:close/>
              </a:path>
            </a:pathLst>
          </a:custGeom>
          <a:solidFill>
            <a:srgbClr val="FF9409"/>
          </a:solidFill>
          <a:ln w="3175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  <a:normAutofit/>
          </a:bodyPr>
          <a:lstStyle/>
          <a:p>
            <a:pPr algn="ctr" defTabSz="457154"/>
            <a:endParaRPr lang="ru-RU" sz="1600" i="1" u="sng" dirty="0">
              <a:solidFill>
                <a:srgbClr val="E53238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58" name="íş1iḍè">
            <a:extLst>
              <a:ext uri="{FF2B5EF4-FFF2-40B4-BE49-F238E27FC236}">
                <a16:creationId xmlns:a16="http://schemas.microsoft.com/office/drawing/2014/main" id="{69685640-F716-441A-96E0-66ECFD35C8A4}"/>
              </a:ext>
            </a:extLst>
          </p:cNvPr>
          <p:cNvSpPr/>
          <p:nvPr/>
        </p:nvSpPr>
        <p:spPr>
          <a:xfrm>
            <a:off x="1765173" y="3071150"/>
            <a:ext cx="347423" cy="292510"/>
          </a:xfrm>
          <a:custGeom>
            <a:avLst/>
            <a:gdLst>
              <a:gd name="connsiteX0" fmla="*/ 54158 w 604539"/>
              <a:gd name="connsiteY0" fmla="*/ 287695 h 508988"/>
              <a:gd name="connsiteX1" fmla="*/ 242194 w 604539"/>
              <a:gd name="connsiteY1" fmla="*/ 287695 h 508988"/>
              <a:gd name="connsiteX2" fmla="*/ 264990 w 604539"/>
              <a:gd name="connsiteY2" fmla="*/ 306729 h 508988"/>
              <a:gd name="connsiteX3" fmla="*/ 295264 w 604539"/>
              <a:gd name="connsiteY3" fmla="*/ 478149 h 508988"/>
              <a:gd name="connsiteX4" fmla="*/ 296591 w 604539"/>
              <a:gd name="connsiteY4" fmla="*/ 485739 h 508988"/>
              <a:gd name="connsiteX5" fmla="*/ 273433 w 604539"/>
              <a:gd name="connsiteY5" fmla="*/ 508988 h 508988"/>
              <a:gd name="connsiteX6" fmla="*/ 273071 w 604539"/>
              <a:gd name="connsiteY6" fmla="*/ 508988 h 508988"/>
              <a:gd name="connsiteX7" fmla="*/ 23160 w 604539"/>
              <a:gd name="connsiteY7" fmla="*/ 508988 h 508988"/>
              <a:gd name="connsiteX8" fmla="*/ 5430 w 604539"/>
              <a:gd name="connsiteY8" fmla="*/ 500676 h 508988"/>
              <a:gd name="connsiteX9" fmla="*/ 364 w 604539"/>
              <a:gd name="connsiteY9" fmla="*/ 481763 h 508988"/>
              <a:gd name="connsiteX10" fmla="*/ 31241 w 604539"/>
              <a:gd name="connsiteY10" fmla="*/ 306729 h 508988"/>
              <a:gd name="connsiteX11" fmla="*/ 54158 w 604539"/>
              <a:gd name="connsiteY11" fmla="*/ 287695 h 508988"/>
              <a:gd name="connsiteX12" fmla="*/ 362106 w 604539"/>
              <a:gd name="connsiteY12" fmla="*/ 287554 h 508988"/>
              <a:gd name="connsiteX13" fmla="*/ 550142 w 604539"/>
              <a:gd name="connsiteY13" fmla="*/ 287554 h 508988"/>
              <a:gd name="connsiteX14" fmla="*/ 572938 w 604539"/>
              <a:gd name="connsiteY14" fmla="*/ 306710 h 508988"/>
              <a:gd name="connsiteX15" fmla="*/ 603212 w 604539"/>
              <a:gd name="connsiteY15" fmla="*/ 478147 h 508988"/>
              <a:gd name="connsiteX16" fmla="*/ 604539 w 604539"/>
              <a:gd name="connsiteY16" fmla="*/ 485736 h 508988"/>
              <a:gd name="connsiteX17" fmla="*/ 581381 w 604539"/>
              <a:gd name="connsiteY17" fmla="*/ 508988 h 508988"/>
              <a:gd name="connsiteX18" fmla="*/ 581019 w 604539"/>
              <a:gd name="connsiteY18" fmla="*/ 508988 h 508988"/>
              <a:gd name="connsiteX19" fmla="*/ 331108 w 604539"/>
              <a:gd name="connsiteY19" fmla="*/ 508988 h 508988"/>
              <a:gd name="connsiteX20" fmla="*/ 313378 w 604539"/>
              <a:gd name="connsiteY20" fmla="*/ 500675 h 508988"/>
              <a:gd name="connsiteX21" fmla="*/ 308312 w 604539"/>
              <a:gd name="connsiteY21" fmla="*/ 481761 h 508988"/>
              <a:gd name="connsiteX22" fmla="*/ 339189 w 604539"/>
              <a:gd name="connsiteY22" fmla="*/ 306710 h 508988"/>
              <a:gd name="connsiteX23" fmla="*/ 362106 w 604539"/>
              <a:gd name="connsiteY23" fmla="*/ 287554 h 508988"/>
              <a:gd name="connsiteX24" fmla="*/ 208081 w 604539"/>
              <a:gd name="connsiteY24" fmla="*/ 54053 h 508988"/>
              <a:gd name="connsiteX25" fmla="*/ 396118 w 604539"/>
              <a:gd name="connsiteY25" fmla="*/ 54053 h 508988"/>
              <a:gd name="connsiteX26" fmla="*/ 419034 w 604539"/>
              <a:gd name="connsiteY26" fmla="*/ 73201 h 508988"/>
              <a:gd name="connsiteX27" fmla="*/ 449308 w 604539"/>
              <a:gd name="connsiteY27" fmla="*/ 244446 h 508988"/>
              <a:gd name="connsiteX28" fmla="*/ 450635 w 604539"/>
              <a:gd name="connsiteY28" fmla="*/ 252154 h 508988"/>
              <a:gd name="connsiteX29" fmla="*/ 427357 w 604539"/>
              <a:gd name="connsiteY29" fmla="*/ 275275 h 508988"/>
              <a:gd name="connsiteX30" fmla="*/ 427115 w 604539"/>
              <a:gd name="connsiteY30" fmla="*/ 275275 h 508988"/>
              <a:gd name="connsiteX31" fmla="*/ 177204 w 604539"/>
              <a:gd name="connsiteY31" fmla="*/ 275275 h 508988"/>
              <a:gd name="connsiteX32" fmla="*/ 159353 w 604539"/>
              <a:gd name="connsiteY32" fmla="*/ 266966 h 508988"/>
              <a:gd name="connsiteX33" fmla="*/ 154288 w 604539"/>
              <a:gd name="connsiteY33" fmla="*/ 248059 h 508988"/>
              <a:gd name="connsiteX34" fmla="*/ 185285 w 604539"/>
              <a:gd name="connsiteY34" fmla="*/ 73201 h 508988"/>
              <a:gd name="connsiteX35" fmla="*/ 208081 w 604539"/>
              <a:gd name="connsiteY35" fmla="*/ 54053 h 508988"/>
              <a:gd name="connsiteX36" fmla="*/ 518273 w 604539"/>
              <a:gd name="connsiteY36" fmla="*/ 0 h 508988"/>
              <a:gd name="connsiteX37" fmla="*/ 541548 w 604539"/>
              <a:gd name="connsiteY37" fmla="*/ 23244 h 508988"/>
              <a:gd name="connsiteX38" fmla="*/ 541548 w 604539"/>
              <a:gd name="connsiteY38" fmla="*/ 54075 h 508988"/>
              <a:gd name="connsiteX39" fmla="*/ 572422 w 604539"/>
              <a:gd name="connsiteY39" fmla="*/ 54075 h 508988"/>
              <a:gd name="connsiteX40" fmla="*/ 595577 w 604539"/>
              <a:gd name="connsiteY40" fmla="*/ 77199 h 508988"/>
              <a:gd name="connsiteX41" fmla="*/ 572422 w 604539"/>
              <a:gd name="connsiteY41" fmla="*/ 100322 h 508988"/>
              <a:gd name="connsiteX42" fmla="*/ 541548 w 604539"/>
              <a:gd name="connsiteY42" fmla="*/ 100322 h 508988"/>
              <a:gd name="connsiteX43" fmla="*/ 541548 w 604539"/>
              <a:gd name="connsiteY43" fmla="*/ 131274 h 508988"/>
              <a:gd name="connsiteX44" fmla="*/ 518273 w 604539"/>
              <a:gd name="connsiteY44" fmla="*/ 154397 h 508988"/>
              <a:gd name="connsiteX45" fmla="*/ 495117 w 604539"/>
              <a:gd name="connsiteY45" fmla="*/ 131274 h 508988"/>
              <a:gd name="connsiteX46" fmla="*/ 495117 w 604539"/>
              <a:gd name="connsiteY46" fmla="*/ 100322 h 508988"/>
              <a:gd name="connsiteX47" fmla="*/ 464244 w 604539"/>
              <a:gd name="connsiteY47" fmla="*/ 100322 h 508988"/>
              <a:gd name="connsiteX48" fmla="*/ 440968 w 604539"/>
              <a:gd name="connsiteY48" fmla="*/ 77199 h 508988"/>
              <a:gd name="connsiteX49" fmla="*/ 464244 w 604539"/>
              <a:gd name="connsiteY49" fmla="*/ 54075 h 508988"/>
              <a:gd name="connsiteX50" fmla="*/ 495117 w 604539"/>
              <a:gd name="connsiteY50" fmla="*/ 54075 h 508988"/>
              <a:gd name="connsiteX51" fmla="*/ 495117 w 604539"/>
              <a:gd name="connsiteY51" fmla="*/ 23244 h 508988"/>
              <a:gd name="connsiteX52" fmla="*/ 518273 w 604539"/>
              <a:gd name="connsiteY52" fmla="*/ 0 h 508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604539" h="508988">
                <a:moveTo>
                  <a:pt x="54158" y="287695"/>
                </a:moveTo>
                <a:lnTo>
                  <a:pt x="242194" y="287695"/>
                </a:lnTo>
                <a:cubicBezTo>
                  <a:pt x="253411" y="287695"/>
                  <a:pt x="263060" y="295766"/>
                  <a:pt x="264990" y="306729"/>
                </a:cubicBezTo>
                <a:lnTo>
                  <a:pt x="295264" y="478149"/>
                </a:lnTo>
                <a:cubicBezTo>
                  <a:pt x="296109" y="480559"/>
                  <a:pt x="296591" y="483088"/>
                  <a:pt x="296591" y="485739"/>
                </a:cubicBezTo>
                <a:cubicBezTo>
                  <a:pt x="296591" y="498628"/>
                  <a:pt x="286218" y="508988"/>
                  <a:pt x="273433" y="508988"/>
                </a:cubicBezTo>
                <a:lnTo>
                  <a:pt x="273071" y="508988"/>
                </a:lnTo>
                <a:lnTo>
                  <a:pt x="23160" y="508988"/>
                </a:lnTo>
                <a:cubicBezTo>
                  <a:pt x="16285" y="508988"/>
                  <a:pt x="9772" y="505977"/>
                  <a:pt x="5430" y="500676"/>
                </a:cubicBezTo>
                <a:cubicBezTo>
                  <a:pt x="967" y="495496"/>
                  <a:pt x="-842" y="488509"/>
                  <a:pt x="364" y="481763"/>
                </a:cubicBezTo>
                <a:lnTo>
                  <a:pt x="31241" y="306729"/>
                </a:lnTo>
                <a:cubicBezTo>
                  <a:pt x="33171" y="295766"/>
                  <a:pt x="42820" y="287695"/>
                  <a:pt x="54158" y="287695"/>
                </a:cubicBezTo>
                <a:close/>
                <a:moveTo>
                  <a:pt x="362106" y="287554"/>
                </a:moveTo>
                <a:lnTo>
                  <a:pt x="550142" y="287554"/>
                </a:lnTo>
                <a:cubicBezTo>
                  <a:pt x="561359" y="287554"/>
                  <a:pt x="571008" y="295747"/>
                  <a:pt x="572938" y="306710"/>
                </a:cubicBezTo>
                <a:lnTo>
                  <a:pt x="603212" y="478147"/>
                </a:lnTo>
                <a:cubicBezTo>
                  <a:pt x="604057" y="480556"/>
                  <a:pt x="604539" y="483086"/>
                  <a:pt x="604539" y="485736"/>
                </a:cubicBezTo>
                <a:cubicBezTo>
                  <a:pt x="604539" y="498627"/>
                  <a:pt x="594166" y="508988"/>
                  <a:pt x="581381" y="508988"/>
                </a:cubicBezTo>
                <a:lnTo>
                  <a:pt x="581019" y="508988"/>
                </a:lnTo>
                <a:lnTo>
                  <a:pt x="331108" y="508988"/>
                </a:lnTo>
                <a:cubicBezTo>
                  <a:pt x="324233" y="508988"/>
                  <a:pt x="317720" y="505976"/>
                  <a:pt x="313378" y="500675"/>
                </a:cubicBezTo>
                <a:cubicBezTo>
                  <a:pt x="308915" y="495495"/>
                  <a:pt x="307106" y="488507"/>
                  <a:pt x="308312" y="481761"/>
                </a:cubicBezTo>
                <a:lnTo>
                  <a:pt x="339189" y="306710"/>
                </a:lnTo>
                <a:cubicBezTo>
                  <a:pt x="341119" y="295747"/>
                  <a:pt x="350768" y="287554"/>
                  <a:pt x="362106" y="287554"/>
                </a:cubicBezTo>
                <a:close/>
                <a:moveTo>
                  <a:pt x="208081" y="54053"/>
                </a:moveTo>
                <a:lnTo>
                  <a:pt x="396118" y="54053"/>
                </a:lnTo>
                <a:cubicBezTo>
                  <a:pt x="407455" y="54053"/>
                  <a:pt x="417104" y="62122"/>
                  <a:pt x="419034" y="73201"/>
                </a:cubicBezTo>
                <a:lnTo>
                  <a:pt x="449308" y="244446"/>
                </a:lnTo>
                <a:cubicBezTo>
                  <a:pt x="450153" y="246855"/>
                  <a:pt x="450635" y="249504"/>
                  <a:pt x="450635" y="252154"/>
                </a:cubicBezTo>
                <a:cubicBezTo>
                  <a:pt x="450635" y="264919"/>
                  <a:pt x="440262" y="275275"/>
                  <a:pt x="427357" y="275275"/>
                </a:cubicBezTo>
                <a:lnTo>
                  <a:pt x="427115" y="275275"/>
                </a:lnTo>
                <a:lnTo>
                  <a:pt x="177204" y="275275"/>
                </a:lnTo>
                <a:cubicBezTo>
                  <a:pt x="170329" y="275275"/>
                  <a:pt x="163816" y="272265"/>
                  <a:pt x="159353" y="266966"/>
                </a:cubicBezTo>
                <a:cubicBezTo>
                  <a:pt x="155011" y="261788"/>
                  <a:pt x="153202" y="254803"/>
                  <a:pt x="154288" y="248059"/>
                </a:cubicBezTo>
                <a:lnTo>
                  <a:pt x="185285" y="73201"/>
                </a:lnTo>
                <a:cubicBezTo>
                  <a:pt x="187215" y="62122"/>
                  <a:pt x="196864" y="54053"/>
                  <a:pt x="208081" y="54053"/>
                </a:cubicBezTo>
                <a:close/>
                <a:moveTo>
                  <a:pt x="518273" y="0"/>
                </a:moveTo>
                <a:cubicBezTo>
                  <a:pt x="531177" y="0"/>
                  <a:pt x="541548" y="10358"/>
                  <a:pt x="541548" y="23244"/>
                </a:cubicBezTo>
                <a:lnTo>
                  <a:pt x="541548" y="54075"/>
                </a:lnTo>
                <a:lnTo>
                  <a:pt x="572422" y="54075"/>
                </a:lnTo>
                <a:cubicBezTo>
                  <a:pt x="585205" y="54075"/>
                  <a:pt x="595577" y="64433"/>
                  <a:pt x="595577" y="77199"/>
                </a:cubicBezTo>
                <a:cubicBezTo>
                  <a:pt x="595577" y="89965"/>
                  <a:pt x="585205" y="100322"/>
                  <a:pt x="572422" y="100322"/>
                </a:cubicBezTo>
                <a:lnTo>
                  <a:pt x="541548" y="100322"/>
                </a:lnTo>
                <a:lnTo>
                  <a:pt x="541548" y="131274"/>
                </a:lnTo>
                <a:cubicBezTo>
                  <a:pt x="541548" y="144040"/>
                  <a:pt x="531177" y="154397"/>
                  <a:pt x="518273" y="154397"/>
                </a:cubicBezTo>
                <a:cubicBezTo>
                  <a:pt x="505489" y="154397"/>
                  <a:pt x="495117" y="144040"/>
                  <a:pt x="495117" y="131274"/>
                </a:cubicBezTo>
                <a:lnTo>
                  <a:pt x="495117" y="100322"/>
                </a:lnTo>
                <a:lnTo>
                  <a:pt x="464244" y="100322"/>
                </a:lnTo>
                <a:cubicBezTo>
                  <a:pt x="451340" y="100322"/>
                  <a:pt x="440968" y="89965"/>
                  <a:pt x="440968" y="77199"/>
                </a:cubicBezTo>
                <a:cubicBezTo>
                  <a:pt x="440968" y="64433"/>
                  <a:pt x="451340" y="54075"/>
                  <a:pt x="464244" y="54075"/>
                </a:cubicBezTo>
                <a:lnTo>
                  <a:pt x="495117" y="54075"/>
                </a:lnTo>
                <a:lnTo>
                  <a:pt x="495117" y="23244"/>
                </a:lnTo>
                <a:cubicBezTo>
                  <a:pt x="495117" y="10358"/>
                  <a:pt x="505489" y="0"/>
                  <a:pt x="518273" y="0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rmAutofit fontScale="77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263"/>
            <a:endParaRPr lang="zh-CN" altLang="en-US" sz="2000" b="1" i="1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50" name="ïṡḻiḋe">
            <a:extLst>
              <a:ext uri="{FF2B5EF4-FFF2-40B4-BE49-F238E27FC236}">
                <a16:creationId xmlns:a16="http://schemas.microsoft.com/office/drawing/2014/main" id="{EF4B8F51-B025-4075-B059-BAC60EA797D4}"/>
              </a:ext>
            </a:extLst>
          </p:cNvPr>
          <p:cNvSpPr/>
          <p:nvPr/>
        </p:nvSpPr>
        <p:spPr>
          <a:xfrm>
            <a:off x="1506321" y="2148763"/>
            <a:ext cx="865128" cy="42313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 defTabSz="914309">
              <a:lnSpc>
                <a:spcPct val="114000"/>
              </a:lnSpc>
            </a:pPr>
            <a:r>
              <a:rPr lang="en-US" altLang="zh-CN" sz="2000" dirty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  <a:ea typeface="微软雅黑"/>
                <a:cs typeface="+mn-ea"/>
                <a:sym typeface="+mn-lt"/>
              </a:rPr>
              <a:t>2019</a:t>
            </a:r>
          </a:p>
        </p:txBody>
      </p:sp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1396E59A-82D3-4E8D-890E-B24C2E237EBC}"/>
              </a:ext>
            </a:extLst>
          </p:cNvPr>
          <p:cNvCxnSpPr/>
          <p:nvPr/>
        </p:nvCxnSpPr>
        <p:spPr>
          <a:xfrm>
            <a:off x="1938884" y="3688821"/>
            <a:ext cx="0" cy="455619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sp>
        <p:nvSpPr>
          <p:cNvPr id="54" name="ïS1îḓè">
            <a:extLst>
              <a:ext uri="{FF2B5EF4-FFF2-40B4-BE49-F238E27FC236}">
                <a16:creationId xmlns:a16="http://schemas.microsoft.com/office/drawing/2014/main" id="{16463554-3489-480C-8EE3-B87597B65146}"/>
              </a:ext>
            </a:extLst>
          </p:cNvPr>
          <p:cNvSpPr/>
          <p:nvPr/>
        </p:nvSpPr>
        <p:spPr>
          <a:xfrm>
            <a:off x="1869044" y="4110595"/>
            <a:ext cx="139680" cy="13968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175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63"/>
            <a:endParaRPr lang="zh-CN" altLang="en-US" sz="2000" b="1" i="1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47" name="ïśḻîde">
            <a:extLst>
              <a:ext uri="{FF2B5EF4-FFF2-40B4-BE49-F238E27FC236}">
                <a16:creationId xmlns:a16="http://schemas.microsoft.com/office/drawing/2014/main" id="{67D8FCBD-0195-49DE-B9DC-28A39392D2B2}"/>
              </a:ext>
            </a:extLst>
          </p:cNvPr>
          <p:cNvSpPr/>
          <p:nvPr/>
        </p:nvSpPr>
        <p:spPr bwMode="auto">
          <a:xfrm>
            <a:off x="3589006" y="2745988"/>
            <a:ext cx="849731" cy="942833"/>
          </a:xfrm>
          <a:custGeom>
            <a:avLst/>
            <a:gdLst>
              <a:gd name="T0" fmla="*/ 668 w 1369"/>
              <a:gd name="T1" fmla="*/ 0 h 1519"/>
              <a:gd name="T2" fmla="*/ 702 w 1369"/>
              <a:gd name="T3" fmla="*/ 0 h 1519"/>
              <a:gd name="T4" fmla="*/ 736 w 1369"/>
              <a:gd name="T5" fmla="*/ 7 h 1519"/>
              <a:gd name="T6" fmla="*/ 768 w 1369"/>
              <a:gd name="T7" fmla="*/ 21 h 1519"/>
              <a:gd name="T8" fmla="*/ 1284 w 1369"/>
              <a:gd name="T9" fmla="*/ 318 h 1519"/>
              <a:gd name="T10" fmla="*/ 1313 w 1369"/>
              <a:gd name="T11" fmla="*/ 339 h 1519"/>
              <a:gd name="T12" fmla="*/ 1337 w 1369"/>
              <a:gd name="T13" fmla="*/ 364 h 1519"/>
              <a:gd name="T14" fmla="*/ 1354 w 1369"/>
              <a:gd name="T15" fmla="*/ 395 h 1519"/>
              <a:gd name="T16" fmla="*/ 1364 w 1369"/>
              <a:gd name="T17" fmla="*/ 429 h 1519"/>
              <a:gd name="T18" fmla="*/ 1369 w 1369"/>
              <a:gd name="T19" fmla="*/ 465 h 1519"/>
              <a:gd name="T20" fmla="*/ 1369 w 1369"/>
              <a:gd name="T21" fmla="*/ 1054 h 1519"/>
              <a:gd name="T22" fmla="*/ 1364 w 1369"/>
              <a:gd name="T23" fmla="*/ 1090 h 1519"/>
              <a:gd name="T24" fmla="*/ 1354 w 1369"/>
              <a:gd name="T25" fmla="*/ 1124 h 1519"/>
              <a:gd name="T26" fmla="*/ 1337 w 1369"/>
              <a:gd name="T27" fmla="*/ 1154 h 1519"/>
              <a:gd name="T28" fmla="*/ 1313 w 1369"/>
              <a:gd name="T29" fmla="*/ 1181 h 1519"/>
              <a:gd name="T30" fmla="*/ 1284 w 1369"/>
              <a:gd name="T31" fmla="*/ 1201 h 1519"/>
              <a:gd name="T32" fmla="*/ 768 w 1369"/>
              <a:gd name="T33" fmla="*/ 1497 h 1519"/>
              <a:gd name="T34" fmla="*/ 736 w 1369"/>
              <a:gd name="T35" fmla="*/ 1512 h 1519"/>
              <a:gd name="T36" fmla="*/ 702 w 1369"/>
              <a:gd name="T37" fmla="*/ 1519 h 1519"/>
              <a:gd name="T38" fmla="*/ 668 w 1369"/>
              <a:gd name="T39" fmla="*/ 1519 h 1519"/>
              <a:gd name="T40" fmla="*/ 632 w 1369"/>
              <a:gd name="T41" fmla="*/ 1512 h 1519"/>
              <a:gd name="T42" fmla="*/ 599 w 1369"/>
              <a:gd name="T43" fmla="*/ 1497 h 1519"/>
              <a:gd name="T44" fmla="*/ 85 w 1369"/>
              <a:gd name="T45" fmla="*/ 1201 h 1519"/>
              <a:gd name="T46" fmla="*/ 56 w 1369"/>
              <a:gd name="T47" fmla="*/ 1181 h 1519"/>
              <a:gd name="T48" fmla="*/ 32 w 1369"/>
              <a:gd name="T49" fmla="*/ 1154 h 1519"/>
              <a:gd name="T50" fmla="*/ 15 w 1369"/>
              <a:gd name="T51" fmla="*/ 1124 h 1519"/>
              <a:gd name="T52" fmla="*/ 3 w 1369"/>
              <a:gd name="T53" fmla="*/ 1090 h 1519"/>
              <a:gd name="T54" fmla="*/ 0 w 1369"/>
              <a:gd name="T55" fmla="*/ 1054 h 1519"/>
              <a:gd name="T56" fmla="*/ 0 w 1369"/>
              <a:gd name="T57" fmla="*/ 465 h 1519"/>
              <a:gd name="T58" fmla="*/ 3 w 1369"/>
              <a:gd name="T59" fmla="*/ 429 h 1519"/>
              <a:gd name="T60" fmla="*/ 15 w 1369"/>
              <a:gd name="T61" fmla="*/ 395 h 1519"/>
              <a:gd name="T62" fmla="*/ 32 w 1369"/>
              <a:gd name="T63" fmla="*/ 364 h 1519"/>
              <a:gd name="T64" fmla="*/ 56 w 1369"/>
              <a:gd name="T65" fmla="*/ 339 h 1519"/>
              <a:gd name="T66" fmla="*/ 85 w 1369"/>
              <a:gd name="T67" fmla="*/ 318 h 1519"/>
              <a:gd name="T68" fmla="*/ 599 w 1369"/>
              <a:gd name="T69" fmla="*/ 21 h 1519"/>
              <a:gd name="T70" fmla="*/ 632 w 1369"/>
              <a:gd name="T71" fmla="*/ 7 h 1519"/>
              <a:gd name="T72" fmla="*/ 668 w 1369"/>
              <a:gd name="T73" fmla="*/ 0 h 15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369" h="1519">
                <a:moveTo>
                  <a:pt x="668" y="0"/>
                </a:moveTo>
                <a:lnTo>
                  <a:pt x="702" y="0"/>
                </a:lnTo>
                <a:lnTo>
                  <a:pt x="736" y="7"/>
                </a:lnTo>
                <a:lnTo>
                  <a:pt x="768" y="21"/>
                </a:lnTo>
                <a:lnTo>
                  <a:pt x="1284" y="318"/>
                </a:lnTo>
                <a:lnTo>
                  <a:pt x="1313" y="339"/>
                </a:lnTo>
                <a:lnTo>
                  <a:pt x="1337" y="364"/>
                </a:lnTo>
                <a:lnTo>
                  <a:pt x="1354" y="395"/>
                </a:lnTo>
                <a:lnTo>
                  <a:pt x="1364" y="429"/>
                </a:lnTo>
                <a:lnTo>
                  <a:pt x="1369" y="465"/>
                </a:lnTo>
                <a:lnTo>
                  <a:pt x="1369" y="1054"/>
                </a:lnTo>
                <a:lnTo>
                  <a:pt x="1364" y="1090"/>
                </a:lnTo>
                <a:lnTo>
                  <a:pt x="1354" y="1124"/>
                </a:lnTo>
                <a:lnTo>
                  <a:pt x="1337" y="1154"/>
                </a:lnTo>
                <a:lnTo>
                  <a:pt x="1313" y="1181"/>
                </a:lnTo>
                <a:lnTo>
                  <a:pt x="1284" y="1201"/>
                </a:lnTo>
                <a:lnTo>
                  <a:pt x="768" y="1497"/>
                </a:lnTo>
                <a:lnTo>
                  <a:pt x="736" y="1512"/>
                </a:lnTo>
                <a:lnTo>
                  <a:pt x="702" y="1519"/>
                </a:lnTo>
                <a:lnTo>
                  <a:pt x="668" y="1519"/>
                </a:lnTo>
                <a:lnTo>
                  <a:pt x="632" y="1512"/>
                </a:lnTo>
                <a:lnTo>
                  <a:pt x="599" y="1497"/>
                </a:lnTo>
                <a:lnTo>
                  <a:pt x="85" y="1201"/>
                </a:lnTo>
                <a:lnTo>
                  <a:pt x="56" y="1181"/>
                </a:lnTo>
                <a:lnTo>
                  <a:pt x="32" y="1154"/>
                </a:lnTo>
                <a:lnTo>
                  <a:pt x="15" y="1124"/>
                </a:lnTo>
                <a:lnTo>
                  <a:pt x="3" y="1090"/>
                </a:lnTo>
                <a:lnTo>
                  <a:pt x="0" y="1054"/>
                </a:lnTo>
                <a:lnTo>
                  <a:pt x="0" y="465"/>
                </a:lnTo>
                <a:lnTo>
                  <a:pt x="3" y="429"/>
                </a:lnTo>
                <a:lnTo>
                  <a:pt x="15" y="395"/>
                </a:lnTo>
                <a:lnTo>
                  <a:pt x="32" y="364"/>
                </a:lnTo>
                <a:lnTo>
                  <a:pt x="56" y="339"/>
                </a:lnTo>
                <a:lnTo>
                  <a:pt x="85" y="318"/>
                </a:lnTo>
                <a:lnTo>
                  <a:pt x="599" y="21"/>
                </a:lnTo>
                <a:lnTo>
                  <a:pt x="632" y="7"/>
                </a:lnTo>
                <a:lnTo>
                  <a:pt x="668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 w="3175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  <a:normAutofit/>
          </a:bodyPr>
          <a:lstStyle/>
          <a:p>
            <a:pPr algn="ctr" defTabSz="457154"/>
            <a:endParaRPr lang="ru-RU" sz="1600" i="1" u="sng" dirty="0">
              <a:solidFill>
                <a:srgbClr val="E53238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48" name="íSḻiḋè">
            <a:extLst>
              <a:ext uri="{FF2B5EF4-FFF2-40B4-BE49-F238E27FC236}">
                <a16:creationId xmlns:a16="http://schemas.microsoft.com/office/drawing/2014/main" id="{0C6233F7-6E4C-41DB-A5FA-2A950509A3C4}"/>
              </a:ext>
            </a:extLst>
          </p:cNvPr>
          <p:cNvSpPr/>
          <p:nvPr/>
        </p:nvSpPr>
        <p:spPr>
          <a:xfrm>
            <a:off x="3840160" y="3064316"/>
            <a:ext cx="347423" cy="306179"/>
          </a:xfrm>
          <a:custGeom>
            <a:avLst/>
            <a:gdLst>
              <a:gd name="T0" fmla="*/ 2472 w 2641"/>
              <a:gd name="T1" fmla="*/ 1969 h 2331"/>
              <a:gd name="T2" fmla="*/ 2472 w 2641"/>
              <a:gd name="T3" fmla="*/ 1969 h 2331"/>
              <a:gd name="T4" fmla="*/ 2426 w 2641"/>
              <a:gd name="T5" fmla="*/ 2194 h 2331"/>
              <a:gd name="T6" fmla="*/ 2258 w 2641"/>
              <a:gd name="T7" fmla="*/ 2331 h 2331"/>
              <a:gd name="T8" fmla="*/ 269 w 2641"/>
              <a:gd name="T9" fmla="*/ 2331 h 2331"/>
              <a:gd name="T10" fmla="*/ 101 w 2641"/>
              <a:gd name="T11" fmla="*/ 2126 h 2331"/>
              <a:gd name="T12" fmla="*/ 293 w 2641"/>
              <a:gd name="T13" fmla="*/ 1188 h 2331"/>
              <a:gd name="T14" fmla="*/ 414 w 2641"/>
              <a:gd name="T15" fmla="*/ 1052 h 2331"/>
              <a:gd name="T16" fmla="*/ 414 w 2641"/>
              <a:gd name="T17" fmla="*/ 1052 h 2331"/>
              <a:gd name="T18" fmla="*/ 428 w 2641"/>
              <a:gd name="T19" fmla="*/ 1049 h 2331"/>
              <a:gd name="T20" fmla="*/ 428 w 2641"/>
              <a:gd name="T21" fmla="*/ 1048 h 2331"/>
              <a:gd name="T22" fmla="*/ 441 w 2641"/>
              <a:gd name="T23" fmla="*/ 1046 h 2331"/>
              <a:gd name="T24" fmla="*/ 445 w 2641"/>
              <a:gd name="T25" fmla="*/ 1045 h 2331"/>
              <a:gd name="T26" fmla="*/ 455 w 2641"/>
              <a:gd name="T27" fmla="*/ 1044 h 2331"/>
              <a:gd name="T28" fmla="*/ 470 w 2641"/>
              <a:gd name="T29" fmla="*/ 1044 h 2331"/>
              <a:gd name="T30" fmla="*/ 548 w 2641"/>
              <a:gd name="T31" fmla="*/ 1044 h 2331"/>
              <a:gd name="T32" fmla="*/ 2118 w 2641"/>
              <a:gd name="T33" fmla="*/ 1044 h 2331"/>
              <a:gd name="T34" fmla="*/ 2251 w 2641"/>
              <a:gd name="T35" fmla="*/ 1044 h 2331"/>
              <a:gd name="T36" fmla="*/ 2472 w 2641"/>
              <a:gd name="T37" fmla="*/ 1044 h 2331"/>
              <a:gd name="T38" fmla="*/ 2555 w 2641"/>
              <a:gd name="T39" fmla="*/ 1044 h 2331"/>
              <a:gd name="T40" fmla="*/ 2615 w 2641"/>
              <a:gd name="T41" fmla="*/ 1068 h 2331"/>
              <a:gd name="T42" fmla="*/ 2641 w 2641"/>
              <a:gd name="T43" fmla="*/ 1127 h 2331"/>
              <a:gd name="T44" fmla="*/ 2639 w 2641"/>
              <a:gd name="T45" fmla="*/ 1147 h 2331"/>
              <a:gd name="T46" fmla="*/ 2472 w 2641"/>
              <a:gd name="T47" fmla="*/ 1969 h 2331"/>
              <a:gd name="T48" fmla="*/ 2471 w 2641"/>
              <a:gd name="T49" fmla="*/ 910 h 2331"/>
              <a:gd name="T50" fmla="*/ 2320 w 2641"/>
              <a:gd name="T51" fmla="*/ 774 h 2331"/>
              <a:gd name="T52" fmla="*/ 2251 w 2641"/>
              <a:gd name="T53" fmla="*/ 774 h 2331"/>
              <a:gd name="T54" fmla="*/ 2251 w 2641"/>
              <a:gd name="T55" fmla="*/ 910 h 2331"/>
              <a:gd name="T56" fmla="*/ 2471 w 2641"/>
              <a:gd name="T57" fmla="*/ 910 h 2331"/>
              <a:gd name="T58" fmla="*/ 162 w 2641"/>
              <a:gd name="T59" fmla="*/ 1162 h 2331"/>
              <a:gd name="T60" fmla="*/ 414 w 2641"/>
              <a:gd name="T61" fmla="*/ 915 h 2331"/>
              <a:gd name="T62" fmla="*/ 414 w 2641"/>
              <a:gd name="T63" fmla="*/ 548 h 2331"/>
              <a:gd name="T64" fmla="*/ 178 w 2641"/>
              <a:gd name="T65" fmla="*/ 548 h 2331"/>
              <a:gd name="T66" fmla="*/ 0 w 2641"/>
              <a:gd name="T67" fmla="*/ 726 h 2331"/>
              <a:gd name="T68" fmla="*/ 0 w 2641"/>
              <a:gd name="T69" fmla="*/ 1955 h 2331"/>
              <a:gd name="T70" fmla="*/ 162 w 2641"/>
              <a:gd name="T71" fmla="*/ 1162 h 2331"/>
              <a:gd name="T72" fmla="*/ 2118 w 2641"/>
              <a:gd name="T73" fmla="*/ 75 h 2331"/>
              <a:gd name="T74" fmla="*/ 2118 w 2641"/>
              <a:gd name="T75" fmla="*/ 910 h 2331"/>
              <a:gd name="T76" fmla="*/ 548 w 2641"/>
              <a:gd name="T77" fmla="*/ 910 h 2331"/>
              <a:gd name="T78" fmla="*/ 548 w 2641"/>
              <a:gd name="T79" fmla="*/ 75 h 2331"/>
              <a:gd name="T80" fmla="*/ 623 w 2641"/>
              <a:gd name="T81" fmla="*/ 0 h 2331"/>
              <a:gd name="T82" fmla="*/ 2043 w 2641"/>
              <a:gd name="T83" fmla="*/ 0 h 2331"/>
              <a:gd name="T84" fmla="*/ 2118 w 2641"/>
              <a:gd name="T85" fmla="*/ 75 h 2331"/>
              <a:gd name="T86" fmla="*/ 1926 w 2641"/>
              <a:gd name="T87" fmla="*/ 665 h 2331"/>
              <a:gd name="T88" fmla="*/ 1859 w 2641"/>
              <a:gd name="T89" fmla="*/ 598 h 2331"/>
              <a:gd name="T90" fmla="*/ 806 w 2641"/>
              <a:gd name="T91" fmla="*/ 598 h 2331"/>
              <a:gd name="T92" fmla="*/ 740 w 2641"/>
              <a:gd name="T93" fmla="*/ 665 h 2331"/>
              <a:gd name="T94" fmla="*/ 806 w 2641"/>
              <a:gd name="T95" fmla="*/ 732 h 2331"/>
              <a:gd name="T96" fmla="*/ 1859 w 2641"/>
              <a:gd name="T97" fmla="*/ 732 h 2331"/>
              <a:gd name="T98" fmla="*/ 1926 w 2641"/>
              <a:gd name="T99" fmla="*/ 665 h 2331"/>
              <a:gd name="T100" fmla="*/ 1926 w 2641"/>
              <a:gd name="T101" fmla="*/ 321 h 2331"/>
              <a:gd name="T102" fmla="*/ 1859 w 2641"/>
              <a:gd name="T103" fmla="*/ 254 h 2331"/>
              <a:gd name="T104" fmla="*/ 806 w 2641"/>
              <a:gd name="T105" fmla="*/ 254 h 2331"/>
              <a:gd name="T106" fmla="*/ 740 w 2641"/>
              <a:gd name="T107" fmla="*/ 321 h 2331"/>
              <a:gd name="T108" fmla="*/ 806 w 2641"/>
              <a:gd name="T109" fmla="*/ 388 h 2331"/>
              <a:gd name="T110" fmla="*/ 1859 w 2641"/>
              <a:gd name="T111" fmla="*/ 388 h 2331"/>
              <a:gd name="T112" fmla="*/ 1926 w 2641"/>
              <a:gd name="T113" fmla="*/ 321 h 2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641" h="2331">
                <a:moveTo>
                  <a:pt x="2472" y="1969"/>
                </a:moveTo>
                <a:lnTo>
                  <a:pt x="2472" y="1969"/>
                </a:lnTo>
                <a:lnTo>
                  <a:pt x="2426" y="2194"/>
                </a:lnTo>
                <a:cubicBezTo>
                  <a:pt x="2409" y="2274"/>
                  <a:pt x="2339" y="2331"/>
                  <a:pt x="2258" y="2331"/>
                </a:cubicBezTo>
                <a:lnTo>
                  <a:pt x="269" y="2331"/>
                </a:lnTo>
                <a:cubicBezTo>
                  <a:pt x="161" y="2331"/>
                  <a:pt x="80" y="2232"/>
                  <a:pt x="101" y="2126"/>
                </a:cubicBezTo>
                <a:lnTo>
                  <a:pt x="293" y="1188"/>
                </a:lnTo>
                <a:cubicBezTo>
                  <a:pt x="306" y="1123"/>
                  <a:pt x="354" y="1072"/>
                  <a:pt x="414" y="1052"/>
                </a:cubicBezTo>
                <a:lnTo>
                  <a:pt x="414" y="1052"/>
                </a:lnTo>
                <a:cubicBezTo>
                  <a:pt x="419" y="1051"/>
                  <a:pt x="423" y="1050"/>
                  <a:pt x="428" y="1049"/>
                </a:cubicBezTo>
                <a:cubicBezTo>
                  <a:pt x="428" y="1049"/>
                  <a:pt x="428" y="1049"/>
                  <a:pt x="428" y="1048"/>
                </a:cubicBezTo>
                <a:cubicBezTo>
                  <a:pt x="432" y="1047"/>
                  <a:pt x="437" y="1047"/>
                  <a:pt x="441" y="1046"/>
                </a:cubicBezTo>
                <a:cubicBezTo>
                  <a:pt x="442" y="1046"/>
                  <a:pt x="444" y="1046"/>
                  <a:pt x="445" y="1045"/>
                </a:cubicBezTo>
                <a:cubicBezTo>
                  <a:pt x="448" y="1045"/>
                  <a:pt x="452" y="1044"/>
                  <a:pt x="455" y="1044"/>
                </a:cubicBezTo>
                <a:cubicBezTo>
                  <a:pt x="460" y="1044"/>
                  <a:pt x="465" y="1044"/>
                  <a:pt x="470" y="1044"/>
                </a:cubicBezTo>
                <a:lnTo>
                  <a:pt x="548" y="1044"/>
                </a:lnTo>
                <a:lnTo>
                  <a:pt x="2118" y="1044"/>
                </a:lnTo>
                <a:lnTo>
                  <a:pt x="2251" y="1044"/>
                </a:lnTo>
                <a:lnTo>
                  <a:pt x="2472" y="1044"/>
                </a:lnTo>
                <a:lnTo>
                  <a:pt x="2555" y="1044"/>
                </a:lnTo>
                <a:cubicBezTo>
                  <a:pt x="2579" y="1044"/>
                  <a:pt x="2600" y="1053"/>
                  <a:pt x="2615" y="1068"/>
                </a:cubicBezTo>
                <a:cubicBezTo>
                  <a:pt x="2631" y="1084"/>
                  <a:pt x="2640" y="1104"/>
                  <a:pt x="2641" y="1127"/>
                </a:cubicBezTo>
                <a:cubicBezTo>
                  <a:pt x="2641" y="1134"/>
                  <a:pt x="2641" y="1140"/>
                  <a:pt x="2639" y="1147"/>
                </a:cubicBezTo>
                <a:lnTo>
                  <a:pt x="2472" y="1969"/>
                </a:lnTo>
                <a:close/>
                <a:moveTo>
                  <a:pt x="2471" y="910"/>
                </a:moveTo>
                <a:cubicBezTo>
                  <a:pt x="2463" y="834"/>
                  <a:pt x="2398" y="774"/>
                  <a:pt x="2320" y="774"/>
                </a:cubicBezTo>
                <a:lnTo>
                  <a:pt x="2251" y="774"/>
                </a:lnTo>
                <a:lnTo>
                  <a:pt x="2251" y="910"/>
                </a:lnTo>
                <a:lnTo>
                  <a:pt x="2471" y="910"/>
                </a:lnTo>
                <a:close/>
                <a:moveTo>
                  <a:pt x="162" y="1162"/>
                </a:moveTo>
                <a:cubicBezTo>
                  <a:pt x="188" y="1034"/>
                  <a:pt x="290" y="938"/>
                  <a:pt x="414" y="915"/>
                </a:cubicBezTo>
                <a:lnTo>
                  <a:pt x="414" y="548"/>
                </a:lnTo>
                <a:lnTo>
                  <a:pt x="178" y="548"/>
                </a:lnTo>
                <a:cubicBezTo>
                  <a:pt x="80" y="548"/>
                  <a:pt x="0" y="628"/>
                  <a:pt x="0" y="726"/>
                </a:cubicBezTo>
                <a:lnTo>
                  <a:pt x="0" y="1955"/>
                </a:lnTo>
                <a:lnTo>
                  <a:pt x="162" y="1162"/>
                </a:lnTo>
                <a:close/>
                <a:moveTo>
                  <a:pt x="2118" y="75"/>
                </a:moveTo>
                <a:lnTo>
                  <a:pt x="2118" y="910"/>
                </a:lnTo>
                <a:lnTo>
                  <a:pt x="548" y="910"/>
                </a:lnTo>
                <a:lnTo>
                  <a:pt x="548" y="75"/>
                </a:lnTo>
                <a:cubicBezTo>
                  <a:pt x="548" y="33"/>
                  <a:pt x="581" y="0"/>
                  <a:pt x="623" y="0"/>
                </a:cubicBezTo>
                <a:lnTo>
                  <a:pt x="2043" y="0"/>
                </a:lnTo>
                <a:cubicBezTo>
                  <a:pt x="2084" y="0"/>
                  <a:pt x="2118" y="33"/>
                  <a:pt x="2118" y="75"/>
                </a:cubicBezTo>
                <a:close/>
                <a:moveTo>
                  <a:pt x="1926" y="665"/>
                </a:moveTo>
                <a:cubicBezTo>
                  <a:pt x="1926" y="628"/>
                  <a:pt x="1896" y="598"/>
                  <a:pt x="1859" y="598"/>
                </a:cubicBezTo>
                <a:lnTo>
                  <a:pt x="806" y="598"/>
                </a:lnTo>
                <a:cubicBezTo>
                  <a:pt x="769" y="598"/>
                  <a:pt x="740" y="628"/>
                  <a:pt x="740" y="665"/>
                </a:cubicBezTo>
                <a:cubicBezTo>
                  <a:pt x="740" y="702"/>
                  <a:pt x="769" y="732"/>
                  <a:pt x="806" y="732"/>
                </a:cubicBezTo>
                <a:lnTo>
                  <a:pt x="1859" y="732"/>
                </a:lnTo>
                <a:cubicBezTo>
                  <a:pt x="1896" y="732"/>
                  <a:pt x="1926" y="702"/>
                  <a:pt x="1926" y="665"/>
                </a:cubicBezTo>
                <a:close/>
                <a:moveTo>
                  <a:pt x="1926" y="321"/>
                </a:moveTo>
                <a:cubicBezTo>
                  <a:pt x="1926" y="284"/>
                  <a:pt x="1896" y="254"/>
                  <a:pt x="1859" y="254"/>
                </a:cubicBezTo>
                <a:lnTo>
                  <a:pt x="806" y="254"/>
                </a:lnTo>
                <a:cubicBezTo>
                  <a:pt x="769" y="254"/>
                  <a:pt x="740" y="284"/>
                  <a:pt x="740" y="321"/>
                </a:cubicBezTo>
                <a:cubicBezTo>
                  <a:pt x="740" y="358"/>
                  <a:pt x="769" y="388"/>
                  <a:pt x="806" y="388"/>
                </a:cubicBezTo>
                <a:lnTo>
                  <a:pt x="1859" y="388"/>
                </a:lnTo>
                <a:cubicBezTo>
                  <a:pt x="1896" y="388"/>
                  <a:pt x="1926" y="358"/>
                  <a:pt x="1926" y="321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rmAutofit fontScale="8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263"/>
            <a:endParaRPr lang="zh-CN" altLang="en-US" sz="2000" b="1" i="1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40" name="íṧlîḑè">
            <a:extLst>
              <a:ext uri="{FF2B5EF4-FFF2-40B4-BE49-F238E27FC236}">
                <a16:creationId xmlns:a16="http://schemas.microsoft.com/office/drawing/2014/main" id="{EF4B8F51-B025-4075-B059-BAC60EA797D4}"/>
              </a:ext>
            </a:extLst>
          </p:cNvPr>
          <p:cNvSpPr/>
          <p:nvPr/>
        </p:nvSpPr>
        <p:spPr>
          <a:xfrm>
            <a:off x="3581308" y="2148763"/>
            <a:ext cx="865128" cy="42313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 defTabSz="914309">
              <a:lnSpc>
                <a:spcPct val="114000"/>
              </a:lnSpc>
            </a:pPr>
            <a:r>
              <a:rPr lang="en-US" altLang="zh-CN" sz="2000" dirty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  <a:ea typeface="微软雅黑"/>
                <a:cs typeface="+mn-ea"/>
                <a:sym typeface="+mn-lt"/>
              </a:rPr>
              <a:t>2020</a:t>
            </a:r>
          </a:p>
        </p:txBody>
      </p: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6BA3F1AF-E999-4902-A47E-C3531BE1B466}"/>
              </a:ext>
            </a:extLst>
          </p:cNvPr>
          <p:cNvCxnSpPr>
            <a:cxnSpLocks/>
          </p:cNvCxnSpPr>
          <p:nvPr/>
        </p:nvCxnSpPr>
        <p:spPr>
          <a:xfrm>
            <a:off x="4013871" y="3688821"/>
            <a:ext cx="0" cy="527610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sp>
        <p:nvSpPr>
          <p:cNvPr id="44" name="í$ḷîḋê">
            <a:extLst>
              <a:ext uri="{FF2B5EF4-FFF2-40B4-BE49-F238E27FC236}">
                <a16:creationId xmlns:a16="http://schemas.microsoft.com/office/drawing/2014/main" id="{141BE07A-F15E-4F45-A1B3-EFF90821E67E}"/>
              </a:ext>
            </a:extLst>
          </p:cNvPr>
          <p:cNvSpPr/>
          <p:nvPr/>
        </p:nvSpPr>
        <p:spPr>
          <a:xfrm>
            <a:off x="3944031" y="4110595"/>
            <a:ext cx="139680" cy="13968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175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63"/>
            <a:endParaRPr lang="zh-CN" altLang="en-US" sz="2000" b="1" i="1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37" name="íšḻïḍé">
            <a:extLst>
              <a:ext uri="{FF2B5EF4-FFF2-40B4-BE49-F238E27FC236}">
                <a16:creationId xmlns:a16="http://schemas.microsoft.com/office/drawing/2014/main" id="{DF12DC65-7FD1-41AA-AEE8-1EA5CCA8FB7A}"/>
              </a:ext>
            </a:extLst>
          </p:cNvPr>
          <p:cNvSpPr/>
          <p:nvPr/>
        </p:nvSpPr>
        <p:spPr bwMode="auto">
          <a:xfrm>
            <a:off x="5663992" y="2745988"/>
            <a:ext cx="849731" cy="942833"/>
          </a:xfrm>
          <a:custGeom>
            <a:avLst/>
            <a:gdLst>
              <a:gd name="T0" fmla="*/ 668 w 1369"/>
              <a:gd name="T1" fmla="*/ 0 h 1519"/>
              <a:gd name="T2" fmla="*/ 702 w 1369"/>
              <a:gd name="T3" fmla="*/ 0 h 1519"/>
              <a:gd name="T4" fmla="*/ 736 w 1369"/>
              <a:gd name="T5" fmla="*/ 7 h 1519"/>
              <a:gd name="T6" fmla="*/ 768 w 1369"/>
              <a:gd name="T7" fmla="*/ 21 h 1519"/>
              <a:gd name="T8" fmla="*/ 1284 w 1369"/>
              <a:gd name="T9" fmla="*/ 318 h 1519"/>
              <a:gd name="T10" fmla="*/ 1313 w 1369"/>
              <a:gd name="T11" fmla="*/ 339 h 1519"/>
              <a:gd name="T12" fmla="*/ 1337 w 1369"/>
              <a:gd name="T13" fmla="*/ 364 h 1519"/>
              <a:gd name="T14" fmla="*/ 1354 w 1369"/>
              <a:gd name="T15" fmla="*/ 395 h 1519"/>
              <a:gd name="T16" fmla="*/ 1364 w 1369"/>
              <a:gd name="T17" fmla="*/ 429 h 1519"/>
              <a:gd name="T18" fmla="*/ 1369 w 1369"/>
              <a:gd name="T19" fmla="*/ 465 h 1519"/>
              <a:gd name="T20" fmla="*/ 1369 w 1369"/>
              <a:gd name="T21" fmla="*/ 1054 h 1519"/>
              <a:gd name="T22" fmla="*/ 1364 w 1369"/>
              <a:gd name="T23" fmla="*/ 1090 h 1519"/>
              <a:gd name="T24" fmla="*/ 1354 w 1369"/>
              <a:gd name="T25" fmla="*/ 1124 h 1519"/>
              <a:gd name="T26" fmla="*/ 1337 w 1369"/>
              <a:gd name="T27" fmla="*/ 1154 h 1519"/>
              <a:gd name="T28" fmla="*/ 1313 w 1369"/>
              <a:gd name="T29" fmla="*/ 1181 h 1519"/>
              <a:gd name="T30" fmla="*/ 1284 w 1369"/>
              <a:gd name="T31" fmla="*/ 1201 h 1519"/>
              <a:gd name="T32" fmla="*/ 768 w 1369"/>
              <a:gd name="T33" fmla="*/ 1497 h 1519"/>
              <a:gd name="T34" fmla="*/ 736 w 1369"/>
              <a:gd name="T35" fmla="*/ 1512 h 1519"/>
              <a:gd name="T36" fmla="*/ 702 w 1369"/>
              <a:gd name="T37" fmla="*/ 1519 h 1519"/>
              <a:gd name="T38" fmla="*/ 668 w 1369"/>
              <a:gd name="T39" fmla="*/ 1519 h 1519"/>
              <a:gd name="T40" fmla="*/ 632 w 1369"/>
              <a:gd name="T41" fmla="*/ 1512 h 1519"/>
              <a:gd name="T42" fmla="*/ 599 w 1369"/>
              <a:gd name="T43" fmla="*/ 1497 h 1519"/>
              <a:gd name="T44" fmla="*/ 85 w 1369"/>
              <a:gd name="T45" fmla="*/ 1201 h 1519"/>
              <a:gd name="T46" fmla="*/ 56 w 1369"/>
              <a:gd name="T47" fmla="*/ 1181 h 1519"/>
              <a:gd name="T48" fmla="*/ 32 w 1369"/>
              <a:gd name="T49" fmla="*/ 1154 h 1519"/>
              <a:gd name="T50" fmla="*/ 15 w 1369"/>
              <a:gd name="T51" fmla="*/ 1124 h 1519"/>
              <a:gd name="T52" fmla="*/ 3 w 1369"/>
              <a:gd name="T53" fmla="*/ 1090 h 1519"/>
              <a:gd name="T54" fmla="*/ 0 w 1369"/>
              <a:gd name="T55" fmla="*/ 1054 h 1519"/>
              <a:gd name="T56" fmla="*/ 0 w 1369"/>
              <a:gd name="T57" fmla="*/ 465 h 1519"/>
              <a:gd name="T58" fmla="*/ 3 w 1369"/>
              <a:gd name="T59" fmla="*/ 429 h 1519"/>
              <a:gd name="T60" fmla="*/ 15 w 1369"/>
              <a:gd name="T61" fmla="*/ 395 h 1519"/>
              <a:gd name="T62" fmla="*/ 32 w 1369"/>
              <a:gd name="T63" fmla="*/ 364 h 1519"/>
              <a:gd name="T64" fmla="*/ 56 w 1369"/>
              <a:gd name="T65" fmla="*/ 339 h 1519"/>
              <a:gd name="T66" fmla="*/ 85 w 1369"/>
              <a:gd name="T67" fmla="*/ 318 h 1519"/>
              <a:gd name="T68" fmla="*/ 599 w 1369"/>
              <a:gd name="T69" fmla="*/ 21 h 1519"/>
              <a:gd name="T70" fmla="*/ 632 w 1369"/>
              <a:gd name="T71" fmla="*/ 7 h 1519"/>
              <a:gd name="T72" fmla="*/ 668 w 1369"/>
              <a:gd name="T73" fmla="*/ 0 h 15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369" h="1519">
                <a:moveTo>
                  <a:pt x="668" y="0"/>
                </a:moveTo>
                <a:lnTo>
                  <a:pt x="702" y="0"/>
                </a:lnTo>
                <a:lnTo>
                  <a:pt x="736" y="7"/>
                </a:lnTo>
                <a:lnTo>
                  <a:pt x="768" y="21"/>
                </a:lnTo>
                <a:lnTo>
                  <a:pt x="1284" y="318"/>
                </a:lnTo>
                <a:lnTo>
                  <a:pt x="1313" y="339"/>
                </a:lnTo>
                <a:lnTo>
                  <a:pt x="1337" y="364"/>
                </a:lnTo>
                <a:lnTo>
                  <a:pt x="1354" y="395"/>
                </a:lnTo>
                <a:lnTo>
                  <a:pt x="1364" y="429"/>
                </a:lnTo>
                <a:lnTo>
                  <a:pt x="1369" y="465"/>
                </a:lnTo>
                <a:lnTo>
                  <a:pt x="1369" y="1054"/>
                </a:lnTo>
                <a:lnTo>
                  <a:pt x="1364" y="1090"/>
                </a:lnTo>
                <a:lnTo>
                  <a:pt x="1354" y="1124"/>
                </a:lnTo>
                <a:lnTo>
                  <a:pt x="1337" y="1154"/>
                </a:lnTo>
                <a:lnTo>
                  <a:pt x="1313" y="1181"/>
                </a:lnTo>
                <a:lnTo>
                  <a:pt x="1284" y="1201"/>
                </a:lnTo>
                <a:lnTo>
                  <a:pt x="768" y="1497"/>
                </a:lnTo>
                <a:lnTo>
                  <a:pt x="736" y="1512"/>
                </a:lnTo>
                <a:lnTo>
                  <a:pt x="702" y="1519"/>
                </a:lnTo>
                <a:lnTo>
                  <a:pt x="668" y="1519"/>
                </a:lnTo>
                <a:lnTo>
                  <a:pt x="632" y="1512"/>
                </a:lnTo>
                <a:lnTo>
                  <a:pt x="599" y="1497"/>
                </a:lnTo>
                <a:lnTo>
                  <a:pt x="85" y="1201"/>
                </a:lnTo>
                <a:lnTo>
                  <a:pt x="56" y="1181"/>
                </a:lnTo>
                <a:lnTo>
                  <a:pt x="32" y="1154"/>
                </a:lnTo>
                <a:lnTo>
                  <a:pt x="15" y="1124"/>
                </a:lnTo>
                <a:lnTo>
                  <a:pt x="3" y="1090"/>
                </a:lnTo>
                <a:lnTo>
                  <a:pt x="0" y="1054"/>
                </a:lnTo>
                <a:lnTo>
                  <a:pt x="0" y="465"/>
                </a:lnTo>
                <a:lnTo>
                  <a:pt x="3" y="429"/>
                </a:lnTo>
                <a:lnTo>
                  <a:pt x="15" y="395"/>
                </a:lnTo>
                <a:lnTo>
                  <a:pt x="32" y="364"/>
                </a:lnTo>
                <a:lnTo>
                  <a:pt x="56" y="339"/>
                </a:lnTo>
                <a:lnTo>
                  <a:pt x="85" y="318"/>
                </a:lnTo>
                <a:lnTo>
                  <a:pt x="599" y="21"/>
                </a:lnTo>
                <a:lnTo>
                  <a:pt x="632" y="7"/>
                </a:lnTo>
                <a:lnTo>
                  <a:pt x="668" y="0"/>
                </a:lnTo>
                <a:close/>
              </a:path>
            </a:pathLst>
          </a:custGeom>
          <a:solidFill>
            <a:srgbClr val="FF9409"/>
          </a:solidFill>
          <a:ln w="3175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  <a:normAutofit/>
          </a:bodyPr>
          <a:lstStyle/>
          <a:p>
            <a:pPr algn="ctr" defTabSz="457154"/>
            <a:endParaRPr lang="ru-RU" sz="1600" i="1" u="sng" dirty="0">
              <a:solidFill>
                <a:srgbClr val="E53238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38" name="iŝ1iḍé">
            <a:extLst>
              <a:ext uri="{FF2B5EF4-FFF2-40B4-BE49-F238E27FC236}">
                <a16:creationId xmlns:a16="http://schemas.microsoft.com/office/drawing/2014/main" id="{0FE4CF46-C87C-4D27-8FB0-D66CB22D8643}"/>
              </a:ext>
            </a:extLst>
          </p:cNvPr>
          <p:cNvSpPr/>
          <p:nvPr/>
        </p:nvSpPr>
        <p:spPr>
          <a:xfrm>
            <a:off x="5915146" y="3079856"/>
            <a:ext cx="347423" cy="275097"/>
          </a:xfrm>
          <a:custGeom>
            <a:avLst/>
            <a:gdLst>
              <a:gd name="connsiteX0" fmla="*/ 66529 w 609120"/>
              <a:gd name="connsiteY0" fmla="*/ 352898 h 482315"/>
              <a:gd name="connsiteX1" fmla="*/ 542591 w 609120"/>
              <a:gd name="connsiteY1" fmla="*/ 352898 h 482315"/>
              <a:gd name="connsiteX2" fmla="*/ 609120 w 609120"/>
              <a:gd name="connsiteY2" fmla="*/ 452184 h 482315"/>
              <a:gd name="connsiteX3" fmla="*/ 609120 w 609120"/>
              <a:gd name="connsiteY3" fmla="*/ 482315 h 482315"/>
              <a:gd name="connsiteX4" fmla="*/ 0 w 609120"/>
              <a:gd name="connsiteY4" fmla="*/ 482315 h 482315"/>
              <a:gd name="connsiteX5" fmla="*/ 0 w 609120"/>
              <a:gd name="connsiteY5" fmla="*/ 452184 h 482315"/>
              <a:gd name="connsiteX6" fmla="*/ 278451 w 609120"/>
              <a:gd name="connsiteY6" fmla="*/ 214237 h 482315"/>
              <a:gd name="connsiteX7" fmla="*/ 447314 w 609120"/>
              <a:gd name="connsiteY7" fmla="*/ 214237 h 482315"/>
              <a:gd name="connsiteX8" fmla="*/ 447314 w 609120"/>
              <a:gd name="connsiteY8" fmla="*/ 232866 h 482315"/>
              <a:gd name="connsiteX9" fmla="*/ 278451 w 609120"/>
              <a:gd name="connsiteY9" fmla="*/ 232866 h 482315"/>
              <a:gd name="connsiteX10" fmla="*/ 156937 w 609120"/>
              <a:gd name="connsiteY10" fmla="*/ 214237 h 482315"/>
              <a:gd name="connsiteX11" fmla="*/ 235970 w 609120"/>
              <a:gd name="connsiteY11" fmla="*/ 214237 h 482315"/>
              <a:gd name="connsiteX12" fmla="*/ 235970 w 609120"/>
              <a:gd name="connsiteY12" fmla="*/ 232866 h 482315"/>
              <a:gd name="connsiteX13" fmla="*/ 156937 w 609120"/>
              <a:gd name="connsiteY13" fmla="*/ 232866 h 482315"/>
              <a:gd name="connsiteX14" fmla="*/ 278451 w 609120"/>
              <a:gd name="connsiteY14" fmla="*/ 157149 h 482315"/>
              <a:gd name="connsiteX15" fmla="*/ 447314 w 609120"/>
              <a:gd name="connsiteY15" fmla="*/ 157149 h 482315"/>
              <a:gd name="connsiteX16" fmla="*/ 447314 w 609120"/>
              <a:gd name="connsiteY16" fmla="*/ 175778 h 482315"/>
              <a:gd name="connsiteX17" fmla="*/ 278451 w 609120"/>
              <a:gd name="connsiteY17" fmla="*/ 175778 h 482315"/>
              <a:gd name="connsiteX18" fmla="*/ 156937 w 609120"/>
              <a:gd name="connsiteY18" fmla="*/ 157149 h 482315"/>
              <a:gd name="connsiteX19" fmla="*/ 235970 w 609120"/>
              <a:gd name="connsiteY19" fmla="*/ 157149 h 482315"/>
              <a:gd name="connsiteX20" fmla="*/ 235970 w 609120"/>
              <a:gd name="connsiteY20" fmla="*/ 175778 h 482315"/>
              <a:gd name="connsiteX21" fmla="*/ 156937 w 609120"/>
              <a:gd name="connsiteY21" fmla="*/ 175778 h 482315"/>
              <a:gd name="connsiteX22" fmla="*/ 278451 w 609120"/>
              <a:gd name="connsiteY22" fmla="*/ 99991 h 482315"/>
              <a:gd name="connsiteX23" fmla="*/ 447314 w 609120"/>
              <a:gd name="connsiteY23" fmla="*/ 99991 h 482315"/>
              <a:gd name="connsiteX24" fmla="*/ 447314 w 609120"/>
              <a:gd name="connsiteY24" fmla="*/ 118691 h 482315"/>
              <a:gd name="connsiteX25" fmla="*/ 278451 w 609120"/>
              <a:gd name="connsiteY25" fmla="*/ 118691 h 482315"/>
              <a:gd name="connsiteX26" fmla="*/ 156937 w 609120"/>
              <a:gd name="connsiteY26" fmla="*/ 99991 h 482315"/>
              <a:gd name="connsiteX27" fmla="*/ 235970 w 609120"/>
              <a:gd name="connsiteY27" fmla="*/ 99991 h 482315"/>
              <a:gd name="connsiteX28" fmla="*/ 235970 w 609120"/>
              <a:gd name="connsiteY28" fmla="*/ 118691 h 482315"/>
              <a:gd name="connsiteX29" fmla="*/ 156937 w 609120"/>
              <a:gd name="connsiteY29" fmla="*/ 118691 h 482315"/>
              <a:gd name="connsiteX30" fmla="*/ 116312 w 609120"/>
              <a:gd name="connsiteY30" fmla="*/ 41471 h 482315"/>
              <a:gd name="connsiteX31" fmla="*/ 116312 w 609120"/>
              <a:gd name="connsiteY31" fmla="*/ 288120 h 482315"/>
              <a:gd name="connsiteX32" fmla="*/ 493160 w 609120"/>
              <a:gd name="connsiteY32" fmla="*/ 288120 h 482315"/>
              <a:gd name="connsiteX33" fmla="*/ 493160 w 609120"/>
              <a:gd name="connsiteY33" fmla="*/ 41471 h 482315"/>
              <a:gd name="connsiteX34" fmla="*/ 66684 w 609120"/>
              <a:gd name="connsiteY34" fmla="*/ 0 h 482315"/>
              <a:gd name="connsiteX35" fmla="*/ 542788 w 609120"/>
              <a:gd name="connsiteY35" fmla="*/ 0 h 482315"/>
              <a:gd name="connsiteX36" fmla="*/ 542788 w 609120"/>
              <a:gd name="connsiteY36" fmla="*/ 329682 h 482315"/>
              <a:gd name="connsiteX37" fmla="*/ 66684 w 609120"/>
              <a:gd name="connsiteY37" fmla="*/ 329682 h 482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09120" h="482315">
                <a:moveTo>
                  <a:pt x="66529" y="352898"/>
                </a:moveTo>
                <a:lnTo>
                  <a:pt x="542591" y="352898"/>
                </a:lnTo>
                <a:lnTo>
                  <a:pt x="609120" y="452184"/>
                </a:lnTo>
                <a:lnTo>
                  <a:pt x="609120" y="482315"/>
                </a:lnTo>
                <a:lnTo>
                  <a:pt x="0" y="482315"/>
                </a:lnTo>
                <a:lnTo>
                  <a:pt x="0" y="452184"/>
                </a:lnTo>
                <a:close/>
                <a:moveTo>
                  <a:pt x="278451" y="214237"/>
                </a:moveTo>
                <a:lnTo>
                  <a:pt x="447314" y="214237"/>
                </a:lnTo>
                <a:lnTo>
                  <a:pt x="447314" y="232866"/>
                </a:lnTo>
                <a:lnTo>
                  <a:pt x="278451" y="232866"/>
                </a:lnTo>
                <a:close/>
                <a:moveTo>
                  <a:pt x="156937" y="214237"/>
                </a:moveTo>
                <a:lnTo>
                  <a:pt x="235970" y="214237"/>
                </a:lnTo>
                <a:lnTo>
                  <a:pt x="235970" y="232866"/>
                </a:lnTo>
                <a:lnTo>
                  <a:pt x="156937" y="232866"/>
                </a:lnTo>
                <a:close/>
                <a:moveTo>
                  <a:pt x="278451" y="157149"/>
                </a:moveTo>
                <a:lnTo>
                  <a:pt x="447314" y="157149"/>
                </a:lnTo>
                <a:lnTo>
                  <a:pt x="447314" y="175778"/>
                </a:lnTo>
                <a:lnTo>
                  <a:pt x="278451" y="175778"/>
                </a:lnTo>
                <a:close/>
                <a:moveTo>
                  <a:pt x="156937" y="157149"/>
                </a:moveTo>
                <a:lnTo>
                  <a:pt x="235970" y="157149"/>
                </a:lnTo>
                <a:lnTo>
                  <a:pt x="235970" y="175778"/>
                </a:lnTo>
                <a:lnTo>
                  <a:pt x="156937" y="175778"/>
                </a:lnTo>
                <a:close/>
                <a:moveTo>
                  <a:pt x="278451" y="99991"/>
                </a:moveTo>
                <a:lnTo>
                  <a:pt x="447314" y="99991"/>
                </a:lnTo>
                <a:lnTo>
                  <a:pt x="447314" y="118691"/>
                </a:lnTo>
                <a:lnTo>
                  <a:pt x="278451" y="118691"/>
                </a:lnTo>
                <a:close/>
                <a:moveTo>
                  <a:pt x="156937" y="99991"/>
                </a:moveTo>
                <a:lnTo>
                  <a:pt x="235970" y="99991"/>
                </a:lnTo>
                <a:lnTo>
                  <a:pt x="235970" y="118691"/>
                </a:lnTo>
                <a:lnTo>
                  <a:pt x="156937" y="118691"/>
                </a:lnTo>
                <a:close/>
                <a:moveTo>
                  <a:pt x="116312" y="41471"/>
                </a:moveTo>
                <a:lnTo>
                  <a:pt x="116312" y="288120"/>
                </a:lnTo>
                <a:lnTo>
                  <a:pt x="493160" y="288120"/>
                </a:lnTo>
                <a:lnTo>
                  <a:pt x="493160" y="41471"/>
                </a:lnTo>
                <a:close/>
                <a:moveTo>
                  <a:pt x="66684" y="0"/>
                </a:moveTo>
                <a:lnTo>
                  <a:pt x="542788" y="0"/>
                </a:lnTo>
                <a:lnTo>
                  <a:pt x="542788" y="329682"/>
                </a:lnTo>
                <a:lnTo>
                  <a:pt x="66684" y="329682"/>
                </a:lnTo>
                <a:close/>
              </a:path>
            </a:pathLst>
          </a:custGeom>
          <a:solidFill>
            <a:schemeClr val="bg1"/>
          </a:solidFill>
          <a:ln w="3175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rmAutofit fontScale="70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263"/>
            <a:endParaRPr lang="zh-CN" altLang="en-US" sz="2000" b="1" i="1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30" name="ï$ľîḑê">
            <a:extLst>
              <a:ext uri="{FF2B5EF4-FFF2-40B4-BE49-F238E27FC236}">
                <a16:creationId xmlns:a16="http://schemas.microsoft.com/office/drawing/2014/main" id="{EF4B8F51-B025-4075-B059-BAC60EA797D4}"/>
              </a:ext>
            </a:extLst>
          </p:cNvPr>
          <p:cNvSpPr/>
          <p:nvPr/>
        </p:nvSpPr>
        <p:spPr>
          <a:xfrm>
            <a:off x="5656295" y="2148763"/>
            <a:ext cx="865128" cy="42313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 defTabSz="914309">
              <a:lnSpc>
                <a:spcPct val="114000"/>
              </a:lnSpc>
            </a:pPr>
            <a:r>
              <a:rPr lang="en-US" altLang="zh-CN" sz="2000" dirty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  <a:ea typeface="微软雅黑"/>
                <a:cs typeface="+mn-ea"/>
                <a:sym typeface="+mn-lt"/>
              </a:rPr>
              <a:t>2021</a:t>
            </a:r>
          </a:p>
        </p:txBody>
      </p: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BF194809-1F56-4240-82F7-37F16A18C92F}"/>
              </a:ext>
            </a:extLst>
          </p:cNvPr>
          <p:cNvCxnSpPr/>
          <p:nvPr/>
        </p:nvCxnSpPr>
        <p:spPr>
          <a:xfrm>
            <a:off x="6088858" y="3688821"/>
            <a:ext cx="0" cy="455619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sp>
        <p:nvSpPr>
          <p:cNvPr id="34" name="îšľíḋé">
            <a:extLst>
              <a:ext uri="{FF2B5EF4-FFF2-40B4-BE49-F238E27FC236}">
                <a16:creationId xmlns:a16="http://schemas.microsoft.com/office/drawing/2014/main" id="{984D9DEB-D1E5-4D21-88E5-EEE3BFCB32DB}"/>
              </a:ext>
            </a:extLst>
          </p:cNvPr>
          <p:cNvSpPr/>
          <p:nvPr/>
        </p:nvSpPr>
        <p:spPr>
          <a:xfrm>
            <a:off x="6019018" y="4110595"/>
            <a:ext cx="139680" cy="13968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175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63"/>
            <a:endParaRPr lang="zh-CN" altLang="en-US" sz="2000" b="1" i="1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27" name="í$ľidè">
            <a:extLst>
              <a:ext uri="{FF2B5EF4-FFF2-40B4-BE49-F238E27FC236}">
                <a16:creationId xmlns:a16="http://schemas.microsoft.com/office/drawing/2014/main" id="{D9CF2297-8609-4A9E-BFFD-1FF1D18539D7}"/>
              </a:ext>
            </a:extLst>
          </p:cNvPr>
          <p:cNvSpPr/>
          <p:nvPr/>
        </p:nvSpPr>
        <p:spPr bwMode="auto">
          <a:xfrm>
            <a:off x="7738979" y="2745988"/>
            <a:ext cx="849731" cy="942833"/>
          </a:xfrm>
          <a:custGeom>
            <a:avLst/>
            <a:gdLst>
              <a:gd name="T0" fmla="*/ 668 w 1369"/>
              <a:gd name="T1" fmla="*/ 0 h 1519"/>
              <a:gd name="T2" fmla="*/ 702 w 1369"/>
              <a:gd name="T3" fmla="*/ 0 h 1519"/>
              <a:gd name="T4" fmla="*/ 736 w 1369"/>
              <a:gd name="T5" fmla="*/ 7 h 1519"/>
              <a:gd name="T6" fmla="*/ 768 w 1369"/>
              <a:gd name="T7" fmla="*/ 21 h 1519"/>
              <a:gd name="T8" fmla="*/ 1284 w 1369"/>
              <a:gd name="T9" fmla="*/ 318 h 1519"/>
              <a:gd name="T10" fmla="*/ 1313 w 1369"/>
              <a:gd name="T11" fmla="*/ 339 h 1519"/>
              <a:gd name="T12" fmla="*/ 1337 w 1369"/>
              <a:gd name="T13" fmla="*/ 364 h 1519"/>
              <a:gd name="T14" fmla="*/ 1354 w 1369"/>
              <a:gd name="T15" fmla="*/ 395 h 1519"/>
              <a:gd name="T16" fmla="*/ 1364 w 1369"/>
              <a:gd name="T17" fmla="*/ 429 h 1519"/>
              <a:gd name="T18" fmla="*/ 1369 w 1369"/>
              <a:gd name="T19" fmla="*/ 465 h 1519"/>
              <a:gd name="T20" fmla="*/ 1369 w 1369"/>
              <a:gd name="T21" fmla="*/ 1054 h 1519"/>
              <a:gd name="T22" fmla="*/ 1364 w 1369"/>
              <a:gd name="T23" fmla="*/ 1090 h 1519"/>
              <a:gd name="T24" fmla="*/ 1354 w 1369"/>
              <a:gd name="T25" fmla="*/ 1124 h 1519"/>
              <a:gd name="T26" fmla="*/ 1337 w 1369"/>
              <a:gd name="T27" fmla="*/ 1154 h 1519"/>
              <a:gd name="T28" fmla="*/ 1313 w 1369"/>
              <a:gd name="T29" fmla="*/ 1181 h 1519"/>
              <a:gd name="T30" fmla="*/ 1284 w 1369"/>
              <a:gd name="T31" fmla="*/ 1201 h 1519"/>
              <a:gd name="T32" fmla="*/ 768 w 1369"/>
              <a:gd name="T33" fmla="*/ 1497 h 1519"/>
              <a:gd name="T34" fmla="*/ 736 w 1369"/>
              <a:gd name="T35" fmla="*/ 1512 h 1519"/>
              <a:gd name="T36" fmla="*/ 702 w 1369"/>
              <a:gd name="T37" fmla="*/ 1519 h 1519"/>
              <a:gd name="T38" fmla="*/ 668 w 1369"/>
              <a:gd name="T39" fmla="*/ 1519 h 1519"/>
              <a:gd name="T40" fmla="*/ 632 w 1369"/>
              <a:gd name="T41" fmla="*/ 1512 h 1519"/>
              <a:gd name="T42" fmla="*/ 599 w 1369"/>
              <a:gd name="T43" fmla="*/ 1497 h 1519"/>
              <a:gd name="T44" fmla="*/ 85 w 1369"/>
              <a:gd name="T45" fmla="*/ 1201 h 1519"/>
              <a:gd name="T46" fmla="*/ 56 w 1369"/>
              <a:gd name="T47" fmla="*/ 1181 h 1519"/>
              <a:gd name="T48" fmla="*/ 32 w 1369"/>
              <a:gd name="T49" fmla="*/ 1154 h 1519"/>
              <a:gd name="T50" fmla="*/ 15 w 1369"/>
              <a:gd name="T51" fmla="*/ 1124 h 1519"/>
              <a:gd name="T52" fmla="*/ 3 w 1369"/>
              <a:gd name="T53" fmla="*/ 1090 h 1519"/>
              <a:gd name="T54" fmla="*/ 0 w 1369"/>
              <a:gd name="T55" fmla="*/ 1054 h 1519"/>
              <a:gd name="T56" fmla="*/ 0 w 1369"/>
              <a:gd name="T57" fmla="*/ 465 h 1519"/>
              <a:gd name="T58" fmla="*/ 3 w 1369"/>
              <a:gd name="T59" fmla="*/ 429 h 1519"/>
              <a:gd name="T60" fmla="*/ 15 w 1369"/>
              <a:gd name="T61" fmla="*/ 395 h 1519"/>
              <a:gd name="T62" fmla="*/ 32 w 1369"/>
              <a:gd name="T63" fmla="*/ 364 h 1519"/>
              <a:gd name="T64" fmla="*/ 56 w 1369"/>
              <a:gd name="T65" fmla="*/ 339 h 1519"/>
              <a:gd name="T66" fmla="*/ 85 w 1369"/>
              <a:gd name="T67" fmla="*/ 318 h 1519"/>
              <a:gd name="T68" fmla="*/ 599 w 1369"/>
              <a:gd name="T69" fmla="*/ 21 h 1519"/>
              <a:gd name="T70" fmla="*/ 632 w 1369"/>
              <a:gd name="T71" fmla="*/ 7 h 1519"/>
              <a:gd name="T72" fmla="*/ 668 w 1369"/>
              <a:gd name="T73" fmla="*/ 0 h 15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369" h="1519">
                <a:moveTo>
                  <a:pt x="668" y="0"/>
                </a:moveTo>
                <a:lnTo>
                  <a:pt x="702" y="0"/>
                </a:lnTo>
                <a:lnTo>
                  <a:pt x="736" y="7"/>
                </a:lnTo>
                <a:lnTo>
                  <a:pt x="768" y="21"/>
                </a:lnTo>
                <a:lnTo>
                  <a:pt x="1284" y="318"/>
                </a:lnTo>
                <a:lnTo>
                  <a:pt x="1313" y="339"/>
                </a:lnTo>
                <a:lnTo>
                  <a:pt x="1337" y="364"/>
                </a:lnTo>
                <a:lnTo>
                  <a:pt x="1354" y="395"/>
                </a:lnTo>
                <a:lnTo>
                  <a:pt x="1364" y="429"/>
                </a:lnTo>
                <a:lnTo>
                  <a:pt x="1369" y="465"/>
                </a:lnTo>
                <a:lnTo>
                  <a:pt x="1369" y="1054"/>
                </a:lnTo>
                <a:lnTo>
                  <a:pt x="1364" y="1090"/>
                </a:lnTo>
                <a:lnTo>
                  <a:pt x="1354" y="1124"/>
                </a:lnTo>
                <a:lnTo>
                  <a:pt x="1337" y="1154"/>
                </a:lnTo>
                <a:lnTo>
                  <a:pt x="1313" y="1181"/>
                </a:lnTo>
                <a:lnTo>
                  <a:pt x="1284" y="1201"/>
                </a:lnTo>
                <a:lnTo>
                  <a:pt x="768" y="1497"/>
                </a:lnTo>
                <a:lnTo>
                  <a:pt x="736" y="1512"/>
                </a:lnTo>
                <a:lnTo>
                  <a:pt x="702" y="1519"/>
                </a:lnTo>
                <a:lnTo>
                  <a:pt x="668" y="1519"/>
                </a:lnTo>
                <a:lnTo>
                  <a:pt x="632" y="1512"/>
                </a:lnTo>
                <a:lnTo>
                  <a:pt x="599" y="1497"/>
                </a:lnTo>
                <a:lnTo>
                  <a:pt x="85" y="1201"/>
                </a:lnTo>
                <a:lnTo>
                  <a:pt x="56" y="1181"/>
                </a:lnTo>
                <a:lnTo>
                  <a:pt x="32" y="1154"/>
                </a:lnTo>
                <a:lnTo>
                  <a:pt x="15" y="1124"/>
                </a:lnTo>
                <a:lnTo>
                  <a:pt x="3" y="1090"/>
                </a:lnTo>
                <a:lnTo>
                  <a:pt x="0" y="1054"/>
                </a:lnTo>
                <a:lnTo>
                  <a:pt x="0" y="465"/>
                </a:lnTo>
                <a:lnTo>
                  <a:pt x="3" y="429"/>
                </a:lnTo>
                <a:lnTo>
                  <a:pt x="15" y="395"/>
                </a:lnTo>
                <a:lnTo>
                  <a:pt x="32" y="364"/>
                </a:lnTo>
                <a:lnTo>
                  <a:pt x="56" y="339"/>
                </a:lnTo>
                <a:lnTo>
                  <a:pt x="85" y="318"/>
                </a:lnTo>
                <a:lnTo>
                  <a:pt x="599" y="21"/>
                </a:lnTo>
                <a:lnTo>
                  <a:pt x="632" y="7"/>
                </a:lnTo>
                <a:lnTo>
                  <a:pt x="668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 w="3175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  <a:normAutofit/>
          </a:bodyPr>
          <a:lstStyle/>
          <a:p>
            <a:pPr algn="ctr" defTabSz="457154"/>
            <a:endParaRPr lang="ru-RU" sz="1600" i="1" u="sng" dirty="0">
              <a:solidFill>
                <a:srgbClr val="E53238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45" name="íslïďê">
            <a:extLst>
              <a:ext uri="{FF2B5EF4-FFF2-40B4-BE49-F238E27FC236}">
                <a16:creationId xmlns:a16="http://schemas.microsoft.com/office/drawing/2014/main" id="{13B4CD1A-007F-4AAB-8FDF-B32B431FC528}"/>
              </a:ext>
            </a:extLst>
          </p:cNvPr>
          <p:cNvSpPr/>
          <p:nvPr/>
        </p:nvSpPr>
        <p:spPr>
          <a:xfrm>
            <a:off x="8003679" y="3043693"/>
            <a:ext cx="320334" cy="347423"/>
          </a:xfrm>
          <a:custGeom>
            <a:avLst/>
            <a:gdLst>
              <a:gd name="connsiteX0" fmla="*/ 546381 w 557893"/>
              <a:gd name="connsiteY0" fmla="*/ 346236 h 605070"/>
              <a:gd name="connsiteX1" fmla="*/ 547615 w 557893"/>
              <a:gd name="connsiteY1" fmla="*/ 346236 h 605070"/>
              <a:gd name="connsiteX2" fmla="*/ 557863 w 557893"/>
              <a:gd name="connsiteY2" fmla="*/ 357510 h 605070"/>
              <a:gd name="connsiteX3" fmla="*/ 554352 w 557893"/>
              <a:gd name="connsiteY3" fmla="*/ 433777 h 605070"/>
              <a:gd name="connsiteX4" fmla="*/ 548374 w 557893"/>
              <a:gd name="connsiteY4" fmla="*/ 445146 h 605070"/>
              <a:gd name="connsiteX5" fmla="*/ 544484 w 557893"/>
              <a:gd name="connsiteY5" fmla="*/ 446283 h 605070"/>
              <a:gd name="connsiteX6" fmla="*/ 536987 w 557893"/>
              <a:gd name="connsiteY6" fmla="*/ 441736 h 605070"/>
              <a:gd name="connsiteX7" fmla="*/ 513359 w 557893"/>
              <a:gd name="connsiteY7" fmla="*/ 418334 h 605070"/>
              <a:gd name="connsiteX8" fmla="*/ 504629 w 557893"/>
              <a:gd name="connsiteY8" fmla="*/ 427051 h 605070"/>
              <a:gd name="connsiteX9" fmla="*/ 432320 w 557893"/>
              <a:gd name="connsiteY9" fmla="*/ 499244 h 605070"/>
              <a:gd name="connsiteX10" fmla="*/ 425868 w 557893"/>
              <a:gd name="connsiteY10" fmla="*/ 505686 h 605070"/>
              <a:gd name="connsiteX11" fmla="*/ 410115 w 557893"/>
              <a:gd name="connsiteY11" fmla="*/ 521413 h 605070"/>
              <a:gd name="connsiteX12" fmla="*/ 335720 w 557893"/>
              <a:gd name="connsiteY12" fmla="*/ 595691 h 605070"/>
              <a:gd name="connsiteX13" fmla="*/ 331354 w 557893"/>
              <a:gd name="connsiteY13" fmla="*/ 600049 h 605070"/>
              <a:gd name="connsiteX14" fmla="*/ 319208 w 557893"/>
              <a:gd name="connsiteY14" fmla="*/ 605070 h 605070"/>
              <a:gd name="connsiteX15" fmla="*/ 307062 w 557893"/>
              <a:gd name="connsiteY15" fmla="*/ 600049 h 605070"/>
              <a:gd name="connsiteX16" fmla="*/ 302792 w 557893"/>
              <a:gd name="connsiteY16" fmla="*/ 595691 h 605070"/>
              <a:gd name="connsiteX17" fmla="*/ 286945 w 557893"/>
              <a:gd name="connsiteY17" fmla="*/ 579963 h 605070"/>
              <a:gd name="connsiteX18" fmla="*/ 212549 w 557893"/>
              <a:gd name="connsiteY18" fmla="*/ 505686 h 605070"/>
              <a:gd name="connsiteX19" fmla="*/ 208943 w 557893"/>
              <a:gd name="connsiteY19" fmla="*/ 501991 h 605070"/>
              <a:gd name="connsiteX20" fmla="*/ 130846 w 557893"/>
              <a:gd name="connsiteY20" fmla="*/ 579963 h 605070"/>
              <a:gd name="connsiteX21" fmla="*/ 118700 w 557893"/>
              <a:gd name="connsiteY21" fmla="*/ 584985 h 605070"/>
              <a:gd name="connsiteX22" fmla="*/ 106554 w 557893"/>
              <a:gd name="connsiteY22" fmla="*/ 579963 h 605070"/>
              <a:gd name="connsiteX23" fmla="*/ 102283 w 557893"/>
              <a:gd name="connsiteY23" fmla="*/ 575605 h 605070"/>
              <a:gd name="connsiteX24" fmla="*/ 102283 w 557893"/>
              <a:gd name="connsiteY24" fmla="*/ 551257 h 605070"/>
              <a:gd name="connsiteX25" fmla="*/ 192431 w 557893"/>
              <a:gd name="connsiteY25" fmla="*/ 461158 h 605070"/>
              <a:gd name="connsiteX26" fmla="*/ 196797 w 557893"/>
              <a:gd name="connsiteY26" fmla="*/ 456894 h 605070"/>
              <a:gd name="connsiteX27" fmla="*/ 208943 w 557893"/>
              <a:gd name="connsiteY27" fmla="*/ 451873 h 605070"/>
              <a:gd name="connsiteX28" fmla="*/ 221089 w 557893"/>
              <a:gd name="connsiteY28" fmla="*/ 456894 h 605070"/>
              <a:gd name="connsiteX29" fmla="*/ 225359 w 557893"/>
              <a:gd name="connsiteY29" fmla="*/ 461158 h 605070"/>
              <a:gd name="connsiteX30" fmla="*/ 241206 w 557893"/>
              <a:gd name="connsiteY30" fmla="*/ 476979 h 605070"/>
              <a:gd name="connsiteX31" fmla="*/ 315602 w 557893"/>
              <a:gd name="connsiteY31" fmla="*/ 551257 h 605070"/>
              <a:gd name="connsiteX32" fmla="*/ 319208 w 557893"/>
              <a:gd name="connsiteY32" fmla="*/ 554952 h 605070"/>
              <a:gd name="connsiteX33" fmla="*/ 381458 w 557893"/>
              <a:gd name="connsiteY33" fmla="*/ 492801 h 605070"/>
              <a:gd name="connsiteX34" fmla="*/ 397305 w 557893"/>
              <a:gd name="connsiteY34" fmla="*/ 476979 h 605070"/>
              <a:gd name="connsiteX35" fmla="*/ 403758 w 557893"/>
              <a:gd name="connsiteY35" fmla="*/ 470537 h 605070"/>
              <a:gd name="connsiteX36" fmla="*/ 476161 w 557893"/>
              <a:gd name="connsiteY36" fmla="*/ 398439 h 605070"/>
              <a:gd name="connsiteX37" fmla="*/ 484986 w 557893"/>
              <a:gd name="connsiteY37" fmla="*/ 389533 h 605070"/>
              <a:gd name="connsiteX38" fmla="*/ 460788 w 557893"/>
              <a:gd name="connsiteY38" fmla="*/ 365563 h 605070"/>
              <a:gd name="connsiteX39" fmla="*/ 457752 w 557893"/>
              <a:gd name="connsiteY39" fmla="*/ 355236 h 605070"/>
              <a:gd name="connsiteX40" fmla="*/ 468000 w 557893"/>
              <a:gd name="connsiteY40" fmla="*/ 349931 h 605070"/>
              <a:gd name="connsiteX41" fmla="*/ 546381 w 557893"/>
              <a:gd name="connsiteY41" fmla="*/ 346236 h 605070"/>
              <a:gd name="connsiteX42" fmla="*/ 278625 w 557893"/>
              <a:gd name="connsiteY42" fmla="*/ 278352 h 605070"/>
              <a:gd name="connsiteX43" fmla="*/ 371816 w 557893"/>
              <a:gd name="connsiteY43" fmla="*/ 329810 h 605070"/>
              <a:gd name="connsiteX44" fmla="*/ 412053 w 557893"/>
              <a:gd name="connsiteY44" fmla="*/ 405338 h 605070"/>
              <a:gd name="connsiteX45" fmla="*/ 412148 w 557893"/>
              <a:gd name="connsiteY45" fmla="*/ 405717 h 605070"/>
              <a:gd name="connsiteX46" fmla="*/ 412148 w 557893"/>
              <a:gd name="connsiteY46" fmla="*/ 408086 h 605070"/>
              <a:gd name="connsiteX47" fmla="*/ 412243 w 557893"/>
              <a:gd name="connsiteY47" fmla="*/ 412919 h 605070"/>
              <a:gd name="connsiteX48" fmla="*/ 379123 w 557893"/>
              <a:gd name="connsiteY48" fmla="*/ 445992 h 605070"/>
              <a:gd name="connsiteX49" fmla="*/ 372670 w 557893"/>
              <a:gd name="connsiteY49" fmla="*/ 452436 h 605070"/>
              <a:gd name="connsiteX50" fmla="*/ 356822 w 557893"/>
              <a:gd name="connsiteY50" fmla="*/ 468262 h 605070"/>
              <a:gd name="connsiteX51" fmla="*/ 319147 w 557893"/>
              <a:gd name="connsiteY51" fmla="*/ 505884 h 605070"/>
              <a:gd name="connsiteX52" fmla="*/ 265623 w 557893"/>
              <a:gd name="connsiteY52" fmla="*/ 452436 h 605070"/>
              <a:gd name="connsiteX53" fmla="*/ 249775 w 557893"/>
              <a:gd name="connsiteY53" fmla="*/ 436705 h 605070"/>
              <a:gd name="connsiteX54" fmla="*/ 245505 w 557893"/>
              <a:gd name="connsiteY54" fmla="*/ 432346 h 605070"/>
              <a:gd name="connsiteX55" fmla="*/ 208779 w 557893"/>
              <a:gd name="connsiteY55" fmla="*/ 417184 h 605070"/>
              <a:gd name="connsiteX56" fmla="*/ 172148 w 557893"/>
              <a:gd name="connsiteY56" fmla="*/ 432346 h 605070"/>
              <a:gd name="connsiteX57" fmla="*/ 167782 w 557893"/>
              <a:gd name="connsiteY57" fmla="*/ 436705 h 605070"/>
              <a:gd name="connsiteX58" fmla="*/ 89490 w 557893"/>
              <a:gd name="connsiteY58" fmla="*/ 514887 h 605070"/>
              <a:gd name="connsiteX59" fmla="*/ 190 w 557893"/>
              <a:gd name="connsiteY59" fmla="*/ 514792 h 605070"/>
              <a:gd name="connsiteX60" fmla="*/ 0 w 557893"/>
              <a:gd name="connsiteY60" fmla="*/ 405433 h 605070"/>
              <a:gd name="connsiteX61" fmla="*/ 40237 w 557893"/>
              <a:gd name="connsiteY61" fmla="*/ 329904 h 605070"/>
              <a:gd name="connsiteX62" fmla="*/ 133429 w 557893"/>
              <a:gd name="connsiteY62" fmla="*/ 278447 h 605070"/>
              <a:gd name="connsiteX63" fmla="*/ 172527 w 557893"/>
              <a:gd name="connsiteY63" fmla="*/ 401926 h 605070"/>
              <a:gd name="connsiteX64" fmla="*/ 195398 w 557893"/>
              <a:gd name="connsiteY64" fmla="*/ 337201 h 605070"/>
              <a:gd name="connsiteX65" fmla="*/ 205932 w 557893"/>
              <a:gd name="connsiteY65" fmla="*/ 278447 h 605070"/>
              <a:gd name="connsiteX66" fmla="*/ 206121 w 557893"/>
              <a:gd name="connsiteY66" fmla="*/ 278447 h 605070"/>
              <a:gd name="connsiteX67" fmla="*/ 206406 w 557893"/>
              <a:gd name="connsiteY67" fmla="*/ 278447 h 605070"/>
              <a:gd name="connsiteX68" fmla="*/ 216940 w 557893"/>
              <a:gd name="connsiteY68" fmla="*/ 337201 h 605070"/>
              <a:gd name="connsiteX69" fmla="*/ 239811 w 557893"/>
              <a:gd name="connsiteY69" fmla="*/ 401926 h 605070"/>
              <a:gd name="connsiteX70" fmla="*/ 406730 w 557893"/>
              <a:gd name="connsiteY70" fmla="*/ 85850 h 605070"/>
              <a:gd name="connsiteX71" fmla="*/ 412614 w 557893"/>
              <a:gd name="connsiteY71" fmla="*/ 85850 h 605070"/>
              <a:gd name="connsiteX72" fmla="*/ 426185 w 557893"/>
              <a:gd name="connsiteY72" fmla="*/ 99398 h 605070"/>
              <a:gd name="connsiteX73" fmla="*/ 435770 w 557893"/>
              <a:gd name="connsiteY73" fmla="*/ 110483 h 605070"/>
              <a:gd name="connsiteX74" fmla="*/ 456838 w 557893"/>
              <a:gd name="connsiteY74" fmla="*/ 116641 h 605070"/>
              <a:gd name="connsiteX75" fmla="*/ 460728 w 557893"/>
              <a:gd name="connsiteY75" fmla="*/ 124788 h 605070"/>
              <a:gd name="connsiteX76" fmla="*/ 455509 w 557893"/>
              <a:gd name="connsiteY76" fmla="*/ 142221 h 605070"/>
              <a:gd name="connsiteX77" fmla="*/ 446778 w 557893"/>
              <a:gd name="connsiteY77" fmla="*/ 145821 h 605070"/>
              <a:gd name="connsiteX78" fmla="*/ 413563 w 557893"/>
              <a:gd name="connsiteY78" fmla="*/ 139284 h 605070"/>
              <a:gd name="connsiteX79" fmla="*/ 404642 w 557893"/>
              <a:gd name="connsiteY79" fmla="*/ 141084 h 605070"/>
              <a:gd name="connsiteX80" fmla="*/ 401511 w 557893"/>
              <a:gd name="connsiteY80" fmla="*/ 163443 h 605070"/>
              <a:gd name="connsiteX81" fmla="*/ 415936 w 557893"/>
              <a:gd name="connsiteY81" fmla="*/ 171496 h 605070"/>
              <a:gd name="connsiteX82" fmla="*/ 442223 w 557893"/>
              <a:gd name="connsiteY82" fmla="*/ 183338 h 605070"/>
              <a:gd name="connsiteX83" fmla="*/ 457407 w 557893"/>
              <a:gd name="connsiteY83" fmla="*/ 255152 h 605070"/>
              <a:gd name="connsiteX84" fmla="*/ 431214 w 557893"/>
              <a:gd name="connsiteY84" fmla="*/ 271921 h 605070"/>
              <a:gd name="connsiteX85" fmla="*/ 424951 w 557893"/>
              <a:gd name="connsiteY85" fmla="*/ 280258 h 605070"/>
              <a:gd name="connsiteX86" fmla="*/ 424951 w 557893"/>
              <a:gd name="connsiteY86" fmla="*/ 294185 h 605070"/>
              <a:gd name="connsiteX87" fmla="*/ 418688 w 557893"/>
              <a:gd name="connsiteY87" fmla="*/ 300627 h 605070"/>
              <a:gd name="connsiteX88" fmla="*/ 403693 w 557893"/>
              <a:gd name="connsiteY88" fmla="*/ 300627 h 605070"/>
              <a:gd name="connsiteX89" fmla="*/ 397240 w 557893"/>
              <a:gd name="connsiteY89" fmla="*/ 293806 h 605070"/>
              <a:gd name="connsiteX90" fmla="*/ 397050 w 557893"/>
              <a:gd name="connsiteY90" fmla="*/ 283669 h 605070"/>
              <a:gd name="connsiteX91" fmla="*/ 389648 w 557893"/>
              <a:gd name="connsiteY91" fmla="*/ 274668 h 605070"/>
              <a:gd name="connsiteX92" fmla="*/ 362886 w 557893"/>
              <a:gd name="connsiteY92" fmla="*/ 267089 h 605070"/>
              <a:gd name="connsiteX93" fmla="*/ 357192 w 557893"/>
              <a:gd name="connsiteY93" fmla="*/ 255246 h 605070"/>
              <a:gd name="connsiteX94" fmla="*/ 361653 w 557893"/>
              <a:gd name="connsiteY94" fmla="*/ 239804 h 605070"/>
              <a:gd name="connsiteX95" fmla="*/ 370668 w 557893"/>
              <a:gd name="connsiteY95" fmla="*/ 236014 h 605070"/>
              <a:gd name="connsiteX96" fmla="*/ 400277 w 557893"/>
              <a:gd name="connsiteY96" fmla="*/ 244920 h 605070"/>
              <a:gd name="connsiteX97" fmla="*/ 419732 w 557893"/>
              <a:gd name="connsiteY97" fmla="*/ 242362 h 605070"/>
              <a:gd name="connsiteX98" fmla="*/ 423243 w 557893"/>
              <a:gd name="connsiteY98" fmla="*/ 215929 h 605070"/>
              <a:gd name="connsiteX99" fmla="*/ 412234 w 557893"/>
              <a:gd name="connsiteY99" fmla="*/ 209487 h 605070"/>
              <a:gd name="connsiteX100" fmla="*/ 382056 w 557893"/>
              <a:gd name="connsiteY100" fmla="*/ 196033 h 605070"/>
              <a:gd name="connsiteX101" fmla="*/ 357857 w 557893"/>
              <a:gd name="connsiteY101" fmla="*/ 155105 h 605070"/>
              <a:gd name="connsiteX102" fmla="*/ 390882 w 557893"/>
              <a:gd name="connsiteY102" fmla="*/ 113230 h 605070"/>
              <a:gd name="connsiteX103" fmla="*/ 399138 w 557893"/>
              <a:gd name="connsiteY103" fmla="*/ 102051 h 605070"/>
              <a:gd name="connsiteX104" fmla="*/ 399138 w 557893"/>
              <a:gd name="connsiteY104" fmla="*/ 93429 h 605070"/>
              <a:gd name="connsiteX105" fmla="*/ 406730 w 557893"/>
              <a:gd name="connsiteY105" fmla="*/ 85850 h 605070"/>
              <a:gd name="connsiteX106" fmla="*/ 205945 w 557893"/>
              <a:gd name="connsiteY106" fmla="*/ 50 h 605070"/>
              <a:gd name="connsiteX107" fmla="*/ 302823 w 557893"/>
              <a:gd name="connsiteY107" fmla="*/ 99179 h 605070"/>
              <a:gd name="connsiteX108" fmla="*/ 206514 w 557893"/>
              <a:gd name="connsiteY108" fmla="*/ 250620 h 605070"/>
              <a:gd name="connsiteX109" fmla="*/ 205945 w 557893"/>
              <a:gd name="connsiteY109" fmla="*/ 250620 h 605070"/>
              <a:gd name="connsiteX110" fmla="*/ 205281 w 557893"/>
              <a:gd name="connsiteY110" fmla="*/ 250620 h 605070"/>
              <a:gd name="connsiteX111" fmla="*/ 108972 w 557893"/>
              <a:gd name="connsiteY111" fmla="*/ 99179 h 605070"/>
              <a:gd name="connsiteX112" fmla="*/ 205945 w 557893"/>
              <a:gd name="connsiteY112" fmla="*/ 50 h 605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557893" h="605070">
                <a:moveTo>
                  <a:pt x="546381" y="346236"/>
                </a:moveTo>
                <a:lnTo>
                  <a:pt x="547615" y="346236"/>
                </a:lnTo>
                <a:cubicBezTo>
                  <a:pt x="555112" y="346236"/>
                  <a:pt x="558243" y="349647"/>
                  <a:pt x="557863" y="357510"/>
                </a:cubicBezTo>
                <a:cubicBezTo>
                  <a:pt x="556725" y="382901"/>
                  <a:pt x="555491" y="408386"/>
                  <a:pt x="554352" y="433777"/>
                </a:cubicBezTo>
                <a:cubicBezTo>
                  <a:pt x="554068" y="438420"/>
                  <a:pt x="553024" y="442588"/>
                  <a:pt x="548374" y="445146"/>
                </a:cubicBezTo>
                <a:cubicBezTo>
                  <a:pt x="546856" y="445904"/>
                  <a:pt x="545622" y="446283"/>
                  <a:pt x="544484" y="446283"/>
                </a:cubicBezTo>
                <a:cubicBezTo>
                  <a:pt x="541257" y="446283"/>
                  <a:pt x="539170" y="443915"/>
                  <a:pt x="536987" y="441736"/>
                </a:cubicBezTo>
                <a:lnTo>
                  <a:pt x="513359" y="418334"/>
                </a:lnTo>
                <a:lnTo>
                  <a:pt x="504629" y="427051"/>
                </a:lnTo>
                <a:lnTo>
                  <a:pt x="432320" y="499244"/>
                </a:lnTo>
                <a:lnTo>
                  <a:pt x="425868" y="505686"/>
                </a:lnTo>
                <a:lnTo>
                  <a:pt x="410115" y="521413"/>
                </a:lnTo>
                <a:lnTo>
                  <a:pt x="335720" y="595691"/>
                </a:lnTo>
                <a:lnTo>
                  <a:pt x="331354" y="600049"/>
                </a:lnTo>
                <a:cubicBezTo>
                  <a:pt x="328128" y="603459"/>
                  <a:pt x="323668" y="605070"/>
                  <a:pt x="319208" y="605070"/>
                </a:cubicBezTo>
                <a:cubicBezTo>
                  <a:pt x="314843" y="605070"/>
                  <a:pt x="310478" y="603459"/>
                  <a:pt x="307062" y="600049"/>
                </a:cubicBezTo>
                <a:lnTo>
                  <a:pt x="302792" y="595691"/>
                </a:lnTo>
                <a:lnTo>
                  <a:pt x="286945" y="579963"/>
                </a:lnTo>
                <a:lnTo>
                  <a:pt x="212549" y="505686"/>
                </a:lnTo>
                <a:lnTo>
                  <a:pt x="208943" y="501991"/>
                </a:lnTo>
                <a:lnTo>
                  <a:pt x="130846" y="579963"/>
                </a:lnTo>
                <a:cubicBezTo>
                  <a:pt x="127525" y="583374"/>
                  <a:pt x="123160" y="584985"/>
                  <a:pt x="118700" y="584985"/>
                </a:cubicBezTo>
                <a:cubicBezTo>
                  <a:pt x="114240" y="584985"/>
                  <a:pt x="109970" y="583374"/>
                  <a:pt x="106554" y="579963"/>
                </a:cubicBezTo>
                <a:lnTo>
                  <a:pt x="102283" y="575605"/>
                </a:lnTo>
                <a:cubicBezTo>
                  <a:pt x="95546" y="568973"/>
                  <a:pt x="95546" y="557983"/>
                  <a:pt x="102283" y="551257"/>
                </a:cubicBezTo>
                <a:lnTo>
                  <a:pt x="192431" y="461158"/>
                </a:lnTo>
                <a:lnTo>
                  <a:pt x="196797" y="456894"/>
                </a:lnTo>
                <a:cubicBezTo>
                  <a:pt x="200023" y="453483"/>
                  <a:pt x="204483" y="451873"/>
                  <a:pt x="208943" y="451873"/>
                </a:cubicBezTo>
                <a:cubicBezTo>
                  <a:pt x="213308" y="451873"/>
                  <a:pt x="217673" y="453483"/>
                  <a:pt x="221089" y="456894"/>
                </a:cubicBezTo>
                <a:lnTo>
                  <a:pt x="225359" y="461158"/>
                </a:lnTo>
                <a:lnTo>
                  <a:pt x="241206" y="476979"/>
                </a:lnTo>
                <a:lnTo>
                  <a:pt x="315602" y="551257"/>
                </a:lnTo>
                <a:lnTo>
                  <a:pt x="319208" y="554952"/>
                </a:lnTo>
                <a:lnTo>
                  <a:pt x="381458" y="492801"/>
                </a:lnTo>
                <a:lnTo>
                  <a:pt x="397305" y="476979"/>
                </a:lnTo>
                <a:lnTo>
                  <a:pt x="403758" y="470537"/>
                </a:lnTo>
                <a:lnTo>
                  <a:pt x="476161" y="398439"/>
                </a:lnTo>
                <a:lnTo>
                  <a:pt x="484986" y="389533"/>
                </a:lnTo>
                <a:cubicBezTo>
                  <a:pt x="476730" y="381764"/>
                  <a:pt x="468759" y="373616"/>
                  <a:pt x="460788" y="365563"/>
                </a:cubicBezTo>
                <a:cubicBezTo>
                  <a:pt x="458036" y="362816"/>
                  <a:pt x="455474" y="359974"/>
                  <a:pt x="457752" y="355236"/>
                </a:cubicBezTo>
                <a:cubicBezTo>
                  <a:pt x="459934" y="350310"/>
                  <a:pt x="464015" y="350120"/>
                  <a:pt x="468000" y="349931"/>
                </a:cubicBezTo>
                <a:cubicBezTo>
                  <a:pt x="494095" y="348605"/>
                  <a:pt x="520286" y="347468"/>
                  <a:pt x="546381" y="346236"/>
                </a:cubicBezTo>
                <a:close/>
                <a:moveTo>
                  <a:pt x="278625" y="278352"/>
                </a:moveTo>
                <a:cubicBezTo>
                  <a:pt x="278625" y="278352"/>
                  <a:pt x="327877" y="302233"/>
                  <a:pt x="371816" y="329810"/>
                </a:cubicBezTo>
                <a:cubicBezTo>
                  <a:pt x="404936" y="350469"/>
                  <a:pt x="411104" y="373023"/>
                  <a:pt x="412053" y="405338"/>
                </a:cubicBezTo>
                <a:cubicBezTo>
                  <a:pt x="412148" y="405433"/>
                  <a:pt x="412148" y="405622"/>
                  <a:pt x="412148" y="405717"/>
                </a:cubicBezTo>
                <a:lnTo>
                  <a:pt x="412148" y="408086"/>
                </a:lnTo>
                <a:cubicBezTo>
                  <a:pt x="412243" y="409602"/>
                  <a:pt x="412243" y="411308"/>
                  <a:pt x="412243" y="412919"/>
                </a:cubicBezTo>
                <a:lnTo>
                  <a:pt x="379123" y="445992"/>
                </a:lnTo>
                <a:lnTo>
                  <a:pt x="372670" y="452436"/>
                </a:lnTo>
                <a:lnTo>
                  <a:pt x="356822" y="468262"/>
                </a:lnTo>
                <a:lnTo>
                  <a:pt x="319147" y="505884"/>
                </a:lnTo>
                <a:lnTo>
                  <a:pt x="265623" y="452436"/>
                </a:lnTo>
                <a:lnTo>
                  <a:pt x="249775" y="436705"/>
                </a:lnTo>
                <a:lnTo>
                  <a:pt x="245505" y="432346"/>
                </a:lnTo>
                <a:cubicBezTo>
                  <a:pt x="235730" y="422680"/>
                  <a:pt x="222729" y="417184"/>
                  <a:pt x="208779" y="417184"/>
                </a:cubicBezTo>
                <a:cubicBezTo>
                  <a:pt x="194923" y="417184"/>
                  <a:pt x="181827" y="422680"/>
                  <a:pt x="172148" y="432346"/>
                </a:cubicBezTo>
                <a:lnTo>
                  <a:pt x="167782" y="436705"/>
                </a:lnTo>
                <a:lnTo>
                  <a:pt x="89490" y="514887"/>
                </a:lnTo>
                <a:lnTo>
                  <a:pt x="190" y="514792"/>
                </a:lnTo>
                <a:lnTo>
                  <a:pt x="0" y="405433"/>
                </a:lnTo>
                <a:cubicBezTo>
                  <a:pt x="949" y="373118"/>
                  <a:pt x="7117" y="350753"/>
                  <a:pt x="40237" y="329904"/>
                </a:cubicBezTo>
                <a:cubicBezTo>
                  <a:pt x="84271" y="302233"/>
                  <a:pt x="133429" y="278447"/>
                  <a:pt x="133429" y="278447"/>
                </a:cubicBezTo>
                <a:lnTo>
                  <a:pt x="172527" y="401926"/>
                </a:lnTo>
                <a:lnTo>
                  <a:pt x="195398" y="337201"/>
                </a:lnTo>
                <a:cubicBezTo>
                  <a:pt x="155255" y="281384"/>
                  <a:pt x="198340" y="278636"/>
                  <a:pt x="205932" y="278447"/>
                </a:cubicBezTo>
                <a:lnTo>
                  <a:pt x="206121" y="278447"/>
                </a:lnTo>
                <a:lnTo>
                  <a:pt x="206406" y="278447"/>
                </a:lnTo>
                <a:cubicBezTo>
                  <a:pt x="214093" y="278636"/>
                  <a:pt x="256988" y="281384"/>
                  <a:pt x="216940" y="337201"/>
                </a:cubicBezTo>
                <a:lnTo>
                  <a:pt x="239811" y="401926"/>
                </a:lnTo>
                <a:close/>
                <a:moveTo>
                  <a:pt x="406730" y="85850"/>
                </a:moveTo>
                <a:lnTo>
                  <a:pt x="412614" y="85850"/>
                </a:lnTo>
                <a:cubicBezTo>
                  <a:pt x="426185" y="85850"/>
                  <a:pt x="426185" y="85850"/>
                  <a:pt x="426185" y="99398"/>
                </a:cubicBezTo>
                <a:cubicBezTo>
                  <a:pt x="426280" y="108967"/>
                  <a:pt x="426280" y="108967"/>
                  <a:pt x="435770" y="110483"/>
                </a:cubicBezTo>
                <a:cubicBezTo>
                  <a:pt x="443172" y="111619"/>
                  <a:pt x="450100" y="113799"/>
                  <a:pt x="456838" y="116641"/>
                </a:cubicBezTo>
                <a:cubicBezTo>
                  <a:pt x="460444" y="118346"/>
                  <a:pt x="461867" y="120809"/>
                  <a:pt x="460728" y="124788"/>
                </a:cubicBezTo>
                <a:cubicBezTo>
                  <a:pt x="458925" y="130568"/>
                  <a:pt x="457407" y="136347"/>
                  <a:pt x="455509" y="142221"/>
                </a:cubicBezTo>
                <a:cubicBezTo>
                  <a:pt x="453801" y="147621"/>
                  <a:pt x="451998" y="148379"/>
                  <a:pt x="446778" y="145821"/>
                </a:cubicBezTo>
                <a:cubicBezTo>
                  <a:pt x="436339" y="140800"/>
                  <a:pt x="425141" y="138621"/>
                  <a:pt x="413563" y="139284"/>
                </a:cubicBezTo>
                <a:cubicBezTo>
                  <a:pt x="410526" y="139379"/>
                  <a:pt x="407489" y="139757"/>
                  <a:pt x="404642" y="141084"/>
                </a:cubicBezTo>
                <a:cubicBezTo>
                  <a:pt x="394583" y="145442"/>
                  <a:pt x="392875" y="156621"/>
                  <a:pt x="401511" y="163443"/>
                </a:cubicBezTo>
                <a:cubicBezTo>
                  <a:pt x="405781" y="166853"/>
                  <a:pt x="410716" y="169317"/>
                  <a:pt x="415936" y="171496"/>
                </a:cubicBezTo>
                <a:cubicBezTo>
                  <a:pt x="424761" y="175191"/>
                  <a:pt x="433777" y="178696"/>
                  <a:pt x="442223" y="183338"/>
                </a:cubicBezTo>
                <a:cubicBezTo>
                  <a:pt x="469175" y="198307"/>
                  <a:pt x="476387" y="232130"/>
                  <a:pt x="457407" y="255152"/>
                </a:cubicBezTo>
                <a:cubicBezTo>
                  <a:pt x="450574" y="263489"/>
                  <a:pt x="441654" y="268984"/>
                  <a:pt x="431214" y="271921"/>
                </a:cubicBezTo>
                <a:cubicBezTo>
                  <a:pt x="426659" y="273152"/>
                  <a:pt x="424666" y="275616"/>
                  <a:pt x="424951" y="280258"/>
                </a:cubicBezTo>
                <a:cubicBezTo>
                  <a:pt x="425141" y="284900"/>
                  <a:pt x="424951" y="289448"/>
                  <a:pt x="424951" y="294185"/>
                </a:cubicBezTo>
                <a:cubicBezTo>
                  <a:pt x="424951" y="298353"/>
                  <a:pt x="422768" y="300438"/>
                  <a:pt x="418688" y="300627"/>
                </a:cubicBezTo>
                <a:cubicBezTo>
                  <a:pt x="413658" y="300722"/>
                  <a:pt x="408628" y="300722"/>
                  <a:pt x="403693" y="300627"/>
                </a:cubicBezTo>
                <a:cubicBezTo>
                  <a:pt x="399328" y="300438"/>
                  <a:pt x="397240" y="298069"/>
                  <a:pt x="397240" y="293806"/>
                </a:cubicBezTo>
                <a:cubicBezTo>
                  <a:pt x="397050" y="290490"/>
                  <a:pt x="397050" y="287079"/>
                  <a:pt x="397050" y="283669"/>
                </a:cubicBezTo>
                <a:cubicBezTo>
                  <a:pt x="397050" y="276184"/>
                  <a:pt x="396861" y="275805"/>
                  <a:pt x="389648" y="274668"/>
                </a:cubicBezTo>
                <a:cubicBezTo>
                  <a:pt x="380348" y="273342"/>
                  <a:pt x="371427" y="271163"/>
                  <a:pt x="362886" y="267089"/>
                </a:cubicBezTo>
                <a:cubicBezTo>
                  <a:pt x="356243" y="263963"/>
                  <a:pt x="355579" y="262163"/>
                  <a:pt x="357192" y="255246"/>
                </a:cubicBezTo>
                <a:cubicBezTo>
                  <a:pt x="358616" y="250036"/>
                  <a:pt x="360039" y="244920"/>
                  <a:pt x="361653" y="239804"/>
                </a:cubicBezTo>
                <a:cubicBezTo>
                  <a:pt x="363551" y="233930"/>
                  <a:pt x="365164" y="233172"/>
                  <a:pt x="370668" y="236014"/>
                </a:cubicBezTo>
                <a:cubicBezTo>
                  <a:pt x="379968" y="240846"/>
                  <a:pt x="389838" y="243593"/>
                  <a:pt x="400277" y="244920"/>
                </a:cubicBezTo>
                <a:cubicBezTo>
                  <a:pt x="406920" y="245772"/>
                  <a:pt x="413563" y="245014"/>
                  <a:pt x="419732" y="242362"/>
                </a:cubicBezTo>
                <a:cubicBezTo>
                  <a:pt x="431214" y="237435"/>
                  <a:pt x="433018" y="224077"/>
                  <a:pt x="423243" y="215929"/>
                </a:cubicBezTo>
                <a:cubicBezTo>
                  <a:pt x="420016" y="213276"/>
                  <a:pt x="416220" y="211287"/>
                  <a:pt x="412234" y="209487"/>
                </a:cubicBezTo>
                <a:cubicBezTo>
                  <a:pt x="402175" y="205129"/>
                  <a:pt x="391641" y="201718"/>
                  <a:pt x="382056" y="196033"/>
                </a:cubicBezTo>
                <a:cubicBezTo>
                  <a:pt x="366587" y="186654"/>
                  <a:pt x="356718" y="173864"/>
                  <a:pt x="357857" y="155105"/>
                </a:cubicBezTo>
                <a:cubicBezTo>
                  <a:pt x="359280" y="133694"/>
                  <a:pt x="371238" y="120336"/>
                  <a:pt x="390882" y="113230"/>
                </a:cubicBezTo>
                <a:cubicBezTo>
                  <a:pt x="398948" y="110388"/>
                  <a:pt x="399138" y="110483"/>
                  <a:pt x="399138" y="102051"/>
                </a:cubicBezTo>
                <a:cubicBezTo>
                  <a:pt x="399138" y="99114"/>
                  <a:pt x="398948" y="96366"/>
                  <a:pt x="399138" y="93429"/>
                </a:cubicBezTo>
                <a:cubicBezTo>
                  <a:pt x="399233" y="87082"/>
                  <a:pt x="400372" y="85945"/>
                  <a:pt x="406730" y="85850"/>
                </a:cubicBezTo>
                <a:close/>
                <a:moveTo>
                  <a:pt x="205945" y="50"/>
                </a:moveTo>
                <a:cubicBezTo>
                  <a:pt x="214105" y="-329"/>
                  <a:pt x="298173" y="-1087"/>
                  <a:pt x="302823" y="99179"/>
                </a:cubicBezTo>
                <a:cubicBezTo>
                  <a:pt x="302823" y="99179"/>
                  <a:pt x="319238" y="249483"/>
                  <a:pt x="206514" y="250620"/>
                </a:cubicBezTo>
                <a:lnTo>
                  <a:pt x="205945" y="250620"/>
                </a:lnTo>
                <a:lnTo>
                  <a:pt x="205281" y="250620"/>
                </a:lnTo>
                <a:cubicBezTo>
                  <a:pt x="92652" y="249483"/>
                  <a:pt x="108972" y="99179"/>
                  <a:pt x="108972" y="99179"/>
                </a:cubicBezTo>
                <a:cubicBezTo>
                  <a:pt x="113527" y="-1087"/>
                  <a:pt x="197690" y="-329"/>
                  <a:pt x="205945" y="50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rmAutofit fontScale="92500" lnSpcReduction="200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263"/>
            <a:endParaRPr lang="zh-CN" altLang="en-US" sz="2000" b="1" i="1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20" name="ïŝļîdé">
            <a:extLst>
              <a:ext uri="{FF2B5EF4-FFF2-40B4-BE49-F238E27FC236}">
                <a16:creationId xmlns:a16="http://schemas.microsoft.com/office/drawing/2014/main" id="{EF4B8F51-B025-4075-B059-BAC60EA797D4}"/>
              </a:ext>
            </a:extLst>
          </p:cNvPr>
          <p:cNvSpPr/>
          <p:nvPr/>
        </p:nvSpPr>
        <p:spPr>
          <a:xfrm>
            <a:off x="7731282" y="2148763"/>
            <a:ext cx="865128" cy="42313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 defTabSz="914309">
              <a:lnSpc>
                <a:spcPct val="114000"/>
              </a:lnSpc>
            </a:pPr>
            <a:r>
              <a:rPr lang="en-US" altLang="zh-CN" sz="2000" dirty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  <a:ea typeface="微软雅黑"/>
                <a:cs typeface="+mn-ea"/>
                <a:sym typeface="+mn-lt"/>
              </a:rPr>
              <a:t>2022</a:t>
            </a:r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AD6A8F02-4A8E-484A-919F-F0EEA49E003B}"/>
              </a:ext>
            </a:extLst>
          </p:cNvPr>
          <p:cNvCxnSpPr>
            <a:cxnSpLocks/>
          </p:cNvCxnSpPr>
          <p:nvPr/>
        </p:nvCxnSpPr>
        <p:spPr>
          <a:xfrm>
            <a:off x="8163845" y="3688821"/>
            <a:ext cx="0" cy="527610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sp>
        <p:nvSpPr>
          <p:cNvPr id="24" name="iŝ1ïḋè">
            <a:extLst>
              <a:ext uri="{FF2B5EF4-FFF2-40B4-BE49-F238E27FC236}">
                <a16:creationId xmlns:a16="http://schemas.microsoft.com/office/drawing/2014/main" id="{575CD276-7156-43EF-8D54-E5B15EAD3DA1}"/>
              </a:ext>
            </a:extLst>
          </p:cNvPr>
          <p:cNvSpPr/>
          <p:nvPr/>
        </p:nvSpPr>
        <p:spPr>
          <a:xfrm>
            <a:off x="8094005" y="4110595"/>
            <a:ext cx="139680" cy="13968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175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63"/>
            <a:endParaRPr lang="zh-CN" altLang="en-US" sz="2000" b="1" i="1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17" name="îśļiďe">
            <a:extLst>
              <a:ext uri="{FF2B5EF4-FFF2-40B4-BE49-F238E27FC236}">
                <a16:creationId xmlns:a16="http://schemas.microsoft.com/office/drawing/2014/main" id="{99802E1D-BF93-48BB-B145-8A4A57043413}"/>
              </a:ext>
            </a:extLst>
          </p:cNvPr>
          <p:cNvSpPr/>
          <p:nvPr/>
        </p:nvSpPr>
        <p:spPr bwMode="auto">
          <a:xfrm>
            <a:off x="9813964" y="2745988"/>
            <a:ext cx="849731" cy="942833"/>
          </a:xfrm>
          <a:custGeom>
            <a:avLst/>
            <a:gdLst>
              <a:gd name="T0" fmla="*/ 668 w 1369"/>
              <a:gd name="T1" fmla="*/ 0 h 1519"/>
              <a:gd name="T2" fmla="*/ 702 w 1369"/>
              <a:gd name="T3" fmla="*/ 0 h 1519"/>
              <a:gd name="T4" fmla="*/ 736 w 1369"/>
              <a:gd name="T5" fmla="*/ 7 h 1519"/>
              <a:gd name="T6" fmla="*/ 768 w 1369"/>
              <a:gd name="T7" fmla="*/ 21 h 1519"/>
              <a:gd name="T8" fmla="*/ 1284 w 1369"/>
              <a:gd name="T9" fmla="*/ 318 h 1519"/>
              <a:gd name="T10" fmla="*/ 1313 w 1369"/>
              <a:gd name="T11" fmla="*/ 339 h 1519"/>
              <a:gd name="T12" fmla="*/ 1337 w 1369"/>
              <a:gd name="T13" fmla="*/ 364 h 1519"/>
              <a:gd name="T14" fmla="*/ 1354 w 1369"/>
              <a:gd name="T15" fmla="*/ 395 h 1519"/>
              <a:gd name="T16" fmla="*/ 1364 w 1369"/>
              <a:gd name="T17" fmla="*/ 429 h 1519"/>
              <a:gd name="T18" fmla="*/ 1369 w 1369"/>
              <a:gd name="T19" fmla="*/ 465 h 1519"/>
              <a:gd name="T20" fmla="*/ 1369 w 1369"/>
              <a:gd name="T21" fmla="*/ 1054 h 1519"/>
              <a:gd name="T22" fmla="*/ 1364 w 1369"/>
              <a:gd name="T23" fmla="*/ 1090 h 1519"/>
              <a:gd name="T24" fmla="*/ 1354 w 1369"/>
              <a:gd name="T25" fmla="*/ 1124 h 1519"/>
              <a:gd name="T26" fmla="*/ 1337 w 1369"/>
              <a:gd name="T27" fmla="*/ 1154 h 1519"/>
              <a:gd name="T28" fmla="*/ 1313 w 1369"/>
              <a:gd name="T29" fmla="*/ 1181 h 1519"/>
              <a:gd name="T30" fmla="*/ 1284 w 1369"/>
              <a:gd name="T31" fmla="*/ 1201 h 1519"/>
              <a:gd name="T32" fmla="*/ 768 w 1369"/>
              <a:gd name="T33" fmla="*/ 1497 h 1519"/>
              <a:gd name="T34" fmla="*/ 736 w 1369"/>
              <a:gd name="T35" fmla="*/ 1512 h 1519"/>
              <a:gd name="T36" fmla="*/ 702 w 1369"/>
              <a:gd name="T37" fmla="*/ 1519 h 1519"/>
              <a:gd name="T38" fmla="*/ 668 w 1369"/>
              <a:gd name="T39" fmla="*/ 1519 h 1519"/>
              <a:gd name="T40" fmla="*/ 632 w 1369"/>
              <a:gd name="T41" fmla="*/ 1512 h 1519"/>
              <a:gd name="T42" fmla="*/ 599 w 1369"/>
              <a:gd name="T43" fmla="*/ 1497 h 1519"/>
              <a:gd name="T44" fmla="*/ 85 w 1369"/>
              <a:gd name="T45" fmla="*/ 1201 h 1519"/>
              <a:gd name="T46" fmla="*/ 56 w 1369"/>
              <a:gd name="T47" fmla="*/ 1181 h 1519"/>
              <a:gd name="T48" fmla="*/ 32 w 1369"/>
              <a:gd name="T49" fmla="*/ 1154 h 1519"/>
              <a:gd name="T50" fmla="*/ 15 w 1369"/>
              <a:gd name="T51" fmla="*/ 1124 h 1519"/>
              <a:gd name="T52" fmla="*/ 3 w 1369"/>
              <a:gd name="T53" fmla="*/ 1090 h 1519"/>
              <a:gd name="T54" fmla="*/ 0 w 1369"/>
              <a:gd name="T55" fmla="*/ 1054 h 1519"/>
              <a:gd name="T56" fmla="*/ 0 w 1369"/>
              <a:gd name="T57" fmla="*/ 465 h 1519"/>
              <a:gd name="T58" fmla="*/ 3 w 1369"/>
              <a:gd name="T59" fmla="*/ 429 h 1519"/>
              <a:gd name="T60" fmla="*/ 15 w 1369"/>
              <a:gd name="T61" fmla="*/ 395 h 1519"/>
              <a:gd name="T62" fmla="*/ 32 w 1369"/>
              <a:gd name="T63" fmla="*/ 364 h 1519"/>
              <a:gd name="T64" fmla="*/ 56 w 1369"/>
              <a:gd name="T65" fmla="*/ 339 h 1519"/>
              <a:gd name="T66" fmla="*/ 85 w 1369"/>
              <a:gd name="T67" fmla="*/ 318 h 1519"/>
              <a:gd name="T68" fmla="*/ 599 w 1369"/>
              <a:gd name="T69" fmla="*/ 21 h 1519"/>
              <a:gd name="T70" fmla="*/ 632 w 1369"/>
              <a:gd name="T71" fmla="*/ 7 h 1519"/>
              <a:gd name="T72" fmla="*/ 668 w 1369"/>
              <a:gd name="T73" fmla="*/ 0 h 15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369" h="1519">
                <a:moveTo>
                  <a:pt x="668" y="0"/>
                </a:moveTo>
                <a:lnTo>
                  <a:pt x="702" y="0"/>
                </a:lnTo>
                <a:lnTo>
                  <a:pt x="736" y="7"/>
                </a:lnTo>
                <a:lnTo>
                  <a:pt x="768" y="21"/>
                </a:lnTo>
                <a:lnTo>
                  <a:pt x="1284" y="318"/>
                </a:lnTo>
                <a:lnTo>
                  <a:pt x="1313" y="339"/>
                </a:lnTo>
                <a:lnTo>
                  <a:pt x="1337" y="364"/>
                </a:lnTo>
                <a:lnTo>
                  <a:pt x="1354" y="395"/>
                </a:lnTo>
                <a:lnTo>
                  <a:pt x="1364" y="429"/>
                </a:lnTo>
                <a:lnTo>
                  <a:pt x="1369" y="465"/>
                </a:lnTo>
                <a:lnTo>
                  <a:pt x="1369" y="1054"/>
                </a:lnTo>
                <a:lnTo>
                  <a:pt x="1364" y="1090"/>
                </a:lnTo>
                <a:lnTo>
                  <a:pt x="1354" y="1124"/>
                </a:lnTo>
                <a:lnTo>
                  <a:pt x="1337" y="1154"/>
                </a:lnTo>
                <a:lnTo>
                  <a:pt x="1313" y="1181"/>
                </a:lnTo>
                <a:lnTo>
                  <a:pt x="1284" y="1201"/>
                </a:lnTo>
                <a:lnTo>
                  <a:pt x="768" y="1497"/>
                </a:lnTo>
                <a:lnTo>
                  <a:pt x="736" y="1512"/>
                </a:lnTo>
                <a:lnTo>
                  <a:pt x="702" y="1519"/>
                </a:lnTo>
                <a:lnTo>
                  <a:pt x="668" y="1519"/>
                </a:lnTo>
                <a:lnTo>
                  <a:pt x="632" y="1512"/>
                </a:lnTo>
                <a:lnTo>
                  <a:pt x="599" y="1497"/>
                </a:lnTo>
                <a:lnTo>
                  <a:pt x="85" y="1201"/>
                </a:lnTo>
                <a:lnTo>
                  <a:pt x="56" y="1181"/>
                </a:lnTo>
                <a:lnTo>
                  <a:pt x="32" y="1154"/>
                </a:lnTo>
                <a:lnTo>
                  <a:pt x="15" y="1124"/>
                </a:lnTo>
                <a:lnTo>
                  <a:pt x="3" y="1090"/>
                </a:lnTo>
                <a:lnTo>
                  <a:pt x="0" y="1054"/>
                </a:lnTo>
                <a:lnTo>
                  <a:pt x="0" y="465"/>
                </a:lnTo>
                <a:lnTo>
                  <a:pt x="3" y="429"/>
                </a:lnTo>
                <a:lnTo>
                  <a:pt x="15" y="395"/>
                </a:lnTo>
                <a:lnTo>
                  <a:pt x="32" y="364"/>
                </a:lnTo>
                <a:lnTo>
                  <a:pt x="56" y="339"/>
                </a:lnTo>
                <a:lnTo>
                  <a:pt x="85" y="318"/>
                </a:lnTo>
                <a:lnTo>
                  <a:pt x="599" y="21"/>
                </a:lnTo>
                <a:lnTo>
                  <a:pt x="632" y="7"/>
                </a:lnTo>
                <a:lnTo>
                  <a:pt x="668" y="0"/>
                </a:lnTo>
                <a:close/>
              </a:path>
            </a:pathLst>
          </a:custGeom>
          <a:solidFill>
            <a:srgbClr val="FF9409"/>
          </a:solidFill>
          <a:ln w="3175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  <a:normAutofit/>
          </a:bodyPr>
          <a:lstStyle/>
          <a:p>
            <a:pPr algn="ctr" defTabSz="457154"/>
            <a:endParaRPr lang="ru-RU" sz="1600" i="1" u="sng" dirty="0">
              <a:solidFill>
                <a:srgbClr val="E53238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18" name="iṩlïḓe">
            <a:extLst>
              <a:ext uri="{FF2B5EF4-FFF2-40B4-BE49-F238E27FC236}">
                <a16:creationId xmlns:a16="http://schemas.microsoft.com/office/drawing/2014/main" id="{D0D534FC-FCDF-4A57-9145-C45D8E2DD2EF}"/>
              </a:ext>
            </a:extLst>
          </p:cNvPr>
          <p:cNvSpPr/>
          <p:nvPr/>
        </p:nvSpPr>
        <p:spPr>
          <a:xfrm>
            <a:off x="10065118" y="3045612"/>
            <a:ext cx="347423" cy="343585"/>
          </a:xfrm>
          <a:custGeom>
            <a:avLst/>
            <a:gdLst>
              <a:gd name="connsiteX0" fmla="*/ 466437 w 600511"/>
              <a:gd name="connsiteY0" fmla="*/ 421770 h 593879"/>
              <a:gd name="connsiteX1" fmla="*/ 504684 w 600511"/>
              <a:gd name="connsiteY1" fmla="*/ 459981 h 593879"/>
              <a:gd name="connsiteX2" fmla="*/ 466437 w 600511"/>
              <a:gd name="connsiteY2" fmla="*/ 498192 h 593879"/>
              <a:gd name="connsiteX3" fmla="*/ 428190 w 600511"/>
              <a:gd name="connsiteY3" fmla="*/ 459981 h 593879"/>
              <a:gd name="connsiteX4" fmla="*/ 466437 w 600511"/>
              <a:gd name="connsiteY4" fmla="*/ 421770 h 593879"/>
              <a:gd name="connsiteX5" fmla="*/ 453390 w 600511"/>
              <a:gd name="connsiteY5" fmla="*/ 375066 h 593879"/>
              <a:gd name="connsiteX6" fmla="*/ 421127 w 600511"/>
              <a:gd name="connsiteY6" fmla="*/ 386990 h 593879"/>
              <a:gd name="connsiteX7" fmla="*/ 418868 w 600511"/>
              <a:gd name="connsiteY7" fmla="*/ 392146 h 593879"/>
              <a:gd name="connsiteX8" fmla="*/ 424031 w 600511"/>
              <a:gd name="connsiteY8" fmla="*/ 406325 h 593879"/>
              <a:gd name="connsiteX9" fmla="*/ 423385 w 600511"/>
              <a:gd name="connsiteY9" fmla="*/ 411481 h 593879"/>
              <a:gd name="connsiteX10" fmla="*/ 416287 w 600511"/>
              <a:gd name="connsiteY10" fmla="*/ 413737 h 593879"/>
              <a:gd name="connsiteX11" fmla="*/ 402414 w 600511"/>
              <a:gd name="connsiteY11" fmla="*/ 407292 h 593879"/>
              <a:gd name="connsiteX12" fmla="*/ 397252 w 600511"/>
              <a:gd name="connsiteY12" fmla="*/ 409226 h 593879"/>
              <a:gd name="connsiteX13" fmla="*/ 383056 w 600511"/>
              <a:gd name="connsiteY13" fmla="*/ 440485 h 593879"/>
              <a:gd name="connsiteX14" fmla="*/ 384669 w 600511"/>
              <a:gd name="connsiteY14" fmla="*/ 445318 h 593879"/>
              <a:gd name="connsiteX15" fmla="*/ 398542 w 600511"/>
              <a:gd name="connsiteY15" fmla="*/ 451764 h 593879"/>
              <a:gd name="connsiteX16" fmla="*/ 401769 w 600511"/>
              <a:gd name="connsiteY16" fmla="*/ 455953 h 593879"/>
              <a:gd name="connsiteX17" fmla="*/ 398220 w 600511"/>
              <a:gd name="connsiteY17" fmla="*/ 462720 h 593879"/>
              <a:gd name="connsiteX18" fmla="*/ 384024 w 600511"/>
              <a:gd name="connsiteY18" fmla="*/ 467876 h 593879"/>
              <a:gd name="connsiteX19" fmla="*/ 381766 w 600511"/>
              <a:gd name="connsiteY19" fmla="*/ 472710 h 593879"/>
              <a:gd name="connsiteX20" fmla="*/ 393380 w 600511"/>
              <a:gd name="connsiteY20" fmla="*/ 504936 h 593879"/>
              <a:gd name="connsiteX21" fmla="*/ 398542 w 600511"/>
              <a:gd name="connsiteY21" fmla="*/ 507192 h 593879"/>
              <a:gd name="connsiteX22" fmla="*/ 412738 w 600511"/>
              <a:gd name="connsiteY22" fmla="*/ 502036 h 593879"/>
              <a:gd name="connsiteX23" fmla="*/ 417900 w 600511"/>
              <a:gd name="connsiteY23" fmla="*/ 502680 h 593879"/>
              <a:gd name="connsiteX24" fmla="*/ 420159 w 600511"/>
              <a:gd name="connsiteY24" fmla="*/ 510092 h 593879"/>
              <a:gd name="connsiteX25" fmla="*/ 413706 w 600511"/>
              <a:gd name="connsiteY25" fmla="*/ 523949 h 593879"/>
              <a:gd name="connsiteX26" fmla="*/ 415642 w 600511"/>
              <a:gd name="connsiteY26" fmla="*/ 528783 h 593879"/>
              <a:gd name="connsiteX27" fmla="*/ 446937 w 600511"/>
              <a:gd name="connsiteY27" fmla="*/ 543285 h 593879"/>
              <a:gd name="connsiteX28" fmla="*/ 451777 w 600511"/>
              <a:gd name="connsiteY28" fmla="*/ 541351 h 593879"/>
              <a:gd name="connsiteX29" fmla="*/ 458230 w 600511"/>
              <a:gd name="connsiteY29" fmla="*/ 527494 h 593879"/>
              <a:gd name="connsiteX30" fmla="*/ 462424 w 600511"/>
              <a:gd name="connsiteY30" fmla="*/ 524272 h 593879"/>
              <a:gd name="connsiteX31" fmla="*/ 469199 w 600511"/>
              <a:gd name="connsiteY31" fmla="*/ 528139 h 593879"/>
              <a:gd name="connsiteX32" fmla="*/ 474361 w 600511"/>
              <a:gd name="connsiteY32" fmla="*/ 542318 h 593879"/>
              <a:gd name="connsiteX33" fmla="*/ 479201 w 600511"/>
              <a:gd name="connsiteY33" fmla="*/ 544574 h 593879"/>
              <a:gd name="connsiteX34" fmla="*/ 511464 w 600511"/>
              <a:gd name="connsiteY34" fmla="*/ 532650 h 593879"/>
              <a:gd name="connsiteX35" fmla="*/ 513723 w 600511"/>
              <a:gd name="connsiteY35" fmla="*/ 527816 h 593879"/>
              <a:gd name="connsiteX36" fmla="*/ 508560 w 600511"/>
              <a:gd name="connsiteY36" fmla="*/ 513315 h 593879"/>
              <a:gd name="connsiteX37" fmla="*/ 509206 w 600511"/>
              <a:gd name="connsiteY37" fmla="*/ 508159 h 593879"/>
              <a:gd name="connsiteX38" fmla="*/ 516626 w 600511"/>
              <a:gd name="connsiteY38" fmla="*/ 506225 h 593879"/>
              <a:gd name="connsiteX39" fmla="*/ 530500 w 600511"/>
              <a:gd name="connsiteY39" fmla="*/ 512348 h 593879"/>
              <a:gd name="connsiteX40" fmla="*/ 535339 w 600511"/>
              <a:gd name="connsiteY40" fmla="*/ 510737 h 593879"/>
              <a:gd name="connsiteX41" fmla="*/ 549858 w 600511"/>
              <a:gd name="connsiteY41" fmla="*/ 479478 h 593879"/>
              <a:gd name="connsiteX42" fmla="*/ 547922 w 600511"/>
              <a:gd name="connsiteY42" fmla="*/ 474322 h 593879"/>
              <a:gd name="connsiteX43" fmla="*/ 534049 w 600511"/>
              <a:gd name="connsiteY43" fmla="*/ 467876 h 593879"/>
              <a:gd name="connsiteX44" fmla="*/ 531145 w 600511"/>
              <a:gd name="connsiteY44" fmla="*/ 461109 h 593879"/>
              <a:gd name="connsiteX45" fmla="*/ 534694 w 600511"/>
              <a:gd name="connsiteY45" fmla="*/ 457242 h 593879"/>
              <a:gd name="connsiteX46" fmla="*/ 548890 w 600511"/>
              <a:gd name="connsiteY46" fmla="*/ 451764 h 593879"/>
              <a:gd name="connsiteX47" fmla="*/ 551148 w 600511"/>
              <a:gd name="connsiteY47" fmla="*/ 446930 h 593879"/>
              <a:gd name="connsiteX48" fmla="*/ 539211 w 600511"/>
              <a:gd name="connsiteY48" fmla="*/ 414704 h 593879"/>
              <a:gd name="connsiteX49" fmla="*/ 534371 w 600511"/>
              <a:gd name="connsiteY49" fmla="*/ 412448 h 593879"/>
              <a:gd name="connsiteX50" fmla="*/ 520175 w 600511"/>
              <a:gd name="connsiteY50" fmla="*/ 417604 h 593879"/>
              <a:gd name="connsiteX51" fmla="*/ 514691 w 600511"/>
              <a:gd name="connsiteY51" fmla="*/ 416960 h 593879"/>
              <a:gd name="connsiteX52" fmla="*/ 512755 w 600511"/>
              <a:gd name="connsiteY52" fmla="*/ 409548 h 593879"/>
              <a:gd name="connsiteX53" fmla="*/ 518885 w 600511"/>
              <a:gd name="connsiteY53" fmla="*/ 396013 h 593879"/>
              <a:gd name="connsiteX54" fmla="*/ 516949 w 600511"/>
              <a:gd name="connsiteY54" fmla="*/ 390857 h 593879"/>
              <a:gd name="connsiteX55" fmla="*/ 485976 w 600511"/>
              <a:gd name="connsiteY55" fmla="*/ 376355 h 593879"/>
              <a:gd name="connsiteX56" fmla="*/ 480814 w 600511"/>
              <a:gd name="connsiteY56" fmla="*/ 378289 h 593879"/>
              <a:gd name="connsiteX57" fmla="*/ 474361 w 600511"/>
              <a:gd name="connsiteY57" fmla="*/ 392146 h 593879"/>
              <a:gd name="connsiteX58" fmla="*/ 470167 w 600511"/>
              <a:gd name="connsiteY58" fmla="*/ 395368 h 593879"/>
              <a:gd name="connsiteX59" fmla="*/ 463714 w 600511"/>
              <a:gd name="connsiteY59" fmla="*/ 391824 h 593879"/>
              <a:gd name="connsiteX60" fmla="*/ 458230 w 600511"/>
              <a:gd name="connsiteY60" fmla="*/ 377322 h 593879"/>
              <a:gd name="connsiteX61" fmla="*/ 453390 w 600511"/>
              <a:gd name="connsiteY61" fmla="*/ 375066 h 593879"/>
              <a:gd name="connsiteX62" fmla="*/ 0 w 600511"/>
              <a:gd name="connsiteY62" fmla="*/ 372515 h 593879"/>
              <a:gd name="connsiteX63" fmla="*/ 233292 w 600511"/>
              <a:gd name="connsiteY63" fmla="*/ 465626 h 593879"/>
              <a:gd name="connsiteX64" fmla="*/ 305248 w 600511"/>
              <a:gd name="connsiteY64" fmla="*/ 461116 h 593879"/>
              <a:gd name="connsiteX65" fmla="*/ 332998 w 600511"/>
              <a:gd name="connsiteY65" fmla="*/ 549716 h 593879"/>
              <a:gd name="connsiteX66" fmla="*/ 233292 w 600511"/>
              <a:gd name="connsiteY66" fmla="*/ 558737 h 593879"/>
              <a:gd name="connsiteX67" fmla="*/ 0 w 600511"/>
              <a:gd name="connsiteY67" fmla="*/ 465626 h 593879"/>
              <a:gd name="connsiteX68" fmla="*/ 466295 w 600511"/>
              <a:gd name="connsiteY68" fmla="*/ 326083 h 593879"/>
              <a:gd name="connsiteX69" fmla="*/ 600511 w 600511"/>
              <a:gd name="connsiteY69" fmla="*/ 459820 h 593879"/>
              <a:gd name="connsiteX70" fmla="*/ 466295 w 600511"/>
              <a:gd name="connsiteY70" fmla="*/ 593879 h 593879"/>
              <a:gd name="connsiteX71" fmla="*/ 332080 w 600511"/>
              <a:gd name="connsiteY71" fmla="*/ 459820 h 593879"/>
              <a:gd name="connsiteX72" fmla="*/ 466295 w 600511"/>
              <a:gd name="connsiteY72" fmla="*/ 326083 h 593879"/>
              <a:gd name="connsiteX73" fmla="*/ 0 w 600511"/>
              <a:gd name="connsiteY73" fmla="*/ 232654 h 593879"/>
              <a:gd name="connsiteX74" fmla="*/ 233309 w 600511"/>
              <a:gd name="connsiteY74" fmla="*/ 326103 h 593879"/>
              <a:gd name="connsiteX75" fmla="*/ 466296 w 600511"/>
              <a:gd name="connsiteY75" fmla="*/ 232654 h 593879"/>
              <a:gd name="connsiteX76" fmla="*/ 466296 w 600511"/>
              <a:gd name="connsiteY76" fmla="*/ 299035 h 593879"/>
              <a:gd name="connsiteX77" fmla="*/ 312370 w 600511"/>
              <a:gd name="connsiteY77" fmla="*/ 413429 h 593879"/>
              <a:gd name="connsiteX78" fmla="*/ 233309 w 600511"/>
              <a:gd name="connsiteY78" fmla="*/ 419229 h 593879"/>
              <a:gd name="connsiteX79" fmla="*/ 0 w 600511"/>
              <a:gd name="connsiteY79" fmla="*/ 326103 h 593879"/>
              <a:gd name="connsiteX80" fmla="*/ 233309 w 600511"/>
              <a:gd name="connsiteY80" fmla="*/ 23200 h 593879"/>
              <a:gd name="connsiteX81" fmla="*/ 23234 w 600511"/>
              <a:gd name="connsiteY81" fmla="*/ 93123 h 593879"/>
              <a:gd name="connsiteX82" fmla="*/ 233309 w 600511"/>
              <a:gd name="connsiteY82" fmla="*/ 163046 h 593879"/>
              <a:gd name="connsiteX83" fmla="*/ 443062 w 600511"/>
              <a:gd name="connsiteY83" fmla="*/ 93123 h 593879"/>
              <a:gd name="connsiteX84" fmla="*/ 233309 w 600511"/>
              <a:gd name="connsiteY84" fmla="*/ 23200 h 593879"/>
              <a:gd name="connsiteX85" fmla="*/ 233309 w 600511"/>
              <a:gd name="connsiteY85" fmla="*/ 0 h 593879"/>
              <a:gd name="connsiteX86" fmla="*/ 466296 w 600511"/>
              <a:gd name="connsiteY86" fmla="*/ 93123 h 593879"/>
              <a:gd name="connsiteX87" fmla="*/ 466296 w 600511"/>
              <a:gd name="connsiteY87" fmla="*/ 186246 h 593879"/>
              <a:gd name="connsiteX88" fmla="*/ 233309 w 600511"/>
              <a:gd name="connsiteY88" fmla="*/ 279369 h 593879"/>
              <a:gd name="connsiteX89" fmla="*/ 0 w 600511"/>
              <a:gd name="connsiteY89" fmla="*/ 186246 h 593879"/>
              <a:gd name="connsiteX90" fmla="*/ 0 w 600511"/>
              <a:gd name="connsiteY90" fmla="*/ 93123 h 593879"/>
              <a:gd name="connsiteX91" fmla="*/ 233309 w 600511"/>
              <a:gd name="connsiteY91" fmla="*/ 0 h 593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600511" h="593879">
                <a:moveTo>
                  <a:pt x="466437" y="421770"/>
                </a:moveTo>
                <a:cubicBezTo>
                  <a:pt x="487560" y="421770"/>
                  <a:pt x="504684" y="438878"/>
                  <a:pt x="504684" y="459981"/>
                </a:cubicBezTo>
                <a:cubicBezTo>
                  <a:pt x="504684" y="481084"/>
                  <a:pt x="487560" y="498192"/>
                  <a:pt x="466437" y="498192"/>
                </a:cubicBezTo>
                <a:cubicBezTo>
                  <a:pt x="445314" y="498192"/>
                  <a:pt x="428190" y="481084"/>
                  <a:pt x="428190" y="459981"/>
                </a:cubicBezTo>
                <a:cubicBezTo>
                  <a:pt x="428190" y="438878"/>
                  <a:pt x="445314" y="421770"/>
                  <a:pt x="466437" y="421770"/>
                </a:cubicBezTo>
                <a:close/>
                <a:moveTo>
                  <a:pt x="453390" y="375066"/>
                </a:moveTo>
                <a:lnTo>
                  <a:pt x="421127" y="386990"/>
                </a:lnTo>
                <a:cubicBezTo>
                  <a:pt x="419191" y="387957"/>
                  <a:pt x="418223" y="389890"/>
                  <a:pt x="418868" y="392146"/>
                </a:cubicBezTo>
                <a:lnTo>
                  <a:pt x="424031" y="406325"/>
                </a:lnTo>
                <a:cubicBezTo>
                  <a:pt x="424998" y="408259"/>
                  <a:pt x="424676" y="410515"/>
                  <a:pt x="423385" y="411481"/>
                </a:cubicBezTo>
                <a:cubicBezTo>
                  <a:pt x="422417" y="412448"/>
                  <a:pt x="418223" y="414382"/>
                  <a:pt x="416287" y="413737"/>
                </a:cubicBezTo>
                <a:lnTo>
                  <a:pt x="402414" y="407292"/>
                </a:lnTo>
                <a:cubicBezTo>
                  <a:pt x="400478" y="406325"/>
                  <a:pt x="398220" y="407292"/>
                  <a:pt x="397252" y="409226"/>
                </a:cubicBezTo>
                <a:lnTo>
                  <a:pt x="383056" y="440485"/>
                </a:lnTo>
                <a:cubicBezTo>
                  <a:pt x="382088" y="442096"/>
                  <a:pt x="383056" y="444674"/>
                  <a:pt x="384669" y="445318"/>
                </a:cubicBezTo>
                <a:lnTo>
                  <a:pt x="398542" y="451764"/>
                </a:lnTo>
                <a:cubicBezTo>
                  <a:pt x="400478" y="452730"/>
                  <a:pt x="402091" y="454664"/>
                  <a:pt x="401769" y="455953"/>
                </a:cubicBezTo>
                <a:cubicBezTo>
                  <a:pt x="401769" y="457564"/>
                  <a:pt x="400156" y="462076"/>
                  <a:pt x="398220" y="462720"/>
                </a:cubicBezTo>
                <a:lnTo>
                  <a:pt x="384024" y="467876"/>
                </a:lnTo>
                <a:cubicBezTo>
                  <a:pt x="382088" y="468521"/>
                  <a:pt x="381120" y="470777"/>
                  <a:pt x="381766" y="472710"/>
                </a:cubicBezTo>
                <a:lnTo>
                  <a:pt x="393380" y="504936"/>
                </a:lnTo>
                <a:cubicBezTo>
                  <a:pt x="394348" y="506870"/>
                  <a:pt x="396607" y="507836"/>
                  <a:pt x="398542" y="507192"/>
                </a:cubicBezTo>
                <a:lnTo>
                  <a:pt x="412738" y="502036"/>
                </a:lnTo>
                <a:cubicBezTo>
                  <a:pt x="414674" y="501391"/>
                  <a:pt x="417255" y="501713"/>
                  <a:pt x="417900" y="502680"/>
                </a:cubicBezTo>
                <a:cubicBezTo>
                  <a:pt x="418868" y="503969"/>
                  <a:pt x="421127" y="508159"/>
                  <a:pt x="420159" y="510092"/>
                </a:cubicBezTo>
                <a:lnTo>
                  <a:pt x="413706" y="523949"/>
                </a:lnTo>
                <a:cubicBezTo>
                  <a:pt x="412738" y="525561"/>
                  <a:pt x="413706" y="527816"/>
                  <a:pt x="415642" y="528783"/>
                </a:cubicBezTo>
                <a:lnTo>
                  <a:pt x="446937" y="543285"/>
                </a:lnTo>
                <a:cubicBezTo>
                  <a:pt x="448873" y="544251"/>
                  <a:pt x="451132" y="543285"/>
                  <a:pt x="451777" y="541351"/>
                </a:cubicBezTo>
                <a:lnTo>
                  <a:pt x="458230" y="527494"/>
                </a:lnTo>
                <a:cubicBezTo>
                  <a:pt x="459198" y="525561"/>
                  <a:pt x="461133" y="524272"/>
                  <a:pt x="462424" y="524272"/>
                </a:cubicBezTo>
                <a:cubicBezTo>
                  <a:pt x="464037" y="524272"/>
                  <a:pt x="468554" y="525883"/>
                  <a:pt x="469199" y="528139"/>
                </a:cubicBezTo>
                <a:lnTo>
                  <a:pt x="474361" y="542318"/>
                </a:lnTo>
                <a:cubicBezTo>
                  <a:pt x="475007" y="544251"/>
                  <a:pt x="477265" y="545218"/>
                  <a:pt x="479201" y="544574"/>
                </a:cubicBezTo>
                <a:lnTo>
                  <a:pt x="511464" y="532650"/>
                </a:lnTo>
                <a:cubicBezTo>
                  <a:pt x="513400" y="532006"/>
                  <a:pt x="514368" y="529750"/>
                  <a:pt x="513723" y="527816"/>
                </a:cubicBezTo>
                <a:lnTo>
                  <a:pt x="508560" y="513315"/>
                </a:lnTo>
                <a:cubicBezTo>
                  <a:pt x="507915" y="511381"/>
                  <a:pt x="508238" y="509125"/>
                  <a:pt x="509206" y="508159"/>
                </a:cubicBezTo>
                <a:cubicBezTo>
                  <a:pt x="510496" y="507192"/>
                  <a:pt x="514691" y="505258"/>
                  <a:pt x="516626" y="506225"/>
                </a:cubicBezTo>
                <a:lnTo>
                  <a:pt x="530500" y="512348"/>
                </a:lnTo>
                <a:cubicBezTo>
                  <a:pt x="532435" y="513315"/>
                  <a:pt x="534694" y="512348"/>
                  <a:pt x="535339" y="510737"/>
                </a:cubicBezTo>
                <a:lnTo>
                  <a:pt x="549858" y="479478"/>
                </a:lnTo>
                <a:cubicBezTo>
                  <a:pt x="550825" y="477544"/>
                  <a:pt x="549858" y="475288"/>
                  <a:pt x="547922" y="474322"/>
                </a:cubicBezTo>
                <a:lnTo>
                  <a:pt x="534049" y="467876"/>
                </a:lnTo>
                <a:cubicBezTo>
                  <a:pt x="532113" y="467232"/>
                  <a:pt x="531145" y="462398"/>
                  <a:pt x="531145" y="461109"/>
                </a:cubicBezTo>
                <a:cubicBezTo>
                  <a:pt x="531145" y="459498"/>
                  <a:pt x="532435" y="457886"/>
                  <a:pt x="534694" y="457242"/>
                </a:cubicBezTo>
                <a:lnTo>
                  <a:pt x="548890" y="451764"/>
                </a:lnTo>
                <a:cubicBezTo>
                  <a:pt x="550825" y="451119"/>
                  <a:pt x="551793" y="448863"/>
                  <a:pt x="551148" y="446930"/>
                </a:cubicBezTo>
                <a:lnTo>
                  <a:pt x="539211" y="414704"/>
                </a:lnTo>
                <a:cubicBezTo>
                  <a:pt x="538565" y="412770"/>
                  <a:pt x="536307" y="411804"/>
                  <a:pt x="534371" y="412448"/>
                </a:cubicBezTo>
                <a:lnTo>
                  <a:pt x="520175" y="417604"/>
                </a:lnTo>
                <a:cubicBezTo>
                  <a:pt x="517917" y="418571"/>
                  <a:pt x="515658" y="418249"/>
                  <a:pt x="514691" y="416960"/>
                </a:cubicBezTo>
                <a:cubicBezTo>
                  <a:pt x="513723" y="415993"/>
                  <a:pt x="511787" y="411481"/>
                  <a:pt x="512755" y="409548"/>
                </a:cubicBezTo>
                <a:lnTo>
                  <a:pt x="518885" y="396013"/>
                </a:lnTo>
                <a:cubicBezTo>
                  <a:pt x="519853" y="394079"/>
                  <a:pt x="518885" y="391824"/>
                  <a:pt x="516949" y="390857"/>
                </a:cubicBezTo>
                <a:lnTo>
                  <a:pt x="485976" y="376355"/>
                </a:lnTo>
                <a:cubicBezTo>
                  <a:pt x="484040" y="375711"/>
                  <a:pt x="481782" y="376355"/>
                  <a:pt x="480814" y="378289"/>
                </a:cubicBezTo>
                <a:lnTo>
                  <a:pt x="474361" y="392146"/>
                </a:lnTo>
                <a:cubicBezTo>
                  <a:pt x="473716" y="394079"/>
                  <a:pt x="471780" y="395691"/>
                  <a:pt x="470167" y="395368"/>
                </a:cubicBezTo>
                <a:cubicBezTo>
                  <a:pt x="468877" y="395368"/>
                  <a:pt x="464360" y="393757"/>
                  <a:pt x="463714" y="391824"/>
                </a:cubicBezTo>
                <a:lnTo>
                  <a:pt x="458230" y="377322"/>
                </a:lnTo>
                <a:cubicBezTo>
                  <a:pt x="457584" y="375389"/>
                  <a:pt x="455326" y="374422"/>
                  <a:pt x="453390" y="375066"/>
                </a:cubicBezTo>
                <a:close/>
                <a:moveTo>
                  <a:pt x="0" y="372515"/>
                </a:moveTo>
                <a:cubicBezTo>
                  <a:pt x="0" y="424064"/>
                  <a:pt x="104223" y="465626"/>
                  <a:pt x="233292" y="465626"/>
                </a:cubicBezTo>
                <a:cubicBezTo>
                  <a:pt x="258461" y="465626"/>
                  <a:pt x="282661" y="464015"/>
                  <a:pt x="305248" y="461116"/>
                </a:cubicBezTo>
                <a:cubicBezTo>
                  <a:pt x="305571" y="493978"/>
                  <a:pt x="315574" y="524264"/>
                  <a:pt x="332998" y="549716"/>
                </a:cubicBezTo>
                <a:cubicBezTo>
                  <a:pt x="302667" y="555515"/>
                  <a:pt x="268786" y="558737"/>
                  <a:pt x="233292" y="558737"/>
                </a:cubicBezTo>
                <a:cubicBezTo>
                  <a:pt x="104546" y="558737"/>
                  <a:pt x="0" y="517175"/>
                  <a:pt x="0" y="465626"/>
                </a:cubicBezTo>
                <a:close/>
                <a:moveTo>
                  <a:pt x="466295" y="326083"/>
                </a:moveTo>
                <a:cubicBezTo>
                  <a:pt x="540501" y="326083"/>
                  <a:pt x="600511" y="386023"/>
                  <a:pt x="600511" y="459820"/>
                </a:cubicBezTo>
                <a:cubicBezTo>
                  <a:pt x="600511" y="533939"/>
                  <a:pt x="540501" y="593879"/>
                  <a:pt x="466295" y="593879"/>
                </a:cubicBezTo>
                <a:cubicBezTo>
                  <a:pt x="392412" y="593879"/>
                  <a:pt x="332080" y="533939"/>
                  <a:pt x="332080" y="459820"/>
                </a:cubicBezTo>
                <a:cubicBezTo>
                  <a:pt x="332080" y="386023"/>
                  <a:pt x="392412" y="326083"/>
                  <a:pt x="466295" y="326083"/>
                </a:cubicBezTo>
                <a:close/>
                <a:moveTo>
                  <a:pt x="0" y="232654"/>
                </a:moveTo>
                <a:cubicBezTo>
                  <a:pt x="0" y="284212"/>
                  <a:pt x="104554" y="326103"/>
                  <a:pt x="233309" y="326103"/>
                </a:cubicBezTo>
                <a:cubicBezTo>
                  <a:pt x="362065" y="326103"/>
                  <a:pt x="466296" y="284212"/>
                  <a:pt x="466296" y="232654"/>
                </a:cubicBezTo>
                <a:lnTo>
                  <a:pt x="466296" y="299035"/>
                </a:lnTo>
                <a:cubicBezTo>
                  <a:pt x="393689" y="299035"/>
                  <a:pt x="332377" y="347370"/>
                  <a:pt x="312370" y="413429"/>
                </a:cubicBezTo>
                <a:cubicBezTo>
                  <a:pt x="287522" y="416973"/>
                  <a:pt x="261061" y="419229"/>
                  <a:pt x="233309" y="419229"/>
                </a:cubicBezTo>
                <a:cubicBezTo>
                  <a:pt x="104231" y="419229"/>
                  <a:pt x="0" y="377338"/>
                  <a:pt x="0" y="326103"/>
                </a:cubicBezTo>
                <a:close/>
                <a:moveTo>
                  <a:pt x="233309" y="23200"/>
                </a:moveTo>
                <a:cubicBezTo>
                  <a:pt x="105199" y="23200"/>
                  <a:pt x="23234" y="64445"/>
                  <a:pt x="23234" y="93123"/>
                </a:cubicBezTo>
                <a:cubicBezTo>
                  <a:pt x="23234" y="121479"/>
                  <a:pt x="105199" y="163046"/>
                  <a:pt x="233309" y="163046"/>
                </a:cubicBezTo>
                <a:cubicBezTo>
                  <a:pt x="361420" y="163046"/>
                  <a:pt x="443062" y="121479"/>
                  <a:pt x="443062" y="93123"/>
                </a:cubicBezTo>
                <a:cubicBezTo>
                  <a:pt x="443062" y="64445"/>
                  <a:pt x="361420" y="23200"/>
                  <a:pt x="233309" y="23200"/>
                </a:cubicBezTo>
                <a:close/>
                <a:moveTo>
                  <a:pt x="233309" y="0"/>
                </a:moveTo>
                <a:cubicBezTo>
                  <a:pt x="362065" y="0"/>
                  <a:pt x="466296" y="41567"/>
                  <a:pt x="466296" y="93123"/>
                </a:cubicBezTo>
                <a:lnTo>
                  <a:pt x="466296" y="186246"/>
                </a:lnTo>
                <a:cubicBezTo>
                  <a:pt x="466296" y="237802"/>
                  <a:pt x="362065" y="279369"/>
                  <a:pt x="233309" y="279369"/>
                </a:cubicBezTo>
                <a:cubicBezTo>
                  <a:pt x="104231" y="279369"/>
                  <a:pt x="0" y="237802"/>
                  <a:pt x="0" y="186246"/>
                </a:cubicBezTo>
                <a:lnTo>
                  <a:pt x="0" y="93123"/>
                </a:lnTo>
                <a:cubicBezTo>
                  <a:pt x="0" y="41567"/>
                  <a:pt x="104554" y="0"/>
                  <a:pt x="233309" y="0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rmAutofit fontScale="9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263"/>
            <a:endParaRPr lang="zh-CN" altLang="en-US" sz="2000" b="1" i="1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10" name="íşḷïḓe">
            <a:extLst>
              <a:ext uri="{FF2B5EF4-FFF2-40B4-BE49-F238E27FC236}">
                <a16:creationId xmlns:a16="http://schemas.microsoft.com/office/drawing/2014/main" id="{EF4B8F51-B025-4075-B059-BAC60EA797D4}"/>
              </a:ext>
            </a:extLst>
          </p:cNvPr>
          <p:cNvSpPr/>
          <p:nvPr/>
        </p:nvSpPr>
        <p:spPr>
          <a:xfrm>
            <a:off x="9806266" y="2148763"/>
            <a:ext cx="865128" cy="42313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 defTabSz="914309">
              <a:lnSpc>
                <a:spcPct val="114000"/>
              </a:lnSpc>
            </a:pPr>
            <a:r>
              <a:rPr lang="en-US" altLang="zh-CN" sz="2000" dirty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  <a:ea typeface="微软雅黑"/>
                <a:cs typeface="+mn-ea"/>
                <a:sym typeface="+mn-lt"/>
              </a:rPr>
              <a:t>2023</a:t>
            </a: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F67EE703-752B-4CCC-8236-58E5007E0711}"/>
              </a:ext>
            </a:extLst>
          </p:cNvPr>
          <p:cNvCxnSpPr/>
          <p:nvPr/>
        </p:nvCxnSpPr>
        <p:spPr>
          <a:xfrm>
            <a:off x="10238829" y="3688821"/>
            <a:ext cx="0" cy="455619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sp>
        <p:nvSpPr>
          <p:cNvPr id="16" name="ïSḷíḍé">
            <a:extLst>
              <a:ext uri="{FF2B5EF4-FFF2-40B4-BE49-F238E27FC236}">
                <a16:creationId xmlns:a16="http://schemas.microsoft.com/office/drawing/2014/main" id="{1C5CB1BA-4DAD-443E-A875-998862490B12}"/>
              </a:ext>
            </a:extLst>
          </p:cNvPr>
          <p:cNvSpPr/>
          <p:nvPr/>
        </p:nvSpPr>
        <p:spPr>
          <a:xfrm>
            <a:off x="10168989" y="4110595"/>
            <a:ext cx="139680" cy="13968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175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63"/>
            <a:endParaRPr lang="zh-CN" altLang="en-US" sz="2000" b="1" i="1">
              <a:solidFill>
                <a:srgbClr val="000000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E4CD4ADF-D2A2-4929-8458-FC32003CB6EE}"/>
              </a:ext>
            </a:extLst>
          </p:cNvPr>
          <p:cNvSpPr txBox="1"/>
          <p:nvPr/>
        </p:nvSpPr>
        <p:spPr bwMode="auto">
          <a:xfrm>
            <a:off x="710049" y="4563009"/>
            <a:ext cx="2399327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</a:defRPr>
            </a:lvl1pPr>
          </a:lstStyle>
          <a:p>
            <a:pPr algn="ctr" defTabSz="457154">
              <a:defRPr/>
            </a:pPr>
            <a:r>
              <a:rPr lang="en-US" altLang="zh-CN" sz="1800" b="0" spc="0" dirty="0">
                <a:solidFill>
                  <a:srgbClr val="000000"/>
                </a:solidFill>
                <a:latin typeface="Arial"/>
                <a:cs typeface="+mn-ea"/>
                <a:sym typeface="+mn-lt"/>
              </a:rPr>
              <a:t>ADD TITLE TEXT</a:t>
            </a:r>
            <a:endParaRPr lang="zh-CN" altLang="en-US" sz="1800" b="0" spc="0" dirty="0">
              <a:solidFill>
                <a:srgbClr val="000000"/>
              </a:solidFill>
              <a:latin typeface="Arial"/>
              <a:cs typeface="+mn-ea"/>
              <a:sym typeface="+mn-lt"/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E1814DF9-63FC-45FA-BD72-D6662915DF2E}"/>
              </a:ext>
            </a:extLst>
          </p:cNvPr>
          <p:cNvSpPr txBox="1"/>
          <p:nvPr/>
        </p:nvSpPr>
        <p:spPr bwMode="auto">
          <a:xfrm>
            <a:off x="2785036" y="4563009"/>
            <a:ext cx="2399327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</a:defRPr>
            </a:lvl1pPr>
          </a:lstStyle>
          <a:p>
            <a:pPr algn="ctr" defTabSz="457154">
              <a:defRPr/>
            </a:pPr>
            <a:r>
              <a:rPr lang="en-US" altLang="zh-CN" sz="1800" b="0" spc="0" dirty="0">
                <a:solidFill>
                  <a:srgbClr val="000000"/>
                </a:solidFill>
                <a:latin typeface="Arial"/>
                <a:cs typeface="+mn-ea"/>
                <a:sym typeface="+mn-lt"/>
              </a:rPr>
              <a:t>ADD TITLE TEXT</a:t>
            </a:r>
            <a:endParaRPr lang="zh-CN" altLang="en-US" sz="1800" b="0" spc="0" dirty="0">
              <a:solidFill>
                <a:srgbClr val="000000"/>
              </a:solidFill>
              <a:latin typeface="Arial"/>
              <a:cs typeface="+mn-ea"/>
              <a:sym typeface="+mn-lt"/>
            </a:endParaRP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B516FEB1-6999-46A9-928A-7A6C548C73D7}"/>
              </a:ext>
            </a:extLst>
          </p:cNvPr>
          <p:cNvSpPr txBox="1"/>
          <p:nvPr/>
        </p:nvSpPr>
        <p:spPr bwMode="auto">
          <a:xfrm>
            <a:off x="4860022" y="4563009"/>
            <a:ext cx="2399327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</a:defRPr>
            </a:lvl1pPr>
          </a:lstStyle>
          <a:p>
            <a:pPr algn="ctr" defTabSz="457154">
              <a:defRPr/>
            </a:pPr>
            <a:r>
              <a:rPr lang="en-US" altLang="zh-CN" sz="1800" b="0" spc="0" dirty="0">
                <a:solidFill>
                  <a:srgbClr val="000000"/>
                </a:solidFill>
                <a:latin typeface="Arial"/>
                <a:cs typeface="+mn-ea"/>
                <a:sym typeface="+mn-lt"/>
              </a:rPr>
              <a:t>ADD TITLE TEXT</a:t>
            </a:r>
            <a:endParaRPr lang="zh-CN" altLang="en-US" sz="1800" b="0" spc="0" dirty="0">
              <a:solidFill>
                <a:srgbClr val="000000"/>
              </a:solidFill>
              <a:latin typeface="Arial"/>
              <a:cs typeface="+mn-ea"/>
              <a:sym typeface="+mn-lt"/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B41A620F-F2C1-4EC4-952A-47DD3A33B0B4}"/>
              </a:ext>
            </a:extLst>
          </p:cNvPr>
          <p:cNvSpPr txBox="1"/>
          <p:nvPr/>
        </p:nvSpPr>
        <p:spPr bwMode="auto">
          <a:xfrm>
            <a:off x="6935009" y="4563009"/>
            <a:ext cx="2399327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</a:defRPr>
            </a:lvl1pPr>
          </a:lstStyle>
          <a:p>
            <a:pPr algn="ctr" defTabSz="457154">
              <a:defRPr/>
            </a:pPr>
            <a:r>
              <a:rPr lang="en-US" altLang="zh-CN" sz="1800" b="0" spc="0" dirty="0">
                <a:solidFill>
                  <a:srgbClr val="000000"/>
                </a:solidFill>
                <a:latin typeface="Arial"/>
                <a:cs typeface="+mn-ea"/>
                <a:sym typeface="+mn-lt"/>
              </a:rPr>
              <a:t>ADD TITLE TEXT</a:t>
            </a:r>
            <a:endParaRPr lang="zh-CN" altLang="en-US" sz="1800" b="0" spc="0" dirty="0">
              <a:solidFill>
                <a:srgbClr val="000000"/>
              </a:solidFill>
              <a:latin typeface="Arial"/>
              <a:cs typeface="+mn-ea"/>
              <a:sym typeface="+mn-lt"/>
            </a:endParaRP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B8524746-491B-4450-9CAC-398C87848167}"/>
              </a:ext>
            </a:extLst>
          </p:cNvPr>
          <p:cNvSpPr txBox="1"/>
          <p:nvPr/>
        </p:nvSpPr>
        <p:spPr bwMode="auto">
          <a:xfrm>
            <a:off x="9009996" y="4563009"/>
            <a:ext cx="2399327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</a:defRPr>
            </a:lvl1pPr>
          </a:lstStyle>
          <a:p>
            <a:pPr algn="ctr" defTabSz="457154">
              <a:defRPr/>
            </a:pPr>
            <a:r>
              <a:rPr lang="en-US" altLang="zh-CN" sz="1800" b="0" spc="0" dirty="0">
                <a:solidFill>
                  <a:srgbClr val="000000"/>
                </a:solidFill>
                <a:latin typeface="Arial"/>
                <a:cs typeface="+mn-ea"/>
                <a:sym typeface="+mn-lt"/>
              </a:rPr>
              <a:t>ADD TITLE TEXT</a:t>
            </a:r>
            <a:endParaRPr lang="zh-CN" altLang="en-US" sz="1800" b="0" spc="0" dirty="0">
              <a:solidFill>
                <a:srgbClr val="000000"/>
              </a:solidFill>
              <a:latin typeface="Arial"/>
              <a:cs typeface="+mn-ea"/>
              <a:sym typeface="+mn-lt"/>
            </a:endParaRP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8AA83310-5C99-410C-920F-04ECA108A6D1}"/>
              </a:ext>
            </a:extLst>
          </p:cNvPr>
          <p:cNvSpPr/>
          <p:nvPr/>
        </p:nvSpPr>
        <p:spPr bwMode="auto">
          <a:xfrm>
            <a:off x="1034389" y="4967835"/>
            <a:ext cx="180899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457154"/>
            <a:r>
              <a:rPr lang="en-US" altLang="zh-CN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微软雅黑"/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rgbClr val="000000">
                  <a:lumMod val="50000"/>
                  <a:lumOff val="50000"/>
                </a:srgbClr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B1780FB8-5FED-46F0-8A6D-51DB2D84D8D6}"/>
              </a:ext>
            </a:extLst>
          </p:cNvPr>
          <p:cNvSpPr/>
          <p:nvPr/>
        </p:nvSpPr>
        <p:spPr bwMode="auto">
          <a:xfrm>
            <a:off x="3109376" y="4967835"/>
            <a:ext cx="180899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457154"/>
            <a:r>
              <a:rPr lang="en-US" altLang="zh-CN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微软雅黑"/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rgbClr val="000000">
                  <a:lumMod val="50000"/>
                  <a:lumOff val="50000"/>
                </a:srgbClr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id="{2ED054FD-58BB-447B-A39F-2A865DC94934}"/>
              </a:ext>
            </a:extLst>
          </p:cNvPr>
          <p:cNvSpPr/>
          <p:nvPr/>
        </p:nvSpPr>
        <p:spPr bwMode="auto">
          <a:xfrm>
            <a:off x="5184363" y="4967835"/>
            <a:ext cx="180899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457154"/>
            <a:r>
              <a:rPr lang="en-US" altLang="zh-CN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微软雅黑"/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rgbClr val="000000">
                  <a:lumMod val="50000"/>
                  <a:lumOff val="50000"/>
                </a:srgbClr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id="{FC691088-0B38-4C52-833E-32EE620159DC}"/>
              </a:ext>
            </a:extLst>
          </p:cNvPr>
          <p:cNvSpPr/>
          <p:nvPr/>
        </p:nvSpPr>
        <p:spPr bwMode="auto">
          <a:xfrm>
            <a:off x="7259350" y="4967835"/>
            <a:ext cx="180899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457154"/>
            <a:r>
              <a:rPr lang="en-US" altLang="zh-CN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微软雅黑"/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rgbClr val="000000">
                  <a:lumMod val="50000"/>
                  <a:lumOff val="50000"/>
                </a:srgbClr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id="{A56F3D2A-B0A5-4287-BF11-6E36E028C19B}"/>
              </a:ext>
            </a:extLst>
          </p:cNvPr>
          <p:cNvSpPr/>
          <p:nvPr/>
        </p:nvSpPr>
        <p:spPr bwMode="auto">
          <a:xfrm>
            <a:off x="9334336" y="4967835"/>
            <a:ext cx="180899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457154"/>
            <a:r>
              <a:rPr lang="en-US" altLang="zh-CN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微软雅黑"/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rgbClr val="000000">
                  <a:lumMod val="50000"/>
                  <a:lumOff val="50000"/>
                </a:srgbClr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grpSp>
        <p:nvGrpSpPr>
          <p:cNvPr id="73" name="组合 11">
            <a:extLst>
              <a:ext uri="{FF2B5EF4-FFF2-40B4-BE49-F238E27FC236}">
                <a16:creationId xmlns:a16="http://schemas.microsoft.com/office/drawing/2014/main" id="{4D1F1E3C-2B60-42E3-8B15-06C0A03BC472}"/>
              </a:ext>
            </a:extLst>
          </p:cNvPr>
          <p:cNvGrpSpPr>
            <a:grpSpLocks/>
          </p:cNvGrpSpPr>
          <p:nvPr/>
        </p:nvGrpSpPr>
        <p:grpSpPr bwMode="auto">
          <a:xfrm>
            <a:off x="885709" y="590784"/>
            <a:ext cx="3409507" cy="1043131"/>
            <a:chOff x="845173" y="5093285"/>
            <a:chExt cx="3410543" cy="1044047"/>
          </a:xfrm>
        </p:grpSpPr>
        <p:sp>
          <p:nvSpPr>
            <p:cNvPr id="74" name="矩形 73">
              <a:extLst>
                <a:ext uri="{FF2B5EF4-FFF2-40B4-BE49-F238E27FC236}">
                  <a16:creationId xmlns:a16="http://schemas.microsoft.com/office/drawing/2014/main" id="{BCCA403B-9E3A-496F-ACB4-384C307DCB66}"/>
                </a:ext>
              </a:extLst>
            </p:cNvPr>
            <p:cNvSpPr/>
            <p:nvPr/>
          </p:nvSpPr>
          <p:spPr bwMode="auto">
            <a:xfrm>
              <a:off x="883280" y="5675321"/>
              <a:ext cx="2886576" cy="46201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/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Arial"/>
                  <a:ea typeface="微软雅黑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5" name="文本框 74">
              <a:extLst>
                <a:ext uri="{FF2B5EF4-FFF2-40B4-BE49-F238E27FC236}">
                  <a16:creationId xmlns:a16="http://schemas.microsoft.com/office/drawing/2014/main" id="{24C5E5AA-5086-4F17-9BBA-3F69F5C3AC45}"/>
                </a:ext>
              </a:extLst>
            </p:cNvPr>
            <p:cNvSpPr txBox="1"/>
            <p:nvPr/>
          </p:nvSpPr>
          <p:spPr>
            <a:xfrm>
              <a:off x="845173" y="5093285"/>
              <a:ext cx="3410543" cy="585289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defTabSz="457154">
                <a:defRPr/>
              </a:pPr>
              <a:r>
                <a:rPr lang="en-US" altLang="zh-CN" sz="3200" b="0" spc="0" dirty="0">
                  <a:solidFill>
                    <a:srgbClr val="000000"/>
                  </a:solidFill>
                  <a:latin typeface="Arial"/>
                  <a:cs typeface="+mn-ea"/>
                  <a:sym typeface="+mn-lt"/>
                </a:rPr>
                <a:t>ADD TITLE TEXT</a:t>
              </a:r>
              <a:endParaRPr lang="zh-CN" altLang="en-US" sz="3200" b="0" spc="0" dirty="0">
                <a:solidFill>
                  <a:srgbClr val="000000"/>
                </a:solidFill>
                <a:latin typeface="Arial"/>
                <a:cs typeface="+mn-ea"/>
                <a:sym typeface="+mn-lt"/>
              </a:endParaRPr>
            </a:p>
          </p:txBody>
        </p:sp>
      </p:grpSp>
      <p:grpSp>
        <p:nvGrpSpPr>
          <p:cNvPr id="76" name="组合 75">
            <a:extLst>
              <a:ext uri="{FF2B5EF4-FFF2-40B4-BE49-F238E27FC236}">
                <a16:creationId xmlns:a16="http://schemas.microsoft.com/office/drawing/2014/main" id="{D834B812-0B2A-4A3B-BC9C-CF3D86BCC7BA}"/>
              </a:ext>
            </a:extLst>
          </p:cNvPr>
          <p:cNvGrpSpPr/>
          <p:nvPr/>
        </p:nvGrpSpPr>
        <p:grpSpPr>
          <a:xfrm>
            <a:off x="418834" y="624118"/>
            <a:ext cx="291215" cy="646247"/>
            <a:chOff x="4542495" y="398190"/>
            <a:chExt cx="382860" cy="849621"/>
          </a:xfrm>
        </p:grpSpPr>
        <p:sp>
          <p:nvSpPr>
            <p:cNvPr id="77" name="菱形 76">
              <a:extLst>
                <a:ext uri="{FF2B5EF4-FFF2-40B4-BE49-F238E27FC236}">
                  <a16:creationId xmlns:a16="http://schemas.microsoft.com/office/drawing/2014/main" id="{FD72A333-DD43-4216-9711-A6100641A507}"/>
                </a:ext>
              </a:extLst>
            </p:cNvPr>
            <p:cNvSpPr/>
            <p:nvPr/>
          </p:nvSpPr>
          <p:spPr>
            <a:xfrm>
              <a:off x="4542495" y="398190"/>
              <a:ext cx="382860" cy="382860"/>
            </a:xfrm>
            <a:prstGeom prst="diamond">
              <a:avLst/>
            </a:pr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4"/>
              <a:endParaRPr lang="zh-CN" altLang="en-US" sz="180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8" name="菱形 77">
              <a:extLst>
                <a:ext uri="{FF2B5EF4-FFF2-40B4-BE49-F238E27FC236}">
                  <a16:creationId xmlns:a16="http://schemas.microsoft.com/office/drawing/2014/main" id="{78943CAA-383B-4141-B907-6F695E7C5378}"/>
                </a:ext>
              </a:extLst>
            </p:cNvPr>
            <p:cNvSpPr/>
            <p:nvPr/>
          </p:nvSpPr>
          <p:spPr>
            <a:xfrm>
              <a:off x="4542495" y="631570"/>
              <a:ext cx="382860" cy="382860"/>
            </a:xfrm>
            <a:prstGeom prst="diamond">
              <a:avLst/>
            </a:prstGeom>
            <a:solidFill>
              <a:srgbClr val="FF9409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4"/>
              <a:endParaRPr lang="zh-CN" altLang="en-US" sz="180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9" name="菱形 78">
              <a:extLst>
                <a:ext uri="{FF2B5EF4-FFF2-40B4-BE49-F238E27FC236}">
                  <a16:creationId xmlns:a16="http://schemas.microsoft.com/office/drawing/2014/main" id="{3E218EFA-CC5E-4C3E-9C3C-32763B9049D8}"/>
                </a:ext>
              </a:extLst>
            </p:cNvPr>
            <p:cNvSpPr/>
            <p:nvPr/>
          </p:nvSpPr>
          <p:spPr>
            <a:xfrm>
              <a:off x="4542495" y="864951"/>
              <a:ext cx="382860" cy="382860"/>
            </a:xfrm>
            <a:prstGeom prst="diamond">
              <a:avLst/>
            </a:prstGeom>
            <a:solidFill>
              <a:srgbClr val="FFFF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4"/>
              <a:endParaRPr lang="zh-CN" altLang="en-US" sz="180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577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0" grpId="0"/>
      <p:bldP spid="54" grpId="0" animBg="1"/>
      <p:bldP spid="47" grpId="0" animBg="1"/>
      <p:bldP spid="48" grpId="0" animBg="1"/>
      <p:bldP spid="40" grpId="0"/>
      <p:bldP spid="44" grpId="0" animBg="1"/>
      <p:bldP spid="37" grpId="0" animBg="1"/>
      <p:bldP spid="38" grpId="0" animBg="1"/>
      <p:bldP spid="30" grpId="0"/>
      <p:bldP spid="34" grpId="0" animBg="1"/>
      <p:bldP spid="27" grpId="0" animBg="1"/>
      <p:bldP spid="45" grpId="0" animBg="1"/>
      <p:bldP spid="20" grpId="0"/>
      <p:bldP spid="24" grpId="0" animBg="1"/>
      <p:bldP spid="17" grpId="0" animBg="1"/>
      <p:bldP spid="18" grpId="0" animBg="1"/>
      <p:bldP spid="10" grpId="0"/>
      <p:bldP spid="16" grpId="0" animBg="1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B20E218-5839-4D15-AD0C-5823119C4CB7}"/>
              </a:ext>
            </a:extLst>
          </p:cNvPr>
          <p:cNvSpPr/>
          <p:nvPr/>
        </p:nvSpPr>
        <p:spPr>
          <a:xfrm>
            <a:off x="1019043" y="2368690"/>
            <a:ext cx="5076164" cy="2011100"/>
          </a:xfrm>
          <a:prstGeom prst="rect">
            <a:avLst/>
          </a:prstGeom>
          <a:solidFill>
            <a:srgbClr val="FF9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4"/>
            <a:endParaRPr lang="zh-CN" altLang="en-US" sz="180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7FAF890-F231-4950-ADED-01DE23BDD7ED}"/>
              </a:ext>
            </a:extLst>
          </p:cNvPr>
          <p:cNvSpPr/>
          <p:nvPr/>
        </p:nvSpPr>
        <p:spPr>
          <a:xfrm>
            <a:off x="6095206" y="2371070"/>
            <a:ext cx="5076164" cy="20111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4"/>
            <a:endParaRPr lang="zh-CN" altLang="en-US" sz="180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E2D2033-50F4-433A-9E28-3DECEE2CCB34}"/>
              </a:ext>
            </a:extLst>
          </p:cNvPr>
          <p:cNvSpPr/>
          <p:nvPr/>
        </p:nvSpPr>
        <p:spPr>
          <a:xfrm>
            <a:off x="1285707" y="2123452"/>
            <a:ext cx="2501576" cy="2501576"/>
          </a:xfrm>
          <a:prstGeom prst="rect">
            <a:avLst/>
          </a:prstGeom>
          <a:blipFill>
            <a:blip r:embed="rId3"/>
            <a:stretch>
              <a:fillRect l="-25127" r="-24873"/>
            </a:stretch>
          </a:blipFill>
          <a:ln>
            <a:noFill/>
          </a:ln>
          <a:effectLst>
            <a:outerShdw blurRad="254000" dist="38100" dir="10800000" algn="r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54"/>
            <a:endParaRPr lang="zh-CN" altLang="en-US" sz="180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B7B852B-5801-4641-9935-7073AA549DF8}"/>
              </a:ext>
            </a:extLst>
          </p:cNvPr>
          <p:cNvSpPr/>
          <p:nvPr/>
        </p:nvSpPr>
        <p:spPr>
          <a:xfrm>
            <a:off x="6361871" y="2123452"/>
            <a:ext cx="2501576" cy="2501576"/>
          </a:xfrm>
          <a:prstGeom prst="rect">
            <a:avLst/>
          </a:prstGeom>
          <a:blipFill>
            <a:blip r:embed="rId4"/>
            <a:stretch>
              <a:fillRect l="-25127" r="-24873"/>
            </a:stretch>
          </a:blipFill>
          <a:ln>
            <a:noFill/>
          </a:ln>
          <a:effectLst>
            <a:outerShdw blurRad="254000" dist="38100" dir="10800000" algn="r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54"/>
            <a:endParaRPr lang="zh-CN" altLang="en-US" sz="180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grpSp>
        <p:nvGrpSpPr>
          <p:cNvPr id="6" name="组合 11">
            <a:extLst>
              <a:ext uri="{FF2B5EF4-FFF2-40B4-BE49-F238E27FC236}">
                <a16:creationId xmlns:a16="http://schemas.microsoft.com/office/drawing/2014/main" id="{80868699-0181-4730-80EF-12942FEBF45D}"/>
              </a:ext>
            </a:extLst>
          </p:cNvPr>
          <p:cNvGrpSpPr>
            <a:grpSpLocks/>
          </p:cNvGrpSpPr>
          <p:nvPr/>
        </p:nvGrpSpPr>
        <p:grpSpPr bwMode="auto">
          <a:xfrm>
            <a:off x="3896804" y="2857263"/>
            <a:ext cx="2233253" cy="800283"/>
            <a:chOff x="1515647" y="5121881"/>
            <a:chExt cx="2233933" cy="800986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7DD5E7CB-D07C-400F-8FC8-61296DD3141D}"/>
                </a:ext>
              </a:extLst>
            </p:cNvPr>
            <p:cNvSpPr/>
            <p:nvPr/>
          </p:nvSpPr>
          <p:spPr bwMode="auto">
            <a:xfrm>
              <a:off x="1515648" y="5460796"/>
              <a:ext cx="2070462" cy="46207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54"/>
              <a:r>
                <a:rPr lang="en-US" altLang="zh-CN" sz="1200" dirty="0">
                  <a:solidFill>
                    <a:srgbClr val="FFFFFF"/>
                  </a:solidFill>
                  <a:latin typeface="Arial"/>
                  <a:ea typeface="微软雅黑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4AD1FFE9-B147-4BF6-BC21-9798B95A39C4}"/>
                </a:ext>
              </a:extLst>
            </p:cNvPr>
            <p:cNvSpPr txBox="1"/>
            <p:nvPr/>
          </p:nvSpPr>
          <p:spPr>
            <a:xfrm>
              <a:off x="1515647" y="5121881"/>
              <a:ext cx="2233933" cy="40046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algn="ctr" defTabSz="457154">
                <a:defRPr/>
              </a:pPr>
              <a:r>
                <a:rPr lang="en-US" altLang="zh-CN" sz="2000" b="0" spc="0" dirty="0">
                  <a:solidFill>
                    <a:srgbClr val="FFFFFF"/>
                  </a:solidFill>
                  <a:latin typeface="Arial"/>
                  <a:cs typeface="+mn-ea"/>
                  <a:sym typeface="+mn-lt"/>
                </a:rPr>
                <a:t>ADD TITLE TEXT</a:t>
              </a:r>
              <a:endParaRPr lang="zh-CN" altLang="en-US" sz="2000" b="0" spc="0" dirty="0">
                <a:solidFill>
                  <a:srgbClr val="FFFFFF"/>
                </a:solidFill>
                <a:latin typeface="Arial"/>
                <a:cs typeface="+mn-ea"/>
                <a:sym typeface="+mn-lt"/>
              </a:endParaRPr>
            </a:p>
          </p:txBody>
        </p:sp>
      </p:grpSp>
      <p:grpSp>
        <p:nvGrpSpPr>
          <p:cNvPr id="9" name="组合 11">
            <a:extLst>
              <a:ext uri="{FF2B5EF4-FFF2-40B4-BE49-F238E27FC236}">
                <a16:creationId xmlns:a16="http://schemas.microsoft.com/office/drawing/2014/main" id="{2615B72E-BB79-4532-8CC1-14FEDB65762C}"/>
              </a:ext>
            </a:extLst>
          </p:cNvPr>
          <p:cNvGrpSpPr>
            <a:grpSpLocks/>
          </p:cNvGrpSpPr>
          <p:nvPr/>
        </p:nvGrpSpPr>
        <p:grpSpPr bwMode="auto">
          <a:xfrm>
            <a:off x="8778206" y="2857263"/>
            <a:ext cx="2501576" cy="800283"/>
            <a:chOff x="1311300" y="5121881"/>
            <a:chExt cx="2502337" cy="800986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68C5CB59-C3DD-43DB-A6E7-7E56B214239D}"/>
                </a:ext>
              </a:extLst>
            </p:cNvPr>
            <p:cNvSpPr/>
            <p:nvPr/>
          </p:nvSpPr>
          <p:spPr bwMode="auto">
            <a:xfrm>
              <a:off x="1515648" y="5460796"/>
              <a:ext cx="2070462" cy="46207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54"/>
              <a:r>
                <a:rPr lang="en-US" altLang="zh-CN" sz="1200" dirty="0">
                  <a:solidFill>
                    <a:srgbClr val="FFFFFF"/>
                  </a:solidFill>
                  <a:latin typeface="Arial"/>
                  <a:ea typeface="微软雅黑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CF958618-ECB4-44C7-94FA-1A5F48A352F8}"/>
                </a:ext>
              </a:extLst>
            </p:cNvPr>
            <p:cNvSpPr txBox="1"/>
            <p:nvPr/>
          </p:nvSpPr>
          <p:spPr>
            <a:xfrm>
              <a:off x="1311300" y="5121881"/>
              <a:ext cx="2502337" cy="40046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algn="ctr" defTabSz="457154">
                <a:defRPr/>
              </a:pPr>
              <a:r>
                <a:rPr lang="en-US" altLang="zh-CN" sz="2000" b="0" spc="0" dirty="0">
                  <a:solidFill>
                    <a:srgbClr val="FFFFFF"/>
                  </a:solidFill>
                  <a:latin typeface="Arial"/>
                  <a:cs typeface="+mn-ea"/>
                  <a:sym typeface="+mn-lt"/>
                </a:rPr>
                <a:t>ADD TITLE TEXT</a:t>
              </a:r>
              <a:endParaRPr lang="zh-CN" altLang="en-US" sz="2000" b="0" spc="0" dirty="0">
                <a:solidFill>
                  <a:srgbClr val="FFFFFF"/>
                </a:solidFill>
                <a:latin typeface="Arial"/>
                <a:cs typeface="+mn-ea"/>
                <a:sym typeface="+mn-lt"/>
              </a:endParaRPr>
            </a:p>
          </p:txBody>
        </p:sp>
      </p:grpSp>
      <p:sp>
        <p:nvSpPr>
          <p:cNvPr id="13" name="矩形 12">
            <a:extLst>
              <a:ext uri="{FF2B5EF4-FFF2-40B4-BE49-F238E27FC236}">
                <a16:creationId xmlns:a16="http://schemas.microsoft.com/office/drawing/2014/main" id="{36DBB817-60E3-426B-B5C5-847B75CE2B83}"/>
              </a:ext>
            </a:extLst>
          </p:cNvPr>
          <p:cNvSpPr/>
          <p:nvPr/>
        </p:nvSpPr>
        <p:spPr bwMode="auto">
          <a:xfrm>
            <a:off x="1814670" y="4990237"/>
            <a:ext cx="3410373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154"/>
            <a:r>
              <a:rPr lang="en-US" altLang="zh-CN" sz="14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微软雅黑"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rgbClr val="000000">
                  <a:lumMod val="50000"/>
                  <a:lumOff val="50000"/>
                </a:srgbClr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grpSp>
        <p:nvGrpSpPr>
          <p:cNvPr id="35" name="Group 14">
            <a:extLst>
              <a:ext uri="{FF2B5EF4-FFF2-40B4-BE49-F238E27FC236}">
                <a16:creationId xmlns:a16="http://schemas.microsoft.com/office/drawing/2014/main" id="{3D50FCEB-615F-492E-8FDF-821D26091552}"/>
              </a:ext>
            </a:extLst>
          </p:cNvPr>
          <p:cNvGrpSpPr/>
          <p:nvPr/>
        </p:nvGrpSpPr>
        <p:grpSpPr>
          <a:xfrm>
            <a:off x="1285707" y="5021010"/>
            <a:ext cx="400058" cy="400058"/>
            <a:chOff x="5067971" y="2124821"/>
            <a:chExt cx="589208" cy="589208"/>
          </a:xfrm>
        </p:grpSpPr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EFFB22F6-A9BD-40D0-9BA2-1146A0AE539D}"/>
                </a:ext>
              </a:extLst>
            </p:cNvPr>
            <p:cNvSpPr/>
            <p:nvPr/>
          </p:nvSpPr>
          <p:spPr>
            <a:xfrm>
              <a:off x="5067971" y="2124821"/>
              <a:ext cx="589208" cy="589208"/>
            </a:xfrm>
            <a:prstGeom prst="ellipse">
              <a:avLst/>
            </a:prstGeom>
            <a:solidFill>
              <a:srgbClr val="FF94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154"/>
              <a:endParaRPr lang="zh-CN" altLang="en-US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7" name="Oval 16">
              <a:extLst>
                <a:ext uri="{FF2B5EF4-FFF2-40B4-BE49-F238E27FC236}">
                  <a16:creationId xmlns:a16="http://schemas.microsoft.com/office/drawing/2014/main" id="{2E29AA65-B9A0-4937-B2C9-922DCC93EB30}"/>
                </a:ext>
              </a:extLst>
            </p:cNvPr>
            <p:cNvSpPr/>
            <p:nvPr/>
          </p:nvSpPr>
          <p:spPr>
            <a:xfrm>
              <a:off x="5215198" y="2273211"/>
              <a:ext cx="294754" cy="292427"/>
            </a:xfrm>
            <a:custGeom>
              <a:avLst/>
              <a:gdLst>
                <a:gd name="connsiteX0" fmla="*/ 269315 w 608062"/>
                <a:gd name="connsiteY0" fmla="*/ 421557 h 603263"/>
                <a:gd name="connsiteX1" fmla="*/ 477217 w 608062"/>
                <a:gd name="connsiteY1" fmla="*/ 421557 h 603263"/>
                <a:gd name="connsiteX2" fmla="*/ 497274 w 608062"/>
                <a:gd name="connsiteY2" fmla="*/ 441668 h 603263"/>
                <a:gd name="connsiteX3" fmla="*/ 477217 w 608062"/>
                <a:gd name="connsiteY3" fmla="*/ 461779 h 603263"/>
                <a:gd name="connsiteX4" fmla="*/ 269315 w 608062"/>
                <a:gd name="connsiteY4" fmla="*/ 461779 h 603263"/>
                <a:gd name="connsiteX5" fmla="*/ 249166 w 608062"/>
                <a:gd name="connsiteY5" fmla="*/ 441668 h 603263"/>
                <a:gd name="connsiteX6" fmla="*/ 269315 w 608062"/>
                <a:gd name="connsiteY6" fmla="*/ 421557 h 603263"/>
                <a:gd name="connsiteX7" fmla="*/ 223683 w 608062"/>
                <a:gd name="connsiteY7" fmla="*/ 359251 h 603263"/>
                <a:gd name="connsiteX8" fmla="*/ 238606 w 608062"/>
                <a:gd name="connsiteY8" fmla="*/ 363189 h 603263"/>
                <a:gd name="connsiteX9" fmla="*/ 242319 w 608062"/>
                <a:gd name="connsiteY9" fmla="*/ 391450 h 603263"/>
                <a:gd name="connsiteX10" fmla="*/ 171024 w 608062"/>
                <a:gd name="connsiteY10" fmla="*/ 484387 h 603263"/>
                <a:gd name="connsiteX11" fmla="*/ 155057 w 608062"/>
                <a:gd name="connsiteY11" fmla="*/ 492263 h 603263"/>
                <a:gd name="connsiteX12" fmla="*/ 143639 w 608062"/>
                <a:gd name="connsiteY12" fmla="*/ 488650 h 603263"/>
                <a:gd name="connsiteX13" fmla="*/ 100472 w 608062"/>
                <a:gd name="connsiteY13" fmla="*/ 458906 h 603263"/>
                <a:gd name="connsiteX14" fmla="*/ 95367 w 608062"/>
                <a:gd name="connsiteY14" fmla="*/ 430923 h 603263"/>
                <a:gd name="connsiteX15" fmla="*/ 123402 w 608062"/>
                <a:gd name="connsiteY15" fmla="*/ 425827 h 603263"/>
                <a:gd name="connsiteX16" fmla="*/ 150694 w 608062"/>
                <a:gd name="connsiteY16" fmla="*/ 444729 h 603263"/>
                <a:gd name="connsiteX17" fmla="*/ 210292 w 608062"/>
                <a:gd name="connsiteY17" fmla="*/ 366988 h 603263"/>
                <a:gd name="connsiteX18" fmla="*/ 223683 w 608062"/>
                <a:gd name="connsiteY18" fmla="*/ 359251 h 603263"/>
                <a:gd name="connsiteX19" fmla="*/ 269315 w 608062"/>
                <a:gd name="connsiteY19" fmla="*/ 274640 h 603263"/>
                <a:gd name="connsiteX20" fmla="*/ 477217 w 608062"/>
                <a:gd name="connsiteY20" fmla="*/ 274640 h 603263"/>
                <a:gd name="connsiteX21" fmla="*/ 497274 w 608062"/>
                <a:gd name="connsiteY21" fmla="*/ 294833 h 603263"/>
                <a:gd name="connsiteX22" fmla="*/ 477217 w 608062"/>
                <a:gd name="connsiteY22" fmla="*/ 314933 h 603263"/>
                <a:gd name="connsiteX23" fmla="*/ 269315 w 608062"/>
                <a:gd name="connsiteY23" fmla="*/ 314933 h 603263"/>
                <a:gd name="connsiteX24" fmla="*/ 249166 w 608062"/>
                <a:gd name="connsiteY24" fmla="*/ 294833 h 603263"/>
                <a:gd name="connsiteX25" fmla="*/ 269315 w 608062"/>
                <a:gd name="connsiteY25" fmla="*/ 274640 h 603263"/>
                <a:gd name="connsiteX26" fmla="*/ 223683 w 608062"/>
                <a:gd name="connsiteY26" fmla="*/ 212407 h 603263"/>
                <a:gd name="connsiteX27" fmla="*/ 238606 w 608062"/>
                <a:gd name="connsiteY27" fmla="*/ 216347 h 603263"/>
                <a:gd name="connsiteX28" fmla="*/ 242319 w 608062"/>
                <a:gd name="connsiteY28" fmla="*/ 244623 h 603263"/>
                <a:gd name="connsiteX29" fmla="*/ 171024 w 608062"/>
                <a:gd name="connsiteY29" fmla="*/ 337608 h 603263"/>
                <a:gd name="connsiteX30" fmla="*/ 155057 w 608062"/>
                <a:gd name="connsiteY30" fmla="*/ 345488 h 603263"/>
                <a:gd name="connsiteX31" fmla="*/ 143639 w 608062"/>
                <a:gd name="connsiteY31" fmla="*/ 341873 h 603263"/>
                <a:gd name="connsiteX32" fmla="*/ 100472 w 608062"/>
                <a:gd name="connsiteY32" fmla="*/ 312114 h 603263"/>
                <a:gd name="connsiteX33" fmla="*/ 95367 w 608062"/>
                <a:gd name="connsiteY33" fmla="*/ 284116 h 603263"/>
                <a:gd name="connsiteX34" fmla="*/ 123402 w 608062"/>
                <a:gd name="connsiteY34" fmla="*/ 279017 h 603263"/>
                <a:gd name="connsiteX35" fmla="*/ 150694 w 608062"/>
                <a:gd name="connsiteY35" fmla="*/ 297929 h 603263"/>
                <a:gd name="connsiteX36" fmla="*/ 210292 w 608062"/>
                <a:gd name="connsiteY36" fmla="*/ 220148 h 603263"/>
                <a:gd name="connsiteX37" fmla="*/ 223683 w 608062"/>
                <a:gd name="connsiteY37" fmla="*/ 212407 h 603263"/>
                <a:gd name="connsiteX38" fmla="*/ 71029 w 608062"/>
                <a:gd name="connsiteY38" fmla="*/ 77763 h 603263"/>
                <a:gd name="connsiteX39" fmla="*/ 228128 w 608062"/>
                <a:gd name="connsiteY39" fmla="*/ 77763 h 603263"/>
                <a:gd name="connsiteX40" fmla="*/ 229799 w 608062"/>
                <a:gd name="connsiteY40" fmla="*/ 86106 h 603263"/>
                <a:gd name="connsiteX41" fmla="*/ 205009 w 608062"/>
                <a:gd name="connsiteY41" fmla="*/ 123648 h 603263"/>
                <a:gd name="connsiteX42" fmla="*/ 198138 w 608062"/>
                <a:gd name="connsiteY42" fmla="*/ 138109 h 603263"/>
                <a:gd name="connsiteX43" fmla="*/ 71029 w 608062"/>
                <a:gd name="connsiteY43" fmla="*/ 138109 h 603263"/>
                <a:gd name="connsiteX44" fmla="*/ 60444 w 608062"/>
                <a:gd name="connsiteY44" fmla="*/ 148584 h 603263"/>
                <a:gd name="connsiteX45" fmla="*/ 60444 w 608062"/>
                <a:gd name="connsiteY45" fmla="*/ 532350 h 603263"/>
                <a:gd name="connsiteX46" fmla="*/ 71029 w 608062"/>
                <a:gd name="connsiteY46" fmla="*/ 542917 h 603263"/>
                <a:gd name="connsiteX47" fmla="*/ 537033 w 608062"/>
                <a:gd name="connsiteY47" fmla="*/ 542917 h 603263"/>
                <a:gd name="connsiteX48" fmla="*/ 547618 w 608062"/>
                <a:gd name="connsiteY48" fmla="*/ 532350 h 603263"/>
                <a:gd name="connsiteX49" fmla="*/ 547618 w 608062"/>
                <a:gd name="connsiteY49" fmla="*/ 148584 h 603263"/>
                <a:gd name="connsiteX50" fmla="*/ 537033 w 608062"/>
                <a:gd name="connsiteY50" fmla="*/ 138109 h 603263"/>
                <a:gd name="connsiteX51" fmla="*/ 372506 w 608062"/>
                <a:gd name="connsiteY51" fmla="*/ 138109 h 603263"/>
                <a:gd name="connsiteX52" fmla="*/ 411874 w 608062"/>
                <a:gd name="connsiteY52" fmla="*/ 77763 h 603263"/>
                <a:gd name="connsiteX53" fmla="*/ 537126 w 608062"/>
                <a:gd name="connsiteY53" fmla="*/ 77763 h 603263"/>
                <a:gd name="connsiteX54" fmla="*/ 608062 w 608062"/>
                <a:gd name="connsiteY54" fmla="*/ 148584 h 603263"/>
                <a:gd name="connsiteX55" fmla="*/ 608062 w 608062"/>
                <a:gd name="connsiteY55" fmla="*/ 532350 h 603263"/>
                <a:gd name="connsiteX56" fmla="*/ 537126 w 608062"/>
                <a:gd name="connsiteY56" fmla="*/ 603263 h 603263"/>
                <a:gd name="connsiteX57" fmla="*/ 71029 w 608062"/>
                <a:gd name="connsiteY57" fmla="*/ 603263 h 603263"/>
                <a:gd name="connsiteX58" fmla="*/ 0 w 608062"/>
                <a:gd name="connsiteY58" fmla="*/ 532350 h 603263"/>
                <a:gd name="connsiteX59" fmla="*/ 0 w 608062"/>
                <a:gd name="connsiteY59" fmla="*/ 148584 h 603263"/>
                <a:gd name="connsiteX60" fmla="*/ 71029 w 608062"/>
                <a:gd name="connsiteY60" fmla="*/ 77763 h 603263"/>
                <a:gd name="connsiteX61" fmla="*/ 319948 w 608062"/>
                <a:gd name="connsiteY61" fmla="*/ 0 h 603263"/>
                <a:gd name="connsiteX62" fmla="*/ 380206 w 608062"/>
                <a:gd name="connsiteY62" fmla="*/ 60161 h 603263"/>
                <a:gd name="connsiteX63" fmla="*/ 319948 w 608062"/>
                <a:gd name="connsiteY63" fmla="*/ 120414 h 603263"/>
                <a:gd name="connsiteX64" fmla="*/ 307600 w 608062"/>
                <a:gd name="connsiteY64" fmla="*/ 119116 h 603263"/>
                <a:gd name="connsiteX65" fmla="*/ 294973 w 608062"/>
                <a:gd name="connsiteY65" fmla="*/ 138119 h 603263"/>
                <a:gd name="connsiteX66" fmla="*/ 274361 w 608062"/>
                <a:gd name="connsiteY66" fmla="*/ 169265 h 603263"/>
                <a:gd name="connsiteX67" fmla="*/ 256534 w 608062"/>
                <a:gd name="connsiteY67" fmla="*/ 178813 h 603263"/>
                <a:gd name="connsiteX68" fmla="*/ 244835 w 608062"/>
                <a:gd name="connsiteY68" fmla="*/ 175291 h 603263"/>
                <a:gd name="connsiteX69" fmla="*/ 238707 w 608062"/>
                <a:gd name="connsiteY69" fmla="*/ 145813 h 603263"/>
                <a:gd name="connsiteX70" fmla="*/ 271668 w 608062"/>
                <a:gd name="connsiteY70" fmla="*/ 95942 h 603263"/>
                <a:gd name="connsiteX71" fmla="*/ 259598 w 608062"/>
                <a:gd name="connsiteY71" fmla="*/ 60161 h 603263"/>
                <a:gd name="connsiteX72" fmla="*/ 319948 w 608062"/>
                <a:gd name="connsiteY72" fmla="*/ 0 h 603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608062" h="603263">
                  <a:moveTo>
                    <a:pt x="269315" y="421557"/>
                  </a:moveTo>
                  <a:lnTo>
                    <a:pt x="477217" y="421557"/>
                  </a:lnTo>
                  <a:cubicBezTo>
                    <a:pt x="488360" y="421557"/>
                    <a:pt x="497274" y="430547"/>
                    <a:pt x="497274" y="441668"/>
                  </a:cubicBezTo>
                  <a:cubicBezTo>
                    <a:pt x="497274" y="452697"/>
                    <a:pt x="488360" y="461779"/>
                    <a:pt x="477217" y="461779"/>
                  </a:cubicBezTo>
                  <a:lnTo>
                    <a:pt x="269315" y="461779"/>
                  </a:lnTo>
                  <a:cubicBezTo>
                    <a:pt x="258266" y="461779"/>
                    <a:pt x="249166" y="452697"/>
                    <a:pt x="249166" y="441668"/>
                  </a:cubicBezTo>
                  <a:cubicBezTo>
                    <a:pt x="249166" y="430547"/>
                    <a:pt x="258266" y="421557"/>
                    <a:pt x="269315" y="421557"/>
                  </a:cubicBezTo>
                  <a:close/>
                  <a:moveTo>
                    <a:pt x="223683" y="359251"/>
                  </a:moveTo>
                  <a:cubicBezTo>
                    <a:pt x="228812" y="358556"/>
                    <a:pt x="234197" y="359807"/>
                    <a:pt x="238606" y="363189"/>
                  </a:cubicBezTo>
                  <a:cubicBezTo>
                    <a:pt x="247425" y="369953"/>
                    <a:pt x="249096" y="382555"/>
                    <a:pt x="242319" y="391450"/>
                  </a:cubicBezTo>
                  <a:lnTo>
                    <a:pt x="171024" y="484387"/>
                  </a:lnTo>
                  <a:cubicBezTo>
                    <a:pt x="167126" y="489483"/>
                    <a:pt x="161091" y="492263"/>
                    <a:pt x="155057" y="492263"/>
                  </a:cubicBezTo>
                  <a:cubicBezTo>
                    <a:pt x="151066" y="492263"/>
                    <a:pt x="147074" y="491059"/>
                    <a:pt x="143639" y="488650"/>
                  </a:cubicBezTo>
                  <a:lnTo>
                    <a:pt x="100472" y="458906"/>
                  </a:lnTo>
                  <a:cubicBezTo>
                    <a:pt x="91282" y="452513"/>
                    <a:pt x="89054" y="440004"/>
                    <a:pt x="95367" y="430923"/>
                  </a:cubicBezTo>
                  <a:cubicBezTo>
                    <a:pt x="101679" y="421750"/>
                    <a:pt x="114304" y="419433"/>
                    <a:pt x="123402" y="425827"/>
                  </a:cubicBezTo>
                  <a:lnTo>
                    <a:pt x="150694" y="444729"/>
                  </a:lnTo>
                  <a:lnTo>
                    <a:pt x="210292" y="366988"/>
                  </a:lnTo>
                  <a:cubicBezTo>
                    <a:pt x="213681" y="362587"/>
                    <a:pt x="218554" y="359946"/>
                    <a:pt x="223683" y="359251"/>
                  </a:cubicBezTo>
                  <a:close/>
                  <a:moveTo>
                    <a:pt x="269315" y="274640"/>
                  </a:moveTo>
                  <a:lnTo>
                    <a:pt x="477217" y="274640"/>
                  </a:lnTo>
                  <a:cubicBezTo>
                    <a:pt x="488360" y="274640"/>
                    <a:pt x="497274" y="283718"/>
                    <a:pt x="497274" y="294833"/>
                  </a:cubicBezTo>
                  <a:cubicBezTo>
                    <a:pt x="497274" y="305856"/>
                    <a:pt x="488360" y="314933"/>
                    <a:pt x="477217" y="314933"/>
                  </a:cubicBezTo>
                  <a:lnTo>
                    <a:pt x="269315" y="314933"/>
                  </a:lnTo>
                  <a:cubicBezTo>
                    <a:pt x="258266" y="314933"/>
                    <a:pt x="249166" y="305856"/>
                    <a:pt x="249166" y="294833"/>
                  </a:cubicBezTo>
                  <a:cubicBezTo>
                    <a:pt x="249166" y="283718"/>
                    <a:pt x="258266" y="274640"/>
                    <a:pt x="269315" y="274640"/>
                  </a:cubicBezTo>
                  <a:close/>
                  <a:moveTo>
                    <a:pt x="223683" y="212407"/>
                  </a:moveTo>
                  <a:cubicBezTo>
                    <a:pt x="228812" y="211712"/>
                    <a:pt x="234197" y="212963"/>
                    <a:pt x="238606" y="216347"/>
                  </a:cubicBezTo>
                  <a:cubicBezTo>
                    <a:pt x="247425" y="223115"/>
                    <a:pt x="249096" y="235723"/>
                    <a:pt x="242319" y="244623"/>
                  </a:cubicBezTo>
                  <a:lnTo>
                    <a:pt x="171024" y="337608"/>
                  </a:lnTo>
                  <a:cubicBezTo>
                    <a:pt x="167126" y="342707"/>
                    <a:pt x="161091" y="345488"/>
                    <a:pt x="155057" y="345488"/>
                  </a:cubicBezTo>
                  <a:cubicBezTo>
                    <a:pt x="151066" y="345488"/>
                    <a:pt x="147074" y="344283"/>
                    <a:pt x="143639" y="341873"/>
                  </a:cubicBezTo>
                  <a:lnTo>
                    <a:pt x="100472" y="312114"/>
                  </a:lnTo>
                  <a:cubicBezTo>
                    <a:pt x="91282" y="305717"/>
                    <a:pt x="89054" y="293201"/>
                    <a:pt x="95367" y="284116"/>
                  </a:cubicBezTo>
                  <a:cubicBezTo>
                    <a:pt x="101679" y="274938"/>
                    <a:pt x="114304" y="272620"/>
                    <a:pt x="123402" y="279017"/>
                  </a:cubicBezTo>
                  <a:lnTo>
                    <a:pt x="150694" y="297929"/>
                  </a:lnTo>
                  <a:lnTo>
                    <a:pt x="210292" y="220148"/>
                  </a:lnTo>
                  <a:cubicBezTo>
                    <a:pt x="213681" y="215744"/>
                    <a:pt x="218554" y="213102"/>
                    <a:pt x="223683" y="212407"/>
                  </a:cubicBezTo>
                  <a:close/>
                  <a:moveTo>
                    <a:pt x="71029" y="77763"/>
                  </a:moveTo>
                  <a:lnTo>
                    <a:pt x="228128" y="77763"/>
                  </a:lnTo>
                  <a:cubicBezTo>
                    <a:pt x="228592" y="80544"/>
                    <a:pt x="229056" y="83325"/>
                    <a:pt x="229799" y="86106"/>
                  </a:cubicBezTo>
                  <a:lnTo>
                    <a:pt x="205009" y="123648"/>
                  </a:lnTo>
                  <a:cubicBezTo>
                    <a:pt x="201945" y="128190"/>
                    <a:pt x="199902" y="133011"/>
                    <a:pt x="198138" y="138109"/>
                  </a:cubicBezTo>
                  <a:lnTo>
                    <a:pt x="71029" y="138109"/>
                  </a:lnTo>
                  <a:cubicBezTo>
                    <a:pt x="65179" y="138109"/>
                    <a:pt x="60444" y="142837"/>
                    <a:pt x="60444" y="148584"/>
                  </a:cubicBezTo>
                  <a:lnTo>
                    <a:pt x="60444" y="532350"/>
                  </a:lnTo>
                  <a:cubicBezTo>
                    <a:pt x="60444" y="538190"/>
                    <a:pt x="65179" y="542917"/>
                    <a:pt x="71029" y="542917"/>
                  </a:cubicBezTo>
                  <a:lnTo>
                    <a:pt x="537033" y="542917"/>
                  </a:lnTo>
                  <a:cubicBezTo>
                    <a:pt x="542883" y="542917"/>
                    <a:pt x="547618" y="538190"/>
                    <a:pt x="547618" y="532350"/>
                  </a:cubicBezTo>
                  <a:lnTo>
                    <a:pt x="547618" y="148584"/>
                  </a:lnTo>
                  <a:cubicBezTo>
                    <a:pt x="547618" y="142837"/>
                    <a:pt x="542883" y="138109"/>
                    <a:pt x="537033" y="138109"/>
                  </a:cubicBezTo>
                  <a:lnTo>
                    <a:pt x="372506" y="138109"/>
                  </a:lnTo>
                  <a:cubicBezTo>
                    <a:pt x="392747" y="124205"/>
                    <a:pt x="407417" y="102791"/>
                    <a:pt x="411874" y="77763"/>
                  </a:cubicBezTo>
                  <a:lnTo>
                    <a:pt x="537126" y="77763"/>
                  </a:lnTo>
                  <a:cubicBezTo>
                    <a:pt x="576215" y="77763"/>
                    <a:pt x="608062" y="109558"/>
                    <a:pt x="608062" y="148584"/>
                  </a:cubicBezTo>
                  <a:lnTo>
                    <a:pt x="608062" y="532350"/>
                  </a:lnTo>
                  <a:cubicBezTo>
                    <a:pt x="608062" y="571468"/>
                    <a:pt x="576215" y="603263"/>
                    <a:pt x="537126" y="603263"/>
                  </a:cubicBezTo>
                  <a:lnTo>
                    <a:pt x="71029" y="603263"/>
                  </a:lnTo>
                  <a:cubicBezTo>
                    <a:pt x="31847" y="603263"/>
                    <a:pt x="0" y="571468"/>
                    <a:pt x="0" y="532350"/>
                  </a:cubicBezTo>
                  <a:lnTo>
                    <a:pt x="0" y="148584"/>
                  </a:lnTo>
                  <a:cubicBezTo>
                    <a:pt x="0" y="109558"/>
                    <a:pt x="31847" y="77763"/>
                    <a:pt x="71029" y="77763"/>
                  </a:cubicBezTo>
                  <a:close/>
                  <a:moveTo>
                    <a:pt x="319948" y="0"/>
                  </a:moveTo>
                  <a:cubicBezTo>
                    <a:pt x="353188" y="0"/>
                    <a:pt x="380206" y="26975"/>
                    <a:pt x="380206" y="60161"/>
                  </a:cubicBezTo>
                  <a:cubicBezTo>
                    <a:pt x="380206" y="93439"/>
                    <a:pt x="353188" y="120414"/>
                    <a:pt x="319948" y="120414"/>
                  </a:cubicBezTo>
                  <a:cubicBezTo>
                    <a:pt x="315677" y="120414"/>
                    <a:pt x="311499" y="119950"/>
                    <a:pt x="307600" y="119116"/>
                  </a:cubicBezTo>
                  <a:lnTo>
                    <a:pt x="294973" y="138119"/>
                  </a:lnTo>
                  <a:lnTo>
                    <a:pt x="274361" y="169265"/>
                  </a:lnTo>
                  <a:cubicBezTo>
                    <a:pt x="270275" y="175476"/>
                    <a:pt x="263498" y="178813"/>
                    <a:pt x="256534" y="178813"/>
                  </a:cubicBezTo>
                  <a:cubicBezTo>
                    <a:pt x="252449" y="178813"/>
                    <a:pt x="248456" y="177701"/>
                    <a:pt x="244835" y="175291"/>
                  </a:cubicBezTo>
                  <a:cubicBezTo>
                    <a:pt x="234994" y="168802"/>
                    <a:pt x="232301" y="155639"/>
                    <a:pt x="238707" y="145813"/>
                  </a:cubicBezTo>
                  <a:lnTo>
                    <a:pt x="271668" y="95942"/>
                  </a:lnTo>
                  <a:cubicBezTo>
                    <a:pt x="264240" y="85931"/>
                    <a:pt x="259598" y="73602"/>
                    <a:pt x="259598" y="60161"/>
                  </a:cubicBezTo>
                  <a:cubicBezTo>
                    <a:pt x="259598" y="26975"/>
                    <a:pt x="286616" y="0"/>
                    <a:pt x="3199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154"/>
              <a:endParaRPr lang="zh-CN" altLang="en-US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CE951D6A-65B5-4EAF-A8E9-F17CF3F95397}"/>
              </a:ext>
            </a:extLst>
          </p:cNvPr>
          <p:cNvSpPr/>
          <p:nvPr/>
        </p:nvSpPr>
        <p:spPr>
          <a:xfrm>
            <a:off x="1285708" y="5782254"/>
            <a:ext cx="4013213" cy="287963"/>
          </a:xfrm>
          <a:prstGeom prst="roundRect">
            <a:avLst>
              <a:gd name="adj" fmla="val 50000"/>
            </a:avLst>
          </a:prstGeom>
          <a:solidFill>
            <a:srgbClr val="FF9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4"/>
            <a:endParaRPr lang="zh-CN" altLang="en-US" sz="180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18301509-FADD-4DA1-8BF4-B772391EF52C}"/>
              </a:ext>
            </a:extLst>
          </p:cNvPr>
          <p:cNvSpPr/>
          <p:nvPr/>
        </p:nvSpPr>
        <p:spPr>
          <a:xfrm>
            <a:off x="1344263" y="5836247"/>
            <a:ext cx="2517118" cy="179977"/>
          </a:xfrm>
          <a:prstGeom prst="roundRect">
            <a:avLst>
              <a:gd name="adj" fmla="val 5000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4"/>
            <a:endParaRPr lang="zh-CN" altLang="en-US" sz="180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AE1E6D73-6DA5-4125-8F25-5921ADA9D0FD}"/>
              </a:ext>
            </a:extLst>
          </p:cNvPr>
          <p:cNvSpPr/>
          <p:nvPr/>
        </p:nvSpPr>
        <p:spPr bwMode="auto">
          <a:xfrm>
            <a:off x="4579221" y="5783074"/>
            <a:ext cx="662908" cy="28632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 defTabSz="457154"/>
            <a:r>
              <a:rPr lang="en-US" altLang="zh-CN" sz="1200" dirty="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rPr>
              <a:t>60%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DBA07AA3-F655-4F31-852A-68037A1D5D72}"/>
              </a:ext>
            </a:extLst>
          </p:cNvPr>
          <p:cNvSpPr/>
          <p:nvPr/>
        </p:nvSpPr>
        <p:spPr bwMode="auto">
          <a:xfrm>
            <a:off x="6890834" y="4990237"/>
            <a:ext cx="3410373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154"/>
            <a:r>
              <a:rPr lang="en-US" altLang="zh-CN" sz="14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微软雅黑"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rgbClr val="000000">
                  <a:lumMod val="50000"/>
                  <a:lumOff val="50000"/>
                </a:srgbClr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grpSp>
        <p:nvGrpSpPr>
          <p:cNvPr id="38" name="Group 21">
            <a:extLst>
              <a:ext uri="{FF2B5EF4-FFF2-40B4-BE49-F238E27FC236}">
                <a16:creationId xmlns:a16="http://schemas.microsoft.com/office/drawing/2014/main" id="{84F4434C-D1FC-419E-B218-F603FE611B9A}"/>
              </a:ext>
            </a:extLst>
          </p:cNvPr>
          <p:cNvGrpSpPr/>
          <p:nvPr/>
        </p:nvGrpSpPr>
        <p:grpSpPr>
          <a:xfrm>
            <a:off x="6361871" y="5021010"/>
            <a:ext cx="400058" cy="400058"/>
            <a:chOff x="5067971" y="2124821"/>
            <a:chExt cx="589208" cy="589208"/>
          </a:xfrm>
        </p:grpSpPr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004CC178-9BBF-4C61-A951-ECAC574681F6}"/>
                </a:ext>
              </a:extLst>
            </p:cNvPr>
            <p:cNvSpPr/>
            <p:nvPr/>
          </p:nvSpPr>
          <p:spPr>
            <a:xfrm>
              <a:off x="5067971" y="2124821"/>
              <a:ext cx="589208" cy="589208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154"/>
              <a:endParaRPr lang="zh-CN" altLang="en-US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0" name="Oval 23">
              <a:extLst>
                <a:ext uri="{FF2B5EF4-FFF2-40B4-BE49-F238E27FC236}">
                  <a16:creationId xmlns:a16="http://schemas.microsoft.com/office/drawing/2014/main" id="{B292483F-15AC-4FB8-893F-307A8166216F}"/>
                </a:ext>
              </a:extLst>
            </p:cNvPr>
            <p:cNvSpPr/>
            <p:nvPr/>
          </p:nvSpPr>
          <p:spPr>
            <a:xfrm>
              <a:off x="5224034" y="2272048"/>
              <a:ext cx="277080" cy="294754"/>
            </a:xfrm>
            <a:custGeom>
              <a:avLst/>
              <a:gdLst>
                <a:gd name="connsiteX0" fmla="*/ 215164 w 558313"/>
                <a:gd name="connsiteY0" fmla="*/ 459686 h 593925"/>
                <a:gd name="connsiteX1" fmla="*/ 202257 w 558313"/>
                <a:gd name="connsiteY1" fmla="*/ 468277 h 593925"/>
                <a:gd name="connsiteX2" fmla="*/ 199747 w 558313"/>
                <a:gd name="connsiteY2" fmla="*/ 473647 h 593925"/>
                <a:gd name="connsiteX3" fmla="*/ 213012 w 558313"/>
                <a:gd name="connsiteY3" fmla="*/ 493693 h 593925"/>
                <a:gd name="connsiteX4" fmla="*/ 344948 w 558313"/>
                <a:gd name="connsiteY4" fmla="*/ 493693 h 593925"/>
                <a:gd name="connsiteX5" fmla="*/ 357854 w 558313"/>
                <a:gd name="connsiteY5" fmla="*/ 473647 h 593925"/>
                <a:gd name="connsiteX6" fmla="*/ 355703 w 558313"/>
                <a:gd name="connsiteY6" fmla="*/ 468277 h 593925"/>
                <a:gd name="connsiteX7" fmla="*/ 342796 w 558313"/>
                <a:gd name="connsiteY7" fmla="*/ 459686 h 593925"/>
                <a:gd name="connsiteX8" fmla="*/ 278621 w 558313"/>
                <a:gd name="connsiteY8" fmla="*/ 300747 h 593925"/>
                <a:gd name="connsiteX9" fmla="*/ 265356 w 558313"/>
                <a:gd name="connsiteY9" fmla="*/ 309338 h 593925"/>
                <a:gd name="connsiteX10" fmla="*/ 238826 w 558313"/>
                <a:gd name="connsiteY10" fmla="*/ 372699 h 593925"/>
                <a:gd name="connsiteX11" fmla="*/ 252450 w 558313"/>
                <a:gd name="connsiteY11" fmla="*/ 392745 h 593925"/>
                <a:gd name="connsiteX12" fmla="*/ 278980 w 558313"/>
                <a:gd name="connsiteY12" fmla="*/ 392745 h 593925"/>
                <a:gd name="connsiteX13" fmla="*/ 305510 w 558313"/>
                <a:gd name="connsiteY13" fmla="*/ 392745 h 593925"/>
                <a:gd name="connsiteX14" fmla="*/ 318776 w 558313"/>
                <a:gd name="connsiteY14" fmla="*/ 372699 h 593925"/>
                <a:gd name="connsiteX15" fmla="*/ 291528 w 558313"/>
                <a:gd name="connsiteY15" fmla="*/ 309338 h 593925"/>
                <a:gd name="connsiteX16" fmla="*/ 278621 w 558313"/>
                <a:gd name="connsiteY16" fmla="*/ 300747 h 593925"/>
                <a:gd name="connsiteX17" fmla="*/ 220900 w 558313"/>
                <a:gd name="connsiteY17" fmla="*/ 210896 h 593925"/>
                <a:gd name="connsiteX18" fmla="*/ 278980 w 558313"/>
                <a:gd name="connsiteY18" fmla="*/ 230942 h 593925"/>
                <a:gd name="connsiteX19" fmla="*/ 334192 w 558313"/>
                <a:gd name="connsiteY19" fmla="*/ 213402 h 593925"/>
                <a:gd name="connsiteX20" fmla="*/ 494092 w 558313"/>
                <a:gd name="connsiteY20" fmla="*/ 552758 h 593925"/>
                <a:gd name="connsiteX21" fmla="*/ 468278 w 558313"/>
                <a:gd name="connsiteY21" fmla="*/ 593925 h 593925"/>
                <a:gd name="connsiteX22" fmla="*/ 429200 w 558313"/>
                <a:gd name="connsiteY22" fmla="*/ 593925 h 593925"/>
                <a:gd name="connsiteX23" fmla="*/ 403028 w 558313"/>
                <a:gd name="connsiteY23" fmla="*/ 577100 h 593925"/>
                <a:gd name="connsiteX24" fmla="*/ 399084 w 558313"/>
                <a:gd name="connsiteY24" fmla="*/ 568509 h 593925"/>
                <a:gd name="connsiteX25" fmla="*/ 386177 w 558313"/>
                <a:gd name="connsiteY25" fmla="*/ 559918 h 593925"/>
                <a:gd name="connsiteX26" fmla="*/ 278980 w 558313"/>
                <a:gd name="connsiteY26" fmla="*/ 559918 h 593925"/>
                <a:gd name="connsiteX27" fmla="*/ 168556 w 558313"/>
                <a:gd name="connsiteY27" fmla="*/ 559918 h 593925"/>
                <a:gd name="connsiteX28" fmla="*/ 155649 w 558313"/>
                <a:gd name="connsiteY28" fmla="*/ 568509 h 593925"/>
                <a:gd name="connsiteX29" fmla="*/ 152423 w 558313"/>
                <a:gd name="connsiteY29" fmla="*/ 576742 h 593925"/>
                <a:gd name="connsiteX30" fmla="*/ 126251 w 558313"/>
                <a:gd name="connsiteY30" fmla="*/ 593925 h 593925"/>
                <a:gd name="connsiteX31" fmla="*/ 89323 w 558313"/>
                <a:gd name="connsiteY31" fmla="*/ 593925 h 593925"/>
                <a:gd name="connsiteX32" fmla="*/ 63510 w 558313"/>
                <a:gd name="connsiteY32" fmla="*/ 553116 h 593925"/>
                <a:gd name="connsiteX33" fmla="*/ 219466 w 558313"/>
                <a:gd name="connsiteY33" fmla="*/ 213760 h 593925"/>
                <a:gd name="connsiteX34" fmla="*/ 278945 w 558313"/>
                <a:gd name="connsiteY34" fmla="*/ 78374 h 593925"/>
                <a:gd name="connsiteX35" fmla="*/ 336315 w 558313"/>
                <a:gd name="connsiteY35" fmla="*/ 135673 h 593925"/>
                <a:gd name="connsiteX36" fmla="*/ 278945 w 558313"/>
                <a:gd name="connsiteY36" fmla="*/ 192972 h 593925"/>
                <a:gd name="connsiteX37" fmla="*/ 221575 w 558313"/>
                <a:gd name="connsiteY37" fmla="*/ 135673 h 593925"/>
                <a:gd name="connsiteX38" fmla="*/ 278945 w 558313"/>
                <a:gd name="connsiteY38" fmla="*/ 78374 h 593925"/>
                <a:gd name="connsiteX39" fmla="*/ 409787 w 558313"/>
                <a:gd name="connsiteY39" fmla="*/ 59920 h 593925"/>
                <a:gd name="connsiteX40" fmla="*/ 425974 w 558313"/>
                <a:gd name="connsiteY40" fmla="*/ 68734 h 593925"/>
                <a:gd name="connsiteX41" fmla="*/ 449290 w 558313"/>
                <a:gd name="connsiteY41" fmla="*/ 135666 h 593925"/>
                <a:gd name="connsiteX42" fmla="*/ 427409 w 558313"/>
                <a:gd name="connsiteY42" fmla="*/ 200808 h 593925"/>
                <a:gd name="connsiteX43" fmla="*/ 408039 w 558313"/>
                <a:gd name="connsiteY43" fmla="*/ 210472 h 593925"/>
                <a:gd name="connsiteX44" fmla="*/ 393690 w 558313"/>
                <a:gd name="connsiteY44" fmla="*/ 205819 h 593925"/>
                <a:gd name="connsiteX45" fmla="*/ 389027 w 558313"/>
                <a:gd name="connsiteY45" fmla="*/ 171816 h 593925"/>
                <a:gd name="connsiteX46" fmla="*/ 401582 w 558313"/>
                <a:gd name="connsiteY46" fmla="*/ 135666 h 593925"/>
                <a:gd name="connsiteX47" fmla="*/ 388668 w 558313"/>
                <a:gd name="connsiteY47" fmla="*/ 98441 h 593925"/>
                <a:gd name="connsiteX48" fmla="*/ 392255 w 558313"/>
                <a:gd name="connsiteY48" fmla="*/ 64796 h 593925"/>
                <a:gd name="connsiteX49" fmla="*/ 409787 w 558313"/>
                <a:gd name="connsiteY49" fmla="*/ 59920 h 593925"/>
                <a:gd name="connsiteX50" fmla="*/ 148172 w 558313"/>
                <a:gd name="connsiteY50" fmla="*/ 59920 h 593925"/>
                <a:gd name="connsiteX51" fmla="*/ 165640 w 558313"/>
                <a:gd name="connsiteY51" fmla="*/ 64796 h 593925"/>
                <a:gd name="connsiteX52" fmla="*/ 169224 w 558313"/>
                <a:gd name="connsiteY52" fmla="*/ 98799 h 593925"/>
                <a:gd name="connsiteX53" fmla="*/ 156324 w 558313"/>
                <a:gd name="connsiteY53" fmla="*/ 136024 h 593925"/>
                <a:gd name="connsiteX54" fmla="*/ 168507 w 558313"/>
                <a:gd name="connsiteY54" fmla="*/ 172174 h 593925"/>
                <a:gd name="connsiteX55" fmla="*/ 164207 w 558313"/>
                <a:gd name="connsiteY55" fmla="*/ 205819 h 593925"/>
                <a:gd name="connsiteX56" fmla="*/ 149874 w 558313"/>
                <a:gd name="connsiteY56" fmla="*/ 210472 h 593925"/>
                <a:gd name="connsiteX57" fmla="*/ 130882 w 558313"/>
                <a:gd name="connsiteY57" fmla="*/ 200808 h 593925"/>
                <a:gd name="connsiteX58" fmla="*/ 109023 w 558313"/>
                <a:gd name="connsiteY58" fmla="*/ 135666 h 593925"/>
                <a:gd name="connsiteX59" fmla="*/ 132315 w 558313"/>
                <a:gd name="connsiteY59" fmla="*/ 68734 h 593925"/>
                <a:gd name="connsiteX60" fmla="*/ 148172 w 558313"/>
                <a:gd name="connsiteY60" fmla="*/ 59920 h 593925"/>
                <a:gd name="connsiteX61" fmla="*/ 60179 w 558313"/>
                <a:gd name="connsiteY61" fmla="*/ 594 h 593925"/>
                <a:gd name="connsiteX62" fmla="*/ 77788 w 558313"/>
                <a:gd name="connsiteY62" fmla="*/ 5740 h 593925"/>
                <a:gd name="connsiteX63" fmla="*/ 81732 w 558313"/>
                <a:gd name="connsiteY63" fmla="*/ 39752 h 593925"/>
                <a:gd name="connsiteX64" fmla="*/ 47677 w 558313"/>
                <a:gd name="connsiteY64" fmla="*/ 137131 h 593925"/>
                <a:gd name="connsiteX65" fmla="*/ 79581 w 558313"/>
                <a:gd name="connsiteY65" fmla="*/ 232005 h 593925"/>
                <a:gd name="connsiteX66" fmla="*/ 75279 w 558313"/>
                <a:gd name="connsiteY66" fmla="*/ 265300 h 593925"/>
                <a:gd name="connsiteX67" fmla="*/ 60940 w 558313"/>
                <a:gd name="connsiteY67" fmla="*/ 270312 h 593925"/>
                <a:gd name="connsiteX68" fmla="*/ 41941 w 558313"/>
                <a:gd name="connsiteY68" fmla="*/ 260646 h 593925"/>
                <a:gd name="connsiteX69" fmla="*/ 0 w 558313"/>
                <a:gd name="connsiteY69" fmla="*/ 136415 h 593925"/>
                <a:gd name="connsiteX70" fmla="*/ 44451 w 558313"/>
                <a:gd name="connsiteY70" fmla="*/ 9678 h 593925"/>
                <a:gd name="connsiteX71" fmla="*/ 60179 w 558313"/>
                <a:gd name="connsiteY71" fmla="*/ 594 h 593925"/>
                <a:gd name="connsiteX72" fmla="*/ 497822 w 558313"/>
                <a:gd name="connsiteY72" fmla="*/ 127 h 593925"/>
                <a:gd name="connsiteX73" fmla="*/ 513831 w 558313"/>
                <a:gd name="connsiteY73" fmla="*/ 8901 h 593925"/>
                <a:gd name="connsiteX74" fmla="*/ 558313 w 558313"/>
                <a:gd name="connsiteY74" fmla="*/ 136031 h 593925"/>
                <a:gd name="connsiteX75" fmla="*/ 516342 w 558313"/>
                <a:gd name="connsiteY75" fmla="*/ 260296 h 593925"/>
                <a:gd name="connsiteX76" fmla="*/ 496970 w 558313"/>
                <a:gd name="connsiteY76" fmla="*/ 269607 h 593925"/>
                <a:gd name="connsiteX77" fmla="*/ 482621 w 558313"/>
                <a:gd name="connsiteY77" fmla="*/ 264952 h 593925"/>
                <a:gd name="connsiteX78" fmla="*/ 478316 w 558313"/>
                <a:gd name="connsiteY78" fmla="*/ 230931 h 593925"/>
                <a:gd name="connsiteX79" fmla="*/ 510602 w 558313"/>
                <a:gd name="connsiteY79" fmla="*/ 136031 h 593925"/>
                <a:gd name="connsiteX80" fmla="*/ 476523 w 558313"/>
                <a:gd name="connsiteY80" fmla="*/ 38624 h 593925"/>
                <a:gd name="connsiteX81" fmla="*/ 480469 w 558313"/>
                <a:gd name="connsiteY81" fmla="*/ 5320 h 593925"/>
                <a:gd name="connsiteX82" fmla="*/ 497822 w 558313"/>
                <a:gd name="connsiteY82" fmla="*/ 127 h 59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558313" h="593925">
                  <a:moveTo>
                    <a:pt x="215164" y="459686"/>
                  </a:moveTo>
                  <a:cubicBezTo>
                    <a:pt x="209786" y="459686"/>
                    <a:pt x="204408" y="462908"/>
                    <a:pt x="202257" y="468277"/>
                  </a:cubicBezTo>
                  <a:lnTo>
                    <a:pt x="199747" y="473647"/>
                  </a:lnTo>
                  <a:cubicBezTo>
                    <a:pt x="195445" y="482954"/>
                    <a:pt x="202615" y="493693"/>
                    <a:pt x="213012" y="493693"/>
                  </a:cubicBezTo>
                  <a:lnTo>
                    <a:pt x="344948" y="493693"/>
                  </a:lnTo>
                  <a:cubicBezTo>
                    <a:pt x="355703" y="493693"/>
                    <a:pt x="362156" y="482954"/>
                    <a:pt x="357854" y="473647"/>
                  </a:cubicBezTo>
                  <a:lnTo>
                    <a:pt x="355703" y="468277"/>
                  </a:lnTo>
                  <a:cubicBezTo>
                    <a:pt x="353193" y="462908"/>
                    <a:pt x="348533" y="459686"/>
                    <a:pt x="342796" y="459686"/>
                  </a:cubicBezTo>
                  <a:close/>
                  <a:moveTo>
                    <a:pt x="278621" y="300747"/>
                  </a:moveTo>
                  <a:cubicBezTo>
                    <a:pt x="273244" y="300389"/>
                    <a:pt x="267507" y="303253"/>
                    <a:pt x="265356" y="309338"/>
                  </a:cubicBezTo>
                  <a:lnTo>
                    <a:pt x="238826" y="372699"/>
                  </a:lnTo>
                  <a:cubicBezTo>
                    <a:pt x="235241" y="382364"/>
                    <a:pt x="241694" y="392745"/>
                    <a:pt x="252450" y="392745"/>
                  </a:cubicBezTo>
                  <a:lnTo>
                    <a:pt x="278980" y="392745"/>
                  </a:lnTo>
                  <a:lnTo>
                    <a:pt x="305510" y="392745"/>
                  </a:lnTo>
                  <a:cubicBezTo>
                    <a:pt x="315907" y="392745"/>
                    <a:pt x="322719" y="382364"/>
                    <a:pt x="318776" y="372699"/>
                  </a:cubicBezTo>
                  <a:lnTo>
                    <a:pt x="291528" y="309338"/>
                  </a:lnTo>
                  <a:cubicBezTo>
                    <a:pt x="289019" y="303611"/>
                    <a:pt x="283999" y="300747"/>
                    <a:pt x="278621" y="300747"/>
                  </a:cubicBezTo>
                  <a:close/>
                  <a:moveTo>
                    <a:pt x="220900" y="210896"/>
                  </a:moveTo>
                  <a:cubicBezTo>
                    <a:pt x="236675" y="223425"/>
                    <a:pt x="257110" y="230942"/>
                    <a:pt x="278980" y="230942"/>
                  </a:cubicBezTo>
                  <a:cubicBezTo>
                    <a:pt x="299774" y="230942"/>
                    <a:pt x="318417" y="224499"/>
                    <a:pt x="334192" y="213402"/>
                  </a:cubicBezTo>
                  <a:lnTo>
                    <a:pt x="494092" y="552758"/>
                  </a:lnTo>
                  <a:cubicBezTo>
                    <a:pt x="503413" y="571731"/>
                    <a:pt x="489431" y="593925"/>
                    <a:pt x="468278" y="593925"/>
                  </a:cubicBezTo>
                  <a:lnTo>
                    <a:pt x="429200" y="593925"/>
                  </a:lnTo>
                  <a:cubicBezTo>
                    <a:pt x="417727" y="593925"/>
                    <a:pt x="407688" y="587124"/>
                    <a:pt x="403028" y="577100"/>
                  </a:cubicBezTo>
                  <a:lnTo>
                    <a:pt x="399084" y="568509"/>
                  </a:lnTo>
                  <a:cubicBezTo>
                    <a:pt x="396574" y="563139"/>
                    <a:pt x="391914" y="559918"/>
                    <a:pt x="386177" y="559918"/>
                  </a:cubicBezTo>
                  <a:lnTo>
                    <a:pt x="278980" y="559918"/>
                  </a:lnTo>
                  <a:lnTo>
                    <a:pt x="168556" y="559918"/>
                  </a:lnTo>
                  <a:cubicBezTo>
                    <a:pt x="163537" y="559918"/>
                    <a:pt x="158159" y="563139"/>
                    <a:pt x="155649" y="568509"/>
                  </a:cubicBezTo>
                  <a:lnTo>
                    <a:pt x="152423" y="576742"/>
                  </a:lnTo>
                  <a:cubicBezTo>
                    <a:pt x="147762" y="587124"/>
                    <a:pt x="137723" y="593925"/>
                    <a:pt x="126251" y="593925"/>
                  </a:cubicBezTo>
                  <a:lnTo>
                    <a:pt x="89323" y="593925"/>
                  </a:lnTo>
                  <a:cubicBezTo>
                    <a:pt x="68171" y="593925"/>
                    <a:pt x="54547" y="572447"/>
                    <a:pt x="63510" y="553116"/>
                  </a:cubicBezTo>
                  <a:lnTo>
                    <a:pt x="219466" y="213760"/>
                  </a:lnTo>
                  <a:close/>
                  <a:moveTo>
                    <a:pt x="278945" y="78374"/>
                  </a:moveTo>
                  <a:cubicBezTo>
                    <a:pt x="310630" y="78374"/>
                    <a:pt x="336315" y="104028"/>
                    <a:pt x="336315" y="135673"/>
                  </a:cubicBezTo>
                  <a:cubicBezTo>
                    <a:pt x="336315" y="167318"/>
                    <a:pt x="310630" y="192972"/>
                    <a:pt x="278945" y="192972"/>
                  </a:cubicBezTo>
                  <a:cubicBezTo>
                    <a:pt x="247260" y="192972"/>
                    <a:pt x="221575" y="167318"/>
                    <a:pt x="221575" y="135673"/>
                  </a:cubicBezTo>
                  <a:cubicBezTo>
                    <a:pt x="221575" y="104028"/>
                    <a:pt x="247260" y="78374"/>
                    <a:pt x="278945" y="78374"/>
                  </a:cubicBezTo>
                  <a:close/>
                  <a:moveTo>
                    <a:pt x="409787" y="59920"/>
                  </a:moveTo>
                  <a:cubicBezTo>
                    <a:pt x="415930" y="60591"/>
                    <a:pt x="421849" y="63544"/>
                    <a:pt x="425974" y="68734"/>
                  </a:cubicBezTo>
                  <a:cubicBezTo>
                    <a:pt x="441040" y="87704"/>
                    <a:pt x="449290" y="111327"/>
                    <a:pt x="449290" y="135666"/>
                  </a:cubicBezTo>
                  <a:cubicBezTo>
                    <a:pt x="449290" y="159289"/>
                    <a:pt x="441757" y="181838"/>
                    <a:pt x="427409" y="200808"/>
                  </a:cubicBezTo>
                  <a:cubicBezTo>
                    <a:pt x="422387" y="207251"/>
                    <a:pt x="415213" y="210472"/>
                    <a:pt x="408039" y="210472"/>
                  </a:cubicBezTo>
                  <a:cubicBezTo>
                    <a:pt x="403375" y="210472"/>
                    <a:pt x="397995" y="209040"/>
                    <a:pt x="393690" y="205819"/>
                  </a:cubicBezTo>
                  <a:cubicBezTo>
                    <a:pt x="383288" y="197587"/>
                    <a:pt x="380777" y="182912"/>
                    <a:pt x="389027" y="171816"/>
                  </a:cubicBezTo>
                  <a:cubicBezTo>
                    <a:pt x="397277" y="161436"/>
                    <a:pt x="401582" y="148909"/>
                    <a:pt x="401582" y="135666"/>
                  </a:cubicBezTo>
                  <a:cubicBezTo>
                    <a:pt x="401582" y="121707"/>
                    <a:pt x="397277" y="108821"/>
                    <a:pt x="388668" y="98441"/>
                  </a:cubicBezTo>
                  <a:cubicBezTo>
                    <a:pt x="380418" y="88419"/>
                    <a:pt x="381853" y="73029"/>
                    <a:pt x="392255" y="64796"/>
                  </a:cubicBezTo>
                  <a:cubicBezTo>
                    <a:pt x="397277" y="60859"/>
                    <a:pt x="403644" y="59249"/>
                    <a:pt x="409787" y="59920"/>
                  </a:cubicBezTo>
                  <a:close/>
                  <a:moveTo>
                    <a:pt x="148172" y="59920"/>
                  </a:moveTo>
                  <a:cubicBezTo>
                    <a:pt x="154174" y="59249"/>
                    <a:pt x="160444" y="60859"/>
                    <a:pt x="165640" y="64796"/>
                  </a:cubicBezTo>
                  <a:cubicBezTo>
                    <a:pt x="176391" y="73029"/>
                    <a:pt x="177824" y="88419"/>
                    <a:pt x="169224" y="98799"/>
                  </a:cubicBezTo>
                  <a:cubicBezTo>
                    <a:pt x="160624" y="109179"/>
                    <a:pt x="156324" y="122064"/>
                    <a:pt x="156324" y="136024"/>
                  </a:cubicBezTo>
                  <a:cubicBezTo>
                    <a:pt x="156324" y="149267"/>
                    <a:pt x="160624" y="161794"/>
                    <a:pt x="168507" y="172174"/>
                  </a:cubicBezTo>
                  <a:cubicBezTo>
                    <a:pt x="176749" y="182912"/>
                    <a:pt x="174957" y="197587"/>
                    <a:pt x="164207" y="205819"/>
                  </a:cubicBezTo>
                  <a:cubicBezTo>
                    <a:pt x="159907" y="209040"/>
                    <a:pt x="155249" y="210472"/>
                    <a:pt x="149874" y="210472"/>
                  </a:cubicBezTo>
                  <a:cubicBezTo>
                    <a:pt x="142707" y="210472"/>
                    <a:pt x="135540" y="207251"/>
                    <a:pt x="130882" y="200808"/>
                  </a:cubicBezTo>
                  <a:cubicBezTo>
                    <a:pt x="116548" y="181838"/>
                    <a:pt x="109023" y="159289"/>
                    <a:pt x="109023" y="135666"/>
                  </a:cubicBezTo>
                  <a:cubicBezTo>
                    <a:pt x="109023" y="111327"/>
                    <a:pt x="117623" y="87704"/>
                    <a:pt x="132315" y="68734"/>
                  </a:cubicBezTo>
                  <a:cubicBezTo>
                    <a:pt x="136436" y="63544"/>
                    <a:pt x="142169" y="60591"/>
                    <a:pt x="148172" y="59920"/>
                  </a:cubicBezTo>
                  <a:close/>
                  <a:moveTo>
                    <a:pt x="60179" y="594"/>
                  </a:moveTo>
                  <a:cubicBezTo>
                    <a:pt x="66228" y="-77"/>
                    <a:pt x="72591" y="1623"/>
                    <a:pt x="77788" y="5740"/>
                  </a:cubicBezTo>
                  <a:cubicBezTo>
                    <a:pt x="88184" y="13975"/>
                    <a:pt x="89618" y="28653"/>
                    <a:pt x="81732" y="39752"/>
                  </a:cubicBezTo>
                  <a:cubicBezTo>
                    <a:pt x="59506" y="67677"/>
                    <a:pt x="47677" y="101330"/>
                    <a:pt x="47677" y="137131"/>
                  </a:cubicBezTo>
                  <a:cubicBezTo>
                    <a:pt x="47677" y="171500"/>
                    <a:pt x="58789" y="204438"/>
                    <a:pt x="79581" y="232005"/>
                  </a:cubicBezTo>
                  <a:cubicBezTo>
                    <a:pt x="87826" y="242387"/>
                    <a:pt x="86033" y="257424"/>
                    <a:pt x="75279" y="265300"/>
                  </a:cubicBezTo>
                  <a:cubicBezTo>
                    <a:pt x="70977" y="268880"/>
                    <a:pt x="66317" y="270312"/>
                    <a:pt x="60940" y="270312"/>
                  </a:cubicBezTo>
                  <a:cubicBezTo>
                    <a:pt x="53771" y="270312"/>
                    <a:pt x="46601" y="266732"/>
                    <a:pt x="41941" y="260646"/>
                  </a:cubicBezTo>
                  <a:cubicBezTo>
                    <a:pt x="14339" y="224844"/>
                    <a:pt x="0" y="181883"/>
                    <a:pt x="0" y="136415"/>
                  </a:cubicBezTo>
                  <a:cubicBezTo>
                    <a:pt x="0" y="89873"/>
                    <a:pt x="15056" y="45838"/>
                    <a:pt x="44451" y="9678"/>
                  </a:cubicBezTo>
                  <a:cubicBezTo>
                    <a:pt x="48394" y="4308"/>
                    <a:pt x="54130" y="1265"/>
                    <a:pt x="60179" y="594"/>
                  </a:cubicBezTo>
                  <a:close/>
                  <a:moveTo>
                    <a:pt x="497822" y="127"/>
                  </a:moveTo>
                  <a:cubicBezTo>
                    <a:pt x="503876" y="754"/>
                    <a:pt x="509706" y="3708"/>
                    <a:pt x="513831" y="8901"/>
                  </a:cubicBezTo>
                  <a:cubicBezTo>
                    <a:pt x="542888" y="45428"/>
                    <a:pt x="558313" y="89118"/>
                    <a:pt x="558313" y="136031"/>
                  </a:cubicBezTo>
                  <a:cubicBezTo>
                    <a:pt x="558313" y="181511"/>
                    <a:pt x="543964" y="224485"/>
                    <a:pt x="516342" y="260296"/>
                  </a:cubicBezTo>
                  <a:cubicBezTo>
                    <a:pt x="511319" y="266384"/>
                    <a:pt x="504145" y="269607"/>
                    <a:pt x="496970" y="269607"/>
                  </a:cubicBezTo>
                  <a:cubicBezTo>
                    <a:pt x="492307" y="269607"/>
                    <a:pt x="486926" y="268175"/>
                    <a:pt x="482621" y="264952"/>
                  </a:cubicBezTo>
                  <a:cubicBezTo>
                    <a:pt x="472218" y="257431"/>
                    <a:pt x="470424" y="242032"/>
                    <a:pt x="478316" y="230931"/>
                  </a:cubicBezTo>
                  <a:cubicBezTo>
                    <a:pt x="499481" y="203714"/>
                    <a:pt x="510602" y="170768"/>
                    <a:pt x="510602" y="136031"/>
                  </a:cubicBezTo>
                  <a:cubicBezTo>
                    <a:pt x="510602" y="100220"/>
                    <a:pt x="498405" y="66199"/>
                    <a:pt x="476523" y="38624"/>
                  </a:cubicBezTo>
                  <a:cubicBezTo>
                    <a:pt x="468272" y="28597"/>
                    <a:pt x="469707" y="13198"/>
                    <a:pt x="480469" y="5320"/>
                  </a:cubicBezTo>
                  <a:cubicBezTo>
                    <a:pt x="485491" y="1202"/>
                    <a:pt x="491769" y="-500"/>
                    <a:pt x="497822" y="1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154"/>
              <a:endParaRPr lang="zh-CN" altLang="en-US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1E64E795-75DF-412F-A6CB-BE2975AA8315}"/>
              </a:ext>
            </a:extLst>
          </p:cNvPr>
          <p:cNvSpPr/>
          <p:nvPr/>
        </p:nvSpPr>
        <p:spPr>
          <a:xfrm>
            <a:off x="6361871" y="5782254"/>
            <a:ext cx="4013213" cy="287963"/>
          </a:xfrm>
          <a:prstGeom prst="roundRect">
            <a:avLst>
              <a:gd name="adj" fmla="val 50000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4"/>
            <a:endParaRPr lang="zh-CN" altLang="en-US" sz="180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F5BE7322-F3D5-46F4-9B51-B65F20D4EBE4}"/>
              </a:ext>
            </a:extLst>
          </p:cNvPr>
          <p:cNvSpPr/>
          <p:nvPr/>
        </p:nvSpPr>
        <p:spPr>
          <a:xfrm>
            <a:off x="6420427" y="5836247"/>
            <a:ext cx="2987611" cy="179977"/>
          </a:xfrm>
          <a:prstGeom prst="roundRect">
            <a:avLst>
              <a:gd name="adj" fmla="val 5000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4"/>
            <a:endParaRPr lang="zh-CN" altLang="en-US" sz="180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6EFFBC50-AC01-46CC-A462-69A8F7AB8F11}"/>
              </a:ext>
            </a:extLst>
          </p:cNvPr>
          <p:cNvSpPr/>
          <p:nvPr/>
        </p:nvSpPr>
        <p:spPr bwMode="auto">
          <a:xfrm>
            <a:off x="9655385" y="5783074"/>
            <a:ext cx="662908" cy="28632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 defTabSz="457154"/>
            <a:r>
              <a:rPr lang="en-US" altLang="zh-CN" sz="1200" dirty="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rPr>
              <a:t>75%</a:t>
            </a:r>
          </a:p>
        </p:txBody>
      </p:sp>
      <p:grpSp>
        <p:nvGrpSpPr>
          <p:cNvPr id="28" name="组合 11">
            <a:extLst>
              <a:ext uri="{FF2B5EF4-FFF2-40B4-BE49-F238E27FC236}">
                <a16:creationId xmlns:a16="http://schemas.microsoft.com/office/drawing/2014/main" id="{0C0AB897-A6C7-4204-8C0B-51FBA491392E}"/>
              </a:ext>
            </a:extLst>
          </p:cNvPr>
          <p:cNvGrpSpPr>
            <a:grpSpLocks/>
          </p:cNvGrpSpPr>
          <p:nvPr/>
        </p:nvGrpSpPr>
        <p:grpSpPr bwMode="auto">
          <a:xfrm>
            <a:off x="885709" y="590784"/>
            <a:ext cx="3409507" cy="1043131"/>
            <a:chOff x="845173" y="5093285"/>
            <a:chExt cx="3410543" cy="1044047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22F8E502-5812-4C42-A89A-F5437DE6D347}"/>
                </a:ext>
              </a:extLst>
            </p:cNvPr>
            <p:cNvSpPr/>
            <p:nvPr/>
          </p:nvSpPr>
          <p:spPr bwMode="auto">
            <a:xfrm>
              <a:off x="883280" y="5675321"/>
              <a:ext cx="2886576" cy="46201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/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Arial"/>
                  <a:ea typeface="微软雅黑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B0BB2C3E-E124-4F01-A464-AC3BDB4DD7CC}"/>
                </a:ext>
              </a:extLst>
            </p:cNvPr>
            <p:cNvSpPr txBox="1"/>
            <p:nvPr/>
          </p:nvSpPr>
          <p:spPr>
            <a:xfrm>
              <a:off x="845173" y="5093285"/>
              <a:ext cx="3410543" cy="585288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defTabSz="457154">
                <a:defRPr/>
              </a:pPr>
              <a:r>
                <a:rPr lang="en-US" altLang="zh-CN" sz="3200" b="0" spc="0" dirty="0">
                  <a:solidFill>
                    <a:srgbClr val="000000"/>
                  </a:solidFill>
                  <a:latin typeface="Arial"/>
                  <a:cs typeface="+mn-ea"/>
                  <a:sym typeface="+mn-lt"/>
                </a:rPr>
                <a:t>ADD TITLE TEXT</a:t>
              </a:r>
              <a:endParaRPr lang="zh-CN" altLang="en-US" sz="3200" b="0" spc="0" dirty="0">
                <a:solidFill>
                  <a:srgbClr val="000000"/>
                </a:solidFill>
                <a:latin typeface="Arial"/>
                <a:cs typeface="+mn-ea"/>
                <a:sym typeface="+mn-lt"/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CF29E45A-B40F-4102-B70E-7F45D29B9F87}"/>
              </a:ext>
            </a:extLst>
          </p:cNvPr>
          <p:cNvGrpSpPr/>
          <p:nvPr/>
        </p:nvGrpSpPr>
        <p:grpSpPr>
          <a:xfrm>
            <a:off x="418834" y="624118"/>
            <a:ext cx="291215" cy="646247"/>
            <a:chOff x="4542495" y="398190"/>
            <a:chExt cx="382860" cy="849621"/>
          </a:xfrm>
        </p:grpSpPr>
        <p:sp>
          <p:nvSpPr>
            <p:cNvPr id="32" name="菱形 31">
              <a:extLst>
                <a:ext uri="{FF2B5EF4-FFF2-40B4-BE49-F238E27FC236}">
                  <a16:creationId xmlns:a16="http://schemas.microsoft.com/office/drawing/2014/main" id="{175FDBE8-A91C-4167-BE84-1B705939981F}"/>
                </a:ext>
              </a:extLst>
            </p:cNvPr>
            <p:cNvSpPr/>
            <p:nvPr/>
          </p:nvSpPr>
          <p:spPr>
            <a:xfrm>
              <a:off x="4542495" y="398190"/>
              <a:ext cx="382860" cy="382860"/>
            </a:xfrm>
            <a:prstGeom prst="diamond">
              <a:avLst/>
            </a:pr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4"/>
              <a:endParaRPr lang="zh-CN" altLang="en-US" sz="180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3" name="菱形 32">
              <a:extLst>
                <a:ext uri="{FF2B5EF4-FFF2-40B4-BE49-F238E27FC236}">
                  <a16:creationId xmlns:a16="http://schemas.microsoft.com/office/drawing/2014/main" id="{20F99819-62D3-42F9-84F3-67F79EDDB6F3}"/>
                </a:ext>
              </a:extLst>
            </p:cNvPr>
            <p:cNvSpPr/>
            <p:nvPr/>
          </p:nvSpPr>
          <p:spPr>
            <a:xfrm>
              <a:off x="4542495" y="631570"/>
              <a:ext cx="382860" cy="382860"/>
            </a:xfrm>
            <a:prstGeom prst="diamond">
              <a:avLst/>
            </a:prstGeom>
            <a:solidFill>
              <a:srgbClr val="FF9409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4"/>
              <a:endParaRPr lang="zh-CN" altLang="en-US" sz="180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4" name="菱形 33">
              <a:extLst>
                <a:ext uri="{FF2B5EF4-FFF2-40B4-BE49-F238E27FC236}">
                  <a16:creationId xmlns:a16="http://schemas.microsoft.com/office/drawing/2014/main" id="{CE2E2906-FE54-4C81-B495-E0EC2E5F2733}"/>
                </a:ext>
              </a:extLst>
            </p:cNvPr>
            <p:cNvSpPr/>
            <p:nvPr/>
          </p:nvSpPr>
          <p:spPr>
            <a:xfrm>
              <a:off x="4542495" y="864951"/>
              <a:ext cx="382860" cy="382860"/>
            </a:xfrm>
            <a:prstGeom prst="diamond">
              <a:avLst/>
            </a:prstGeom>
            <a:solidFill>
              <a:srgbClr val="FFFF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4"/>
              <a:endParaRPr lang="zh-CN" altLang="en-US" sz="180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965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3" grpId="0"/>
      <p:bldP spid="18" grpId="0" animBg="1"/>
      <p:bldP spid="19" grpId="0" animBg="1"/>
      <p:bldP spid="20" grpId="0"/>
      <p:bldP spid="21" grpId="0"/>
      <p:bldP spid="25" grpId="0" animBg="1"/>
      <p:bldP spid="26" grpId="0" animBg="1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şļiḓê">
            <a:extLst>
              <a:ext uri="{FF2B5EF4-FFF2-40B4-BE49-F238E27FC236}">
                <a16:creationId xmlns:a16="http://schemas.microsoft.com/office/drawing/2014/main" id="{D3C2B064-D21D-49A9-8616-65E822146139}"/>
              </a:ext>
            </a:extLst>
          </p:cNvPr>
          <p:cNvSpPr/>
          <p:nvPr/>
        </p:nvSpPr>
        <p:spPr>
          <a:xfrm>
            <a:off x="1279493" y="2655151"/>
            <a:ext cx="2844960" cy="3034949"/>
          </a:xfrm>
          <a:prstGeom prst="rect">
            <a:avLst/>
          </a:prstGeom>
          <a:noFill/>
          <a:ln w="19050" cap="rnd">
            <a:solidFill>
              <a:schemeClr val="tx2"/>
            </a:solidFill>
            <a:prstDash val="sysDot"/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2736" tIns="262736" rIns="262736" bIns="262736" numCol="1" spcCol="1270" anchor="ctr" anchorCtr="0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lt1"/>
                </a:solidFill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lt1"/>
                </a:solidFill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lt1"/>
                </a:solidFill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lt1"/>
                </a:solidFill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lt1"/>
                </a:solidFill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lt1"/>
                </a:solidFill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lt1"/>
                </a:solidFill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lt1"/>
                </a:solidFill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lt1"/>
                </a:solidFill>
              </a:defRPr>
            </a:lvl9pPr>
          </a:lstStyle>
          <a:p>
            <a:pPr algn="ctr" defTabSz="146670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sz="330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4" name="ïş1íďê">
            <a:extLst>
              <a:ext uri="{FF2B5EF4-FFF2-40B4-BE49-F238E27FC236}">
                <a16:creationId xmlns:a16="http://schemas.microsoft.com/office/drawing/2014/main" id="{BC92F4A4-8878-4EC4-840A-8C5734B0490B}"/>
              </a:ext>
            </a:extLst>
          </p:cNvPr>
          <p:cNvSpPr/>
          <p:nvPr/>
        </p:nvSpPr>
        <p:spPr>
          <a:xfrm>
            <a:off x="1608281" y="5500905"/>
            <a:ext cx="2187386" cy="41706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175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lt1"/>
                </a:solidFill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lt1"/>
                </a:solidFill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lt1"/>
                </a:solidFill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lt1"/>
                </a:solidFill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lt1"/>
                </a:solidFill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lt1"/>
                </a:solidFill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lt1"/>
                </a:solidFill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lt1"/>
                </a:solidFill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lt1"/>
                </a:solidFill>
              </a:defRPr>
            </a:lvl9pPr>
          </a:lstStyle>
          <a:p>
            <a:pPr algn="ctr" defTabSz="913674"/>
            <a:endParaRPr lang="en-US" altLang="zh-CN" sz="1600" i="1" u="sng" dirty="0">
              <a:solidFill>
                <a:srgbClr val="E53238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6" name="išľíḍè">
            <a:extLst>
              <a:ext uri="{FF2B5EF4-FFF2-40B4-BE49-F238E27FC236}">
                <a16:creationId xmlns:a16="http://schemas.microsoft.com/office/drawing/2014/main" id="{3B876820-56DF-4E1B-88DC-63C41EEA89F1}"/>
              </a:ext>
            </a:extLst>
          </p:cNvPr>
          <p:cNvSpPr/>
          <p:nvPr/>
        </p:nvSpPr>
        <p:spPr>
          <a:xfrm>
            <a:off x="4672726" y="2655151"/>
            <a:ext cx="2844960" cy="3034949"/>
          </a:xfrm>
          <a:prstGeom prst="rect">
            <a:avLst/>
          </a:prstGeom>
          <a:noFill/>
          <a:ln w="19050" cap="rnd">
            <a:solidFill>
              <a:schemeClr val="tx2"/>
            </a:solidFill>
            <a:prstDash val="sysDot"/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2736" tIns="262736" rIns="262736" bIns="262736" numCol="1" spcCol="1270" anchor="ctr" anchorCtr="0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lt1"/>
                </a:solidFill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lt1"/>
                </a:solidFill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lt1"/>
                </a:solidFill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lt1"/>
                </a:solidFill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lt1"/>
                </a:solidFill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lt1"/>
                </a:solidFill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lt1"/>
                </a:solidFill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lt1"/>
                </a:solidFill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lt1"/>
                </a:solidFill>
              </a:defRPr>
            </a:lvl9pPr>
          </a:lstStyle>
          <a:p>
            <a:pPr algn="ctr" defTabSz="146670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sz="330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7" name="íś1íḓe">
            <a:extLst>
              <a:ext uri="{FF2B5EF4-FFF2-40B4-BE49-F238E27FC236}">
                <a16:creationId xmlns:a16="http://schemas.microsoft.com/office/drawing/2014/main" id="{16DA1E0D-2E41-4CF8-B5AB-0CFE8319367C}"/>
              </a:ext>
            </a:extLst>
          </p:cNvPr>
          <p:cNvSpPr/>
          <p:nvPr/>
        </p:nvSpPr>
        <p:spPr>
          <a:xfrm>
            <a:off x="5001514" y="5500905"/>
            <a:ext cx="2187386" cy="417066"/>
          </a:xfrm>
          <a:prstGeom prst="rect">
            <a:avLst/>
          </a:prstGeom>
          <a:solidFill>
            <a:srgbClr val="FF9409"/>
          </a:solidFill>
          <a:ln w="3175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lt1"/>
                </a:solidFill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lt1"/>
                </a:solidFill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lt1"/>
                </a:solidFill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lt1"/>
                </a:solidFill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lt1"/>
                </a:solidFill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lt1"/>
                </a:solidFill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lt1"/>
                </a:solidFill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lt1"/>
                </a:solidFill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lt1"/>
                </a:solidFill>
              </a:defRPr>
            </a:lvl9pPr>
          </a:lstStyle>
          <a:p>
            <a:pPr algn="ctr" defTabSz="913674"/>
            <a:endParaRPr lang="en-US" altLang="zh-CN" sz="1600" i="1" u="sng" dirty="0">
              <a:solidFill>
                <a:srgbClr val="E53238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9" name="îślîḑe">
            <a:extLst>
              <a:ext uri="{FF2B5EF4-FFF2-40B4-BE49-F238E27FC236}">
                <a16:creationId xmlns:a16="http://schemas.microsoft.com/office/drawing/2014/main" id="{2E2A72A1-9BE8-4184-AFED-E4320D910385}"/>
              </a:ext>
            </a:extLst>
          </p:cNvPr>
          <p:cNvSpPr/>
          <p:nvPr/>
        </p:nvSpPr>
        <p:spPr>
          <a:xfrm>
            <a:off x="8065959" y="2655151"/>
            <a:ext cx="2844960" cy="3034949"/>
          </a:xfrm>
          <a:prstGeom prst="rect">
            <a:avLst/>
          </a:prstGeom>
          <a:noFill/>
          <a:ln w="19050" cap="rnd">
            <a:solidFill>
              <a:schemeClr val="tx2"/>
            </a:solidFill>
            <a:prstDash val="sysDot"/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2736" tIns="262736" rIns="262736" bIns="262736" numCol="1" spcCol="1270" anchor="ctr" anchorCtr="0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lt1"/>
                </a:solidFill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lt1"/>
                </a:solidFill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lt1"/>
                </a:solidFill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lt1"/>
                </a:solidFill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lt1"/>
                </a:solidFill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lt1"/>
                </a:solidFill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lt1"/>
                </a:solidFill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lt1"/>
                </a:solidFill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lt1"/>
                </a:solidFill>
              </a:defRPr>
            </a:lvl9pPr>
          </a:lstStyle>
          <a:p>
            <a:pPr algn="ctr" defTabSz="146670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sz="330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10" name="ísliḍe">
            <a:extLst>
              <a:ext uri="{FF2B5EF4-FFF2-40B4-BE49-F238E27FC236}">
                <a16:creationId xmlns:a16="http://schemas.microsoft.com/office/drawing/2014/main" id="{A46F73F7-A094-41E1-9048-17D38D3EE8F3}"/>
              </a:ext>
            </a:extLst>
          </p:cNvPr>
          <p:cNvSpPr/>
          <p:nvPr/>
        </p:nvSpPr>
        <p:spPr>
          <a:xfrm>
            <a:off x="8394746" y="5500905"/>
            <a:ext cx="2187386" cy="417066"/>
          </a:xfrm>
          <a:prstGeom prst="rect">
            <a:avLst/>
          </a:prstGeom>
          <a:solidFill>
            <a:schemeClr val="tx2">
              <a:lumMod val="50000"/>
            </a:schemeClr>
          </a:solidFill>
          <a:ln w="3175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lt1"/>
                </a:solidFill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lt1"/>
                </a:solidFill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lt1"/>
                </a:solidFill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lt1"/>
                </a:solidFill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lt1"/>
                </a:solidFill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lt1"/>
                </a:solidFill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lt1"/>
                </a:solidFill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lt1"/>
                </a:solidFill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lt1"/>
                </a:solidFill>
              </a:defRPr>
            </a:lvl9pPr>
          </a:lstStyle>
          <a:p>
            <a:pPr algn="ctr" defTabSz="913674"/>
            <a:endParaRPr lang="en-US" altLang="zh-CN" sz="1600" i="1" u="sng" dirty="0">
              <a:solidFill>
                <a:srgbClr val="E53238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22" name="íšľiďè">
            <a:extLst>
              <a:ext uri="{FF2B5EF4-FFF2-40B4-BE49-F238E27FC236}">
                <a16:creationId xmlns:a16="http://schemas.microsoft.com/office/drawing/2014/main" id="{24973357-AEC0-4D3A-AE04-763E865687A8}"/>
              </a:ext>
            </a:extLst>
          </p:cNvPr>
          <p:cNvSpPr/>
          <p:nvPr/>
        </p:nvSpPr>
        <p:spPr bwMode="gray">
          <a:xfrm>
            <a:off x="5645685" y="2218330"/>
            <a:ext cx="899043" cy="899039"/>
          </a:xfrm>
          <a:prstGeom prst="ellipse">
            <a:avLst/>
          </a:prstGeom>
          <a:solidFill>
            <a:srgbClr val="FF9409"/>
          </a:solidFill>
          <a:ln w="3175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3674"/>
            <a:endParaRPr sz="1600" i="1" u="sng">
              <a:solidFill>
                <a:srgbClr val="E53238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23" name="ïṥlïďé">
            <a:extLst>
              <a:ext uri="{FF2B5EF4-FFF2-40B4-BE49-F238E27FC236}">
                <a16:creationId xmlns:a16="http://schemas.microsoft.com/office/drawing/2014/main" id="{C5F96F9E-3D6D-43BF-BD43-061EA8F9F875}"/>
              </a:ext>
            </a:extLst>
          </p:cNvPr>
          <p:cNvSpPr/>
          <p:nvPr/>
        </p:nvSpPr>
        <p:spPr bwMode="gray">
          <a:xfrm>
            <a:off x="5874590" y="2479342"/>
            <a:ext cx="441233" cy="377015"/>
          </a:xfrm>
          <a:custGeom>
            <a:avLst/>
            <a:gdLst>
              <a:gd name="connsiteX0" fmla="*/ 560224 w 607107"/>
              <a:gd name="connsiteY0" fmla="*/ 279860 h 518750"/>
              <a:gd name="connsiteX1" fmla="*/ 582459 w 607107"/>
              <a:gd name="connsiteY1" fmla="*/ 280220 h 518750"/>
              <a:gd name="connsiteX2" fmla="*/ 606440 w 607107"/>
              <a:gd name="connsiteY2" fmla="*/ 300513 h 518750"/>
              <a:gd name="connsiteX3" fmla="*/ 596135 w 607107"/>
              <a:gd name="connsiteY3" fmla="*/ 329751 h 518750"/>
              <a:gd name="connsiteX4" fmla="*/ 571865 w 607107"/>
              <a:gd name="connsiteY4" fmla="*/ 348793 h 518750"/>
              <a:gd name="connsiteX5" fmla="*/ 371834 w 607107"/>
              <a:gd name="connsiteY5" fmla="*/ 500269 h 518750"/>
              <a:gd name="connsiteX6" fmla="*/ 134050 w 607107"/>
              <a:gd name="connsiteY6" fmla="*/ 494210 h 518750"/>
              <a:gd name="connsiteX7" fmla="*/ 67213 w 607107"/>
              <a:gd name="connsiteY7" fmla="*/ 511040 h 518750"/>
              <a:gd name="connsiteX8" fmla="*/ 61145 w 607107"/>
              <a:gd name="connsiteY8" fmla="*/ 511040 h 518750"/>
              <a:gd name="connsiteX9" fmla="*/ 59701 w 607107"/>
              <a:gd name="connsiteY9" fmla="*/ 510560 h 518750"/>
              <a:gd name="connsiteX10" fmla="*/ 55656 w 607107"/>
              <a:gd name="connsiteY10" fmla="*/ 507674 h 518750"/>
              <a:gd name="connsiteX11" fmla="*/ 7502 w 607107"/>
              <a:gd name="connsiteY11" fmla="*/ 432081 h 518750"/>
              <a:gd name="connsiteX12" fmla="*/ 1435 w 607107"/>
              <a:gd name="connsiteY12" fmla="*/ 423521 h 518750"/>
              <a:gd name="connsiteX13" fmla="*/ 183 w 607107"/>
              <a:gd name="connsiteY13" fmla="*/ 417077 h 518750"/>
              <a:gd name="connsiteX14" fmla="*/ 4131 w 607107"/>
              <a:gd name="connsiteY14" fmla="*/ 411788 h 518750"/>
              <a:gd name="connsiteX15" fmla="*/ 95527 w 607107"/>
              <a:gd name="connsiteY15" fmla="*/ 376588 h 518750"/>
              <a:gd name="connsiteX16" fmla="*/ 266570 w 607107"/>
              <a:gd name="connsiteY16" fmla="*/ 330231 h 518750"/>
              <a:gd name="connsiteX17" fmla="*/ 327147 w 607107"/>
              <a:gd name="connsiteY17" fmla="*/ 372741 h 518750"/>
              <a:gd name="connsiteX18" fmla="*/ 233536 w 607107"/>
              <a:gd name="connsiteY18" fmla="*/ 417943 h 518750"/>
              <a:gd name="connsiteX19" fmla="*/ 360084 w 607107"/>
              <a:gd name="connsiteY19" fmla="*/ 366393 h 518750"/>
              <a:gd name="connsiteX20" fmla="*/ 365285 w 607107"/>
              <a:gd name="connsiteY20" fmla="*/ 359372 h 518750"/>
              <a:gd name="connsiteX21" fmla="*/ 524482 w 607107"/>
              <a:gd name="connsiteY21" fmla="*/ 291473 h 518750"/>
              <a:gd name="connsiteX22" fmla="*/ 560224 w 607107"/>
              <a:gd name="connsiteY22" fmla="*/ 279860 h 518750"/>
              <a:gd name="connsiteX23" fmla="*/ 231201 w 607107"/>
              <a:gd name="connsiteY23" fmla="*/ 114447 h 518750"/>
              <a:gd name="connsiteX24" fmla="*/ 227733 w 607107"/>
              <a:gd name="connsiteY24" fmla="*/ 115409 h 518750"/>
              <a:gd name="connsiteX25" fmla="*/ 204232 w 607107"/>
              <a:gd name="connsiteY25" fmla="*/ 127912 h 518750"/>
              <a:gd name="connsiteX26" fmla="*/ 200572 w 607107"/>
              <a:gd name="connsiteY26" fmla="*/ 136280 h 518750"/>
              <a:gd name="connsiteX27" fmla="*/ 203269 w 607107"/>
              <a:gd name="connsiteY27" fmla="*/ 146860 h 518750"/>
              <a:gd name="connsiteX28" fmla="*/ 207410 w 607107"/>
              <a:gd name="connsiteY28" fmla="*/ 151862 h 518750"/>
              <a:gd name="connsiteX29" fmla="*/ 213960 w 607107"/>
              <a:gd name="connsiteY29" fmla="*/ 151573 h 518750"/>
              <a:gd name="connsiteX30" fmla="*/ 222340 w 607107"/>
              <a:gd name="connsiteY30" fmla="*/ 147053 h 518750"/>
              <a:gd name="connsiteX31" fmla="*/ 222340 w 607107"/>
              <a:gd name="connsiteY31" fmla="*/ 230058 h 518750"/>
              <a:gd name="connsiteX32" fmla="*/ 229756 w 607107"/>
              <a:gd name="connsiteY32" fmla="*/ 237464 h 518750"/>
              <a:gd name="connsiteX33" fmla="*/ 243433 w 607107"/>
              <a:gd name="connsiteY33" fmla="*/ 237464 h 518750"/>
              <a:gd name="connsiteX34" fmla="*/ 250850 w 607107"/>
              <a:gd name="connsiteY34" fmla="*/ 230058 h 518750"/>
              <a:gd name="connsiteX35" fmla="*/ 250850 w 607107"/>
              <a:gd name="connsiteY35" fmla="*/ 121853 h 518750"/>
              <a:gd name="connsiteX36" fmla="*/ 243433 w 607107"/>
              <a:gd name="connsiteY36" fmla="*/ 114447 h 518750"/>
              <a:gd name="connsiteX37" fmla="*/ 230719 w 607107"/>
              <a:gd name="connsiteY37" fmla="*/ 76070 h 518750"/>
              <a:gd name="connsiteX38" fmla="*/ 330794 w 607107"/>
              <a:gd name="connsiteY38" fmla="*/ 176004 h 518750"/>
              <a:gd name="connsiteX39" fmla="*/ 230719 w 607107"/>
              <a:gd name="connsiteY39" fmla="*/ 275841 h 518750"/>
              <a:gd name="connsiteX40" fmla="*/ 130741 w 607107"/>
              <a:gd name="connsiteY40" fmla="*/ 176004 h 518750"/>
              <a:gd name="connsiteX41" fmla="*/ 230719 w 607107"/>
              <a:gd name="connsiteY41" fmla="*/ 76070 h 518750"/>
              <a:gd name="connsiteX42" fmla="*/ 371906 w 607107"/>
              <a:gd name="connsiteY42" fmla="*/ 39432 h 518750"/>
              <a:gd name="connsiteX43" fmla="*/ 368246 w 607107"/>
              <a:gd name="connsiteY43" fmla="*/ 40297 h 518750"/>
              <a:gd name="connsiteX44" fmla="*/ 344168 w 607107"/>
              <a:gd name="connsiteY44" fmla="*/ 53185 h 518750"/>
              <a:gd name="connsiteX45" fmla="*/ 340412 w 607107"/>
              <a:gd name="connsiteY45" fmla="*/ 61744 h 518750"/>
              <a:gd name="connsiteX46" fmla="*/ 343109 w 607107"/>
              <a:gd name="connsiteY46" fmla="*/ 72612 h 518750"/>
              <a:gd name="connsiteX47" fmla="*/ 347443 w 607107"/>
              <a:gd name="connsiteY47" fmla="*/ 77709 h 518750"/>
              <a:gd name="connsiteX48" fmla="*/ 354089 w 607107"/>
              <a:gd name="connsiteY48" fmla="*/ 77421 h 518750"/>
              <a:gd name="connsiteX49" fmla="*/ 362757 w 607107"/>
              <a:gd name="connsiteY49" fmla="*/ 72804 h 518750"/>
              <a:gd name="connsiteX50" fmla="*/ 362757 w 607107"/>
              <a:gd name="connsiteY50" fmla="*/ 157919 h 518750"/>
              <a:gd name="connsiteX51" fmla="*/ 370365 w 607107"/>
              <a:gd name="connsiteY51" fmla="*/ 165517 h 518750"/>
              <a:gd name="connsiteX52" fmla="*/ 384331 w 607107"/>
              <a:gd name="connsiteY52" fmla="*/ 165517 h 518750"/>
              <a:gd name="connsiteX53" fmla="*/ 391939 w 607107"/>
              <a:gd name="connsiteY53" fmla="*/ 157919 h 518750"/>
              <a:gd name="connsiteX54" fmla="*/ 391939 w 607107"/>
              <a:gd name="connsiteY54" fmla="*/ 47029 h 518750"/>
              <a:gd name="connsiteX55" fmla="*/ 384331 w 607107"/>
              <a:gd name="connsiteY55" fmla="*/ 39432 h 518750"/>
              <a:gd name="connsiteX56" fmla="*/ 371328 w 607107"/>
              <a:gd name="connsiteY56" fmla="*/ 0 h 518750"/>
              <a:gd name="connsiteX57" fmla="*/ 473901 w 607107"/>
              <a:gd name="connsiteY57" fmla="*/ 102426 h 518750"/>
              <a:gd name="connsiteX58" fmla="*/ 371328 w 607107"/>
              <a:gd name="connsiteY58" fmla="*/ 204852 h 518750"/>
              <a:gd name="connsiteX59" fmla="*/ 342531 w 607107"/>
              <a:gd name="connsiteY59" fmla="*/ 200717 h 518750"/>
              <a:gd name="connsiteX60" fmla="*/ 348117 w 607107"/>
              <a:gd name="connsiteY60" fmla="*/ 167440 h 518750"/>
              <a:gd name="connsiteX61" fmla="*/ 274342 w 607107"/>
              <a:gd name="connsiteY61" fmla="*/ 69150 h 518750"/>
              <a:gd name="connsiteX62" fmla="*/ 371328 w 607107"/>
              <a:gd name="connsiteY62" fmla="*/ 0 h 51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607107" h="518750">
                <a:moveTo>
                  <a:pt x="560224" y="279860"/>
                </a:moveTo>
                <a:cubicBezTo>
                  <a:pt x="569819" y="278441"/>
                  <a:pt x="577162" y="279018"/>
                  <a:pt x="582459" y="280220"/>
                </a:cubicBezTo>
                <a:cubicBezTo>
                  <a:pt x="595268" y="283010"/>
                  <a:pt x="604032" y="289742"/>
                  <a:pt x="606440" y="300513"/>
                </a:cubicBezTo>
                <a:cubicBezTo>
                  <a:pt x="608751" y="310804"/>
                  <a:pt x="604995" y="322826"/>
                  <a:pt x="596135" y="329751"/>
                </a:cubicBezTo>
                <a:cubicBezTo>
                  <a:pt x="587949" y="336098"/>
                  <a:pt x="579762" y="342542"/>
                  <a:pt x="571865" y="348793"/>
                </a:cubicBezTo>
                <a:lnTo>
                  <a:pt x="371834" y="500269"/>
                </a:lnTo>
                <a:cubicBezTo>
                  <a:pt x="306826" y="545471"/>
                  <a:pt x="137614" y="493440"/>
                  <a:pt x="134050" y="494210"/>
                </a:cubicBezTo>
                <a:lnTo>
                  <a:pt x="67213" y="511040"/>
                </a:lnTo>
                <a:cubicBezTo>
                  <a:pt x="65479" y="511521"/>
                  <a:pt x="63264" y="511425"/>
                  <a:pt x="61145" y="511040"/>
                </a:cubicBezTo>
                <a:cubicBezTo>
                  <a:pt x="60567" y="510848"/>
                  <a:pt x="60086" y="510752"/>
                  <a:pt x="59701" y="510560"/>
                </a:cubicBezTo>
                <a:cubicBezTo>
                  <a:pt x="58063" y="510079"/>
                  <a:pt x="56715" y="509021"/>
                  <a:pt x="55656" y="507674"/>
                </a:cubicBezTo>
                <a:cubicBezTo>
                  <a:pt x="40150" y="486131"/>
                  <a:pt x="22430" y="453335"/>
                  <a:pt x="7502" y="432081"/>
                </a:cubicBezTo>
                <a:lnTo>
                  <a:pt x="1435" y="423521"/>
                </a:lnTo>
                <a:cubicBezTo>
                  <a:pt x="183" y="421694"/>
                  <a:pt x="-299" y="419289"/>
                  <a:pt x="183" y="417077"/>
                </a:cubicBezTo>
                <a:cubicBezTo>
                  <a:pt x="664" y="414865"/>
                  <a:pt x="1723" y="412750"/>
                  <a:pt x="4131" y="411788"/>
                </a:cubicBezTo>
                <a:lnTo>
                  <a:pt x="95527" y="376588"/>
                </a:lnTo>
                <a:cubicBezTo>
                  <a:pt x="155816" y="356487"/>
                  <a:pt x="154179" y="328885"/>
                  <a:pt x="266570" y="330231"/>
                </a:cubicBezTo>
                <a:cubicBezTo>
                  <a:pt x="296618" y="330520"/>
                  <a:pt x="351706" y="324172"/>
                  <a:pt x="327147" y="372741"/>
                </a:cubicBezTo>
                <a:cubicBezTo>
                  <a:pt x="316650" y="393515"/>
                  <a:pt x="281979" y="420059"/>
                  <a:pt x="233536" y="417943"/>
                </a:cubicBezTo>
                <a:cubicBezTo>
                  <a:pt x="233344" y="419193"/>
                  <a:pt x="327244" y="456605"/>
                  <a:pt x="360084" y="366393"/>
                </a:cubicBezTo>
                <a:cubicBezTo>
                  <a:pt x="360084" y="366393"/>
                  <a:pt x="361433" y="361007"/>
                  <a:pt x="365285" y="359372"/>
                </a:cubicBezTo>
                <a:cubicBezTo>
                  <a:pt x="389940" y="348793"/>
                  <a:pt x="522459" y="292338"/>
                  <a:pt x="524482" y="291473"/>
                </a:cubicBezTo>
                <a:cubicBezTo>
                  <a:pt x="538784" y="284693"/>
                  <a:pt x="550629" y="281278"/>
                  <a:pt x="560224" y="279860"/>
                </a:cubicBezTo>
                <a:close/>
                <a:moveTo>
                  <a:pt x="231201" y="114447"/>
                </a:moveTo>
                <a:cubicBezTo>
                  <a:pt x="230045" y="114447"/>
                  <a:pt x="228793" y="114832"/>
                  <a:pt x="227733" y="115409"/>
                </a:cubicBezTo>
                <a:lnTo>
                  <a:pt x="204232" y="127912"/>
                </a:lnTo>
                <a:cubicBezTo>
                  <a:pt x="201246" y="129548"/>
                  <a:pt x="199705" y="133010"/>
                  <a:pt x="200572" y="136280"/>
                </a:cubicBezTo>
                <a:lnTo>
                  <a:pt x="203269" y="146860"/>
                </a:lnTo>
                <a:cubicBezTo>
                  <a:pt x="203847" y="149073"/>
                  <a:pt x="205388" y="150900"/>
                  <a:pt x="207410" y="151862"/>
                </a:cubicBezTo>
                <a:cubicBezTo>
                  <a:pt x="209529" y="152727"/>
                  <a:pt x="211937" y="152631"/>
                  <a:pt x="213960" y="151573"/>
                </a:cubicBezTo>
                <a:lnTo>
                  <a:pt x="222340" y="147053"/>
                </a:lnTo>
                <a:lnTo>
                  <a:pt x="222340" y="230058"/>
                </a:lnTo>
                <a:cubicBezTo>
                  <a:pt x="222340" y="234098"/>
                  <a:pt x="225711" y="237464"/>
                  <a:pt x="229756" y="237464"/>
                </a:cubicBezTo>
                <a:lnTo>
                  <a:pt x="243433" y="237464"/>
                </a:lnTo>
                <a:cubicBezTo>
                  <a:pt x="247479" y="237464"/>
                  <a:pt x="250850" y="234098"/>
                  <a:pt x="250850" y="230058"/>
                </a:cubicBezTo>
                <a:lnTo>
                  <a:pt x="250850" y="121853"/>
                </a:lnTo>
                <a:cubicBezTo>
                  <a:pt x="250850" y="117813"/>
                  <a:pt x="247479" y="114447"/>
                  <a:pt x="243433" y="114447"/>
                </a:cubicBezTo>
                <a:close/>
                <a:moveTo>
                  <a:pt x="230719" y="76070"/>
                </a:moveTo>
                <a:cubicBezTo>
                  <a:pt x="286006" y="76070"/>
                  <a:pt x="330794" y="120795"/>
                  <a:pt x="330794" y="176004"/>
                </a:cubicBezTo>
                <a:cubicBezTo>
                  <a:pt x="330794" y="231116"/>
                  <a:pt x="286006" y="275841"/>
                  <a:pt x="230719" y="275841"/>
                </a:cubicBezTo>
                <a:cubicBezTo>
                  <a:pt x="175529" y="275841"/>
                  <a:pt x="130741" y="231116"/>
                  <a:pt x="130741" y="176004"/>
                </a:cubicBezTo>
                <a:cubicBezTo>
                  <a:pt x="130741" y="120795"/>
                  <a:pt x="175529" y="76070"/>
                  <a:pt x="230719" y="76070"/>
                </a:cubicBezTo>
                <a:close/>
                <a:moveTo>
                  <a:pt x="371906" y="39432"/>
                </a:moveTo>
                <a:cubicBezTo>
                  <a:pt x="370654" y="39432"/>
                  <a:pt x="369402" y="39720"/>
                  <a:pt x="368246" y="40297"/>
                </a:cubicBezTo>
                <a:lnTo>
                  <a:pt x="344168" y="53185"/>
                </a:lnTo>
                <a:cubicBezTo>
                  <a:pt x="341086" y="54819"/>
                  <a:pt x="339545" y="58378"/>
                  <a:pt x="340412" y="61744"/>
                </a:cubicBezTo>
                <a:lnTo>
                  <a:pt x="343109" y="72612"/>
                </a:lnTo>
                <a:cubicBezTo>
                  <a:pt x="343687" y="74920"/>
                  <a:pt x="345324" y="76747"/>
                  <a:pt x="347443" y="77709"/>
                </a:cubicBezTo>
                <a:cubicBezTo>
                  <a:pt x="349562" y="78671"/>
                  <a:pt x="352066" y="78575"/>
                  <a:pt x="354089" y="77421"/>
                </a:cubicBezTo>
                <a:lnTo>
                  <a:pt x="362757" y="72804"/>
                </a:lnTo>
                <a:lnTo>
                  <a:pt x="362757" y="157919"/>
                </a:lnTo>
                <a:cubicBezTo>
                  <a:pt x="362757" y="162054"/>
                  <a:pt x="366224" y="165517"/>
                  <a:pt x="370365" y="165517"/>
                </a:cubicBezTo>
                <a:lnTo>
                  <a:pt x="384331" y="165517"/>
                </a:lnTo>
                <a:cubicBezTo>
                  <a:pt x="388568" y="165517"/>
                  <a:pt x="391939" y="162054"/>
                  <a:pt x="391939" y="157919"/>
                </a:cubicBezTo>
                <a:lnTo>
                  <a:pt x="391939" y="47029"/>
                </a:lnTo>
                <a:cubicBezTo>
                  <a:pt x="391939" y="42798"/>
                  <a:pt x="388568" y="39432"/>
                  <a:pt x="384331" y="39432"/>
                </a:cubicBezTo>
                <a:close/>
                <a:moveTo>
                  <a:pt x="371328" y="0"/>
                </a:moveTo>
                <a:cubicBezTo>
                  <a:pt x="428056" y="0"/>
                  <a:pt x="473901" y="45875"/>
                  <a:pt x="473901" y="102426"/>
                </a:cubicBezTo>
                <a:cubicBezTo>
                  <a:pt x="473901" y="158977"/>
                  <a:pt x="428056" y="204852"/>
                  <a:pt x="371328" y="204852"/>
                </a:cubicBezTo>
                <a:cubicBezTo>
                  <a:pt x="361312" y="204852"/>
                  <a:pt x="351681" y="203409"/>
                  <a:pt x="342531" y="200717"/>
                </a:cubicBezTo>
                <a:cubicBezTo>
                  <a:pt x="346095" y="190234"/>
                  <a:pt x="348117" y="179077"/>
                  <a:pt x="348117" y="167440"/>
                </a:cubicBezTo>
                <a:cubicBezTo>
                  <a:pt x="348117" y="120892"/>
                  <a:pt x="317008" y="81556"/>
                  <a:pt x="274342" y="69150"/>
                </a:cubicBezTo>
                <a:cubicBezTo>
                  <a:pt x="288211" y="28949"/>
                  <a:pt x="326447" y="0"/>
                  <a:pt x="371328" y="0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1428" tIns="45714" rIns="91428" bIns="45714" anchor="ctr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3674"/>
            <a:endParaRPr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20" name="ïŝḻîde">
            <a:extLst>
              <a:ext uri="{FF2B5EF4-FFF2-40B4-BE49-F238E27FC236}">
                <a16:creationId xmlns:a16="http://schemas.microsoft.com/office/drawing/2014/main" id="{2D842B95-04B8-4363-BE17-9EB634EB7FD2}"/>
              </a:ext>
            </a:extLst>
          </p:cNvPr>
          <p:cNvSpPr/>
          <p:nvPr/>
        </p:nvSpPr>
        <p:spPr bwMode="gray">
          <a:xfrm>
            <a:off x="2252451" y="2218330"/>
            <a:ext cx="899043" cy="89903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175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3674"/>
            <a:endParaRPr sz="1600" i="1" u="sng">
              <a:solidFill>
                <a:srgbClr val="E53238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40" name="îṥlíďè">
            <a:extLst>
              <a:ext uri="{FF2B5EF4-FFF2-40B4-BE49-F238E27FC236}">
                <a16:creationId xmlns:a16="http://schemas.microsoft.com/office/drawing/2014/main" id="{EAFAEDEF-FD50-46D3-A16A-588D866347BD}"/>
              </a:ext>
            </a:extLst>
          </p:cNvPr>
          <p:cNvSpPr/>
          <p:nvPr/>
        </p:nvSpPr>
        <p:spPr bwMode="gray">
          <a:xfrm>
            <a:off x="2481356" y="2467668"/>
            <a:ext cx="441233" cy="400363"/>
          </a:xfrm>
          <a:custGeom>
            <a:avLst/>
            <a:gdLst>
              <a:gd name="connsiteX0" fmla="*/ 116112 w 607919"/>
              <a:gd name="connsiteY0" fmla="*/ 473652 h 551610"/>
              <a:gd name="connsiteX1" fmla="*/ 118901 w 607919"/>
              <a:gd name="connsiteY1" fmla="*/ 480423 h 551610"/>
              <a:gd name="connsiteX2" fmla="*/ 118901 w 607919"/>
              <a:gd name="connsiteY2" fmla="*/ 551610 h 551610"/>
              <a:gd name="connsiteX3" fmla="*/ 55604 w 607919"/>
              <a:gd name="connsiteY3" fmla="*/ 551610 h 551610"/>
              <a:gd name="connsiteX4" fmla="*/ 55604 w 607919"/>
              <a:gd name="connsiteY4" fmla="*/ 540851 h 551610"/>
              <a:gd name="connsiteX5" fmla="*/ 65255 w 607919"/>
              <a:gd name="connsiteY5" fmla="*/ 520583 h 551610"/>
              <a:gd name="connsiteX6" fmla="*/ 83555 w 607919"/>
              <a:gd name="connsiteY6" fmla="*/ 502317 h 551610"/>
              <a:gd name="connsiteX7" fmla="*/ 109375 w 607919"/>
              <a:gd name="connsiteY7" fmla="*/ 476545 h 551610"/>
              <a:gd name="connsiteX8" fmla="*/ 116112 w 607919"/>
              <a:gd name="connsiteY8" fmla="*/ 473652 h 551610"/>
              <a:gd name="connsiteX9" fmla="*/ 199155 w 607919"/>
              <a:gd name="connsiteY9" fmla="*/ 390799 h 551610"/>
              <a:gd name="connsiteX10" fmla="*/ 201956 w 607919"/>
              <a:gd name="connsiteY10" fmla="*/ 397632 h 551610"/>
              <a:gd name="connsiteX11" fmla="*/ 201956 w 607919"/>
              <a:gd name="connsiteY11" fmla="*/ 551610 h 551610"/>
              <a:gd name="connsiteX12" fmla="*/ 145363 w 607919"/>
              <a:gd name="connsiteY12" fmla="*/ 551610 h 551610"/>
              <a:gd name="connsiteX13" fmla="*/ 145363 w 607919"/>
              <a:gd name="connsiteY13" fmla="*/ 454170 h 551610"/>
              <a:gd name="connsiteX14" fmla="*/ 154879 w 607919"/>
              <a:gd name="connsiteY14" fmla="*/ 431030 h 551610"/>
              <a:gd name="connsiteX15" fmla="*/ 192315 w 607919"/>
              <a:gd name="connsiteY15" fmla="*/ 393630 h 551610"/>
              <a:gd name="connsiteX16" fmla="*/ 199155 w 607919"/>
              <a:gd name="connsiteY16" fmla="*/ 390799 h 551610"/>
              <a:gd name="connsiteX17" fmla="*/ 231082 w 607919"/>
              <a:gd name="connsiteY17" fmla="*/ 388245 h 551610"/>
              <a:gd name="connsiteX18" fmla="*/ 237930 w 607919"/>
              <a:gd name="connsiteY18" fmla="*/ 391091 h 551610"/>
              <a:gd name="connsiteX19" fmla="*/ 266763 w 607919"/>
              <a:gd name="connsiteY19" fmla="*/ 419867 h 551610"/>
              <a:gd name="connsiteX20" fmla="*/ 275915 w 607919"/>
              <a:gd name="connsiteY20" fmla="*/ 428875 h 551610"/>
              <a:gd name="connsiteX21" fmla="*/ 284941 w 607919"/>
              <a:gd name="connsiteY21" fmla="*/ 451520 h 551610"/>
              <a:gd name="connsiteX22" fmla="*/ 284941 w 607919"/>
              <a:gd name="connsiteY22" fmla="*/ 551610 h 551610"/>
              <a:gd name="connsiteX23" fmla="*/ 228277 w 607919"/>
              <a:gd name="connsiteY23" fmla="*/ 551610 h 551610"/>
              <a:gd name="connsiteX24" fmla="*/ 228277 w 607919"/>
              <a:gd name="connsiteY24" fmla="*/ 394969 h 551610"/>
              <a:gd name="connsiteX25" fmla="*/ 231082 w 607919"/>
              <a:gd name="connsiteY25" fmla="*/ 388245 h 551610"/>
              <a:gd name="connsiteX26" fmla="*/ 365148 w 607919"/>
              <a:gd name="connsiteY26" fmla="*/ 381336 h 551610"/>
              <a:gd name="connsiteX27" fmla="*/ 367997 w 607919"/>
              <a:gd name="connsiteY27" fmla="*/ 388122 h 551610"/>
              <a:gd name="connsiteX28" fmla="*/ 367997 w 607919"/>
              <a:gd name="connsiteY28" fmla="*/ 551610 h 551610"/>
              <a:gd name="connsiteX29" fmla="*/ 311262 w 607919"/>
              <a:gd name="connsiteY29" fmla="*/ 551610 h 551610"/>
              <a:gd name="connsiteX30" fmla="*/ 311262 w 607919"/>
              <a:gd name="connsiteY30" fmla="*/ 444661 h 551610"/>
              <a:gd name="connsiteX31" fmla="*/ 316898 w 607919"/>
              <a:gd name="connsiteY31" fmla="*/ 425523 h 551610"/>
              <a:gd name="connsiteX32" fmla="*/ 322534 w 607919"/>
              <a:gd name="connsiteY32" fmla="*/ 419894 h 551610"/>
              <a:gd name="connsiteX33" fmla="*/ 358353 w 607919"/>
              <a:gd name="connsiteY33" fmla="*/ 384120 h 551610"/>
              <a:gd name="connsiteX34" fmla="*/ 365148 w 607919"/>
              <a:gd name="connsiteY34" fmla="*/ 381336 h 551610"/>
              <a:gd name="connsiteX35" fmla="*/ 448177 w 607919"/>
              <a:gd name="connsiteY35" fmla="*/ 298352 h 551610"/>
              <a:gd name="connsiteX36" fmla="*/ 450982 w 607919"/>
              <a:gd name="connsiteY36" fmla="*/ 305139 h 551610"/>
              <a:gd name="connsiteX37" fmla="*/ 450982 w 607919"/>
              <a:gd name="connsiteY37" fmla="*/ 551610 h 551610"/>
              <a:gd name="connsiteX38" fmla="*/ 394318 w 607919"/>
              <a:gd name="connsiteY38" fmla="*/ 551610 h 551610"/>
              <a:gd name="connsiteX39" fmla="*/ 394318 w 607919"/>
              <a:gd name="connsiteY39" fmla="*/ 361815 h 551610"/>
              <a:gd name="connsiteX40" fmla="*/ 403846 w 607919"/>
              <a:gd name="connsiteY40" fmla="*/ 338669 h 551610"/>
              <a:gd name="connsiteX41" fmla="*/ 441329 w 607919"/>
              <a:gd name="connsiteY41" fmla="*/ 301136 h 551610"/>
              <a:gd name="connsiteX42" fmla="*/ 448177 w 607919"/>
              <a:gd name="connsiteY42" fmla="*/ 298352 h 551610"/>
              <a:gd name="connsiteX43" fmla="*/ 527085 w 607919"/>
              <a:gd name="connsiteY43" fmla="*/ 219452 h 551610"/>
              <a:gd name="connsiteX44" fmla="*/ 529874 w 607919"/>
              <a:gd name="connsiteY44" fmla="*/ 226177 h 551610"/>
              <a:gd name="connsiteX45" fmla="*/ 529874 w 607919"/>
              <a:gd name="connsiteY45" fmla="*/ 551610 h 551610"/>
              <a:gd name="connsiteX46" fmla="*/ 477232 w 607919"/>
              <a:gd name="connsiteY46" fmla="*/ 551610 h 551610"/>
              <a:gd name="connsiteX47" fmla="*/ 477232 w 607919"/>
              <a:gd name="connsiteY47" fmla="*/ 278727 h 551610"/>
              <a:gd name="connsiteX48" fmla="*/ 486883 w 607919"/>
              <a:gd name="connsiteY48" fmla="*/ 255580 h 551610"/>
              <a:gd name="connsiteX49" fmla="*/ 520348 w 607919"/>
              <a:gd name="connsiteY49" fmla="*/ 222298 h 551610"/>
              <a:gd name="connsiteX50" fmla="*/ 527085 w 607919"/>
              <a:gd name="connsiteY50" fmla="*/ 219452 h 551610"/>
              <a:gd name="connsiteX51" fmla="*/ 387769 w 607919"/>
              <a:gd name="connsiteY51" fmla="*/ 0 h 551610"/>
              <a:gd name="connsiteX52" fmla="*/ 580729 w 607919"/>
              <a:gd name="connsiteY52" fmla="*/ 0 h 551610"/>
              <a:gd name="connsiteX53" fmla="*/ 607919 w 607919"/>
              <a:gd name="connsiteY53" fmla="*/ 26022 h 551610"/>
              <a:gd name="connsiteX54" fmla="*/ 607919 w 607919"/>
              <a:gd name="connsiteY54" fmla="*/ 219812 h 551610"/>
              <a:gd name="connsiteX55" fmla="*/ 598271 w 607919"/>
              <a:gd name="connsiteY55" fmla="*/ 223815 h 551610"/>
              <a:gd name="connsiteX56" fmla="*/ 530610 w 607919"/>
              <a:gd name="connsiteY56" fmla="*/ 156258 h 551610"/>
              <a:gd name="connsiteX57" fmla="*/ 304320 w 607919"/>
              <a:gd name="connsiteY57" fmla="*/ 382325 h 551610"/>
              <a:gd name="connsiteX58" fmla="*/ 285024 w 607919"/>
              <a:gd name="connsiteY58" fmla="*/ 382325 h 551610"/>
              <a:gd name="connsiteX59" fmla="*/ 216360 w 607919"/>
              <a:gd name="connsiteY59" fmla="*/ 313767 h 551610"/>
              <a:gd name="connsiteX60" fmla="*/ 94068 w 607919"/>
              <a:gd name="connsiteY60" fmla="*/ 435996 h 551610"/>
              <a:gd name="connsiteX61" fmla="*/ 17260 w 607919"/>
              <a:gd name="connsiteY61" fmla="*/ 435996 h 551610"/>
              <a:gd name="connsiteX62" fmla="*/ 15882 w 607919"/>
              <a:gd name="connsiteY62" fmla="*/ 434745 h 551610"/>
              <a:gd name="connsiteX63" fmla="*/ 15882 w 607919"/>
              <a:gd name="connsiteY63" fmla="*/ 358055 h 551610"/>
              <a:gd name="connsiteX64" fmla="*/ 206837 w 607919"/>
              <a:gd name="connsiteY64" fmla="*/ 167267 h 551610"/>
              <a:gd name="connsiteX65" fmla="*/ 226008 w 607919"/>
              <a:gd name="connsiteY65" fmla="*/ 167267 h 551610"/>
              <a:gd name="connsiteX66" fmla="*/ 294672 w 607919"/>
              <a:gd name="connsiteY66" fmla="*/ 235701 h 551610"/>
              <a:gd name="connsiteX67" fmla="*/ 424481 w 607919"/>
              <a:gd name="connsiteY67" fmla="*/ 105965 h 551610"/>
              <a:gd name="connsiteX68" fmla="*/ 452423 w 607919"/>
              <a:gd name="connsiteY68" fmla="*/ 78192 h 551610"/>
              <a:gd name="connsiteX69" fmla="*/ 383885 w 607919"/>
              <a:gd name="connsiteY69" fmla="*/ 9633 h 551610"/>
              <a:gd name="connsiteX70" fmla="*/ 387769 w 607919"/>
              <a:gd name="connsiteY70" fmla="*/ 0 h 55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607919" h="551610">
                <a:moveTo>
                  <a:pt x="116112" y="473652"/>
                </a:moveTo>
                <a:cubicBezTo>
                  <a:pt x="117836" y="474356"/>
                  <a:pt x="118901" y="476670"/>
                  <a:pt x="118901" y="480423"/>
                </a:cubicBezTo>
                <a:lnTo>
                  <a:pt x="118901" y="551610"/>
                </a:lnTo>
                <a:lnTo>
                  <a:pt x="55604" y="551610"/>
                </a:lnTo>
                <a:lnTo>
                  <a:pt x="55604" y="540851"/>
                </a:lnTo>
                <a:cubicBezTo>
                  <a:pt x="55604" y="534971"/>
                  <a:pt x="59991" y="525838"/>
                  <a:pt x="65255" y="520583"/>
                </a:cubicBezTo>
                <a:lnTo>
                  <a:pt x="83555" y="502317"/>
                </a:lnTo>
                <a:lnTo>
                  <a:pt x="109375" y="476545"/>
                </a:lnTo>
                <a:cubicBezTo>
                  <a:pt x="112007" y="473855"/>
                  <a:pt x="114389" y="472948"/>
                  <a:pt x="116112" y="473652"/>
                </a:cubicBezTo>
                <a:close/>
                <a:moveTo>
                  <a:pt x="199155" y="390799"/>
                </a:moveTo>
                <a:cubicBezTo>
                  <a:pt x="200892" y="391534"/>
                  <a:pt x="201956" y="393880"/>
                  <a:pt x="201956" y="397632"/>
                </a:cubicBezTo>
                <a:lnTo>
                  <a:pt x="201956" y="551610"/>
                </a:lnTo>
                <a:lnTo>
                  <a:pt x="145363" y="551610"/>
                </a:lnTo>
                <a:lnTo>
                  <a:pt x="145363" y="454170"/>
                </a:lnTo>
                <a:cubicBezTo>
                  <a:pt x="145363" y="446665"/>
                  <a:pt x="149620" y="436283"/>
                  <a:pt x="154879" y="431030"/>
                </a:cubicBezTo>
                <a:lnTo>
                  <a:pt x="192315" y="393630"/>
                </a:lnTo>
                <a:cubicBezTo>
                  <a:pt x="195007" y="390941"/>
                  <a:pt x="197417" y="390065"/>
                  <a:pt x="199155" y="390799"/>
                </a:cubicBezTo>
                <a:close/>
                <a:moveTo>
                  <a:pt x="231082" y="388245"/>
                </a:moveTo>
                <a:cubicBezTo>
                  <a:pt x="232822" y="387525"/>
                  <a:pt x="235235" y="388401"/>
                  <a:pt x="237930" y="391091"/>
                </a:cubicBezTo>
                <a:lnTo>
                  <a:pt x="266763" y="419867"/>
                </a:lnTo>
                <a:lnTo>
                  <a:pt x="275915" y="428875"/>
                </a:lnTo>
                <a:cubicBezTo>
                  <a:pt x="280929" y="433879"/>
                  <a:pt x="284941" y="444013"/>
                  <a:pt x="284941" y="451520"/>
                </a:cubicBezTo>
                <a:lnTo>
                  <a:pt x="284941" y="551610"/>
                </a:lnTo>
                <a:lnTo>
                  <a:pt x="228277" y="551610"/>
                </a:lnTo>
                <a:lnTo>
                  <a:pt x="228277" y="394969"/>
                </a:lnTo>
                <a:cubicBezTo>
                  <a:pt x="228277" y="391278"/>
                  <a:pt x="229343" y="388964"/>
                  <a:pt x="231082" y="388245"/>
                </a:cubicBezTo>
                <a:close/>
                <a:moveTo>
                  <a:pt x="365148" y="381336"/>
                </a:moveTo>
                <a:cubicBezTo>
                  <a:pt x="366901" y="382055"/>
                  <a:pt x="367997" y="384370"/>
                  <a:pt x="367997" y="388122"/>
                </a:cubicBezTo>
                <a:lnTo>
                  <a:pt x="367997" y="551610"/>
                </a:lnTo>
                <a:lnTo>
                  <a:pt x="311262" y="551610"/>
                </a:lnTo>
                <a:lnTo>
                  <a:pt x="311262" y="444661"/>
                </a:lnTo>
                <a:cubicBezTo>
                  <a:pt x="311262" y="437156"/>
                  <a:pt x="313767" y="428650"/>
                  <a:pt x="316898" y="425523"/>
                </a:cubicBezTo>
                <a:cubicBezTo>
                  <a:pt x="320029" y="422396"/>
                  <a:pt x="322534" y="419894"/>
                  <a:pt x="322534" y="419894"/>
                </a:cubicBezTo>
                <a:lnTo>
                  <a:pt x="358353" y="384120"/>
                </a:lnTo>
                <a:cubicBezTo>
                  <a:pt x="360983" y="381493"/>
                  <a:pt x="363394" y="380617"/>
                  <a:pt x="365148" y="381336"/>
                </a:cubicBezTo>
                <a:close/>
                <a:moveTo>
                  <a:pt x="448177" y="298352"/>
                </a:moveTo>
                <a:cubicBezTo>
                  <a:pt x="449916" y="299071"/>
                  <a:pt x="450982" y="301386"/>
                  <a:pt x="450982" y="305139"/>
                </a:cubicBezTo>
                <a:lnTo>
                  <a:pt x="450982" y="551610"/>
                </a:lnTo>
                <a:lnTo>
                  <a:pt x="394318" y="551610"/>
                </a:lnTo>
                <a:lnTo>
                  <a:pt x="394318" y="361815"/>
                </a:lnTo>
                <a:cubicBezTo>
                  <a:pt x="394318" y="354308"/>
                  <a:pt x="398580" y="343924"/>
                  <a:pt x="403846" y="338669"/>
                </a:cubicBezTo>
                <a:lnTo>
                  <a:pt x="441329" y="301136"/>
                </a:lnTo>
                <a:cubicBezTo>
                  <a:pt x="444024" y="298508"/>
                  <a:pt x="446438" y="297633"/>
                  <a:pt x="448177" y="298352"/>
                </a:cubicBezTo>
                <a:close/>
                <a:moveTo>
                  <a:pt x="527085" y="219452"/>
                </a:moveTo>
                <a:cubicBezTo>
                  <a:pt x="528809" y="220171"/>
                  <a:pt x="529874" y="222486"/>
                  <a:pt x="529874" y="226177"/>
                </a:cubicBezTo>
                <a:lnTo>
                  <a:pt x="529874" y="551610"/>
                </a:lnTo>
                <a:lnTo>
                  <a:pt x="477232" y="551610"/>
                </a:lnTo>
                <a:lnTo>
                  <a:pt x="477232" y="278727"/>
                </a:lnTo>
                <a:cubicBezTo>
                  <a:pt x="477232" y="271345"/>
                  <a:pt x="481494" y="260960"/>
                  <a:pt x="486883" y="255580"/>
                </a:cubicBezTo>
                <a:lnTo>
                  <a:pt x="520348" y="222298"/>
                </a:lnTo>
                <a:cubicBezTo>
                  <a:pt x="522980" y="219608"/>
                  <a:pt x="525362" y="218732"/>
                  <a:pt x="527085" y="219452"/>
                </a:cubicBezTo>
                <a:close/>
                <a:moveTo>
                  <a:pt x="387769" y="0"/>
                </a:moveTo>
                <a:lnTo>
                  <a:pt x="580729" y="0"/>
                </a:lnTo>
                <a:cubicBezTo>
                  <a:pt x="594512" y="0"/>
                  <a:pt x="607919" y="12135"/>
                  <a:pt x="607919" y="26022"/>
                </a:cubicBezTo>
                <a:lnTo>
                  <a:pt x="607919" y="219812"/>
                </a:lnTo>
                <a:cubicBezTo>
                  <a:pt x="607919" y="227318"/>
                  <a:pt x="603534" y="229070"/>
                  <a:pt x="598271" y="223815"/>
                </a:cubicBezTo>
                <a:lnTo>
                  <a:pt x="530610" y="156258"/>
                </a:lnTo>
                <a:lnTo>
                  <a:pt x="304320" y="382325"/>
                </a:lnTo>
                <a:cubicBezTo>
                  <a:pt x="298932" y="387580"/>
                  <a:pt x="290412" y="387580"/>
                  <a:pt x="285024" y="382325"/>
                </a:cubicBezTo>
                <a:lnTo>
                  <a:pt x="216360" y="313767"/>
                </a:lnTo>
                <a:lnTo>
                  <a:pt x="94068" y="435996"/>
                </a:lnTo>
                <a:cubicBezTo>
                  <a:pt x="72767" y="457264"/>
                  <a:pt x="38435" y="457264"/>
                  <a:pt x="17260" y="435996"/>
                </a:cubicBezTo>
                <a:lnTo>
                  <a:pt x="15882" y="434745"/>
                </a:lnTo>
                <a:cubicBezTo>
                  <a:pt x="-5294" y="413477"/>
                  <a:pt x="-5294" y="379198"/>
                  <a:pt x="15882" y="358055"/>
                </a:cubicBezTo>
                <a:lnTo>
                  <a:pt x="206837" y="167267"/>
                </a:lnTo>
                <a:cubicBezTo>
                  <a:pt x="212100" y="161888"/>
                  <a:pt x="220745" y="161888"/>
                  <a:pt x="226008" y="167267"/>
                </a:cubicBezTo>
                <a:lnTo>
                  <a:pt x="294672" y="235701"/>
                </a:lnTo>
                <a:lnTo>
                  <a:pt x="424481" y="105965"/>
                </a:lnTo>
                <a:lnTo>
                  <a:pt x="452423" y="78192"/>
                </a:lnTo>
                <a:lnTo>
                  <a:pt x="383885" y="9633"/>
                </a:lnTo>
                <a:cubicBezTo>
                  <a:pt x="378497" y="4379"/>
                  <a:pt x="380376" y="0"/>
                  <a:pt x="387769" y="0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1428" tIns="45714" rIns="91428" bIns="45714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54"/>
            <a:endParaRPr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18" name="iśḻïḓê">
            <a:extLst>
              <a:ext uri="{FF2B5EF4-FFF2-40B4-BE49-F238E27FC236}">
                <a16:creationId xmlns:a16="http://schemas.microsoft.com/office/drawing/2014/main" id="{D8221857-7722-4839-A956-AE34F7E2C7DD}"/>
              </a:ext>
            </a:extLst>
          </p:cNvPr>
          <p:cNvSpPr/>
          <p:nvPr/>
        </p:nvSpPr>
        <p:spPr bwMode="gray">
          <a:xfrm>
            <a:off x="9038918" y="2218330"/>
            <a:ext cx="899043" cy="899039"/>
          </a:xfrm>
          <a:prstGeom prst="ellipse">
            <a:avLst/>
          </a:prstGeom>
          <a:solidFill>
            <a:schemeClr val="tx2">
              <a:lumMod val="50000"/>
            </a:schemeClr>
          </a:solidFill>
          <a:ln w="3175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3674"/>
            <a:endParaRPr sz="1600" i="1" u="sng">
              <a:solidFill>
                <a:srgbClr val="E53238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41" name="îṥ1ide">
            <a:extLst>
              <a:ext uri="{FF2B5EF4-FFF2-40B4-BE49-F238E27FC236}">
                <a16:creationId xmlns:a16="http://schemas.microsoft.com/office/drawing/2014/main" id="{836EC32C-0253-4998-B49A-FC25EDE6EC39}"/>
              </a:ext>
            </a:extLst>
          </p:cNvPr>
          <p:cNvSpPr/>
          <p:nvPr/>
        </p:nvSpPr>
        <p:spPr bwMode="gray">
          <a:xfrm>
            <a:off x="9267823" y="2489281"/>
            <a:ext cx="441233" cy="357137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1428" tIns="45714" rIns="91428" bIns="45714" anchor="ctr">
            <a:normAutofit lnSpcReduction="100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54"/>
            <a:endParaRPr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grpSp>
        <p:nvGrpSpPr>
          <p:cNvPr id="24" name="组合 11">
            <a:extLst>
              <a:ext uri="{FF2B5EF4-FFF2-40B4-BE49-F238E27FC236}">
                <a16:creationId xmlns:a16="http://schemas.microsoft.com/office/drawing/2014/main" id="{8F654ADE-12E4-4F86-A774-CCF798A6BF98}"/>
              </a:ext>
            </a:extLst>
          </p:cNvPr>
          <p:cNvGrpSpPr>
            <a:grpSpLocks/>
          </p:cNvGrpSpPr>
          <p:nvPr/>
        </p:nvGrpSpPr>
        <p:grpSpPr bwMode="auto">
          <a:xfrm>
            <a:off x="885709" y="590784"/>
            <a:ext cx="3409507" cy="1043131"/>
            <a:chOff x="845173" y="5093285"/>
            <a:chExt cx="3410543" cy="1044047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FC5DF783-C20F-4AAC-BB95-2CC7E5DD28E6}"/>
                </a:ext>
              </a:extLst>
            </p:cNvPr>
            <p:cNvSpPr/>
            <p:nvPr/>
          </p:nvSpPr>
          <p:spPr bwMode="auto">
            <a:xfrm>
              <a:off x="883280" y="5675321"/>
              <a:ext cx="2886576" cy="46201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/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Arial"/>
                  <a:ea typeface="微软雅黑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887E48F0-0391-47A3-AFF9-4E57A37F3A0E}"/>
                </a:ext>
              </a:extLst>
            </p:cNvPr>
            <p:cNvSpPr txBox="1"/>
            <p:nvPr/>
          </p:nvSpPr>
          <p:spPr>
            <a:xfrm>
              <a:off x="845173" y="5093285"/>
              <a:ext cx="3410543" cy="585288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defTabSz="457154">
                <a:defRPr/>
              </a:pPr>
              <a:r>
                <a:rPr lang="en-US" altLang="zh-CN" sz="3200" b="0" spc="0" dirty="0">
                  <a:solidFill>
                    <a:srgbClr val="000000"/>
                  </a:solidFill>
                  <a:latin typeface="Arial"/>
                  <a:cs typeface="+mn-ea"/>
                  <a:sym typeface="+mn-lt"/>
                </a:rPr>
                <a:t>ADD TITLE TEXT</a:t>
              </a:r>
              <a:endParaRPr lang="zh-CN" altLang="en-US" sz="3200" b="0" spc="0" dirty="0">
                <a:solidFill>
                  <a:srgbClr val="000000"/>
                </a:solidFill>
                <a:latin typeface="Arial"/>
                <a:cs typeface="+mn-ea"/>
                <a:sym typeface="+mn-lt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4C2FEAC5-6D61-4B87-9CDC-EB5114056F75}"/>
              </a:ext>
            </a:extLst>
          </p:cNvPr>
          <p:cNvGrpSpPr/>
          <p:nvPr/>
        </p:nvGrpSpPr>
        <p:grpSpPr>
          <a:xfrm>
            <a:off x="418834" y="624118"/>
            <a:ext cx="291215" cy="646247"/>
            <a:chOff x="4542495" y="398190"/>
            <a:chExt cx="382860" cy="849621"/>
          </a:xfrm>
        </p:grpSpPr>
        <p:sp>
          <p:nvSpPr>
            <p:cNvPr id="28" name="菱形 27">
              <a:extLst>
                <a:ext uri="{FF2B5EF4-FFF2-40B4-BE49-F238E27FC236}">
                  <a16:creationId xmlns:a16="http://schemas.microsoft.com/office/drawing/2014/main" id="{A67D9AB9-0614-4C54-B5B0-F49C186580DF}"/>
                </a:ext>
              </a:extLst>
            </p:cNvPr>
            <p:cNvSpPr/>
            <p:nvPr/>
          </p:nvSpPr>
          <p:spPr>
            <a:xfrm>
              <a:off x="4542495" y="398190"/>
              <a:ext cx="382860" cy="382860"/>
            </a:xfrm>
            <a:prstGeom prst="diamond">
              <a:avLst/>
            </a:pr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4"/>
              <a:endParaRPr lang="zh-CN" altLang="en-US" sz="180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9" name="菱形 28">
              <a:extLst>
                <a:ext uri="{FF2B5EF4-FFF2-40B4-BE49-F238E27FC236}">
                  <a16:creationId xmlns:a16="http://schemas.microsoft.com/office/drawing/2014/main" id="{1F624C99-C3A4-456A-9F5A-DC1707927A6E}"/>
                </a:ext>
              </a:extLst>
            </p:cNvPr>
            <p:cNvSpPr/>
            <p:nvPr/>
          </p:nvSpPr>
          <p:spPr>
            <a:xfrm>
              <a:off x="4542495" y="631570"/>
              <a:ext cx="382860" cy="382860"/>
            </a:xfrm>
            <a:prstGeom prst="diamond">
              <a:avLst/>
            </a:prstGeom>
            <a:solidFill>
              <a:srgbClr val="FF9409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4"/>
              <a:endParaRPr lang="zh-CN" altLang="en-US" sz="180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0" name="菱形 29">
              <a:extLst>
                <a:ext uri="{FF2B5EF4-FFF2-40B4-BE49-F238E27FC236}">
                  <a16:creationId xmlns:a16="http://schemas.microsoft.com/office/drawing/2014/main" id="{D9CA34C8-4E6D-4174-924A-30C4160CBA03}"/>
                </a:ext>
              </a:extLst>
            </p:cNvPr>
            <p:cNvSpPr/>
            <p:nvPr/>
          </p:nvSpPr>
          <p:spPr>
            <a:xfrm>
              <a:off x="4542495" y="864951"/>
              <a:ext cx="382860" cy="382860"/>
            </a:xfrm>
            <a:prstGeom prst="diamond">
              <a:avLst/>
            </a:prstGeom>
            <a:solidFill>
              <a:srgbClr val="FFFF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4"/>
              <a:endParaRPr lang="zh-CN" altLang="en-US" sz="180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31" name="文本框 30">
            <a:extLst>
              <a:ext uri="{FF2B5EF4-FFF2-40B4-BE49-F238E27FC236}">
                <a16:creationId xmlns:a16="http://schemas.microsoft.com/office/drawing/2014/main" id="{3D711C97-07FE-45C0-9FC8-BE5CD5FDCE99}"/>
              </a:ext>
            </a:extLst>
          </p:cNvPr>
          <p:cNvSpPr txBox="1"/>
          <p:nvPr/>
        </p:nvSpPr>
        <p:spPr bwMode="auto">
          <a:xfrm>
            <a:off x="1779823" y="5512845"/>
            <a:ext cx="1844299" cy="33855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</a:defRPr>
            </a:lvl1pPr>
          </a:lstStyle>
          <a:p>
            <a:pPr algn="ctr" defTabSz="457154">
              <a:defRPr/>
            </a:pPr>
            <a:r>
              <a:rPr lang="en-US" altLang="zh-CN" sz="1600" b="0" spc="0" dirty="0">
                <a:solidFill>
                  <a:srgbClr val="FFFFFF"/>
                </a:solidFill>
                <a:latin typeface="Arial"/>
                <a:cs typeface="+mn-ea"/>
                <a:sym typeface="+mn-lt"/>
              </a:rPr>
              <a:t>ADD TITLE TEXT</a:t>
            </a:r>
            <a:endParaRPr lang="zh-CN" altLang="en-US" sz="1600" b="0" spc="0" dirty="0">
              <a:solidFill>
                <a:srgbClr val="FFFFFF"/>
              </a:solidFill>
              <a:latin typeface="Arial"/>
              <a:cs typeface="+mn-ea"/>
              <a:sym typeface="+mn-lt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FF639199-66F4-4D24-9A7D-7F110BC3BAD4}"/>
              </a:ext>
            </a:extLst>
          </p:cNvPr>
          <p:cNvSpPr txBox="1"/>
          <p:nvPr/>
        </p:nvSpPr>
        <p:spPr bwMode="auto">
          <a:xfrm>
            <a:off x="5174530" y="5512845"/>
            <a:ext cx="1844299" cy="33855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</a:defRPr>
            </a:lvl1pPr>
          </a:lstStyle>
          <a:p>
            <a:pPr algn="ctr" defTabSz="457154">
              <a:defRPr/>
            </a:pPr>
            <a:r>
              <a:rPr lang="en-US" altLang="zh-CN" sz="1600" b="0" spc="0" dirty="0">
                <a:solidFill>
                  <a:srgbClr val="FFFFFF"/>
                </a:solidFill>
                <a:latin typeface="Arial"/>
                <a:cs typeface="+mn-ea"/>
                <a:sym typeface="+mn-lt"/>
              </a:rPr>
              <a:t>ADD TITLE TEXT</a:t>
            </a:r>
            <a:endParaRPr lang="zh-CN" altLang="en-US" sz="1600" b="0" spc="0" dirty="0">
              <a:solidFill>
                <a:srgbClr val="FFFFFF"/>
              </a:solidFill>
              <a:latin typeface="Arial"/>
              <a:cs typeface="+mn-ea"/>
              <a:sym typeface="+mn-lt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EF73D61A-D23A-45EF-847E-8B905FC14AF1}"/>
              </a:ext>
            </a:extLst>
          </p:cNvPr>
          <p:cNvSpPr txBox="1"/>
          <p:nvPr/>
        </p:nvSpPr>
        <p:spPr bwMode="auto">
          <a:xfrm>
            <a:off x="8566289" y="5512845"/>
            <a:ext cx="1844299" cy="33855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</a:defRPr>
            </a:lvl1pPr>
          </a:lstStyle>
          <a:p>
            <a:pPr algn="ctr" defTabSz="457154">
              <a:defRPr/>
            </a:pPr>
            <a:r>
              <a:rPr lang="en-US" altLang="zh-CN" sz="1600" b="0" spc="0" dirty="0">
                <a:solidFill>
                  <a:srgbClr val="FFFFFF"/>
                </a:solidFill>
                <a:latin typeface="Arial"/>
                <a:cs typeface="+mn-ea"/>
                <a:sym typeface="+mn-lt"/>
              </a:rPr>
              <a:t>ADD TITLE TEXT</a:t>
            </a:r>
            <a:endParaRPr lang="zh-CN" altLang="en-US" sz="1600" b="0" spc="0" dirty="0">
              <a:solidFill>
                <a:srgbClr val="FFFFFF"/>
              </a:solidFill>
              <a:latin typeface="Arial"/>
              <a:cs typeface="+mn-ea"/>
              <a:sym typeface="+mn-lt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469C14B4-3BD0-4653-BED9-263A4EFA2215}"/>
              </a:ext>
            </a:extLst>
          </p:cNvPr>
          <p:cNvSpPr/>
          <p:nvPr/>
        </p:nvSpPr>
        <p:spPr bwMode="auto">
          <a:xfrm>
            <a:off x="1475723" y="3453694"/>
            <a:ext cx="2630260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171433" indent="-171433" defTabSz="457154">
              <a:buFont typeface="Wingdings" panose="05000000000000000000" pitchFamily="2" charset="2"/>
              <a:buChar char="l"/>
            </a:pPr>
            <a:r>
              <a:rPr lang="en-US" altLang="zh-CN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微软雅黑"/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rgbClr val="000000">
                  <a:lumMod val="50000"/>
                  <a:lumOff val="50000"/>
                </a:srgbClr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D6C07802-F2C8-4ED4-8DF0-5BFB572604EE}"/>
              </a:ext>
            </a:extLst>
          </p:cNvPr>
          <p:cNvSpPr/>
          <p:nvPr/>
        </p:nvSpPr>
        <p:spPr bwMode="auto">
          <a:xfrm>
            <a:off x="1475723" y="4322744"/>
            <a:ext cx="2630260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171433" indent="-171433" defTabSz="457154">
              <a:buFont typeface="Wingdings" panose="05000000000000000000" pitchFamily="2" charset="2"/>
              <a:buChar char="l"/>
            </a:pPr>
            <a:r>
              <a:rPr lang="en-US" altLang="zh-CN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微软雅黑"/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rgbClr val="000000">
                  <a:lumMod val="50000"/>
                  <a:lumOff val="50000"/>
                </a:srgbClr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C015E9F5-5976-412C-AB3B-386BDA764008}"/>
              </a:ext>
            </a:extLst>
          </p:cNvPr>
          <p:cNvSpPr/>
          <p:nvPr/>
        </p:nvSpPr>
        <p:spPr bwMode="auto">
          <a:xfrm>
            <a:off x="4868956" y="3453694"/>
            <a:ext cx="2630260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171433" indent="-171433" defTabSz="457154">
              <a:buFont typeface="Wingdings" panose="05000000000000000000" pitchFamily="2" charset="2"/>
              <a:buChar char="l"/>
            </a:pPr>
            <a:r>
              <a:rPr lang="en-US" altLang="zh-CN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微软雅黑"/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rgbClr val="000000">
                  <a:lumMod val="50000"/>
                  <a:lumOff val="50000"/>
                </a:srgbClr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CA854E8B-2638-4E85-A5F4-3134DBB56A5B}"/>
              </a:ext>
            </a:extLst>
          </p:cNvPr>
          <p:cNvSpPr/>
          <p:nvPr/>
        </p:nvSpPr>
        <p:spPr bwMode="auto">
          <a:xfrm>
            <a:off x="4868956" y="4322744"/>
            <a:ext cx="2630260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171433" indent="-171433" defTabSz="457154">
              <a:buFont typeface="Wingdings" panose="05000000000000000000" pitchFamily="2" charset="2"/>
              <a:buChar char="l"/>
            </a:pPr>
            <a:r>
              <a:rPr lang="en-US" altLang="zh-CN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微软雅黑"/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rgbClr val="000000">
                  <a:lumMod val="50000"/>
                  <a:lumOff val="50000"/>
                </a:srgbClr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F9D748F2-7A78-4843-A800-5ABC84439AFD}"/>
              </a:ext>
            </a:extLst>
          </p:cNvPr>
          <p:cNvSpPr/>
          <p:nvPr/>
        </p:nvSpPr>
        <p:spPr bwMode="auto">
          <a:xfrm>
            <a:off x="8262190" y="3453694"/>
            <a:ext cx="2630260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171433" indent="-171433" defTabSz="457154">
              <a:buFont typeface="Wingdings" panose="05000000000000000000" pitchFamily="2" charset="2"/>
              <a:buChar char="l"/>
            </a:pPr>
            <a:r>
              <a:rPr lang="en-US" altLang="zh-CN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微软雅黑"/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rgbClr val="000000">
                  <a:lumMod val="50000"/>
                  <a:lumOff val="50000"/>
                </a:srgbClr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5C80FBEE-C8D7-4E56-9BCC-0ED064F93825}"/>
              </a:ext>
            </a:extLst>
          </p:cNvPr>
          <p:cNvSpPr/>
          <p:nvPr/>
        </p:nvSpPr>
        <p:spPr bwMode="auto">
          <a:xfrm>
            <a:off x="8262190" y="4322744"/>
            <a:ext cx="2630260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171433" indent="-171433" defTabSz="457154">
              <a:buFont typeface="Wingdings" panose="05000000000000000000" pitchFamily="2" charset="2"/>
              <a:buChar char="l"/>
            </a:pPr>
            <a:r>
              <a:rPr lang="en-US" altLang="zh-CN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微软雅黑"/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rgbClr val="000000">
                  <a:lumMod val="50000"/>
                  <a:lumOff val="50000"/>
                </a:srgbClr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668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9" grpId="0" animBg="1"/>
      <p:bldP spid="10" grpId="0" animBg="1"/>
      <p:bldP spid="22" grpId="0" animBg="1"/>
      <p:bldP spid="23" grpId="0" animBg="1"/>
      <p:bldP spid="20" grpId="0" animBg="1"/>
      <p:bldP spid="40" grpId="0" animBg="1"/>
      <p:bldP spid="18" grpId="0" animBg="1"/>
      <p:bldP spid="41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id="{F725FC8D-4E04-450E-8501-2D12D87407E9}"/>
              </a:ext>
            </a:extLst>
          </p:cNvPr>
          <p:cNvSpPr/>
          <p:nvPr/>
        </p:nvSpPr>
        <p:spPr>
          <a:xfrm>
            <a:off x="-1" y="1241"/>
            <a:ext cx="12190413" cy="6857107"/>
          </a:xfrm>
          <a:prstGeom prst="rect">
            <a:avLst/>
          </a:prstGeom>
          <a:blipFill>
            <a:blip r:embed="rId3"/>
            <a:stretch>
              <a:fillRect t="-13398" r="-3438" b="-928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4"/>
            <a:endParaRPr lang="zh-CN" altLang="en-US" sz="1800" dirty="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938CFA0D-70BC-4A59-BFF4-89C444902766}"/>
              </a:ext>
            </a:extLst>
          </p:cNvPr>
          <p:cNvSpPr/>
          <p:nvPr/>
        </p:nvSpPr>
        <p:spPr>
          <a:xfrm>
            <a:off x="-1" y="1241"/>
            <a:ext cx="12190413" cy="6857107"/>
          </a:xfrm>
          <a:custGeom>
            <a:avLst/>
            <a:gdLst>
              <a:gd name="connsiteX0" fmla="*/ 7945090 w 12192000"/>
              <a:gd name="connsiteY0" fmla="*/ 6793464 h 6858000"/>
              <a:gd name="connsiteX1" fmla="*/ 7876766 w 12192000"/>
              <a:gd name="connsiteY1" fmla="*/ 6858000 h 6858000"/>
              <a:gd name="connsiteX2" fmla="*/ 7864232 w 12192000"/>
              <a:gd name="connsiteY2" fmla="*/ 6858000 h 6858000"/>
              <a:gd name="connsiteX3" fmla="*/ 12192000 w 12192000"/>
              <a:gd name="connsiteY3" fmla="*/ 3804052 h 6858000"/>
              <a:gd name="connsiteX4" fmla="*/ 12192000 w 12192000"/>
              <a:gd name="connsiteY4" fmla="*/ 6858000 h 6858000"/>
              <a:gd name="connsiteX5" fmla="*/ 8365678 w 12192000"/>
              <a:gd name="connsiteY5" fmla="*/ 6858000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3053950 h 6858000"/>
              <a:gd name="connsiteX9" fmla="*/ 8365678 w 12192000"/>
              <a:gd name="connsiteY9" fmla="*/ 1 h 6858000"/>
              <a:gd name="connsiteX10" fmla="*/ 8157229 w 12192000"/>
              <a:gd name="connsiteY10" fmla="*/ 1 h 6858000"/>
              <a:gd name="connsiteX11" fmla="*/ 8085215 w 12192000"/>
              <a:gd name="connsiteY11" fmla="*/ 1 h 6858000"/>
              <a:gd name="connsiteX12" fmla="*/ 7876766 w 12192000"/>
              <a:gd name="connsiteY12" fmla="*/ 1 h 6858000"/>
              <a:gd name="connsiteX13" fmla="*/ 7945090 w 12192000"/>
              <a:gd name="connsiteY13" fmla="*/ 64538 h 6858000"/>
              <a:gd name="connsiteX14" fmla="*/ 7864232 w 12192000"/>
              <a:gd name="connsiteY14" fmla="*/ 1 h 6858000"/>
              <a:gd name="connsiteX15" fmla="*/ 7655783 w 12192000"/>
              <a:gd name="connsiteY15" fmla="*/ 1 h 6858000"/>
              <a:gd name="connsiteX16" fmla="*/ 7583769 w 12192000"/>
              <a:gd name="connsiteY16" fmla="*/ 1 h 6858000"/>
              <a:gd name="connsiteX17" fmla="*/ 7375320 w 12192000"/>
              <a:gd name="connsiteY17" fmla="*/ 1 h 6858000"/>
              <a:gd name="connsiteX18" fmla="*/ 11005582 w 12192000"/>
              <a:gd name="connsiteY18" fmla="*/ 3429001 h 6858000"/>
              <a:gd name="connsiteX19" fmla="*/ 7375320 w 12192000"/>
              <a:gd name="connsiteY19" fmla="*/ 6858000 h 6858000"/>
              <a:gd name="connsiteX20" fmla="*/ 0 w 12192000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6858000">
                <a:moveTo>
                  <a:pt x="7945090" y="6793464"/>
                </a:moveTo>
                <a:lnTo>
                  <a:pt x="7876766" y="6858000"/>
                </a:lnTo>
                <a:lnTo>
                  <a:pt x="7864232" y="6858000"/>
                </a:lnTo>
                <a:close/>
                <a:moveTo>
                  <a:pt x="12192000" y="3804052"/>
                </a:moveTo>
                <a:lnTo>
                  <a:pt x="12192000" y="6858000"/>
                </a:lnTo>
                <a:lnTo>
                  <a:pt x="8365678" y="68580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053950"/>
                </a:lnTo>
                <a:lnTo>
                  <a:pt x="8365678" y="1"/>
                </a:lnTo>
                <a:lnTo>
                  <a:pt x="8157229" y="1"/>
                </a:lnTo>
                <a:lnTo>
                  <a:pt x="8085215" y="1"/>
                </a:lnTo>
                <a:lnTo>
                  <a:pt x="7876766" y="1"/>
                </a:lnTo>
                <a:lnTo>
                  <a:pt x="7945090" y="64538"/>
                </a:lnTo>
                <a:lnTo>
                  <a:pt x="7864232" y="1"/>
                </a:lnTo>
                <a:lnTo>
                  <a:pt x="7655783" y="1"/>
                </a:lnTo>
                <a:lnTo>
                  <a:pt x="7583769" y="1"/>
                </a:lnTo>
                <a:lnTo>
                  <a:pt x="7375320" y="1"/>
                </a:lnTo>
                <a:lnTo>
                  <a:pt x="11005582" y="3429001"/>
                </a:lnTo>
                <a:lnTo>
                  <a:pt x="737532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940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54"/>
            <a:endParaRPr lang="zh-CN" altLang="en-US" sz="180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9D30BF12-7053-4FD0-A1C5-FFF225B04DDA}"/>
              </a:ext>
            </a:extLst>
          </p:cNvPr>
          <p:cNvGrpSpPr/>
          <p:nvPr/>
        </p:nvGrpSpPr>
        <p:grpSpPr>
          <a:xfrm>
            <a:off x="743214" y="2560016"/>
            <a:ext cx="4780568" cy="1194479"/>
            <a:chOff x="1314810" y="2632669"/>
            <a:chExt cx="4781191" cy="1194635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79D05B50-A717-4121-A892-35F0331C2E05}"/>
                </a:ext>
              </a:extLst>
            </p:cNvPr>
            <p:cNvSpPr/>
            <p:nvPr/>
          </p:nvSpPr>
          <p:spPr bwMode="auto">
            <a:xfrm>
              <a:off x="1413871" y="3519487"/>
              <a:ext cx="4682130" cy="307817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/>
              <a:r>
                <a:rPr lang="en-US" altLang="zh-CN" sz="1400" dirty="0">
                  <a:solidFill>
                    <a:srgbClr val="FFFFFF"/>
                  </a:solidFill>
                  <a:latin typeface="Arial"/>
                  <a:ea typeface="微软雅黑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941830A8-022E-43F0-B587-D749E08A3DA3}"/>
                </a:ext>
              </a:extLst>
            </p:cNvPr>
            <p:cNvSpPr txBox="1"/>
            <p:nvPr/>
          </p:nvSpPr>
          <p:spPr bwMode="auto">
            <a:xfrm>
              <a:off x="1314810" y="2632669"/>
              <a:ext cx="4781190" cy="76954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defTabSz="457154">
                <a:defRPr/>
              </a:pPr>
              <a:r>
                <a:rPr lang="en-US" altLang="zh-CN" sz="4400" b="0" spc="0" dirty="0">
                  <a:solidFill>
                    <a:srgbClr val="FFFFFF"/>
                  </a:solidFill>
                  <a:latin typeface="Arial"/>
                  <a:cs typeface="+mn-ea"/>
                  <a:sym typeface="+mn-lt"/>
                </a:rPr>
                <a:t>ADD TITLE TEXT</a:t>
              </a:r>
              <a:endParaRPr lang="zh-CN" altLang="en-US" sz="4400" b="0" spc="0" dirty="0">
                <a:solidFill>
                  <a:srgbClr val="FFFFFF"/>
                </a:solidFill>
                <a:latin typeface="Arial"/>
                <a:cs typeface="+mn-ea"/>
                <a:sym typeface="+mn-lt"/>
              </a:endParaRPr>
            </a:p>
          </p:txBody>
        </p:sp>
      </p:grpSp>
      <p:sp>
        <p:nvSpPr>
          <p:cNvPr id="22" name="矩形 21">
            <a:extLst>
              <a:ext uri="{FF2B5EF4-FFF2-40B4-BE49-F238E27FC236}">
                <a16:creationId xmlns:a16="http://schemas.microsoft.com/office/drawing/2014/main" id="{80ECC9BC-98D9-4EB7-9A76-9DC697F59A4A}"/>
              </a:ext>
            </a:extLst>
          </p:cNvPr>
          <p:cNvSpPr/>
          <p:nvPr/>
        </p:nvSpPr>
        <p:spPr>
          <a:xfrm>
            <a:off x="0" y="2728210"/>
            <a:ext cx="304760" cy="1352374"/>
          </a:xfrm>
          <a:prstGeom prst="rect">
            <a:avLst/>
          </a:prstGeom>
          <a:solidFill>
            <a:srgbClr val="232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4"/>
            <a:endParaRPr lang="zh-CN" altLang="en-US" sz="180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45F94390-FF3C-45E4-9842-209588F2AF58}"/>
              </a:ext>
            </a:extLst>
          </p:cNvPr>
          <p:cNvSpPr/>
          <p:nvPr/>
        </p:nvSpPr>
        <p:spPr bwMode="auto">
          <a:xfrm>
            <a:off x="7022897" y="2435399"/>
            <a:ext cx="2310387" cy="186180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457154"/>
            <a:r>
              <a:rPr lang="en-US" altLang="zh-CN" sz="11499" dirty="0">
                <a:solidFill>
                  <a:srgbClr val="232B36"/>
                </a:solidFill>
                <a:latin typeface="Arial"/>
                <a:ea typeface="微软雅黑"/>
                <a:cs typeface="+mn-ea"/>
                <a:sym typeface="+mn-lt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206111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>
            <a:extLst>
              <a:ext uri="{FF2B5EF4-FFF2-40B4-BE49-F238E27FC236}">
                <a16:creationId xmlns:a16="http://schemas.microsoft.com/office/drawing/2014/main" id="{56F3536B-4321-47CE-861F-92AAFFCDD2BB}"/>
              </a:ext>
            </a:extLst>
          </p:cNvPr>
          <p:cNvSpPr/>
          <p:nvPr/>
        </p:nvSpPr>
        <p:spPr>
          <a:xfrm flipH="1">
            <a:off x="-1" y="1241"/>
            <a:ext cx="2624629" cy="6857107"/>
          </a:xfrm>
          <a:prstGeom prst="rect">
            <a:avLst/>
          </a:prstGeom>
          <a:blipFill>
            <a:blip r:embed="rId3"/>
            <a:stretch>
              <a:fillRect l="-130420" r="-12916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4"/>
            <a:endParaRPr lang="zh-CN" altLang="en-US" sz="1800" dirty="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AC313250-D236-4DE7-8442-73A0BDD61EC9}"/>
              </a:ext>
            </a:extLst>
          </p:cNvPr>
          <p:cNvSpPr/>
          <p:nvPr/>
        </p:nvSpPr>
        <p:spPr>
          <a:xfrm flipH="1">
            <a:off x="2714443" y="1241"/>
            <a:ext cx="2624629" cy="6857107"/>
          </a:xfrm>
          <a:prstGeom prst="rect">
            <a:avLst/>
          </a:prstGeom>
          <a:blipFill>
            <a:blip r:embed="rId4"/>
            <a:stretch>
              <a:fillRect l="-180782" r="-11110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4"/>
            <a:endParaRPr lang="zh-CN" altLang="en-US" sz="1800" dirty="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grpSp>
        <p:nvGrpSpPr>
          <p:cNvPr id="3" name="组合 11">
            <a:extLst>
              <a:ext uri="{FF2B5EF4-FFF2-40B4-BE49-F238E27FC236}">
                <a16:creationId xmlns:a16="http://schemas.microsoft.com/office/drawing/2014/main" id="{6DB9EEF4-8725-443E-B9A3-8283421F3A4F}"/>
              </a:ext>
            </a:extLst>
          </p:cNvPr>
          <p:cNvGrpSpPr>
            <a:grpSpLocks/>
          </p:cNvGrpSpPr>
          <p:nvPr/>
        </p:nvGrpSpPr>
        <p:grpSpPr bwMode="auto">
          <a:xfrm>
            <a:off x="7213113" y="590784"/>
            <a:ext cx="4013213" cy="1200329"/>
            <a:chOff x="845173" y="5093285"/>
            <a:chExt cx="3410543" cy="1201383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D79008B0-D6C7-446C-97B1-DEFA824C645A}"/>
                </a:ext>
              </a:extLst>
            </p:cNvPr>
            <p:cNvSpPr/>
            <p:nvPr/>
          </p:nvSpPr>
          <p:spPr bwMode="auto">
            <a:xfrm>
              <a:off x="883280" y="5675321"/>
              <a:ext cx="2886576" cy="46201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/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Arial"/>
                  <a:ea typeface="微软雅黑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08B7E9AA-3287-4AC1-B109-D1DE26263412}"/>
                </a:ext>
              </a:extLst>
            </p:cNvPr>
            <p:cNvSpPr txBox="1"/>
            <p:nvPr/>
          </p:nvSpPr>
          <p:spPr>
            <a:xfrm>
              <a:off x="845173" y="5093285"/>
              <a:ext cx="3410543" cy="1201383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defTabSz="457154">
                <a:defRPr/>
              </a:pPr>
              <a:r>
                <a:rPr lang="en-US" altLang="zh-CN" sz="3600" b="0" spc="0" dirty="0">
                  <a:solidFill>
                    <a:srgbClr val="000000"/>
                  </a:solidFill>
                  <a:latin typeface="Arial"/>
                  <a:cs typeface="+mn-ea"/>
                  <a:sym typeface="+mn-lt"/>
                </a:rPr>
                <a:t>ADD TITLE TEXT</a:t>
              </a:r>
              <a:endParaRPr lang="zh-CN" altLang="en-US" sz="3600" b="0" spc="0" dirty="0">
                <a:solidFill>
                  <a:srgbClr val="000000"/>
                </a:solidFill>
                <a:latin typeface="Arial"/>
                <a:cs typeface="+mn-ea"/>
                <a:sym typeface="+mn-lt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633D7362-7B4C-4413-A0B5-94047A743B44}"/>
              </a:ext>
            </a:extLst>
          </p:cNvPr>
          <p:cNvGrpSpPr/>
          <p:nvPr/>
        </p:nvGrpSpPr>
        <p:grpSpPr>
          <a:xfrm>
            <a:off x="6746238" y="624118"/>
            <a:ext cx="291215" cy="646247"/>
            <a:chOff x="4542495" y="398190"/>
            <a:chExt cx="382860" cy="849621"/>
          </a:xfrm>
        </p:grpSpPr>
        <p:sp>
          <p:nvSpPr>
            <p:cNvPr id="7" name="菱形 6">
              <a:extLst>
                <a:ext uri="{FF2B5EF4-FFF2-40B4-BE49-F238E27FC236}">
                  <a16:creationId xmlns:a16="http://schemas.microsoft.com/office/drawing/2014/main" id="{4B63457D-C408-4A44-8F24-B42325E80AE6}"/>
                </a:ext>
              </a:extLst>
            </p:cNvPr>
            <p:cNvSpPr/>
            <p:nvPr/>
          </p:nvSpPr>
          <p:spPr>
            <a:xfrm>
              <a:off x="4542495" y="398190"/>
              <a:ext cx="382860" cy="382860"/>
            </a:xfrm>
            <a:prstGeom prst="diamond">
              <a:avLst/>
            </a:pr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4"/>
              <a:endParaRPr lang="zh-CN" altLang="en-US" sz="180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8" name="菱形 7">
              <a:extLst>
                <a:ext uri="{FF2B5EF4-FFF2-40B4-BE49-F238E27FC236}">
                  <a16:creationId xmlns:a16="http://schemas.microsoft.com/office/drawing/2014/main" id="{619883F8-50E2-4735-962A-C9320CF5F937}"/>
                </a:ext>
              </a:extLst>
            </p:cNvPr>
            <p:cNvSpPr/>
            <p:nvPr/>
          </p:nvSpPr>
          <p:spPr>
            <a:xfrm>
              <a:off x="4542495" y="631570"/>
              <a:ext cx="382860" cy="382860"/>
            </a:xfrm>
            <a:prstGeom prst="diamond">
              <a:avLst/>
            </a:prstGeom>
            <a:solidFill>
              <a:srgbClr val="FF9409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4"/>
              <a:endParaRPr lang="zh-CN" altLang="en-US" sz="180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9" name="菱形 8">
              <a:extLst>
                <a:ext uri="{FF2B5EF4-FFF2-40B4-BE49-F238E27FC236}">
                  <a16:creationId xmlns:a16="http://schemas.microsoft.com/office/drawing/2014/main" id="{985D5EE5-9A28-4D48-BB3B-79147D401F9F}"/>
                </a:ext>
              </a:extLst>
            </p:cNvPr>
            <p:cNvSpPr/>
            <p:nvPr/>
          </p:nvSpPr>
          <p:spPr>
            <a:xfrm>
              <a:off x="4542495" y="864951"/>
              <a:ext cx="382860" cy="382860"/>
            </a:xfrm>
            <a:prstGeom prst="diamond">
              <a:avLst/>
            </a:prstGeom>
            <a:solidFill>
              <a:srgbClr val="FFFF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4"/>
              <a:endParaRPr lang="zh-CN" altLang="en-US" sz="180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10" name="组合 11">
            <a:extLst>
              <a:ext uri="{FF2B5EF4-FFF2-40B4-BE49-F238E27FC236}">
                <a16:creationId xmlns:a16="http://schemas.microsoft.com/office/drawing/2014/main" id="{38EC724C-2CB2-4283-86BF-9089D0B8C647}"/>
              </a:ext>
            </a:extLst>
          </p:cNvPr>
          <p:cNvGrpSpPr>
            <a:grpSpLocks/>
          </p:cNvGrpSpPr>
          <p:nvPr/>
        </p:nvGrpSpPr>
        <p:grpSpPr bwMode="auto">
          <a:xfrm>
            <a:off x="7275200" y="2400121"/>
            <a:ext cx="3410373" cy="800282"/>
            <a:chOff x="845173" y="5121881"/>
            <a:chExt cx="3411410" cy="800986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1E35495-48E3-4671-9740-4A4765C76EF4}"/>
                </a:ext>
              </a:extLst>
            </p:cNvPr>
            <p:cNvSpPr/>
            <p:nvPr/>
          </p:nvSpPr>
          <p:spPr bwMode="auto">
            <a:xfrm>
              <a:off x="845173" y="5460796"/>
              <a:ext cx="3411410" cy="46207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/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Arial"/>
                  <a:ea typeface="微软雅黑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C777A2E2-FCC8-49AA-B500-6AC5A8EE62F8}"/>
                </a:ext>
              </a:extLst>
            </p:cNvPr>
            <p:cNvSpPr txBox="1"/>
            <p:nvPr/>
          </p:nvSpPr>
          <p:spPr>
            <a:xfrm>
              <a:off x="845174" y="5121881"/>
              <a:ext cx="2853320" cy="40046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defTabSz="457154">
                <a:defRPr/>
              </a:pPr>
              <a:r>
                <a:rPr lang="en-US" altLang="zh-CN" sz="2000" b="0" dirty="0">
                  <a:solidFill>
                    <a:srgbClr val="000000"/>
                  </a:solidFill>
                  <a:latin typeface="Arial"/>
                  <a:cs typeface="+mn-ea"/>
                  <a:sym typeface="+mn-lt"/>
                </a:rPr>
                <a:t>ADD TITLE TEXT</a:t>
              </a:r>
              <a:endParaRPr lang="zh-CN" altLang="en-US" sz="2000" b="0" dirty="0">
                <a:solidFill>
                  <a:srgbClr val="000000"/>
                </a:solidFill>
                <a:latin typeface="Arial"/>
                <a:cs typeface="+mn-ea"/>
                <a:sym typeface="+mn-lt"/>
              </a:endParaRPr>
            </a:p>
          </p:txBody>
        </p:sp>
      </p:grpSp>
      <p:grpSp>
        <p:nvGrpSpPr>
          <p:cNvPr id="33" name="Group 12">
            <a:extLst>
              <a:ext uri="{FF2B5EF4-FFF2-40B4-BE49-F238E27FC236}">
                <a16:creationId xmlns:a16="http://schemas.microsoft.com/office/drawing/2014/main" id="{56BE833A-A4CB-498D-A95C-1B453675C09F}"/>
              </a:ext>
            </a:extLst>
          </p:cNvPr>
          <p:cNvGrpSpPr/>
          <p:nvPr/>
        </p:nvGrpSpPr>
        <p:grpSpPr>
          <a:xfrm>
            <a:off x="6746237" y="2611212"/>
            <a:ext cx="400058" cy="400058"/>
            <a:chOff x="5067971" y="2124821"/>
            <a:chExt cx="589208" cy="589208"/>
          </a:xfrm>
        </p:grpSpPr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197F26EB-AB14-4E26-9127-13776425C2FF}"/>
                </a:ext>
              </a:extLst>
            </p:cNvPr>
            <p:cNvSpPr/>
            <p:nvPr/>
          </p:nvSpPr>
          <p:spPr>
            <a:xfrm>
              <a:off x="5067971" y="2124821"/>
              <a:ext cx="589208" cy="589208"/>
            </a:xfrm>
            <a:prstGeom prst="ellipse">
              <a:avLst/>
            </a:prstGeom>
            <a:solidFill>
              <a:srgbClr val="FF94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154"/>
              <a:endParaRPr lang="zh-CN" altLang="en-US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6" name="Oval 14">
              <a:extLst>
                <a:ext uri="{FF2B5EF4-FFF2-40B4-BE49-F238E27FC236}">
                  <a16:creationId xmlns:a16="http://schemas.microsoft.com/office/drawing/2014/main" id="{86B15B5F-7034-49C8-8B19-2FE5B69828BC}"/>
                </a:ext>
              </a:extLst>
            </p:cNvPr>
            <p:cNvSpPr/>
            <p:nvPr/>
          </p:nvSpPr>
          <p:spPr>
            <a:xfrm>
              <a:off x="5215198" y="2273211"/>
              <a:ext cx="294754" cy="292427"/>
            </a:xfrm>
            <a:custGeom>
              <a:avLst/>
              <a:gdLst>
                <a:gd name="connsiteX0" fmla="*/ 269315 w 608062"/>
                <a:gd name="connsiteY0" fmla="*/ 421557 h 603263"/>
                <a:gd name="connsiteX1" fmla="*/ 477217 w 608062"/>
                <a:gd name="connsiteY1" fmla="*/ 421557 h 603263"/>
                <a:gd name="connsiteX2" fmla="*/ 497274 w 608062"/>
                <a:gd name="connsiteY2" fmla="*/ 441668 h 603263"/>
                <a:gd name="connsiteX3" fmla="*/ 477217 w 608062"/>
                <a:gd name="connsiteY3" fmla="*/ 461779 h 603263"/>
                <a:gd name="connsiteX4" fmla="*/ 269315 w 608062"/>
                <a:gd name="connsiteY4" fmla="*/ 461779 h 603263"/>
                <a:gd name="connsiteX5" fmla="*/ 249166 w 608062"/>
                <a:gd name="connsiteY5" fmla="*/ 441668 h 603263"/>
                <a:gd name="connsiteX6" fmla="*/ 269315 w 608062"/>
                <a:gd name="connsiteY6" fmla="*/ 421557 h 603263"/>
                <a:gd name="connsiteX7" fmla="*/ 223683 w 608062"/>
                <a:gd name="connsiteY7" fmla="*/ 359251 h 603263"/>
                <a:gd name="connsiteX8" fmla="*/ 238606 w 608062"/>
                <a:gd name="connsiteY8" fmla="*/ 363189 h 603263"/>
                <a:gd name="connsiteX9" fmla="*/ 242319 w 608062"/>
                <a:gd name="connsiteY9" fmla="*/ 391450 h 603263"/>
                <a:gd name="connsiteX10" fmla="*/ 171024 w 608062"/>
                <a:gd name="connsiteY10" fmla="*/ 484387 h 603263"/>
                <a:gd name="connsiteX11" fmla="*/ 155057 w 608062"/>
                <a:gd name="connsiteY11" fmla="*/ 492263 h 603263"/>
                <a:gd name="connsiteX12" fmla="*/ 143639 w 608062"/>
                <a:gd name="connsiteY12" fmla="*/ 488650 h 603263"/>
                <a:gd name="connsiteX13" fmla="*/ 100472 w 608062"/>
                <a:gd name="connsiteY13" fmla="*/ 458906 h 603263"/>
                <a:gd name="connsiteX14" fmla="*/ 95367 w 608062"/>
                <a:gd name="connsiteY14" fmla="*/ 430923 h 603263"/>
                <a:gd name="connsiteX15" fmla="*/ 123402 w 608062"/>
                <a:gd name="connsiteY15" fmla="*/ 425827 h 603263"/>
                <a:gd name="connsiteX16" fmla="*/ 150694 w 608062"/>
                <a:gd name="connsiteY16" fmla="*/ 444729 h 603263"/>
                <a:gd name="connsiteX17" fmla="*/ 210292 w 608062"/>
                <a:gd name="connsiteY17" fmla="*/ 366988 h 603263"/>
                <a:gd name="connsiteX18" fmla="*/ 223683 w 608062"/>
                <a:gd name="connsiteY18" fmla="*/ 359251 h 603263"/>
                <a:gd name="connsiteX19" fmla="*/ 269315 w 608062"/>
                <a:gd name="connsiteY19" fmla="*/ 274640 h 603263"/>
                <a:gd name="connsiteX20" fmla="*/ 477217 w 608062"/>
                <a:gd name="connsiteY20" fmla="*/ 274640 h 603263"/>
                <a:gd name="connsiteX21" fmla="*/ 497274 w 608062"/>
                <a:gd name="connsiteY21" fmla="*/ 294833 h 603263"/>
                <a:gd name="connsiteX22" fmla="*/ 477217 w 608062"/>
                <a:gd name="connsiteY22" fmla="*/ 314933 h 603263"/>
                <a:gd name="connsiteX23" fmla="*/ 269315 w 608062"/>
                <a:gd name="connsiteY23" fmla="*/ 314933 h 603263"/>
                <a:gd name="connsiteX24" fmla="*/ 249166 w 608062"/>
                <a:gd name="connsiteY24" fmla="*/ 294833 h 603263"/>
                <a:gd name="connsiteX25" fmla="*/ 269315 w 608062"/>
                <a:gd name="connsiteY25" fmla="*/ 274640 h 603263"/>
                <a:gd name="connsiteX26" fmla="*/ 223683 w 608062"/>
                <a:gd name="connsiteY26" fmla="*/ 212407 h 603263"/>
                <a:gd name="connsiteX27" fmla="*/ 238606 w 608062"/>
                <a:gd name="connsiteY27" fmla="*/ 216347 h 603263"/>
                <a:gd name="connsiteX28" fmla="*/ 242319 w 608062"/>
                <a:gd name="connsiteY28" fmla="*/ 244623 h 603263"/>
                <a:gd name="connsiteX29" fmla="*/ 171024 w 608062"/>
                <a:gd name="connsiteY29" fmla="*/ 337608 h 603263"/>
                <a:gd name="connsiteX30" fmla="*/ 155057 w 608062"/>
                <a:gd name="connsiteY30" fmla="*/ 345488 h 603263"/>
                <a:gd name="connsiteX31" fmla="*/ 143639 w 608062"/>
                <a:gd name="connsiteY31" fmla="*/ 341873 h 603263"/>
                <a:gd name="connsiteX32" fmla="*/ 100472 w 608062"/>
                <a:gd name="connsiteY32" fmla="*/ 312114 h 603263"/>
                <a:gd name="connsiteX33" fmla="*/ 95367 w 608062"/>
                <a:gd name="connsiteY33" fmla="*/ 284116 h 603263"/>
                <a:gd name="connsiteX34" fmla="*/ 123402 w 608062"/>
                <a:gd name="connsiteY34" fmla="*/ 279017 h 603263"/>
                <a:gd name="connsiteX35" fmla="*/ 150694 w 608062"/>
                <a:gd name="connsiteY35" fmla="*/ 297929 h 603263"/>
                <a:gd name="connsiteX36" fmla="*/ 210292 w 608062"/>
                <a:gd name="connsiteY36" fmla="*/ 220148 h 603263"/>
                <a:gd name="connsiteX37" fmla="*/ 223683 w 608062"/>
                <a:gd name="connsiteY37" fmla="*/ 212407 h 603263"/>
                <a:gd name="connsiteX38" fmla="*/ 71029 w 608062"/>
                <a:gd name="connsiteY38" fmla="*/ 77763 h 603263"/>
                <a:gd name="connsiteX39" fmla="*/ 228128 w 608062"/>
                <a:gd name="connsiteY39" fmla="*/ 77763 h 603263"/>
                <a:gd name="connsiteX40" fmla="*/ 229799 w 608062"/>
                <a:gd name="connsiteY40" fmla="*/ 86106 h 603263"/>
                <a:gd name="connsiteX41" fmla="*/ 205009 w 608062"/>
                <a:gd name="connsiteY41" fmla="*/ 123648 h 603263"/>
                <a:gd name="connsiteX42" fmla="*/ 198138 w 608062"/>
                <a:gd name="connsiteY42" fmla="*/ 138109 h 603263"/>
                <a:gd name="connsiteX43" fmla="*/ 71029 w 608062"/>
                <a:gd name="connsiteY43" fmla="*/ 138109 h 603263"/>
                <a:gd name="connsiteX44" fmla="*/ 60444 w 608062"/>
                <a:gd name="connsiteY44" fmla="*/ 148584 h 603263"/>
                <a:gd name="connsiteX45" fmla="*/ 60444 w 608062"/>
                <a:gd name="connsiteY45" fmla="*/ 532350 h 603263"/>
                <a:gd name="connsiteX46" fmla="*/ 71029 w 608062"/>
                <a:gd name="connsiteY46" fmla="*/ 542917 h 603263"/>
                <a:gd name="connsiteX47" fmla="*/ 537033 w 608062"/>
                <a:gd name="connsiteY47" fmla="*/ 542917 h 603263"/>
                <a:gd name="connsiteX48" fmla="*/ 547618 w 608062"/>
                <a:gd name="connsiteY48" fmla="*/ 532350 h 603263"/>
                <a:gd name="connsiteX49" fmla="*/ 547618 w 608062"/>
                <a:gd name="connsiteY49" fmla="*/ 148584 h 603263"/>
                <a:gd name="connsiteX50" fmla="*/ 537033 w 608062"/>
                <a:gd name="connsiteY50" fmla="*/ 138109 h 603263"/>
                <a:gd name="connsiteX51" fmla="*/ 372506 w 608062"/>
                <a:gd name="connsiteY51" fmla="*/ 138109 h 603263"/>
                <a:gd name="connsiteX52" fmla="*/ 411874 w 608062"/>
                <a:gd name="connsiteY52" fmla="*/ 77763 h 603263"/>
                <a:gd name="connsiteX53" fmla="*/ 537126 w 608062"/>
                <a:gd name="connsiteY53" fmla="*/ 77763 h 603263"/>
                <a:gd name="connsiteX54" fmla="*/ 608062 w 608062"/>
                <a:gd name="connsiteY54" fmla="*/ 148584 h 603263"/>
                <a:gd name="connsiteX55" fmla="*/ 608062 w 608062"/>
                <a:gd name="connsiteY55" fmla="*/ 532350 h 603263"/>
                <a:gd name="connsiteX56" fmla="*/ 537126 w 608062"/>
                <a:gd name="connsiteY56" fmla="*/ 603263 h 603263"/>
                <a:gd name="connsiteX57" fmla="*/ 71029 w 608062"/>
                <a:gd name="connsiteY57" fmla="*/ 603263 h 603263"/>
                <a:gd name="connsiteX58" fmla="*/ 0 w 608062"/>
                <a:gd name="connsiteY58" fmla="*/ 532350 h 603263"/>
                <a:gd name="connsiteX59" fmla="*/ 0 w 608062"/>
                <a:gd name="connsiteY59" fmla="*/ 148584 h 603263"/>
                <a:gd name="connsiteX60" fmla="*/ 71029 w 608062"/>
                <a:gd name="connsiteY60" fmla="*/ 77763 h 603263"/>
                <a:gd name="connsiteX61" fmla="*/ 319948 w 608062"/>
                <a:gd name="connsiteY61" fmla="*/ 0 h 603263"/>
                <a:gd name="connsiteX62" fmla="*/ 380206 w 608062"/>
                <a:gd name="connsiteY62" fmla="*/ 60161 h 603263"/>
                <a:gd name="connsiteX63" fmla="*/ 319948 w 608062"/>
                <a:gd name="connsiteY63" fmla="*/ 120414 h 603263"/>
                <a:gd name="connsiteX64" fmla="*/ 307600 w 608062"/>
                <a:gd name="connsiteY64" fmla="*/ 119116 h 603263"/>
                <a:gd name="connsiteX65" fmla="*/ 294973 w 608062"/>
                <a:gd name="connsiteY65" fmla="*/ 138119 h 603263"/>
                <a:gd name="connsiteX66" fmla="*/ 274361 w 608062"/>
                <a:gd name="connsiteY66" fmla="*/ 169265 h 603263"/>
                <a:gd name="connsiteX67" fmla="*/ 256534 w 608062"/>
                <a:gd name="connsiteY67" fmla="*/ 178813 h 603263"/>
                <a:gd name="connsiteX68" fmla="*/ 244835 w 608062"/>
                <a:gd name="connsiteY68" fmla="*/ 175291 h 603263"/>
                <a:gd name="connsiteX69" fmla="*/ 238707 w 608062"/>
                <a:gd name="connsiteY69" fmla="*/ 145813 h 603263"/>
                <a:gd name="connsiteX70" fmla="*/ 271668 w 608062"/>
                <a:gd name="connsiteY70" fmla="*/ 95942 h 603263"/>
                <a:gd name="connsiteX71" fmla="*/ 259598 w 608062"/>
                <a:gd name="connsiteY71" fmla="*/ 60161 h 603263"/>
                <a:gd name="connsiteX72" fmla="*/ 319948 w 608062"/>
                <a:gd name="connsiteY72" fmla="*/ 0 h 603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608062" h="603263">
                  <a:moveTo>
                    <a:pt x="269315" y="421557"/>
                  </a:moveTo>
                  <a:lnTo>
                    <a:pt x="477217" y="421557"/>
                  </a:lnTo>
                  <a:cubicBezTo>
                    <a:pt x="488360" y="421557"/>
                    <a:pt x="497274" y="430547"/>
                    <a:pt x="497274" y="441668"/>
                  </a:cubicBezTo>
                  <a:cubicBezTo>
                    <a:pt x="497274" y="452697"/>
                    <a:pt x="488360" y="461779"/>
                    <a:pt x="477217" y="461779"/>
                  </a:cubicBezTo>
                  <a:lnTo>
                    <a:pt x="269315" y="461779"/>
                  </a:lnTo>
                  <a:cubicBezTo>
                    <a:pt x="258266" y="461779"/>
                    <a:pt x="249166" y="452697"/>
                    <a:pt x="249166" y="441668"/>
                  </a:cubicBezTo>
                  <a:cubicBezTo>
                    <a:pt x="249166" y="430547"/>
                    <a:pt x="258266" y="421557"/>
                    <a:pt x="269315" y="421557"/>
                  </a:cubicBezTo>
                  <a:close/>
                  <a:moveTo>
                    <a:pt x="223683" y="359251"/>
                  </a:moveTo>
                  <a:cubicBezTo>
                    <a:pt x="228812" y="358556"/>
                    <a:pt x="234197" y="359807"/>
                    <a:pt x="238606" y="363189"/>
                  </a:cubicBezTo>
                  <a:cubicBezTo>
                    <a:pt x="247425" y="369953"/>
                    <a:pt x="249096" y="382555"/>
                    <a:pt x="242319" y="391450"/>
                  </a:cubicBezTo>
                  <a:lnTo>
                    <a:pt x="171024" y="484387"/>
                  </a:lnTo>
                  <a:cubicBezTo>
                    <a:pt x="167126" y="489483"/>
                    <a:pt x="161091" y="492263"/>
                    <a:pt x="155057" y="492263"/>
                  </a:cubicBezTo>
                  <a:cubicBezTo>
                    <a:pt x="151066" y="492263"/>
                    <a:pt x="147074" y="491059"/>
                    <a:pt x="143639" y="488650"/>
                  </a:cubicBezTo>
                  <a:lnTo>
                    <a:pt x="100472" y="458906"/>
                  </a:lnTo>
                  <a:cubicBezTo>
                    <a:pt x="91282" y="452513"/>
                    <a:pt x="89054" y="440004"/>
                    <a:pt x="95367" y="430923"/>
                  </a:cubicBezTo>
                  <a:cubicBezTo>
                    <a:pt x="101679" y="421750"/>
                    <a:pt x="114304" y="419433"/>
                    <a:pt x="123402" y="425827"/>
                  </a:cubicBezTo>
                  <a:lnTo>
                    <a:pt x="150694" y="444729"/>
                  </a:lnTo>
                  <a:lnTo>
                    <a:pt x="210292" y="366988"/>
                  </a:lnTo>
                  <a:cubicBezTo>
                    <a:pt x="213681" y="362587"/>
                    <a:pt x="218554" y="359946"/>
                    <a:pt x="223683" y="359251"/>
                  </a:cubicBezTo>
                  <a:close/>
                  <a:moveTo>
                    <a:pt x="269315" y="274640"/>
                  </a:moveTo>
                  <a:lnTo>
                    <a:pt x="477217" y="274640"/>
                  </a:lnTo>
                  <a:cubicBezTo>
                    <a:pt x="488360" y="274640"/>
                    <a:pt x="497274" y="283718"/>
                    <a:pt x="497274" y="294833"/>
                  </a:cubicBezTo>
                  <a:cubicBezTo>
                    <a:pt x="497274" y="305856"/>
                    <a:pt x="488360" y="314933"/>
                    <a:pt x="477217" y="314933"/>
                  </a:cubicBezTo>
                  <a:lnTo>
                    <a:pt x="269315" y="314933"/>
                  </a:lnTo>
                  <a:cubicBezTo>
                    <a:pt x="258266" y="314933"/>
                    <a:pt x="249166" y="305856"/>
                    <a:pt x="249166" y="294833"/>
                  </a:cubicBezTo>
                  <a:cubicBezTo>
                    <a:pt x="249166" y="283718"/>
                    <a:pt x="258266" y="274640"/>
                    <a:pt x="269315" y="274640"/>
                  </a:cubicBezTo>
                  <a:close/>
                  <a:moveTo>
                    <a:pt x="223683" y="212407"/>
                  </a:moveTo>
                  <a:cubicBezTo>
                    <a:pt x="228812" y="211712"/>
                    <a:pt x="234197" y="212963"/>
                    <a:pt x="238606" y="216347"/>
                  </a:cubicBezTo>
                  <a:cubicBezTo>
                    <a:pt x="247425" y="223115"/>
                    <a:pt x="249096" y="235723"/>
                    <a:pt x="242319" y="244623"/>
                  </a:cubicBezTo>
                  <a:lnTo>
                    <a:pt x="171024" y="337608"/>
                  </a:lnTo>
                  <a:cubicBezTo>
                    <a:pt x="167126" y="342707"/>
                    <a:pt x="161091" y="345488"/>
                    <a:pt x="155057" y="345488"/>
                  </a:cubicBezTo>
                  <a:cubicBezTo>
                    <a:pt x="151066" y="345488"/>
                    <a:pt x="147074" y="344283"/>
                    <a:pt x="143639" y="341873"/>
                  </a:cubicBezTo>
                  <a:lnTo>
                    <a:pt x="100472" y="312114"/>
                  </a:lnTo>
                  <a:cubicBezTo>
                    <a:pt x="91282" y="305717"/>
                    <a:pt x="89054" y="293201"/>
                    <a:pt x="95367" y="284116"/>
                  </a:cubicBezTo>
                  <a:cubicBezTo>
                    <a:pt x="101679" y="274938"/>
                    <a:pt x="114304" y="272620"/>
                    <a:pt x="123402" y="279017"/>
                  </a:cubicBezTo>
                  <a:lnTo>
                    <a:pt x="150694" y="297929"/>
                  </a:lnTo>
                  <a:lnTo>
                    <a:pt x="210292" y="220148"/>
                  </a:lnTo>
                  <a:cubicBezTo>
                    <a:pt x="213681" y="215744"/>
                    <a:pt x="218554" y="213102"/>
                    <a:pt x="223683" y="212407"/>
                  </a:cubicBezTo>
                  <a:close/>
                  <a:moveTo>
                    <a:pt x="71029" y="77763"/>
                  </a:moveTo>
                  <a:lnTo>
                    <a:pt x="228128" y="77763"/>
                  </a:lnTo>
                  <a:cubicBezTo>
                    <a:pt x="228592" y="80544"/>
                    <a:pt x="229056" y="83325"/>
                    <a:pt x="229799" y="86106"/>
                  </a:cubicBezTo>
                  <a:lnTo>
                    <a:pt x="205009" y="123648"/>
                  </a:lnTo>
                  <a:cubicBezTo>
                    <a:pt x="201945" y="128190"/>
                    <a:pt x="199902" y="133011"/>
                    <a:pt x="198138" y="138109"/>
                  </a:cubicBezTo>
                  <a:lnTo>
                    <a:pt x="71029" y="138109"/>
                  </a:lnTo>
                  <a:cubicBezTo>
                    <a:pt x="65179" y="138109"/>
                    <a:pt x="60444" y="142837"/>
                    <a:pt x="60444" y="148584"/>
                  </a:cubicBezTo>
                  <a:lnTo>
                    <a:pt x="60444" y="532350"/>
                  </a:lnTo>
                  <a:cubicBezTo>
                    <a:pt x="60444" y="538190"/>
                    <a:pt x="65179" y="542917"/>
                    <a:pt x="71029" y="542917"/>
                  </a:cubicBezTo>
                  <a:lnTo>
                    <a:pt x="537033" y="542917"/>
                  </a:lnTo>
                  <a:cubicBezTo>
                    <a:pt x="542883" y="542917"/>
                    <a:pt x="547618" y="538190"/>
                    <a:pt x="547618" y="532350"/>
                  </a:cubicBezTo>
                  <a:lnTo>
                    <a:pt x="547618" y="148584"/>
                  </a:lnTo>
                  <a:cubicBezTo>
                    <a:pt x="547618" y="142837"/>
                    <a:pt x="542883" y="138109"/>
                    <a:pt x="537033" y="138109"/>
                  </a:cubicBezTo>
                  <a:lnTo>
                    <a:pt x="372506" y="138109"/>
                  </a:lnTo>
                  <a:cubicBezTo>
                    <a:pt x="392747" y="124205"/>
                    <a:pt x="407417" y="102791"/>
                    <a:pt x="411874" y="77763"/>
                  </a:cubicBezTo>
                  <a:lnTo>
                    <a:pt x="537126" y="77763"/>
                  </a:lnTo>
                  <a:cubicBezTo>
                    <a:pt x="576215" y="77763"/>
                    <a:pt x="608062" y="109558"/>
                    <a:pt x="608062" y="148584"/>
                  </a:cubicBezTo>
                  <a:lnTo>
                    <a:pt x="608062" y="532350"/>
                  </a:lnTo>
                  <a:cubicBezTo>
                    <a:pt x="608062" y="571468"/>
                    <a:pt x="576215" y="603263"/>
                    <a:pt x="537126" y="603263"/>
                  </a:cubicBezTo>
                  <a:lnTo>
                    <a:pt x="71029" y="603263"/>
                  </a:lnTo>
                  <a:cubicBezTo>
                    <a:pt x="31847" y="603263"/>
                    <a:pt x="0" y="571468"/>
                    <a:pt x="0" y="532350"/>
                  </a:cubicBezTo>
                  <a:lnTo>
                    <a:pt x="0" y="148584"/>
                  </a:lnTo>
                  <a:cubicBezTo>
                    <a:pt x="0" y="109558"/>
                    <a:pt x="31847" y="77763"/>
                    <a:pt x="71029" y="77763"/>
                  </a:cubicBezTo>
                  <a:close/>
                  <a:moveTo>
                    <a:pt x="319948" y="0"/>
                  </a:moveTo>
                  <a:cubicBezTo>
                    <a:pt x="353188" y="0"/>
                    <a:pt x="380206" y="26975"/>
                    <a:pt x="380206" y="60161"/>
                  </a:cubicBezTo>
                  <a:cubicBezTo>
                    <a:pt x="380206" y="93439"/>
                    <a:pt x="353188" y="120414"/>
                    <a:pt x="319948" y="120414"/>
                  </a:cubicBezTo>
                  <a:cubicBezTo>
                    <a:pt x="315677" y="120414"/>
                    <a:pt x="311499" y="119950"/>
                    <a:pt x="307600" y="119116"/>
                  </a:cubicBezTo>
                  <a:lnTo>
                    <a:pt x="294973" y="138119"/>
                  </a:lnTo>
                  <a:lnTo>
                    <a:pt x="274361" y="169265"/>
                  </a:lnTo>
                  <a:cubicBezTo>
                    <a:pt x="270275" y="175476"/>
                    <a:pt x="263498" y="178813"/>
                    <a:pt x="256534" y="178813"/>
                  </a:cubicBezTo>
                  <a:cubicBezTo>
                    <a:pt x="252449" y="178813"/>
                    <a:pt x="248456" y="177701"/>
                    <a:pt x="244835" y="175291"/>
                  </a:cubicBezTo>
                  <a:cubicBezTo>
                    <a:pt x="234994" y="168802"/>
                    <a:pt x="232301" y="155639"/>
                    <a:pt x="238707" y="145813"/>
                  </a:cubicBezTo>
                  <a:lnTo>
                    <a:pt x="271668" y="95942"/>
                  </a:lnTo>
                  <a:cubicBezTo>
                    <a:pt x="264240" y="85931"/>
                    <a:pt x="259598" y="73602"/>
                    <a:pt x="259598" y="60161"/>
                  </a:cubicBezTo>
                  <a:cubicBezTo>
                    <a:pt x="259598" y="26975"/>
                    <a:pt x="286616" y="0"/>
                    <a:pt x="3199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154"/>
              <a:endParaRPr lang="zh-CN" altLang="en-US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2445969F-9213-4B61-9024-76FC0F915C02}"/>
              </a:ext>
            </a:extLst>
          </p:cNvPr>
          <p:cNvSpPr/>
          <p:nvPr/>
        </p:nvSpPr>
        <p:spPr>
          <a:xfrm>
            <a:off x="6746237" y="3486040"/>
            <a:ext cx="4013213" cy="287963"/>
          </a:xfrm>
          <a:prstGeom prst="roundRect">
            <a:avLst>
              <a:gd name="adj" fmla="val 50000"/>
            </a:avLst>
          </a:prstGeom>
          <a:solidFill>
            <a:srgbClr val="FF9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4"/>
            <a:endParaRPr lang="zh-CN" altLang="en-US" sz="180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C622972E-30AE-401A-866D-E9D096DF276D}"/>
              </a:ext>
            </a:extLst>
          </p:cNvPr>
          <p:cNvSpPr/>
          <p:nvPr/>
        </p:nvSpPr>
        <p:spPr>
          <a:xfrm>
            <a:off x="6804793" y="3540033"/>
            <a:ext cx="2517118" cy="179977"/>
          </a:xfrm>
          <a:prstGeom prst="roundRect">
            <a:avLst>
              <a:gd name="adj" fmla="val 5000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4"/>
            <a:endParaRPr lang="zh-CN" altLang="en-US" sz="180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CE35B75E-E765-427C-A123-0F7BC5637C44}"/>
              </a:ext>
            </a:extLst>
          </p:cNvPr>
          <p:cNvSpPr/>
          <p:nvPr/>
        </p:nvSpPr>
        <p:spPr bwMode="auto">
          <a:xfrm>
            <a:off x="10039751" y="3486860"/>
            <a:ext cx="662908" cy="28632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 defTabSz="457154"/>
            <a:r>
              <a:rPr lang="en-US" altLang="zh-CN" sz="1200" dirty="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rPr>
              <a:t>60%</a:t>
            </a:r>
          </a:p>
        </p:txBody>
      </p:sp>
      <p:grpSp>
        <p:nvGrpSpPr>
          <p:cNvPr id="19" name="组合 11">
            <a:extLst>
              <a:ext uri="{FF2B5EF4-FFF2-40B4-BE49-F238E27FC236}">
                <a16:creationId xmlns:a16="http://schemas.microsoft.com/office/drawing/2014/main" id="{D2D7D06B-5715-41CA-8F24-B2955DE3379F}"/>
              </a:ext>
            </a:extLst>
          </p:cNvPr>
          <p:cNvGrpSpPr>
            <a:grpSpLocks/>
          </p:cNvGrpSpPr>
          <p:nvPr/>
        </p:nvGrpSpPr>
        <p:grpSpPr bwMode="auto">
          <a:xfrm>
            <a:off x="7275200" y="4431269"/>
            <a:ext cx="3410373" cy="800282"/>
            <a:chOff x="845173" y="5121881"/>
            <a:chExt cx="3411410" cy="800986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5B8C2016-59A1-4E75-A398-A8BBA903099F}"/>
                </a:ext>
              </a:extLst>
            </p:cNvPr>
            <p:cNvSpPr/>
            <p:nvPr/>
          </p:nvSpPr>
          <p:spPr bwMode="auto">
            <a:xfrm>
              <a:off x="845173" y="5460796"/>
              <a:ext cx="3411410" cy="46207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/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Arial"/>
                  <a:ea typeface="微软雅黑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C42125E8-236E-4184-BD27-B1419DB5B326}"/>
                </a:ext>
              </a:extLst>
            </p:cNvPr>
            <p:cNvSpPr txBox="1"/>
            <p:nvPr/>
          </p:nvSpPr>
          <p:spPr>
            <a:xfrm>
              <a:off x="845174" y="5121881"/>
              <a:ext cx="2997380" cy="40046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defTabSz="457154">
                <a:defRPr/>
              </a:pPr>
              <a:r>
                <a:rPr lang="en-US" altLang="zh-CN" sz="2000" b="0" dirty="0">
                  <a:solidFill>
                    <a:srgbClr val="000000"/>
                  </a:solidFill>
                  <a:latin typeface="Arial"/>
                  <a:cs typeface="+mn-ea"/>
                  <a:sym typeface="+mn-lt"/>
                </a:rPr>
                <a:t>ADD TITLE TEXT</a:t>
              </a:r>
              <a:endParaRPr lang="zh-CN" altLang="en-US" sz="2000" b="0" dirty="0">
                <a:solidFill>
                  <a:srgbClr val="000000"/>
                </a:solidFill>
                <a:latin typeface="Arial"/>
                <a:cs typeface="+mn-ea"/>
                <a:sym typeface="+mn-lt"/>
              </a:endParaRPr>
            </a:p>
          </p:txBody>
        </p:sp>
      </p:grpSp>
      <p:grpSp>
        <p:nvGrpSpPr>
          <p:cNvPr id="39" name="Group 21">
            <a:extLst>
              <a:ext uri="{FF2B5EF4-FFF2-40B4-BE49-F238E27FC236}">
                <a16:creationId xmlns:a16="http://schemas.microsoft.com/office/drawing/2014/main" id="{6CB91BC4-A814-4300-B77A-2CA5EA0E504A}"/>
              </a:ext>
            </a:extLst>
          </p:cNvPr>
          <p:cNvGrpSpPr/>
          <p:nvPr/>
        </p:nvGrpSpPr>
        <p:grpSpPr>
          <a:xfrm>
            <a:off x="6746237" y="4642360"/>
            <a:ext cx="400058" cy="400058"/>
            <a:chOff x="5067971" y="2124821"/>
            <a:chExt cx="589208" cy="589208"/>
          </a:xfrm>
        </p:grpSpPr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9D4B3F63-E856-48AB-BA1A-813A3D292DF9}"/>
                </a:ext>
              </a:extLst>
            </p:cNvPr>
            <p:cNvSpPr/>
            <p:nvPr/>
          </p:nvSpPr>
          <p:spPr>
            <a:xfrm>
              <a:off x="5067971" y="2124821"/>
              <a:ext cx="589208" cy="589208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154"/>
              <a:endParaRPr lang="zh-CN" altLang="en-US" dirty="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1" name="Oval 23">
              <a:extLst>
                <a:ext uri="{FF2B5EF4-FFF2-40B4-BE49-F238E27FC236}">
                  <a16:creationId xmlns:a16="http://schemas.microsoft.com/office/drawing/2014/main" id="{7637C209-8274-42C1-B2FC-B6962EFA63BE}"/>
                </a:ext>
              </a:extLst>
            </p:cNvPr>
            <p:cNvSpPr/>
            <p:nvPr/>
          </p:nvSpPr>
          <p:spPr>
            <a:xfrm>
              <a:off x="5215198" y="2297525"/>
              <a:ext cx="294754" cy="243799"/>
            </a:xfrm>
            <a:custGeom>
              <a:avLst/>
              <a:gdLst>
                <a:gd name="T0" fmla="*/ 482 w 6533"/>
                <a:gd name="T1" fmla="*/ 4344 h 5412"/>
                <a:gd name="T2" fmla="*/ 833 w 6533"/>
                <a:gd name="T3" fmla="*/ 4344 h 5412"/>
                <a:gd name="T4" fmla="*/ 833 w 6533"/>
                <a:gd name="T5" fmla="*/ 5412 h 5412"/>
                <a:gd name="T6" fmla="*/ 2151 w 6533"/>
                <a:gd name="T7" fmla="*/ 4344 h 5412"/>
                <a:gd name="T8" fmla="*/ 3536 w 6533"/>
                <a:gd name="T9" fmla="*/ 4344 h 5412"/>
                <a:gd name="T10" fmla="*/ 4017 w 6533"/>
                <a:gd name="T11" fmla="*/ 3859 h 5412"/>
                <a:gd name="T12" fmla="*/ 4017 w 6533"/>
                <a:gd name="T13" fmla="*/ 2938 h 5412"/>
                <a:gd name="T14" fmla="*/ 4383 w 6533"/>
                <a:gd name="T15" fmla="*/ 2938 h 5412"/>
                <a:gd name="T16" fmla="*/ 5701 w 6533"/>
                <a:gd name="T17" fmla="*/ 4006 h 5412"/>
                <a:gd name="T18" fmla="*/ 5701 w 6533"/>
                <a:gd name="T19" fmla="*/ 2938 h 5412"/>
                <a:gd name="T20" fmla="*/ 6052 w 6533"/>
                <a:gd name="T21" fmla="*/ 2938 h 5412"/>
                <a:gd name="T22" fmla="*/ 6533 w 6533"/>
                <a:gd name="T23" fmla="*/ 2453 h 5412"/>
                <a:gd name="T24" fmla="*/ 6533 w 6533"/>
                <a:gd name="T25" fmla="*/ 485 h 5412"/>
                <a:gd name="T26" fmla="*/ 6052 w 6533"/>
                <a:gd name="T27" fmla="*/ 0 h 5412"/>
                <a:gd name="T28" fmla="*/ 2998 w 6533"/>
                <a:gd name="T29" fmla="*/ 0 h 5412"/>
                <a:gd name="T30" fmla="*/ 2516 w 6533"/>
                <a:gd name="T31" fmla="*/ 485 h 5412"/>
                <a:gd name="T32" fmla="*/ 2516 w 6533"/>
                <a:gd name="T33" fmla="*/ 1405 h 5412"/>
                <a:gd name="T34" fmla="*/ 482 w 6533"/>
                <a:gd name="T35" fmla="*/ 1405 h 5412"/>
                <a:gd name="T36" fmla="*/ 0 w 6533"/>
                <a:gd name="T37" fmla="*/ 1891 h 5412"/>
                <a:gd name="T38" fmla="*/ 0 w 6533"/>
                <a:gd name="T39" fmla="*/ 3859 h 5412"/>
                <a:gd name="T40" fmla="*/ 482 w 6533"/>
                <a:gd name="T41" fmla="*/ 4344 h 5412"/>
                <a:gd name="T42" fmla="*/ 2924 w 6533"/>
                <a:gd name="T43" fmla="*/ 485 h 5412"/>
                <a:gd name="T44" fmla="*/ 2998 w 6533"/>
                <a:gd name="T45" fmla="*/ 408 h 5412"/>
                <a:gd name="T46" fmla="*/ 6052 w 6533"/>
                <a:gd name="T47" fmla="*/ 408 h 5412"/>
                <a:gd name="T48" fmla="*/ 6125 w 6533"/>
                <a:gd name="T49" fmla="*/ 485 h 5412"/>
                <a:gd name="T50" fmla="*/ 6125 w 6533"/>
                <a:gd name="T51" fmla="*/ 2453 h 5412"/>
                <a:gd name="T52" fmla="*/ 6052 w 6533"/>
                <a:gd name="T53" fmla="*/ 2530 h 5412"/>
                <a:gd name="T54" fmla="*/ 5292 w 6533"/>
                <a:gd name="T55" fmla="*/ 2530 h 5412"/>
                <a:gd name="T56" fmla="*/ 5292 w 6533"/>
                <a:gd name="T57" fmla="*/ 3150 h 5412"/>
                <a:gd name="T58" fmla="*/ 4528 w 6533"/>
                <a:gd name="T59" fmla="*/ 2530 h 5412"/>
                <a:gd name="T60" fmla="*/ 4017 w 6533"/>
                <a:gd name="T61" fmla="*/ 2530 h 5412"/>
                <a:gd name="T62" fmla="*/ 2998 w 6533"/>
                <a:gd name="T63" fmla="*/ 2530 h 5412"/>
                <a:gd name="T64" fmla="*/ 2924 w 6533"/>
                <a:gd name="T65" fmla="*/ 2453 h 5412"/>
                <a:gd name="T66" fmla="*/ 2924 w 6533"/>
                <a:gd name="T67" fmla="*/ 1405 h 5412"/>
                <a:gd name="T68" fmla="*/ 2924 w 6533"/>
                <a:gd name="T69" fmla="*/ 485 h 5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533" h="5412">
                  <a:moveTo>
                    <a:pt x="482" y="4344"/>
                  </a:moveTo>
                  <a:lnTo>
                    <a:pt x="833" y="4344"/>
                  </a:lnTo>
                  <a:lnTo>
                    <a:pt x="833" y="5412"/>
                  </a:lnTo>
                  <a:lnTo>
                    <a:pt x="2151" y="4344"/>
                  </a:lnTo>
                  <a:lnTo>
                    <a:pt x="3536" y="4344"/>
                  </a:lnTo>
                  <a:cubicBezTo>
                    <a:pt x="3801" y="4344"/>
                    <a:pt x="4017" y="4126"/>
                    <a:pt x="4017" y="3859"/>
                  </a:cubicBezTo>
                  <a:lnTo>
                    <a:pt x="4017" y="2938"/>
                  </a:lnTo>
                  <a:lnTo>
                    <a:pt x="4383" y="2938"/>
                  </a:lnTo>
                  <a:lnTo>
                    <a:pt x="5701" y="4006"/>
                  </a:lnTo>
                  <a:lnTo>
                    <a:pt x="5701" y="2938"/>
                  </a:lnTo>
                  <a:lnTo>
                    <a:pt x="6052" y="2938"/>
                  </a:lnTo>
                  <a:cubicBezTo>
                    <a:pt x="6317" y="2938"/>
                    <a:pt x="6533" y="2721"/>
                    <a:pt x="6533" y="2453"/>
                  </a:cubicBezTo>
                  <a:lnTo>
                    <a:pt x="6533" y="485"/>
                  </a:lnTo>
                  <a:cubicBezTo>
                    <a:pt x="6533" y="217"/>
                    <a:pt x="6317" y="0"/>
                    <a:pt x="6052" y="0"/>
                  </a:cubicBezTo>
                  <a:lnTo>
                    <a:pt x="2998" y="0"/>
                  </a:lnTo>
                  <a:cubicBezTo>
                    <a:pt x="2732" y="0"/>
                    <a:pt x="2516" y="217"/>
                    <a:pt x="2516" y="485"/>
                  </a:cubicBezTo>
                  <a:lnTo>
                    <a:pt x="2516" y="1405"/>
                  </a:lnTo>
                  <a:lnTo>
                    <a:pt x="482" y="1405"/>
                  </a:lnTo>
                  <a:cubicBezTo>
                    <a:pt x="216" y="1405"/>
                    <a:pt x="0" y="1623"/>
                    <a:pt x="0" y="1891"/>
                  </a:cubicBezTo>
                  <a:lnTo>
                    <a:pt x="0" y="3859"/>
                  </a:lnTo>
                  <a:cubicBezTo>
                    <a:pt x="0" y="4126"/>
                    <a:pt x="216" y="4344"/>
                    <a:pt x="482" y="4344"/>
                  </a:cubicBezTo>
                  <a:close/>
                  <a:moveTo>
                    <a:pt x="2924" y="485"/>
                  </a:moveTo>
                  <a:cubicBezTo>
                    <a:pt x="2924" y="443"/>
                    <a:pt x="2958" y="408"/>
                    <a:pt x="2998" y="408"/>
                  </a:cubicBezTo>
                  <a:lnTo>
                    <a:pt x="6052" y="408"/>
                  </a:lnTo>
                  <a:cubicBezTo>
                    <a:pt x="6091" y="408"/>
                    <a:pt x="6125" y="443"/>
                    <a:pt x="6125" y="485"/>
                  </a:cubicBezTo>
                  <a:lnTo>
                    <a:pt x="6125" y="2453"/>
                  </a:lnTo>
                  <a:cubicBezTo>
                    <a:pt x="6125" y="2495"/>
                    <a:pt x="6091" y="2530"/>
                    <a:pt x="6052" y="2530"/>
                  </a:cubicBezTo>
                  <a:lnTo>
                    <a:pt x="5292" y="2530"/>
                  </a:lnTo>
                  <a:lnTo>
                    <a:pt x="5292" y="3150"/>
                  </a:lnTo>
                  <a:lnTo>
                    <a:pt x="4528" y="2530"/>
                  </a:lnTo>
                  <a:lnTo>
                    <a:pt x="4017" y="2530"/>
                  </a:lnTo>
                  <a:lnTo>
                    <a:pt x="2998" y="2530"/>
                  </a:lnTo>
                  <a:cubicBezTo>
                    <a:pt x="2958" y="2530"/>
                    <a:pt x="2924" y="2495"/>
                    <a:pt x="2924" y="2453"/>
                  </a:cubicBezTo>
                  <a:lnTo>
                    <a:pt x="2924" y="1405"/>
                  </a:lnTo>
                  <a:lnTo>
                    <a:pt x="2924" y="4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154"/>
              <a:endParaRPr lang="zh-CN" altLang="en-US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BFF2F92E-9C46-4A0E-B98D-C9BB1C894B96}"/>
              </a:ext>
            </a:extLst>
          </p:cNvPr>
          <p:cNvSpPr/>
          <p:nvPr/>
        </p:nvSpPr>
        <p:spPr>
          <a:xfrm>
            <a:off x="6746237" y="5517189"/>
            <a:ext cx="4013213" cy="287963"/>
          </a:xfrm>
          <a:prstGeom prst="roundRect">
            <a:avLst>
              <a:gd name="adj" fmla="val 50000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4"/>
            <a:endParaRPr lang="zh-CN" altLang="en-US" sz="180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9F6889BE-41B6-40A7-AE08-BEC0F0B13C51}"/>
              </a:ext>
            </a:extLst>
          </p:cNvPr>
          <p:cNvSpPr/>
          <p:nvPr/>
        </p:nvSpPr>
        <p:spPr>
          <a:xfrm>
            <a:off x="6804793" y="5571182"/>
            <a:ext cx="2517118" cy="179977"/>
          </a:xfrm>
          <a:prstGeom prst="roundRect">
            <a:avLst>
              <a:gd name="adj" fmla="val 5000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4"/>
            <a:endParaRPr lang="zh-CN" altLang="en-US" sz="180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8D093050-3B07-44D7-8EE5-A9CCB8354769}"/>
              </a:ext>
            </a:extLst>
          </p:cNvPr>
          <p:cNvSpPr/>
          <p:nvPr/>
        </p:nvSpPr>
        <p:spPr bwMode="auto">
          <a:xfrm>
            <a:off x="10039751" y="5518009"/>
            <a:ext cx="662908" cy="28632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 defTabSz="457154"/>
            <a:r>
              <a:rPr lang="en-US" altLang="zh-CN" sz="1200" dirty="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rPr>
              <a:t>60%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4E87C5DB-8882-4B05-BF0C-B498F298DC93}"/>
              </a:ext>
            </a:extLst>
          </p:cNvPr>
          <p:cNvSpPr/>
          <p:nvPr/>
        </p:nvSpPr>
        <p:spPr>
          <a:xfrm>
            <a:off x="1143697" y="4697299"/>
            <a:ext cx="4195375" cy="1639781"/>
          </a:xfrm>
          <a:prstGeom prst="rect">
            <a:avLst/>
          </a:prstGeom>
          <a:solidFill>
            <a:srgbClr val="FF940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54"/>
            <a:endParaRPr lang="zh-CN" altLang="en-US" sz="180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4DEC6723-6AAD-45D9-8D06-FEAE0E282FFE}"/>
              </a:ext>
            </a:extLst>
          </p:cNvPr>
          <p:cNvSpPr/>
          <p:nvPr/>
        </p:nvSpPr>
        <p:spPr bwMode="auto">
          <a:xfrm>
            <a:off x="2027711" y="5142455"/>
            <a:ext cx="3185412" cy="4958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154">
              <a:lnSpc>
                <a:spcPct val="114000"/>
              </a:lnSpc>
            </a:pPr>
            <a:r>
              <a:rPr lang="en-US" altLang="zh-CN" sz="1200" dirty="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35" name="任意多边形: 形状 34">
            <a:extLst>
              <a:ext uri="{FF2B5EF4-FFF2-40B4-BE49-F238E27FC236}">
                <a16:creationId xmlns:a16="http://schemas.microsoft.com/office/drawing/2014/main" id="{D8D93316-8DA1-450C-AD16-3674A68F78EB}"/>
              </a:ext>
            </a:extLst>
          </p:cNvPr>
          <p:cNvSpPr/>
          <p:nvPr/>
        </p:nvSpPr>
        <p:spPr bwMode="auto">
          <a:xfrm>
            <a:off x="1360335" y="4970258"/>
            <a:ext cx="559274" cy="460890"/>
          </a:xfrm>
          <a:custGeom>
            <a:avLst/>
            <a:gdLst/>
            <a:ahLst/>
            <a:cxnLst/>
            <a:rect l="l" t="t" r="r" b="b"/>
            <a:pathLst>
              <a:path w="759577" h="625957">
                <a:moveTo>
                  <a:pt x="711268" y="0"/>
                </a:moveTo>
                <a:lnTo>
                  <a:pt x="759577" y="61671"/>
                </a:lnTo>
                <a:cubicBezTo>
                  <a:pt x="692425" y="111693"/>
                  <a:pt x="641204" y="161372"/>
                  <a:pt x="605914" y="210708"/>
                </a:cubicBezTo>
                <a:cubicBezTo>
                  <a:pt x="570625" y="260045"/>
                  <a:pt x="552980" y="306983"/>
                  <a:pt x="552980" y="351523"/>
                </a:cubicBezTo>
                <a:cubicBezTo>
                  <a:pt x="552980" y="359061"/>
                  <a:pt x="553152" y="365056"/>
                  <a:pt x="553494" y="369510"/>
                </a:cubicBezTo>
                <a:cubicBezTo>
                  <a:pt x="553837" y="373964"/>
                  <a:pt x="554693" y="378590"/>
                  <a:pt x="556064" y="383386"/>
                </a:cubicBezTo>
                <a:cubicBezTo>
                  <a:pt x="565657" y="379960"/>
                  <a:pt x="575422" y="377391"/>
                  <a:pt x="585357" y="375677"/>
                </a:cubicBezTo>
                <a:cubicBezTo>
                  <a:pt x="595293" y="373964"/>
                  <a:pt x="604373" y="373108"/>
                  <a:pt x="612595" y="373108"/>
                </a:cubicBezTo>
                <a:cubicBezTo>
                  <a:pt x="653024" y="373108"/>
                  <a:pt x="684373" y="383900"/>
                  <a:pt x="706643" y="405485"/>
                </a:cubicBezTo>
                <a:cubicBezTo>
                  <a:pt x="728913" y="427070"/>
                  <a:pt x="740048" y="457048"/>
                  <a:pt x="740048" y="495421"/>
                </a:cubicBezTo>
                <a:cubicBezTo>
                  <a:pt x="740048" y="531053"/>
                  <a:pt x="727371" y="561717"/>
                  <a:pt x="702018" y="587413"/>
                </a:cubicBezTo>
                <a:cubicBezTo>
                  <a:pt x="676664" y="613109"/>
                  <a:pt x="646172" y="625957"/>
                  <a:pt x="610540" y="625957"/>
                </a:cubicBezTo>
                <a:cubicBezTo>
                  <a:pt x="559833" y="625957"/>
                  <a:pt x="518719" y="606428"/>
                  <a:pt x="487198" y="567370"/>
                </a:cubicBezTo>
                <a:cubicBezTo>
                  <a:pt x="455678" y="528312"/>
                  <a:pt x="439917" y="476920"/>
                  <a:pt x="439917" y="413194"/>
                </a:cubicBezTo>
                <a:cubicBezTo>
                  <a:pt x="439917" y="334392"/>
                  <a:pt x="462873" y="260045"/>
                  <a:pt x="508783" y="190152"/>
                </a:cubicBezTo>
                <a:cubicBezTo>
                  <a:pt x="554693" y="120258"/>
                  <a:pt x="622188" y="56875"/>
                  <a:pt x="711268" y="0"/>
                </a:cubicBezTo>
                <a:close/>
                <a:moveTo>
                  <a:pt x="269295" y="0"/>
                </a:moveTo>
                <a:lnTo>
                  <a:pt x="317604" y="61671"/>
                </a:lnTo>
                <a:cubicBezTo>
                  <a:pt x="250452" y="111693"/>
                  <a:pt x="199231" y="161372"/>
                  <a:pt x="163941" y="210708"/>
                </a:cubicBezTo>
                <a:cubicBezTo>
                  <a:pt x="128652" y="260045"/>
                  <a:pt x="111007" y="306983"/>
                  <a:pt x="111007" y="351523"/>
                </a:cubicBezTo>
                <a:cubicBezTo>
                  <a:pt x="111007" y="356320"/>
                  <a:pt x="112035" y="364885"/>
                  <a:pt x="114091" y="377219"/>
                </a:cubicBezTo>
                <a:cubicBezTo>
                  <a:pt x="114776" y="379960"/>
                  <a:pt x="115461" y="382016"/>
                  <a:pt x="116147" y="383386"/>
                </a:cubicBezTo>
                <a:cubicBezTo>
                  <a:pt x="126425" y="379960"/>
                  <a:pt x="136189" y="377391"/>
                  <a:pt x="145440" y="375677"/>
                </a:cubicBezTo>
                <a:cubicBezTo>
                  <a:pt x="154691" y="373964"/>
                  <a:pt x="162742" y="373108"/>
                  <a:pt x="169594" y="373108"/>
                </a:cubicBezTo>
                <a:cubicBezTo>
                  <a:pt x="210708" y="373108"/>
                  <a:pt x="242400" y="383900"/>
                  <a:pt x="264670" y="405485"/>
                </a:cubicBezTo>
                <a:cubicBezTo>
                  <a:pt x="286940" y="427070"/>
                  <a:pt x="298075" y="457048"/>
                  <a:pt x="298075" y="495421"/>
                </a:cubicBezTo>
                <a:cubicBezTo>
                  <a:pt x="298075" y="531053"/>
                  <a:pt x="285570" y="561717"/>
                  <a:pt x="260559" y="587413"/>
                </a:cubicBezTo>
                <a:cubicBezTo>
                  <a:pt x="235548" y="613109"/>
                  <a:pt x="205226" y="625957"/>
                  <a:pt x="169594" y="625957"/>
                </a:cubicBezTo>
                <a:cubicBezTo>
                  <a:pt x="119573" y="625957"/>
                  <a:pt x="78802" y="606428"/>
                  <a:pt x="47281" y="567370"/>
                </a:cubicBezTo>
                <a:cubicBezTo>
                  <a:pt x="15760" y="528312"/>
                  <a:pt x="0" y="476920"/>
                  <a:pt x="0" y="413194"/>
                </a:cubicBezTo>
                <a:cubicBezTo>
                  <a:pt x="0" y="333707"/>
                  <a:pt x="22784" y="259017"/>
                  <a:pt x="68352" y="189124"/>
                </a:cubicBezTo>
                <a:cubicBezTo>
                  <a:pt x="113920" y="119230"/>
                  <a:pt x="180901" y="56189"/>
                  <a:pt x="26929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28" tIns="45714" rIns="91428" bIns="45714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154">
              <a:lnSpc>
                <a:spcPct val="114000"/>
              </a:lnSpc>
            </a:pPr>
            <a:endParaRPr lang="en-US" altLang="zh-CN" sz="16598" dirty="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916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16" grpId="0" animBg="1"/>
      <p:bldP spid="17" grpId="0" animBg="1"/>
      <p:bldP spid="18" grpId="0"/>
      <p:bldP spid="25" grpId="0" animBg="1"/>
      <p:bldP spid="26" grpId="0" animBg="1"/>
      <p:bldP spid="27" grpId="0"/>
      <p:bldP spid="31" grpId="0" animBg="1"/>
      <p:bldP spid="32" grpId="0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îṧḷiḍè">
            <a:extLst>
              <a:ext uri="{FF2B5EF4-FFF2-40B4-BE49-F238E27FC236}">
                <a16:creationId xmlns:a16="http://schemas.microsoft.com/office/drawing/2014/main" id="{09B7EFDA-1A8A-461D-8829-BBC089E16321}"/>
              </a:ext>
            </a:extLst>
          </p:cNvPr>
          <p:cNvSpPr/>
          <p:nvPr/>
        </p:nvSpPr>
        <p:spPr>
          <a:xfrm>
            <a:off x="1019042" y="2320277"/>
            <a:ext cx="475092" cy="1615313"/>
          </a:xfrm>
          <a:prstGeom prst="rect">
            <a:avLst/>
          </a:prstGeom>
          <a:solidFill>
            <a:srgbClr val="FF9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28" tIns="45714" rIns="91428" bIns="45714" rtlCol="0" anchor="ctr">
            <a:normAutofit/>
          </a:bodyPr>
          <a:lstStyle/>
          <a:p>
            <a:pPr algn="ctr" defTabSz="457154"/>
            <a:endParaRPr lang="zh-CN" altLang="en-US" sz="180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4" name="iś1iḓê">
            <a:extLst>
              <a:ext uri="{FF2B5EF4-FFF2-40B4-BE49-F238E27FC236}">
                <a16:creationId xmlns:a16="http://schemas.microsoft.com/office/drawing/2014/main" id="{A83E45DE-AAED-4A55-99E4-32FD3D3A81F8}"/>
              </a:ext>
            </a:extLst>
          </p:cNvPr>
          <p:cNvSpPr/>
          <p:nvPr/>
        </p:nvSpPr>
        <p:spPr>
          <a:xfrm>
            <a:off x="1019042" y="4299926"/>
            <a:ext cx="475092" cy="161531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28" tIns="45714" rIns="91428" bIns="45714" rtlCol="0" anchor="ctr">
            <a:normAutofit/>
          </a:bodyPr>
          <a:lstStyle/>
          <a:p>
            <a:pPr algn="ctr" defTabSz="457154"/>
            <a:endParaRPr lang="zh-CN" altLang="en-US" sz="180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24" name="iṩliḑe">
            <a:extLst>
              <a:ext uri="{FF2B5EF4-FFF2-40B4-BE49-F238E27FC236}">
                <a16:creationId xmlns:a16="http://schemas.microsoft.com/office/drawing/2014/main" id="{DBD652AE-92DA-4E15-B661-90D655A2C459}"/>
              </a:ext>
            </a:extLst>
          </p:cNvPr>
          <p:cNvSpPr/>
          <p:nvPr/>
        </p:nvSpPr>
        <p:spPr>
          <a:xfrm>
            <a:off x="1646163" y="2320277"/>
            <a:ext cx="4572301" cy="161531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rnd">
            <a:solidFill>
              <a:schemeClr val="tx2"/>
            </a:solidFill>
            <a:prstDash val="sysDot"/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2736" tIns="262736" rIns="262736" bIns="262736" numCol="1" spcCol="1270" anchor="ctr" anchorCtr="0">
            <a:noAutofit/>
          </a:bodyPr>
          <a:lstStyle/>
          <a:p>
            <a:pPr algn="ctr" defTabSz="146670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30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20" name="iṩliḑè">
            <a:extLst>
              <a:ext uri="{FF2B5EF4-FFF2-40B4-BE49-F238E27FC236}">
                <a16:creationId xmlns:a16="http://schemas.microsoft.com/office/drawing/2014/main" id="{278E5FD6-5CA2-4756-A376-69D66DE0399B}"/>
              </a:ext>
            </a:extLst>
          </p:cNvPr>
          <p:cNvSpPr/>
          <p:nvPr/>
        </p:nvSpPr>
        <p:spPr>
          <a:xfrm>
            <a:off x="1646163" y="4299926"/>
            <a:ext cx="4572301" cy="161531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rnd">
            <a:solidFill>
              <a:schemeClr val="tx2"/>
            </a:solidFill>
            <a:prstDash val="sysDot"/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2736" tIns="262736" rIns="262736" bIns="262736" numCol="1" spcCol="1270" anchor="ctr" anchorCtr="0">
            <a:noAutofit/>
          </a:bodyPr>
          <a:lstStyle/>
          <a:p>
            <a:pPr algn="ctr" defTabSz="146670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30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16" name="iśḻíḑe">
            <a:extLst>
              <a:ext uri="{FF2B5EF4-FFF2-40B4-BE49-F238E27FC236}">
                <a16:creationId xmlns:a16="http://schemas.microsoft.com/office/drawing/2014/main" id="{B33F2397-DB99-4985-AEC3-752B847A21D4}"/>
              </a:ext>
            </a:extLst>
          </p:cNvPr>
          <p:cNvSpPr/>
          <p:nvPr/>
        </p:nvSpPr>
        <p:spPr>
          <a:xfrm>
            <a:off x="6595895" y="4299926"/>
            <a:ext cx="4572301" cy="161531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rnd">
            <a:solidFill>
              <a:schemeClr val="tx2"/>
            </a:solidFill>
            <a:prstDash val="sysDot"/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2736" tIns="262736" rIns="262736" bIns="262736" numCol="1" spcCol="1270" anchor="ctr" anchorCtr="0">
            <a:noAutofit/>
          </a:bodyPr>
          <a:lstStyle/>
          <a:p>
            <a:pPr algn="ctr" defTabSz="146670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30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12" name="îşḻïḋe">
            <a:extLst>
              <a:ext uri="{FF2B5EF4-FFF2-40B4-BE49-F238E27FC236}">
                <a16:creationId xmlns:a16="http://schemas.microsoft.com/office/drawing/2014/main" id="{F43DEE63-D433-40D6-ADB8-6EE65C764706}"/>
              </a:ext>
            </a:extLst>
          </p:cNvPr>
          <p:cNvSpPr/>
          <p:nvPr/>
        </p:nvSpPr>
        <p:spPr>
          <a:xfrm>
            <a:off x="6595895" y="2320277"/>
            <a:ext cx="4572301" cy="161531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rnd">
            <a:solidFill>
              <a:schemeClr val="tx2"/>
            </a:solidFill>
            <a:prstDash val="sysDot"/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2736" tIns="262736" rIns="262736" bIns="262736" numCol="1" spcCol="1270" anchor="ctr" anchorCtr="0">
            <a:noAutofit/>
          </a:bodyPr>
          <a:lstStyle/>
          <a:p>
            <a:pPr algn="ctr" defTabSz="146670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30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11" name="îślïḍe">
            <a:extLst>
              <a:ext uri="{FF2B5EF4-FFF2-40B4-BE49-F238E27FC236}">
                <a16:creationId xmlns:a16="http://schemas.microsoft.com/office/drawing/2014/main" id="{2F040CE0-5E8A-4F60-99F4-300D2E61C47F}"/>
              </a:ext>
            </a:extLst>
          </p:cNvPr>
          <p:cNvSpPr/>
          <p:nvPr/>
        </p:nvSpPr>
        <p:spPr>
          <a:xfrm>
            <a:off x="5687415" y="3397993"/>
            <a:ext cx="1439529" cy="1439529"/>
          </a:xfrm>
          <a:prstGeom prst="ellipse">
            <a:avLst/>
          </a:prstGeom>
          <a:solidFill>
            <a:srgbClr val="FAFAFA"/>
          </a:solidFill>
          <a:ln w="19050" cap="rnd">
            <a:solidFill>
              <a:schemeClr val="tx2"/>
            </a:solidFill>
            <a:prstDash val="sysDot"/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2736" tIns="262736" rIns="262736" bIns="262736" numCol="1" spcCol="1270" anchor="ctr" anchorCtr="0">
            <a:noAutofit/>
          </a:bodyPr>
          <a:lstStyle/>
          <a:p>
            <a:pPr algn="ctr" defTabSz="146670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300" dirty="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48" name="Oval 27">
            <a:extLst>
              <a:ext uri="{FF2B5EF4-FFF2-40B4-BE49-F238E27FC236}">
                <a16:creationId xmlns:a16="http://schemas.microsoft.com/office/drawing/2014/main" id="{E253C77F-5169-4804-BBFC-2713542E1371}"/>
              </a:ext>
            </a:extLst>
          </p:cNvPr>
          <p:cNvSpPr/>
          <p:nvPr/>
        </p:nvSpPr>
        <p:spPr>
          <a:xfrm>
            <a:off x="6046140" y="3786529"/>
            <a:ext cx="722078" cy="662457"/>
          </a:xfrm>
          <a:custGeom>
            <a:avLst/>
            <a:gdLst>
              <a:gd name="connsiteX0" fmla="*/ 303857 w 607639"/>
              <a:gd name="connsiteY0" fmla="*/ 303714 h 557467"/>
              <a:gd name="connsiteX1" fmla="*/ 352986 w 607639"/>
              <a:gd name="connsiteY1" fmla="*/ 309132 h 557467"/>
              <a:gd name="connsiteX2" fmla="*/ 514597 w 607639"/>
              <a:gd name="connsiteY2" fmla="*/ 449845 h 557467"/>
              <a:gd name="connsiteX3" fmla="*/ 528676 w 607639"/>
              <a:gd name="connsiteY3" fmla="*/ 528182 h 557467"/>
              <a:gd name="connsiteX4" fmla="*/ 499345 w 607639"/>
              <a:gd name="connsiteY4" fmla="*/ 557467 h 557467"/>
              <a:gd name="connsiteX5" fmla="*/ 108223 w 607639"/>
              <a:gd name="connsiteY5" fmla="*/ 557467 h 557467"/>
              <a:gd name="connsiteX6" fmla="*/ 78892 w 607639"/>
              <a:gd name="connsiteY6" fmla="*/ 528182 h 557467"/>
              <a:gd name="connsiteX7" fmla="*/ 303857 w 607639"/>
              <a:gd name="connsiteY7" fmla="*/ 303714 h 557467"/>
              <a:gd name="connsiteX8" fmla="*/ 455825 w 607639"/>
              <a:gd name="connsiteY8" fmla="*/ 268995 h 557467"/>
              <a:gd name="connsiteX9" fmla="*/ 607639 w 607639"/>
              <a:gd name="connsiteY9" fmla="*/ 420565 h 557467"/>
              <a:gd name="connsiteX10" fmla="*/ 578303 w 607639"/>
              <a:gd name="connsiteY10" fmla="*/ 449854 h 557467"/>
              <a:gd name="connsiteX11" fmla="*/ 576396 w 607639"/>
              <a:gd name="connsiteY11" fmla="*/ 449854 h 557467"/>
              <a:gd name="connsiteX12" fmla="*/ 424875 w 607639"/>
              <a:gd name="connsiteY12" fmla="*/ 272217 h 557467"/>
              <a:gd name="connsiteX13" fmla="*/ 455825 w 607639"/>
              <a:gd name="connsiteY13" fmla="*/ 268995 h 557467"/>
              <a:gd name="connsiteX14" fmla="*/ 151811 w 607639"/>
              <a:gd name="connsiteY14" fmla="*/ 268995 h 557467"/>
              <a:gd name="connsiteX15" fmla="*/ 182906 w 607639"/>
              <a:gd name="connsiteY15" fmla="*/ 272217 h 557467"/>
              <a:gd name="connsiteX16" fmla="*/ 31389 w 607639"/>
              <a:gd name="connsiteY16" fmla="*/ 449854 h 557467"/>
              <a:gd name="connsiteX17" fmla="*/ 29335 w 607639"/>
              <a:gd name="connsiteY17" fmla="*/ 449854 h 557467"/>
              <a:gd name="connsiteX18" fmla="*/ 0 w 607639"/>
              <a:gd name="connsiteY18" fmla="*/ 420565 h 557467"/>
              <a:gd name="connsiteX19" fmla="*/ 151811 w 607639"/>
              <a:gd name="connsiteY19" fmla="*/ 268995 h 557467"/>
              <a:gd name="connsiteX20" fmla="*/ 462556 w 607639"/>
              <a:gd name="connsiteY20" fmla="*/ 35000 h 557467"/>
              <a:gd name="connsiteX21" fmla="*/ 543847 w 607639"/>
              <a:gd name="connsiteY21" fmla="*/ 122571 h 557467"/>
              <a:gd name="connsiteX22" fmla="*/ 462556 w 607639"/>
              <a:gd name="connsiteY22" fmla="*/ 210143 h 557467"/>
              <a:gd name="connsiteX23" fmla="*/ 485153 w 607639"/>
              <a:gd name="connsiteY23" fmla="*/ 122571 h 557467"/>
              <a:gd name="connsiteX24" fmla="*/ 462556 w 607639"/>
              <a:gd name="connsiteY24" fmla="*/ 35000 h 557467"/>
              <a:gd name="connsiteX25" fmla="*/ 145224 w 607639"/>
              <a:gd name="connsiteY25" fmla="*/ 35000 h 557467"/>
              <a:gd name="connsiteX26" fmla="*/ 122481 w 607639"/>
              <a:gd name="connsiteY26" fmla="*/ 122571 h 557467"/>
              <a:gd name="connsiteX27" fmla="*/ 145224 w 607639"/>
              <a:gd name="connsiteY27" fmla="*/ 210143 h 557467"/>
              <a:gd name="connsiteX28" fmla="*/ 63791 w 607639"/>
              <a:gd name="connsiteY28" fmla="*/ 122571 h 557467"/>
              <a:gd name="connsiteX29" fmla="*/ 145224 w 607639"/>
              <a:gd name="connsiteY29" fmla="*/ 35000 h 557467"/>
              <a:gd name="connsiteX30" fmla="*/ 303892 w 607639"/>
              <a:gd name="connsiteY30" fmla="*/ 0 h 557467"/>
              <a:gd name="connsiteX31" fmla="*/ 403912 w 607639"/>
              <a:gd name="connsiteY31" fmla="*/ 51694 h 557467"/>
              <a:gd name="connsiteX32" fmla="*/ 426497 w 607639"/>
              <a:gd name="connsiteY32" fmla="*/ 122572 h 557467"/>
              <a:gd name="connsiteX33" fmla="*/ 403912 w 607639"/>
              <a:gd name="connsiteY33" fmla="*/ 193450 h 557467"/>
              <a:gd name="connsiteX34" fmla="*/ 303892 w 607639"/>
              <a:gd name="connsiteY34" fmla="*/ 245144 h 557467"/>
              <a:gd name="connsiteX35" fmla="*/ 181141 w 607639"/>
              <a:gd name="connsiteY35" fmla="*/ 122572 h 557467"/>
              <a:gd name="connsiteX36" fmla="*/ 303892 w 607639"/>
              <a:gd name="connsiteY36" fmla="*/ 0 h 557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07639" h="557467">
                <a:moveTo>
                  <a:pt x="303857" y="303714"/>
                </a:moveTo>
                <a:cubicBezTo>
                  <a:pt x="320722" y="303714"/>
                  <a:pt x="337148" y="305618"/>
                  <a:pt x="352986" y="309132"/>
                </a:cubicBezTo>
                <a:cubicBezTo>
                  <a:pt x="427486" y="325824"/>
                  <a:pt x="488200" y="379562"/>
                  <a:pt x="514597" y="449845"/>
                </a:cubicBezTo>
                <a:cubicBezTo>
                  <a:pt x="523690" y="474298"/>
                  <a:pt x="528676" y="500655"/>
                  <a:pt x="528676" y="528182"/>
                </a:cubicBezTo>
                <a:cubicBezTo>
                  <a:pt x="528676" y="544289"/>
                  <a:pt x="515477" y="557467"/>
                  <a:pt x="499345" y="557467"/>
                </a:cubicBezTo>
                <a:lnTo>
                  <a:pt x="108223" y="557467"/>
                </a:lnTo>
                <a:cubicBezTo>
                  <a:pt x="92091" y="557467"/>
                  <a:pt x="78892" y="544289"/>
                  <a:pt x="78892" y="528182"/>
                </a:cubicBezTo>
                <a:cubicBezTo>
                  <a:pt x="78892" y="404307"/>
                  <a:pt x="179789" y="303714"/>
                  <a:pt x="303857" y="303714"/>
                </a:cubicBezTo>
                <a:close/>
                <a:moveTo>
                  <a:pt x="455825" y="268995"/>
                </a:moveTo>
                <a:cubicBezTo>
                  <a:pt x="539579" y="268995"/>
                  <a:pt x="607639" y="336945"/>
                  <a:pt x="607639" y="420565"/>
                </a:cubicBezTo>
                <a:cubicBezTo>
                  <a:pt x="607639" y="436674"/>
                  <a:pt x="594584" y="449854"/>
                  <a:pt x="578303" y="449854"/>
                </a:cubicBezTo>
                <a:lnTo>
                  <a:pt x="576396" y="449854"/>
                </a:lnTo>
                <a:cubicBezTo>
                  <a:pt x="553661" y="371360"/>
                  <a:pt x="497775" y="306631"/>
                  <a:pt x="424875" y="272217"/>
                </a:cubicBezTo>
                <a:cubicBezTo>
                  <a:pt x="434996" y="270020"/>
                  <a:pt x="445410" y="268995"/>
                  <a:pt x="455825" y="268995"/>
                </a:cubicBezTo>
                <a:close/>
                <a:moveTo>
                  <a:pt x="151811" y="268995"/>
                </a:moveTo>
                <a:cubicBezTo>
                  <a:pt x="162371" y="268995"/>
                  <a:pt x="172785" y="270020"/>
                  <a:pt x="182906" y="272217"/>
                </a:cubicBezTo>
                <a:cubicBezTo>
                  <a:pt x="110008" y="306631"/>
                  <a:pt x="53977" y="371360"/>
                  <a:pt x="31389" y="449854"/>
                </a:cubicBezTo>
                <a:lnTo>
                  <a:pt x="29335" y="449854"/>
                </a:lnTo>
                <a:cubicBezTo>
                  <a:pt x="13201" y="449854"/>
                  <a:pt x="0" y="436674"/>
                  <a:pt x="0" y="420565"/>
                </a:cubicBezTo>
                <a:cubicBezTo>
                  <a:pt x="0" y="336945"/>
                  <a:pt x="68058" y="268995"/>
                  <a:pt x="151811" y="268995"/>
                </a:cubicBezTo>
                <a:close/>
                <a:moveTo>
                  <a:pt x="462556" y="35000"/>
                </a:moveTo>
                <a:cubicBezTo>
                  <a:pt x="507897" y="38368"/>
                  <a:pt x="543847" y="76296"/>
                  <a:pt x="543847" y="122571"/>
                </a:cubicBezTo>
                <a:cubicBezTo>
                  <a:pt x="543847" y="168847"/>
                  <a:pt x="507897" y="206775"/>
                  <a:pt x="462556" y="210143"/>
                </a:cubicBezTo>
                <a:cubicBezTo>
                  <a:pt x="476936" y="184223"/>
                  <a:pt x="485153" y="154349"/>
                  <a:pt x="485153" y="122571"/>
                </a:cubicBezTo>
                <a:cubicBezTo>
                  <a:pt x="485153" y="90794"/>
                  <a:pt x="476936" y="60920"/>
                  <a:pt x="462556" y="35000"/>
                </a:cubicBezTo>
                <a:close/>
                <a:moveTo>
                  <a:pt x="145224" y="35000"/>
                </a:moveTo>
                <a:cubicBezTo>
                  <a:pt x="130698" y="60920"/>
                  <a:pt x="122481" y="90794"/>
                  <a:pt x="122481" y="122571"/>
                </a:cubicBezTo>
                <a:cubicBezTo>
                  <a:pt x="122481" y="154349"/>
                  <a:pt x="130698" y="184223"/>
                  <a:pt x="145224" y="210143"/>
                </a:cubicBezTo>
                <a:cubicBezTo>
                  <a:pt x="99739" y="206775"/>
                  <a:pt x="63791" y="168847"/>
                  <a:pt x="63791" y="122571"/>
                </a:cubicBezTo>
                <a:cubicBezTo>
                  <a:pt x="63791" y="76296"/>
                  <a:pt x="99739" y="38368"/>
                  <a:pt x="145224" y="35000"/>
                </a:cubicBezTo>
                <a:close/>
                <a:moveTo>
                  <a:pt x="303892" y="0"/>
                </a:moveTo>
                <a:cubicBezTo>
                  <a:pt x="345103" y="0"/>
                  <a:pt x="381620" y="20502"/>
                  <a:pt x="403912" y="51694"/>
                </a:cubicBezTo>
                <a:cubicBezTo>
                  <a:pt x="418138" y="71756"/>
                  <a:pt x="426497" y="96212"/>
                  <a:pt x="426497" y="122572"/>
                </a:cubicBezTo>
                <a:cubicBezTo>
                  <a:pt x="426497" y="148931"/>
                  <a:pt x="418138" y="173387"/>
                  <a:pt x="403912" y="193450"/>
                </a:cubicBezTo>
                <a:cubicBezTo>
                  <a:pt x="381620" y="224642"/>
                  <a:pt x="345103" y="245144"/>
                  <a:pt x="303892" y="245144"/>
                </a:cubicBezTo>
                <a:cubicBezTo>
                  <a:pt x="236137" y="245144"/>
                  <a:pt x="181141" y="190082"/>
                  <a:pt x="181141" y="122572"/>
                </a:cubicBezTo>
                <a:cubicBezTo>
                  <a:pt x="181141" y="55062"/>
                  <a:pt x="236137" y="0"/>
                  <a:pt x="303892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54"/>
            <a:endParaRPr lang="zh-CN" altLang="en-US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grpSp>
        <p:nvGrpSpPr>
          <p:cNvPr id="29" name="组合 11">
            <a:extLst>
              <a:ext uri="{FF2B5EF4-FFF2-40B4-BE49-F238E27FC236}">
                <a16:creationId xmlns:a16="http://schemas.microsoft.com/office/drawing/2014/main" id="{AAB8DABF-6A4D-42AF-9F19-07293FF5BA2D}"/>
              </a:ext>
            </a:extLst>
          </p:cNvPr>
          <p:cNvGrpSpPr>
            <a:grpSpLocks/>
          </p:cNvGrpSpPr>
          <p:nvPr/>
        </p:nvGrpSpPr>
        <p:grpSpPr bwMode="auto">
          <a:xfrm>
            <a:off x="2314620" y="4617521"/>
            <a:ext cx="2976865" cy="800282"/>
            <a:chOff x="1149941" y="5121881"/>
            <a:chExt cx="2977770" cy="800986"/>
          </a:xfrm>
        </p:grpSpPr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A44CEE30-370C-48F4-AA9D-4EF7A270843F}"/>
                </a:ext>
              </a:extLst>
            </p:cNvPr>
            <p:cNvSpPr/>
            <p:nvPr/>
          </p:nvSpPr>
          <p:spPr bwMode="auto">
            <a:xfrm>
              <a:off x="1149941" y="5460796"/>
              <a:ext cx="2801875" cy="46207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/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Arial"/>
                  <a:ea typeface="微软雅黑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BF6810CE-1417-4413-A045-29CE47428FD2}"/>
                </a:ext>
              </a:extLst>
            </p:cNvPr>
            <p:cNvSpPr txBox="1"/>
            <p:nvPr/>
          </p:nvSpPr>
          <p:spPr>
            <a:xfrm>
              <a:off x="1149941" y="5121881"/>
              <a:ext cx="2977770" cy="40046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defTabSz="457154">
                <a:defRPr/>
              </a:pPr>
              <a:r>
                <a:rPr lang="en-US" altLang="zh-CN" sz="2000" b="0" dirty="0">
                  <a:solidFill>
                    <a:srgbClr val="000000"/>
                  </a:solidFill>
                  <a:latin typeface="Arial"/>
                  <a:cs typeface="+mn-ea"/>
                  <a:sym typeface="+mn-lt"/>
                </a:rPr>
                <a:t>ADD TITLE TEXT</a:t>
              </a:r>
              <a:endParaRPr lang="zh-CN" altLang="en-US" sz="2000" b="0" dirty="0">
                <a:solidFill>
                  <a:srgbClr val="000000"/>
                </a:solidFill>
                <a:latin typeface="Arial"/>
                <a:cs typeface="+mn-ea"/>
                <a:sym typeface="+mn-lt"/>
              </a:endParaRPr>
            </a:p>
          </p:txBody>
        </p:sp>
      </p:grpSp>
      <p:grpSp>
        <p:nvGrpSpPr>
          <p:cNvPr id="32" name="组合 11">
            <a:extLst>
              <a:ext uri="{FF2B5EF4-FFF2-40B4-BE49-F238E27FC236}">
                <a16:creationId xmlns:a16="http://schemas.microsoft.com/office/drawing/2014/main" id="{3C2BB161-A015-4B5A-9761-E0D1AFD027A4}"/>
              </a:ext>
            </a:extLst>
          </p:cNvPr>
          <p:cNvGrpSpPr>
            <a:grpSpLocks/>
          </p:cNvGrpSpPr>
          <p:nvPr/>
        </p:nvGrpSpPr>
        <p:grpSpPr bwMode="auto">
          <a:xfrm>
            <a:off x="2314620" y="2633126"/>
            <a:ext cx="2801023" cy="800282"/>
            <a:chOff x="1149941" y="5121881"/>
            <a:chExt cx="2801875" cy="800986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0F1AF62E-62EA-48B2-8CFF-BF52F376C3A8}"/>
                </a:ext>
              </a:extLst>
            </p:cNvPr>
            <p:cNvSpPr/>
            <p:nvPr/>
          </p:nvSpPr>
          <p:spPr bwMode="auto">
            <a:xfrm>
              <a:off x="1149941" y="5460796"/>
              <a:ext cx="2801875" cy="46207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/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Arial"/>
                  <a:ea typeface="微软雅黑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747819DD-14F2-40EF-90BF-78A33FF4CB93}"/>
                </a:ext>
              </a:extLst>
            </p:cNvPr>
            <p:cNvSpPr txBox="1"/>
            <p:nvPr/>
          </p:nvSpPr>
          <p:spPr>
            <a:xfrm>
              <a:off x="1149941" y="5121881"/>
              <a:ext cx="2801875" cy="40046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defTabSz="457154">
                <a:defRPr/>
              </a:pPr>
              <a:r>
                <a:rPr lang="en-US" altLang="zh-CN" sz="2000" b="0" dirty="0">
                  <a:solidFill>
                    <a:srgbClr val="000000"/>
                  </a:solidFill>
                  <a:latin typeface="Arial"/>
                  <a:cs typeface="+mn-ea"/>
                  <a:sym typeface="+mn-lt"/>
                </a:rPr>
                <a:t>ADD TITLE TEXT</a:t>
              </a:r>
              <a:endParaRPr lang="zh-CN" altLang="en-US" sz="2000" b="0" dirty="0">
                <a:solidFill>
                  <a:srgbClr val="000000"/>
                </a:solidFill>
                <a:latin typeface="Arial"/>
                <a:cs typeface="+mn-ea"/>
                <a:sym typeface="+mn-lt"/>
              </a:endParaRPr>
            </a:p>
          </p:txBody>
        </p:sp>
      </p:grpSp>
      <p:grpSp>
        <p:nvGrpSpPr>
          <p:cNvPr id="35" name="组合 11">
            <a:extLst>
              <a:ext uri="{FF2B5EF4-FFF2-40B4-BE49-F238E27FC236}">
                <a16:creationId xmlns:a16="http://schemas.microsoft.com/office/drawing/2014/main" id="{2B424C5D-2A37-4EFF-A754-765F637F6B9F}"/>
              </a:ext>
            </a:extLst>
          </p:cNvPr>
          <p:cNvGrpSpPr>
            <a:grpSpLocks/>
          </p:cNvGrpSpPr>
          <p:nvPr/>
        </p:nvGrpSpPr>
        <p:grpSpPr bwMode="auto">
          <a:xfrm>
            <a:off x="7522874" y="4617521"/>
            <a:ext cx="3021376" cy="800282"/>
            <a:chOff x="1149941" y="5121881"/>
            <a:chExt cx="3022295" cy="800986"/>
          </a:xfrm>
        </p:grpSpPr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9A55CE66-757D-4CCA-9625-D1BF63205F8D}"/>
                </a:ext>
              </a:extLst>
            </p:cNvPr>
            <p:cNvSpPr/>
            <p:nvPr/>
          </p:nvSpPr>
          <p:spPr bwMode="auto">
            <a:xfrm>
              <a:off x="1149941" y="5460796"/>
              <a:ext cx="2801875" cy="46207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/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Arial"/>
                  <a:ea typeface="微软雅黑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9051EE9D-1C03-4246-B7F0-3EFF01AF2D5C}"/>
                </a:ext>
              </a:extLst>
            </p:cNvPr>
            <p:cNvSpPr txBox="1"/>
            <p:nvPr/>
          </p:nvSpPr>
          <p:spPr>
            <a:xfrm>
              <a:off x="1149941" y="5121881"/>
              <a:ext cx="3022295" cy="40046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defTabSz="457154">
                <a:defRPr/>
              </a:pPr>
              <a:r>
                <a:rPr lang="en-US" altLang="zh-CN" sz="2000" b="0" dirty="0">
                  <a:solidFill>
                    <a:srgbClr val="000000"/>
                  </a:solidFill>
                  <a:latin typeface="Arial"/>
                  <a:cs typeface="+mn-ea"/>
                  <a:sym typeface="+mn-lt"/>
                </a:rPr>
                <a:t>ADD TITLE TEXT</a:t>
              </a:r>
              <a:endParaRPr lang="zh-CN" altLang="en-US" sz="2000" b="0" dirty="0">
                <a:solidFill>
                  <a:srgbClr val="000000"/>
                </a:solidFill>
                <a:latin typeface="Arial"/>
                <a:cs typeface="+mn-ea"/>
                <a:sym typeface="+mn-lt"/>
              </a:endParaRPr>
            </a:p>
          </p:txBody>
        </p:sp>
      </p:grpSp>
      <p:grpSp>
        <p:nvGrpSpPr>
          <p:cNvPr id="38" name="组合 11">
            <a:extLst>
              <a:ext uri="{FF2B5EF4-FFF2-40B4-BE49-F238E27FC236}">
                <a16:creationId xmlns:a16="http://schemas.microsoft.com/office/drawing/2014/main" id="{F51946BD-83ED-443D-8063-FA035B117711}"/>
              </a:ext>
            </a:extLst>
          </p:cNvPr>
          <p:cNvGrpSpPr>
            <a:grpSpLocks/>
          </p:cNvGrpSpPr>
          <p:nvPr/>
        </p:nvGrpSpPr>
        <p:grpSpPr bwMode="auto">
          <a:xfrm>
            <a:off x="7522874" y="2633126"/>
            <a:ext cx="3180844" cy="800282"/>
            <a:chOff x="1149941" y="5121881"/>
            <a:chExt cx="3181812" cy="800986"/>
          </a:xfrm>
        </p:grpSpPr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FC5A08B5-16FB-4AF8-95ED-AD33244C4FDE}"/>
                </a:ext>
              </a:extLst>
            </p:cNvPr>
            <p:cNvSpPr/>
            <p:nvPr/>
          </p:nvSpPr>
          <p:spPr bwMode="auto">
            <a:xfrm>
              <a:off x="1149941" y="5460796"/>
              <a:ext cx="2801875" cy="46207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/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Arial"/>
                  <a:ea typeface="微软雅黑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6C273246-7FC7-4721-BE03-26221EBE113E}"/>
                </a:ext>
              </a:extLst>
            </p:cNvPr>
            <p:cNvSpPr txBox="1"/>
            <p:nvPr/>
          </p:nvSpPr>
          <p:spPr>
            <a:xfrm>
              <a:off x="1149941" y="5121881"/>
              <a:ext cx="3181812" cy="40046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defTabSz="457154">
                <a:defRPr/>
              </a:pPr>
              <a:r>
                <a:rPr lang="en-US" altLang="zh-CN" sz="2000" b="0" dirty="0">
                  <a:solidFill>
                    <a:srgbClr val="000000"/>
                  </a:solidFill>
                  <a:latin typeface="Arial"/>
                  <a:cs typeface="+mn-ea"/>
                  <a:sym typeface="+mn-lt"/>
                </a:rPr>
                <a:t>ADD TITLE TEXT</a:t>
              </a:r>
              <a:endParaRPr lang="zh-CN" altLang="en-US" sz="2000" b="0" dirty="0">
                <a:solidFill>
                  <a:srgbClr val="000000"/>
                </a:solidFill>
                <a:latin typeface="Arial"/>
                <a:cs typeface="+mn-ea"/>
                <a:sym typeface="+mn-lt"/>
              </a:endParaRPr>
            </a:p>
          </p:txBody>
        </p:sp>
      </p:grpSp>
      <p:grpSp>
        <p:nvGrpSpPr>
          <p:cNvPr id="41" name="组合 11">
            <a:extLst>
              <a:ext uri="{FF2B5EF4-FFF2-40B4-BE49-F238E27FC236}">
                <a16:creationId xmlns:a16="http://schemas.microsoft.com/office/drawing/2014/main" id="{74720C56-DE5A-4CB2-AEAE-BA321974ED2A}"/>
              </a:ext>
            </a:extLst>
          </p:cNvPr>
          <p:cNvGrpSpPr>
            <a:grpSpLocks/>
          </p:cNvGrpSpPr>
          <p:nvPr/>
        </p:nvGrpSpPr>
        <p:grpSpPr bwMode="auto">
          <a:xfrm>
            <a:off x="885709" y="590784"/>
            <a:ext cx="3409507" cy="1043131"/>
            <a:chOff x="845173" y="5093285"/>
            <a:chExt cx="3410543" cy="1044047"/>
          </a:xfrm>
        </p:grpSpPr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A4CB34D7-0D71-412D-9F25-9B7932E3E7C0}"/>
                </a:ext>
              </a:extLst>
            </p:cNvPr>
            <p:cNvSpPr/>
            <p:nvPr/>
          </p:nvSpPr>
          <p:spPr bwMode="auto">
            <a:xfrm>
              <a:off x="883280" y="5675321"/>
              <a:ext cx="2886576" cy="46201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/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Arial"/>
                  <a:ea typeface="微软雅黑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F457F775-05E1-4A4B-8C45-812E2E159465}"/>
                </a:ext>
              </a:extLst>
            </p:cNvPr>
            <p:cNvSpPr txBox="1"/>
            <p:nvPr/>
          </p:nvSpPr>
          <p:spPr>
            <a:xfrm>
              <a:off x="845173" y="5093285"/>
              <a:ext cx="3410543" cy="585288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defTabSz="457154">
                <a:defRPr/>
              </a:pPr>
              <a:r>
                <a:rPr lang="en-US" altLang="zh-CN" sz="3200" b="0" spc="0" dirty="0">
                  <a:solidFill>
                    <a:srgbClr val="000000"/>
                  </a:solidFill>
                  <a:latin typeface="Arial"/>
                  <a:cs typeface="+mn-ea"/>
                  <a:sym typeface="+mn-lt"/>
                </a:rPr>
                <a:t>ADD TITLE TEXT</a:t>
              </a:r>
              <a:endParaRPr lang="zh-CN" altLang="en-US" sz="3200" b="0" spc="0" dirty="0">
                <a:solidFill>
                  <a:srgbClr val="000000"/>
                </a:solidFill>
                <a:latin typeface="Arial"/>
                <a:cs typeface="+mn-ea"/>
                <a:sym typeface="+mn-lt"/>
              </a:endParaRP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12E8438C-E2AA-4B07-B67D-58DFCE1218E1}"/>
              </a:ext>
            </a:extLst>
          </p:cNvPr>
          <p:cNvGrpSpPr/>
          <p:nvPr/>
        </p:nvGrpSpPr>
        <p:grpSpPr>
          <a:xfrm>
            <a:off x="418834" y="624118"/>
            <a:ext cx="291215" cy="646247"/>
            <a:chOff x="4542495" y="398190"/>
            <a:chExt cx="382860" cy="849621"/>
          </a:xfrm>
        </p:grpSpPr>
        <p:sp>
          <p:nvSpPr>
            <p:cNvPr id="45" name="菱形 44">
              <a:extLst>
                <a:ext uri="{FF2B5EF4-FFF2-40B4-BE49-F238E27FC236}">
                  <a16:creationId xmlns:a16="http://schemas.microsoft.com/office/drawing/2014/main" id="{98C698E5-0038-439C-BD47-8BC448B9025F}"/>
                </a:ext>
              </a:extLst>
            </p:cNvPr>
            <p:cNvSpPr/>
            <p:nvPr/>
          </p:nvSpPr>
          <p:spPr>
            <a:xfrm>
              <a:off x="4542495" y="398190"/>
              <a:ext cx="382860" cy="382860"/>
            </a:xfrm>
            <a:prstGeom prst="diamond">
              <a:avLst/>
            </a:pr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4"/>
              <a:endParaRPr lang="zh-CN" altLang="en-US" sz="180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6" name="菱形 45">
              <a:extLst>
                <a:ext uri="{FF2B5EF4-FFF2-40B4-BE49-F238E27FC236}">
                  <a16:creationId xmlns:a16="http://schemas.microsoft.com/office/drawing/2014/main" id="{E381971A-BE06-43BC-BF90-324271E26048}"/>
                </a:ext>
              </a:extLst>
            </p:cNvPr>
            <p:cNvSpPr/>
            <p:nvPr/>
          </p:nvSpPr>
          <p:spPr>
            <a:xfrm>
              <a:off x="4542495" y="631570"/>
              <a:ext cx="382860" cy="382860"/>
            </a:xfrm>
            <a:prstGeom prst="diamond">
              <a:avLst/>
            </a:prstGeom>
            <a:solidFill>
              <a:srgbClr val="FF9409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4"/>
              <a:endParaRPr lang="zh-CN" altLang="en-US" sz="180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7" name="菱形 46">
              <a:extLst>
                <a:ext uri="{FF2B5EF4-FFF2-40B4-BE49-F238E27FC236}">
                  <a16:creationId xmlns:a16="http://schemas.microsoft.com/office/drawing/2014/main" id="{055FE3CC-1EDB-46F0-8CFA-F93121686FFD}"/>
                </a:ext>
              </a:extLst>
            </p:cNvPr>
            <p:cNvSpPr/>
            <p:nvPr/>
          </p:nvSpPr>
          <p:spPr>
            <a:xfrm>
              <a:off x="4542495" y="864951"/>
              <a:ext cx="382860" cy="382860"/>
            </a:xfrm>
            <a:prstGeom prst="diamond">
              <a:avLst/>
            </a:prstGeom>
            <a:solidFill>
              <a:srgbClr val="FFFF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4"/>
              <a:endParaRPr lang="zh-CN" altLang="en-US" sz="180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088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4" grpId="0" animBg="1"/>
      <p:bldP spid="20" grpId="0" animBg="1"/>
      <p:bldP spid="16" grpId="0" animBg="1"/>
      <p:bldP spid="12" grpId="0" animBg="1"/>
      <p:bldP spid="11" grpId="0" animBg="1"/>
      <p:bldP spid="4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>
            <a:extLst>
              <a:ext uri="{FF2B5EF4-FFF2-40B4-BE49-F238E27FC236}">
                <a16:creationId xmlns:a16="http://schemas.microsoft.com/office/drawing/2014/main" id="{11AEE766-EEC1-4DEF-AF20-38FE77E8F2F4}"/>
              </a:ext>
            </a:extLst>
          </p:cNvPr>
          <p:cNvSpPr/>
          <p:nvPr/>
        </p:nvSpPr>
        <p:spPr>
          <a:xfrm>
            <a:off x="6793357" y="2263676"/>
            <a:ext cx="2165068" cy="3505174"/>
          </a:xfrm>
          <a:prstGeom prst="rect">
            <a:avLst/>
          </a:prstGeom>
          <a:blipFill>
            <a:blip r:embed="rId3"/>
            <a:stretch>
              <a:fillRect l="-75672" r="-6812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4"/>
            <a:endParaRPr lang="zh-CN" altLang="en-US" sz="1800" dirty="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grpSp>
        <p:nvGrpSpPr>
          <p:cNvPr id="2" name="组合 11">
            <a:extLst>
              <a:ext uri="{FF2B5EF4-FFF2-40B4-BE49-F238E27FC236}">
                <a16:creationId xmlns:a16="http://schemas.microsoft.com/office/drawing/2014/main" id="{59EA5793-18B7-4785-9DD5-241492C755F6}"/>
              </a:ext>
            </a:extLst>
          </p:cNvPr>
          <p:cNvGrpSpPr>
            <a:grpSpLocks/>
          </p:cNvGrpSpPr>
          <p:nvPr/>
        </p:nvGrpSpPr>
        <p:grpSpPr bwMode="auto">
          <a:xfrm>
            <a:off x="1591290" y="2631606"/>
            <a:ext cx="4663552" cy="853823"/>
            <a:chOff x="845173" y="5121881"/>
            <a:chExt cx="4664970" cy="854575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5D8AD245-3633-49BA-93E1-E3E389896910}"/>
                </a:ext>
              </a:extLst>
            </p:cNvPr>
            <p:cNvSpPr/>
            <p:nvPr/>
          </p:nvSpPr>
          <p:spPr bwMode="auto">
            <a:xfrm>
              <a:off x="845173" y="5460796"/>
              <a:ext cx="4664970" cy="51566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>
                <a:lnSpc>
                  <a:spcPct val="120000"/>
                </a:lnSpc>
              </a:pPr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Arial"/>
                  <a:ea typeface="微软雅黑"/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EB56D32F-8066-4BEF-A177-6C021EA55425}"/>
                </a:ext>
              </a:extLst>
            </p:cNvPr>
            <p:cNvSpPr txBox="1"/>
            <p:nvPr/>
          </p:nvSpPr>
          <p:spPr>
            <a:xfrm>
              <a:off x="845174" y="5121881"/>
              <a:ext cx="2989780" cy="40046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defTabSz="457154">
                <a:defRPr/>
              </a:pPr>
              <a:r>
                <a:rPr lang="en-US" altLang="zh-CN" sz="2000" b="0" dirty="0">
                  <a:solidFill>
                    <a:srgbClr val="000000"/>
                  </a:solidFill>
                  <a:latin typeface="Arial"/>
                  <a:cs typeface="+mn-ea"/>
                  <a:sym typeface="+mn-lt"/>
                </a:rPr>
                <a:t>ADD TITLE TEXT</a:t>
              </a:r>
              <a:endParaRPr lang="zh-CN" altLang="en-US" sz="2000" b="0" dirty="0">
                <a:solidFill>
                  <a:srgbClr val="000000"/>
                </a:solidFill>
                <a:latin typeface="Arial"/>
                <a:cs typeface="+mn-ea"/>
                <a:sym typeface="+mn-lt"/>
              </a:endParaRPr>
            </a:p>
          </p:txBody>
        </p:sp>
      </p:grpSp>
      <p:grpSp>
        <p:nvGrpSpPr>
          <p:cNvPr id="5" name="组合 11">
            <a:extLst>
              <a:ext uri="{FF2B5EF4-FFF2-40B4-BE49-F238E27FC236}">
                <a16:creationId xmlns:a16="http://schemas.microsoft.com/office/drawing/2014/main" id="{D9902D49-F8AA-4D47-A3F6-ED6682C4FBC2}"/>
              </a:ext>
            </a:extLst>
          </p:cNvPr>
          <p:cNvGrpSpPr>
            <a:grpSpLocks/>
          </p:cNvGrpSpPr>
          <p:nvPr/>
        </p:nvGrpSpPr>
        <p:grpSpPr bwMode="auto">
          <a:xfrm>
            <a:off x="885709" y="590784"/>
            <a:ext cx="3409507" cy="1043131"/>
            <a:chOff x="845173" y="5093285"/>
            <a:chExt cx="3410543" cy="1044047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F48EAE06-8296-4578-BBFC-27AEAB4A4F79}"/>
                </a:ext>
              </a:extLst>
            </p:cNvPr>
            <p:cNvSpPr/>
            <p:nvPr/>
          </p:nvSpPr>
          <p:spPr bwMode="auto">
            <a:xfrm>
              <a:off x="883280" y="5675321"/>
              <a:ext cx="2886576" cy="46201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/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Arial"/>
                  <a:ea typeface="微软雅黑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028A9275-6493-495B-987E-DBA74BEEAC13}"/>
                </a:ext>
              </a:extLst>
            </p:cNvPr>
            <p:cNvSpPr txBox="1"/>
            <p:nvPr/>
          </p:nvSpPr>
          <p:spPr>
            <a:xfrm>
              <a:off x="845173" y="5093285"/>
              <a:ext cx="3410543" cy="585288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defTabSz="457154">
                <a:defRPr/>
              </a:pPr>
              <a:r>
                <a:rPr lang="en-US" altLang="zh-CN" sz="3200" b="0" spc="0" dirty="0">
                  <a:solidFill>
                    <a:srgbClr val="000000"/>
                  </a:solidFill>
                  <a:latin typeface="Arial"/>
                  <a:cs typeface="+mn-ea"/>
                  <a:sym typeface="+mn-lt"/>
                </a:rPr>
                <a:t>ADD TITLE TEXT</a:t>
              </a:r>
              <a:endParaRPr lang="zh-CN" altLang="en-US" sz="3200" b="0" spc="0" dirty="0">
                <a:solidFill>
                  <a:srgbClr val="000000"/>
                </a:solidFill>
                <a:latin typeface="Arial"/>
                <a:cs typeface="+mn-ea"/>
                <a:sym typeface="+mn-lt"/>
              </a:endParaRPr>
            </a:p>
          </p:txBody>
        </p:sp>
      </p:grpSp>
      <p:grpSp>
        <p:nvGrpSpPr>
          <p:cNvPr id="23" name="Group 8">
            <a:extLst>
              <a:ext uri="{FF2B5EF4-FFF2-40B4-BE49-F238E27FC236}">
                <a16:creationId xmlns:a16="http://schemas.microsoft.com/office/drawing/2014/main" id="{E990A4E1-080A-487D-A7B5-FEB857EBD175}"/>
              </a:ext>
            </a:extLst>
          </p:cNvPr>
          <p:cNvGrpSpPr/>
          <p:nvPr/>
        </p:nvGrpSpPr>
        <p:grpSpPr>
          <a:xfrm>
            <a:off x="1018791" y="2770141"/>
            <a:ext cx="400058" cy="400058"/>
            <a:chOff x="5067971" y="2124821"/>
            <a:chExt cx="589208" cy="589208"/>
          </a:xfrm>
        </p:grpSpPr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377EF8A1-C8C5-47AB-87CA-AD685AC109C8}"/>
                </a:ext>
              </a:extLst>
            </p:cNvPr>
            <p:cNvSpPr/>
            <p:nvPr/>
          </p:nvSpPr>
          <p:spPr>
            <a:xfrm>
              <a:off x="5067971" y="2124821"/>
              <a:ext cx="589208" cy="589208"/>
            </a:xfrm>
            <a:prstGeom prst="ellipse">
              <a:avLst/>
            </a:prstGeom>
            <a:solidFill>
              <a:srgbClr val="FF94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154"/>
              <a:endParaRPr lang="zh-CN" altLang="en-US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5" name="Oval 10">
              <a:extLst>
                <a:ext uri="{FF2B5EF4-FFF2-40B4-BE49-F238E27FC236}">
                  <a16:creationId xmlns:a16="http://schemas.microsoft.com/office/drawing/2014/main" id="{1A7DBDCA-BB30-4AC9-9878-85A256A5A1DA}"/>
                </a:ext>
              </a:extLst>
            </p:cNvPr>
            <p:cNvSpPr/>
            <p:nvPr/>
          </p:nvSpPr>
          <p:spPr>
            <a:xfrm>
              <a:off x="5215855" y="2272048"/>
              <a:ext cx="293439" cy="294754"/>
            </a:xfrm>
            <a:custGeom>
              <a:avLst/>
              <a:gdLst>
                <a:gd name="T0" fmla="*/ 136 w 322"/>
                <a:gd name="T1" fmla="*/ 151 h 324"/>
                <a:gd name="T2" fmla="*/ 136 w 322"/>
                <a:gd name="T3" fmla="*/ 25 h 324"/>
                <a:gd name="T4" fmla="*/ 161 w 322"/>
                <a:gd name="T5" fmla="*/ 0 h 324"/>
                <a:gd name="T6" fmla="*/ 186 w 322"/>
                <a:gd name="T7" fmla="*/ 25 h 324"/>
                <a:gd name="T8" fmla="*/ 186 w 322"/>
                <a:gd name="T9" fmla="*/ 151 h 324"/>
                <a:gd name="T10" fmla="*/ 161 w 322"/>
                <a:gd name="T11" fmla="*/ 176 h 324"/>
                <a:gd name="T12" fmla="*/ 136 w 322"/>
                <a:gd name="T13" fmla="*/ 151 h 324"/>
                <a:gd name="T14" fmla="*/ 261 w 322"/>
                <a:gd name="T15" fmla="*/ 37 h 324"/>
                <a:gd name="T16" fmla="*/ 234 w 322"/>
                <a:gd name="T17" fmla="*/ 40 h 324"/>
                <a:gd name="T18" fmla="*/ 237 w 322"/>
                <a:gd name="T19" fmla="*/ 66 h 324"/>
                <a:gd name="T20" fmla="*/ 284 w 322"/>
                <a:gd name="T21" fmla="*/ 163 h 324"/>
                <a:gd name="T22" fmla="*/ 161 w 322"/>
                <a:gd name="T23" fmla="*/ 286 h 324"/>
                <a:gd name="T24" fmla="*/ 38 w 322"/>
                <a:gd name="T25" fmla="*/ 163 h 324"/>
                <a:gd name="T26" fmla="*/ 85 w 322"/>
                <a:gd name="T27" fmla="*/ 66 h 324"/>
                <a:gd name="T28" fmla="*/ 88 w 322"/>
                <a:gd name="T29" fmla="*/ 40 h 324"/>
                <a:gd name="T30" fmla="*/ 61 w 322"/>
                <a:gd name="T31" fmla="*/ 37 h 324"/>
                <a:gd name="T32" fmla="*/ 0 w 322"/>
                <a:gd name="T33" fmla="*/ 163 h 324"/>
                <a:gd name="T34" fmla="*/ 161 w 322"/>
                <a:gd name="T35" fmla="*/ 324 h 324"/>
                <a:gd name="T36" fmla="*/ 322 w 322"/>
                <a:gd name="T37" fmla="*/ 163 h 324"/>
                <a:gd name="T38" fmla="*/ 261 w 322"/>
                <a:gd name="T39" fmla="*/ 37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22" h="324">
                  <a:moveTo>
                    <a:pt x="136" y="151"/>
                  </a:moveTo>
                  <a:lnTo>
                    <a:pt x="136" y="25"/>
                  </a:lnTo>
                  <a:cubicBezTo>
                    <a:pt x="136" y="11"/>
                    <a:pt x="147" y="0"/>
                    <a:pt x="161" y="0"/>
                  </a:cubicBezTo>
                  <a:cubicBezTo>
                    <a:pt x="175" y="0"/>
                    <a:pt x="186" y="11"/>
                    <a:pt x="186" y="25"/>
                  </a:cubicBezTo>
                  <a:lnTo>
                    <a:pt x="186" y="151"/>
                  </a:lnTo>
                  <a:cubicBezTo>
                    <a:pt x="186" y="164"/>
                    <a:pt x="175" y="176"/>
                    <a:pt x="161" y="176"/>
                  </a:cubicBezTo>
                  <a:cubicBezTo>
                    <a:pt x="147" y="176"/>
                    <a:pt x="136" y="164"/>
                    <a:pt x="136" y="151"/>
                  </a:cubicBezTo>
                  <a:close/>
                  <a:moveTo>
                    <a:pt x="261" y="37"/>
                  </a:moveTo>
                  <a:cubicBezTo>
                    <a:pt x="252" y="30"/>
                    <a:pt x="241" y="32"/>
                    <a:pt x="234" y="40"/>
                  </a:cubicBezTo>
                  <a:cubicBezTo>
                    <a:pt x="228" y="48"/>
                    <a:pt x="229" y="60"/>
                    <a:pt x="237" y="66"/>
                  </a:cubicBezTo>
                  <a:cubicBezTo>
                    <a:pt x="267" y="90"/>
                    <a:pt x="284" y="125"/>
                    <a:pt x="284" y="163"/>
                  </a:cubicBezTo>
                  <a:cubicBezTo>
                    <a:pt x="284" y="231"/>
                    <a:pt x="229" y="286"/>
                    <a:pt x="161" y="286"/>
                  </a:cubicBezTo>
                  <a:cubicBezTo>
                    <a:pt x="93" y="286"/>
                    <a:pt x="38" y="231"/>
                    <a:pt x="38" y="163"/>
                  </a:cubicBezTo>
                  <a:cubicBezTo>
                    <a:pt x="38" y="125"/>
                    <a:pt x="55" y="90"/>
                    <a:pt x="85" y="66"/>
                  </a:cubicBezTo>
                  <a:cubicBezTo>
                    <a:pt x="93" y="60"/>
                    <a:pt x="94" y="48"/>
                    <a:pt x="88" y="40"/>
                  </a:cubicBezTo>
                  <a:cubicBezTo>
                    <a:pt x="81" y="32"/>
                    <a:pt x="70" y="30"/>
                    <a:pt x="61" y="37"/>
                  </a:cubicBezTo>
                  <a:cubicBezTo>
                    <a:pt x="23" y="68"/>
                    <a:pt x="0" y="114"/>
                    <a:pt x="0" y="163"/>
                  </a:cubicBezTo>
                  <a:cubicBezTo>
                    <a:pt x="0" y="252"/>
                    <a:pt x="72" y="324"/>
                    <a:pt x="161" y="324"/>
                  </a:cubicBezTo>
                  <a:cubicBezTo>
                    <a:pt x="250" y="324"/>
                    <a:pt x="322" y="252"/>
                    <a:pt x="322" y="163"/>
                  </a:cubicBezTo>
                  <a:cubicBezTo>
                    <a:pt x="322" y="114"/>
                    <a:pt x="300" y="68"/>
                    <a:pt x="261" y="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154"/>
              <a:endParaRPr lang="zh-CN" altLang="en-US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A0039BC2-C4A5-4826-8B90-0BB70ED6ECA6}"/>
              </a:ext>
            </a:extLst>
          </p:cNvPr>
          <p:cNvGrpSpPr/>
          <p:nvPr/>
        </p:nvGrpSpPr>
        <p:grpSpPr>
          <a:xfrm>
            <a:off x="418834" y="624118"/>
            <a:ext cx="291215" cy="646247"/>
            <a:chOff x="4542495" y="398190"/>
            <a:chExt cx="382860" cy="849621"/>
          </a:xfrm>
        </p:grpSpPr>
        <p:sp>
          <p:nvSpPr>
            <p:cNvPr id="13" name="菱形 12">
              <a:extLst>
                <a:ext uri="{FF2B5EF4-FFF2-40B4-BE49-F238E27FC236}">
                  <a16:creationId xmlns:a16="http://schemas.microsoft.com/office/drawing/2014/main" id="{9209AFEF-B4C6-49C7-B0A5-D23C363FD19D}"/>
                </a:ext>
              </a:extLst>
            </p:cNvPr>
            <p:cNvSpPr/>
            <p:nvPr/>
          </p:nvSpPr>
          <p:spPr>
            <a:xfrm>
              <a:off x="4542495" y="398190"/>
              <a:ext cx="382860" cy="382860"/>
            </a:xfrm>
            <a:prstGeom prst="diamond">
              <a:avLst/>
            </a:pr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4"/>
              <a:endParaRPr lang="zh-CN" altLang="en-US" sz="180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4" name="菱形 13">
              <a:extLst>
                <a:ext uri="{FF2B5EF4-FFF2-40B4-BE49-F238E27FC236}">
                  <a16:creationId xmlns:a16="http://schemas.microsoft.com/office/drawing/2014/main" id="{5F87DED8-00C6-44DA-A544-5A0B3FB07B86}"/>
                </a:ext>
              </a:extLst>
            </p:cNvPr>
            <p:cNvSpPr/>
            <p:nvPr/>
          </p:nvSpPr>
          <p:spPr>
            <a:xfrm>
              <a:off x="4542495" y="631570"/>
              <a:ext cx="382860" cy="382860"/>
            </a:xfrm>
            <a:prstGeom prst="diamond">
              <a:avLst/>
            </a:prstGeom>
            <a:solidFill>
              <a:srgbClr val="FF9409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4"/>
              <a:endParaRPr lang="zh-CN" altLang="en-US" sz="180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5" name="菱形 14">
              <a:extLst>
                <a:ext uri="{FF2B5EF4-FFF2-40B4-BE49-F238E27FC236}">
                  <a16:creationId xmlns:a16="http://schemas.microsoft.com/office/drawing/2014/main" id="{4F0A3656-8083-4F76-8157-5553B0BD84D7}"/>
                </a:ext>
              </a:extLst>
            </p:cNvPr>
            <p:cNvSpPr/>
            <p:nvPr/>
          </p:nvSpPr>
          <p:spPr>
            <a:xfrm>
              <a:off x="4542495" y="864951"/>
              <a:ext cx="382860" cy="382860"/>
            </a:xfrm>
            <a:prstGeom prst="diamond">
              <a:avLst/>
            </a:prstGeom>
            <a:solidFill>
              <a:srgbClr val="FFFF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4"/>
              <a:endParaRPr lang="zh-CN" altLang="en-US" sz="180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26" name="组合 11">
            <a:extLst>
              <a:ext uri="{FF2B5EF4-FFF2-40B4-BE49-F238E27FC236}">
                <a16:creationId xmlns:a16="http://schemas.microsoft.com/office/drawing/2014/main" id="{CAA5A95E-F33A-4CB7-B6A9-0DB971D23D59}"/>
              </a:ext>
            </a:extLst>
          </p:cNvPr>
          <p:cNvGrpSpPr>
            <a:grpSpLocks/>
          </p:cNvGrpSpPr>
          <p:nvPr/>
        </p:nvGrpSpPr>
        <p:grpSpPr bwMode="auto">
          <a:xfrm>
            <a:off x="1591290" y="4393508"/>
            <a:ext cx="4663552" cy="853823"/>
            <a:chOff x="845173" y="5121881"/>
            <a:chExt cx="4664970" cy="854575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76FDC053-580F-465B-A09D-6E563CEF6DEE}"/>
                </a:ext>
              </a:extLst>
            </p:cNvPr>
            <p:cNvSpPr/>
            <p:nvPr/>
          </p:nvSpPr>
          <p:spPr bwMode="auto">
            <a:xfrm>
              <a:off x="845173" y="5460796"/>
              <a:ext cx="4664970" cy="51566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>
                <a:lnSpc>
                  <a:spcPct val="120000"/>
                </a:lnSpc>
              </a:pPr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Arial"/>
                  <a:ea typeface="微软雅黑"/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F7AF9322-61A2-43A2-BFAC-E4E999954958}"/>
                </a:ext>
              </a:extLst>
            </p:cNvPr>
            <p:cNvSpPr txBox="1"/>
            <p:nvPr/>
          </p:nvSpPr>
          <p:spPr>
            <a:xfrm>
              <a:off x="845174" y="5121881"/>
              <a:ext cx="2989780" cy="40046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defTabSz="457154">
                <a:defRPr/>
              </a:pPr>
              <a:r>
                <a:rPr lang="en-US" altLang="zh-CN" sz="2000" b="0" dirty="0">
                  <a:solidFill>
                    <a:srgbClr val="000000"/>
                  </a:solidFill>
                  <a:latin typeface="Arial"/>
                  <a:cs typeface="+mn-ea"/>
                  <a:sym typeface="+mn-lt"/>
                </a:rPr>
                <a:t>ADD TITLE TEXT</a:t>
              </a:r>
              <a:endParaRPr lang="zh-CN" altLang="en-US" sz="2000" b="0" dirty="0">
                <a:solidFill>
                  <a:srgbClr val="000000"/>
                </a:solidFill>
                <a:latin typeface="Arial"/>
                <a:cs typeface="+mn-ea"/>
                <a:sym typeface="+mn-lt"/>
              </a:endParaRPr>
            </a:p>
          </p:txBody>
        </p:sp>
      </p:grpSp>
      <p:grpSp>
        <p:nvGrpSpPr>
          <p:cNvPr id="34" name="Group 28">
            <a:extLst>
              <a:ext uri="{FF2B5EF4-FFF2-40B4-BE49-F238E27FC236}">
                <a16:creationId xmlns:a16="http://schemas.microsoft.com/office/drawing/2014/main" id="{D80DA156-3BD2-4F2E-96DE-5346ED055242}"/>
              </a:ext>
            </a:extLst>
          </p:cNvPr>
          <p:cNvGrpSpPr/>
          <p:nvPr/>
        </p:nvGrpSpPr>
        <p:grpSpPr>
          <a:xfrm>
            <a:off x="1018791" y="4532043"/>
            <a:ext cx="400058" cy="400058"/>
            <a:chOff x="5067971" y="2124821"/>
            <a:chExt cx="589208" cy="589208"/>
          </a:xfrm>
        </p:grpSpPr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D480E047-D886-47E7-B616-0D93C5388E24}"/>
                </a:ext>
              </a:extLst>
            </p:cNvPr>
            <p:cNvSpPr/>
            <p:nvPr/>
          </p:nvSpPr>
          <p:spPr>
            <a:xfrm>
              <a:off x="5067971" y="2124821"/>
              <a:ext cx="589208" cy="589208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154"/>
              <a:endParaRPr lang="zh-CN" altLang="en-US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6" name="Oval 30">
              <a:extLst>
                <a:ext uri="{FF2B5EF4-FFF2-40B4-BE49-F238E27FC236}">
                  <a16:creationId xmlns:a16="http://schemas.microsoft.com/office/drawing/2014/main" id="{1347FEF7-F229-40CD-AA15-14307A04278B}"/>
                </a:ext>
              </a:extLst>
            </p:cNvPr>
            <p:cNvSpPr/>
            <p:nvPr/>
          </p:nvSpPr>
          <p:spPr>
            <a:xfrm>
              <a:off x="5215198" y="2307474"/>
              <a:ext cx="294754" cy="223901"/>
            </a:xfrm>
            <a:custGeom>
              <a:avLst/>
              <a:gdLst>
                <a:gd name="T0" fmla="*/ 2664 w 2711"/>
                <a:gd name="T1" fmla="*/ 1581 h 2062"/>
                <a:gd name="T2" fmla="*/ 909 w 2711"/>
                <a:gd name="T3" fmla="*/ 1581 h 2062"/>
                <a:gd name="T4" fmla="*/ 861 w 2711"/>
                <a:gd name="T5" fmla="*/ 1534 h 2062"/>
                <a:gd name="T6" fmla="*/ 861 w 2711"/>
                <a:gd name="T7" fmla="*/ 434 h 2062"/>
                <a:gd name="T8" fmla="*/ 909 w 2711"/>
                <a:gd name="T9" fmla="*/ 386 h 2062"/>
                <a:gd name="T10" fmla="*/ 2664 w 2711"/>
                <a:gd name="T11" fmla="*/ 386 h 2062"/>
                <a:gd name="T12" fmla="*/ 2711 w 2711"/>
                <a:gd name="T13" fmla="*/ 434 h 2062"/>
                <a:gd name="T14" fmla="*/ 2711 w 2711"/>
                <a:gd name="T15" fmla="*/ 1534 h 2062"/>
                <a:gd name="T16" fmla="*/ 2664 w 2711"/>
                <a:gd name="T17" fmla="*/ 1581 h 2062"/>
                <a:gd name="T18" fmla="*/ 2177 w 2711"/>
                <a:gd name="T19" fmla="*/ 1928 h 2062"/>
                <a:gd name="T20" fmla="*/ 2000 w 2711"/>
                <a:gd name="T21" fmla="*/ 1928 h 2062"/>
                <a:gd name="T22" fmla="*/ 2000 w 2711"/>
                <a:gd name="T23" fmla="*/ 1715 h 2062"/>
                <a:gd name="T24" fmla="*/ 1573 w 2711"/>
                <a:gd name="T25" fmla="*/ 1715 h 2062"/>
                <a:gd name="T26" fmla="*/ 1573 w 2711"/>
                <a:gd name="T27" fmla="*/ 1928 h 2062"/>
                <a:gd name="T28" fmla="*/ 1395 w 2711"/>
                <a:gd name="T29" fmla="*/ 1928 h 2062"/>
                <a:gd name="T30" fmla="*/ 1329 w 2711"/>
                <a:gd name="T31" fmla="*/ 1995 h 2062"/>
                <a:gd name="T32" fmla="*/ 1395 w 2711"/>
                <a:gd name="T33" fmla="*/ 2062 h 2062"/>
                <a:gd name="T34" fmla="*/ 1640 w 2711"/>
                <a:gd name="T35" fmla="*/ 2062 h 2062"/>
                <a:gd name="T36" fmla="*/ 1933 w 2711"/>
                <a:gd name="T37" fmla="*/ 2062 h 2062"/>
                <a:gd name="T38" fmla="*/ 2177 w 2711"/>
                <a:gd name="T39" fmla="*/ 2062 h 2062"/>
                <a:gd name="T40" fmla="*/ 2244 w 2711"/>
                <a:gd name="T41" fmla="*/ 1995 h 2062"/>
                <a:gd name="T42" fmla="*/ 2177 w 2711"/>
                <a:gd name="T43" fmla="*/ 1928 h 2062"/>
                <a:gd name="T44" fmla="*/ 1065 w 2711"/>
                <a:gd name="T45" fmla="*/ 253 h 2062"/>
                <a:gd name="T46" fmla="*/ 909 w 2711"/>
                <a:gd name="T47" fmla="*/ 253 h 2062"/>
                <a:gd name="T48" fmla="*/ 880 w 2711"/>
                <a:gd name="T49" fmla="*/ 255 h 2062"/>
                <a:gd name="T50" fmla="*/ 863 w 2711"/>
                <a:gd name="T51" fmla="*/ 253 h 2062"/>
                <a:gd name="T52" fmla="*/ 201 w 2711"/>
                <a:gd name="T53" fmla="*/ 253 h 2062"/>
                <a:gd name="T54" fmla="*/ 135 w 2711"/>
                <a:gd name="T55" fmla="*/ 320 h 2062"/>
                <a:gd name="T56" fmla="*/ 201 w 2711"/>
                <a:gd name="T57" fmla="*/ 386 h 2062"/>
                <a:gd name="T58" fmla="*/ 735 w 2711"/>
                <a:gd name="T59" fmla="*/ 386 h 2062"/>
                <a:gd name="T60" fmla="*/ 728 w 2711"/>
                <a:gd name="T61" fmla="*/ 434 h 2062"/>
                <a:gd name="T62" fmla="*/ 728 w 2711"/>
                <a:gd name="T63" fmla="*/ 558 h 2062"/>
                <a:gd name="T64" fmla="*/ 201 w 2711"/>
                <a:gd name="T65" fmla="*/ 558 h 2062"/>
                <a:gd name="T66" fmla="*/ 135 w 2711"/>
                <a:gd name="T67" fmla="*/ 624 h 2062"/>
                <a:gd name="T68" fmla="*/ 201 w 2711"/>
                <a:gd name="T69" fmla="*/ 691 h 2062"/>
                <a:gd name="T70" fmla="*/ 728 w 2711"/>
                <a:gd name="T71" fmla="*/ 691 h 2062"/>
                <a:gd name="T72" fmla="*/ 728 w 2711"/>
                <a:gd name="T73" fmla="*/ 863 h 2062"/>
                <a:gd name="T74" fmla="*/ 201 w 2711"/>
                <a:gd name="T75" fmla="*/ 863 h 2062"/>
                <a:gd name="T76" fmla="*/ 135 w 2711"/>
                <a:gd name="T77" fmla="*/ 929 h 2062"/>
                <a:gd name="T78" fmla="*/ 201 w 2711"/>
                <a:gd name="T79" fmla="*/ 996 h 2062"/>
                <a:gd name="T80" fmla="*/ 728 w 2711"/>
                <a:gd name="T81" fmla="*/ 996 h 2062"/>
                <a:gd name="T82" fmla="*/ 728 w 2711"/>
                <a:gd name="T83" fmla="*/ 1534 h 2062"/>
                <a:gd name="T84" fmla="*/ 909 w 2711"/>
                <a:gd name="T85" fmla="*/ 1715 h 2062"/>
                <a:gd name="T86" fmla="*/ 1065 w 2711"/>
                <a:gd name="T87" fmla="*/ 1715 h 2062"/>
                <a:gd name="T88" fmla="*/ 1065 w 2711"/>
                <a:gd name="T89" fmla="*/ 1995 h 2062"/>
                <a:gd name="T90" fmla="*/ 998 w 2711"/>
                <a:gd name="T91" fmla="*/ 2062 h 2062"/>
                <a:gd name="T92" fmla="*/ 67 w 2711"/>
                <a:gd name="T93" fmla="*/ 2062 h 2062"/>
                <a:gd name="T94" fmla="*/ 0 w 2711"/>
                <a:gd name="T95" fmla="*/ 1995 h 2062"/>
                <a:gd name="T96" fmla="*/ 0 w 2711"/>
                <a:gd name="T97" fmla="*/ 66 h 2062"/>
                <a:gd name="T98" fmla="*/ 67 w 2711"/>
                <a:gd name="T99" fmla="*/ 0 h 2062"/>
                <a:gd name="T100" fmla="*/ 998 w 2711"/>
                <a:gd name="T101" fmla="*/ 0 h 2062"/>
                <a:gd name="T102" fmla="*/ 1065 w 2711"/>
                <a:gd name="T103" fmla="*/ 66 h 2062"/>
                <a:gd name="T104" fmla="*/ 1065 w 2711"/>
                <a:gd name="T105" fmla="*/ 253 h 2062"/>
                <a:gd name="T106" fmla="*/ 430 w 2711"/>
                <a:gd name="T107" fmla="*/ 1569 h 2062"/>
                <a:gd name="T108" fmla="*/ 532 w 2711"/>
                <a:gd name="T109" fmla="*/ 1672 h 2062"/>
                <a:gd name="T110" fmla="*/ 635 w 2711"/>
                <a:gd name="T111" fmla="*/ 1569 h 2062"/>
                <a:gd name="T112" fmla="*/ 532 w 2711"/>
                <a:gd name="T113" fmla="*/ 1466 h 2062"/>
                <a:gd name="T114" fmla="*/ 430 w 2711"/>
                <a:gd name="T115" fmla="*/ 1569 h 2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11" h="2062">
                  <a:moveTo>
                    <a:pt x="2664" y="1581"/>
                  </a:moveTo>
                  <a:lnTo>
                    <a:pt x="909" y="1581"/>
                  </a:lnTo>
                  <a:cubicBezTo>
                    <a:pt x="883" y="1581"/>
                    <a:pt x="861" y="1560"/>
                    <a:pt x="861" y="1534"/>
                  </a:cubicBezTo>
                  <a:lnTo>
                    <a:pt x="861" y="434"/>
                  </a:lnTo>
                  <a:cubicBezTo>
                    <a:pt x="861" y="407"/>
                    <a:pt x="883" y="386"/>
                    <a:pt x="909" y="386"/>
                  </a:cubicBezTo>
                  <a:lnTo>
                    <a:pt x="2664" y="386"/>
                  </a:lnTo>
                  <a:cubicBezTo>
                    <a:pt x="2690" y="386"/>
                    <a:pt x="2711" y="408"/>
                    <a:pt x="2711" y="434"/>
                  </a:cubicBezTo>
                  <a:lnTo>
                    <a:pt x="2711" y="1534"/>
                  </a:lnTo>
                  <a:cubicBezTo>
                    <a:pt x="2711" y="1560"/>
                    <a:pt x="2690" y="1581"/>
                    <a:pt x="2664" y="1581"/>
                  </a:cubicBezTo>
                  <a:close/>
                  <a:moveTo>
                    <a:pt x="2177" y="1928"/>
                  </a:moveTo>
                  <a:lnTo>
                    <a:pt x="2000" y="1928"/>
                  </a:lnTo>
                  <a:lnTo>
                    <a:pt x="2000" y="1715"/>
                  </a:lnTo>
                  <a:lnTo>
                    <a:pt x="1573" y="1715"/>
                  </a:lnTo>
                  <a:lnTo>
                    <a:pt x="1573" y="1928"/>
                  </a:lnTo>
                  <a:lnTo>
                    <a:pt x="1395" y="1928"/>
                  </a:lnTo>
                  <a:cubicBezTo>
                    <a:pt x="1358" y="1928"/>
                    <a:pt x="1329" y="1958"/>
                    <a:pt x="1329" y="1995"/>
                  </a:cubicBezTo>
                  <a:cubicBezTo>
                    <a:pt x="1329" y="2032"/>
                    <a:pt x="1358" y="2062"/>
                    <a:pt x="1395" y="2062"/>
                  </a:cubicBezTo>
                  <a:lnTo>
                    <a:pt x="1640" y="2062"/>
                  </a:lnTo>
                  <a:lnTo>
                    <a:pt x="1933" y="2062"/>
                  </a:lnTo>
                  <a:lnTo>
                    <a:pt x="2177" y="2062"/>
                  </a:lnTo>
                  <a:cubicBezTo>
                    <a:pt x="2214" y="2062"/>
                    <a:pt x="2244" y="2032"/>
                    <a:pt x="2244" y="1995"/>
                  </a:cubicBezTo>
                  <a:cubicBezTo>
                    <a:pt x="2244" y="1958"/>
                    <a:pt x="2214" y="1928"/>
                    <a:pt x="2177" y="1928"/>
                  </a:cubicBezTo>
                  <a:close/>
                  <a:moveTo>
                    <a:pt x="1065" y="253"/>
                  </a:moveTo>
                  <a:lnTo>
                    <a:pt x="909" y="253"/>
                  </a:lnTo>
                  <a:cubicBezTo>
                    <a:pt x="899" y="253"/>
                    <a:pt x="890" y="254"/>
                    <a:pt x="880" y="255"/>
                  </a:cubicBezTo>
                  <a:cubicBezTo>
                    <a:pt x="875" y="254"/>
                    <a:pt x="869" y="253"/>
                    <a:pt x="863" y="253"/>
                  </a:cubicBezTo>
                  <a:lnTo>
                    <a:pt x="201" y="253"/>
                  </a:lnTo>
                  <a:cubicBezTo>
                    <a:pt x="164" y="253"/>
                    <a:pt x="135" y="283"/>
                    <a:pt x="135" y="320"/>
                  </a:cubicBezTo>
                  <a:cubicBezTo>
                    <a:pt x="135" y="356"/>
                    <a:pt x="164" y="386"/>
                    <a:pt x="201" y="386"/>
                  </a:cubicBezTo>
                  <a:lnTo>
                    <a:pt x="735" y="386"/>
                  </a:lnTo>
                  <a:cubicBezTo>
                    <a:pt x="730" y="401"/>
                    <a:pt x="728" y="417"/>
                    <a:pt x="728" y="434"/>
                  </a:cubicBezTo>
                  <a:lnTo>
                    <a:pt x="728" y="558"/>
                  </a:lnTo>
                  <a:lnTo>
                    <a:pt x="201" y="558"/>
                  </a:lnTo>
                  <a:cubicBezTo>
                    <a:pt x="164" y="558"/>
                    <a:pt x="135" y="588"/>
                    <a:pt x="135" y="624"/>
                  </a:cubicBezTo>
                  <a:cubicBezTo>
                    <a:pt x="135" y="661"/>
                    <a:pt x="164" y="691"/>
                    <a:pt x="201" y="691"/>
                  </a:cubicBezTo>
                  <a:lnTo>
                    <a:pt x="728" y="691"/>
                  </a:lnTo>
                  <a:lnTo>
                    <a:pt x="728" y="863"/>
                  </a:lnTo>
                  <a:lnTo>
                    <a:pt x="201" y="863"/>
                  </a:lnTo>
                  <a:cubicBezTo>
                    <a:pt x="164" y="863"/>
                    <a:pt x="135" y="893"/>
                    <a:pt x="135" y="929"/>
                  </a:cubicBezTo>
                  <a:cubicBezTo>
                    <a:pt x="135" y="966"/>
                    <a:pt x="164" y="996"/>
                    <a:pt x="201" y="996"/>
                  </a:cubicBezTo>
                  <a:lnTo>
                    <a:pt x="728" y="996"/>
                  </a:lnTo>
                  <a:lnTo>
                    <a:pt x="728" y="1534"/>
                  </a:lnTo>
                  <a:cubicBezTo>
                    <a:pt x="728" y="1633"/>
                    <a:pt x="809" y="1715"/>
                    <a:pt x="909" y="1715"/>
                  </a:cubicBezTo>
                  <a:lnTo>
                    <a:pt x="1065" y="1715"/>
                  </a:lnTo>
                  <a:lnTo>
                    <a:pt x="1065" y="1995"/>
                  </a:lnTo>
                  <a:cubicBezTo>
                    <a:pt x="1065" y="2032"/>
                    <a:pt x="1035" y="2062"/>
                    <a:pt x="998" y="2062"/>
                  </a:cubicBezTo>
                  <a:lnTo>
                    <a:pt x="67" y="2062"/>
                  </a:lnTo>
                  <a:cubicBezTo>
                    <a:pt x="30" y="2062"/>
                    <a:pt x="0" y="2032"/>
                    <a:pt x="0" y="1995"/>
                  </a:cubicBezTo>
                  <a:lnTo>
                    <a:pt x="0" y="66"/>
                  </a:lnTo>
                  <a:cubicBezTo>
                    <a:pt x="0" y="29"/>
                    <a:pt x="30" y="0"/>
                    <a:pt x="67" y="0"/>
                  </a:cubicBezTo>
                  <a:lnTo>
                    <a:pt x="998" y="0"/>
                  </a:lnTo>
                  <a:cubicBezTo>
                    <a:pt x="1035" y="0"/>
                    <a:pt x="1065" y="29"/>
                    <a:pt x="1065" y="66"/>
                  </a:cubicBezTo>
                  <a:lnTo>
                    <a:pt x="1065" y="253"/>
                  </a:lnTo>
                  <a:close/>
                  <a:moveTo>
                    <a:pt x="430" y="1569"/>
                  </a:moveTo>
                  <a:cubicBezTo>
                    <a:pt x="430" y="1626"/>
                    <a:pt x="476" y="1672"/>
                    <a:pt x="532" y="1672"/>
                  </a:cubicBezTo>
                  <a:cubicBezTo>
                    <a:pt x="589" y="1672"/>
                    <a:pt x="635" y="1626"/>
                    <a:pt x="635" y="1569"/>
                  </a:cubicBezTo>
                  <a:cubicBezTo>
                    <a:pt x="635" y="1512"/>
                    <a:pt x="589" y="1466"/>
                    <a:pt x="532" y="1466"/>
                  </a:cubicBezTo>
                  <a:cubicBezTo>
                    <a:pt x="476" y="1466"/>
                    <a:pt x="430" y="1512"/>
                    <a:pt x="430" y="156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154"/>
              <a:endParaRPr lang="zh-CN" altLang="en-US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32" name="矩形 31">
            <a:extLst>
              <a:ext uri="{FF2B5EF4-FFF2-40B4-BE49-F238E27FC236}">
                <a16:creationId xmlns:a16="http://schemas.microsoft.com/office/drawing/2014/main" id="{1735DC5F-2452-4495-A942-BD4941ACEF9A}"/>
              </a:ext>
            </a:extLst>
          </p:cNvPr>
          <p:cNvSpPr/>
          <p:nvPr/>
        </p:nvSpPr>
        <p:spPr>
          <a:xfrm>
            <a:off x="8668613" y="1990120"/>
            <a:ext cx="2503007" cy="4052286"/>
          </a:xfrm>
          <a:prstGeom prst="rect">
            <a:avLst/>
          </a:prstGeom>
          <a:blipFill>
            <a:blip r:embed="rId4"/>
            <a:stretch>
              <a:fillRect l="-61725" r="-61101"/>
            </a:stretch>
          </a:blipFill>
          <a:ln>
            <a:noFill/>
          </a:ln>
          <a:effectLst>
            <a:outerShdw blurRad="254000" dist="38100" dir="10800000" algn="r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4"/>
            <a:endParaRPr lang="zh-CN" altLang="en-US" sz="180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389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îšļîďé">
            <a:extLst>
              <a:ext uri="{FF2B5EF4-FFF2-40B4-BE49-F238E27FC236}">
                <a16:creationId xmlns:a16="http://schemas.microsoft.com/office/drawing/2014/main" id="{BCAC97B7-8B28-408F-8C6D-83E9186204DC}"/>
              </a:ext>
            </a:extLst>
          </p:cNvPr>
          <p:cNvGrpSpPr/>
          <p:nvPr/>
        </p:nvGrpSpPr>
        <p:grpSpPr>
          <a:xfrm>
            <a:off x="9572265" y="3302811"/>
            <a:ext cx="1263531" cy="1292478"/>
            <a:chOff x="12757159" y="2582722"/>
            <a:chExt cx="1421698" cy="1421698"/>
          </a:xfrm>
        </p:grpSpPr>
        <p:sp>
          <p:nvSpPr>
            <p:cNvPr id="62" name="i$1ïḑè">
              <a:extLst>
                <a:ext uri="{FF2B5EF4-FFF2-40B4-BE49-F238E27FC236}">
                  <a16:creationId xmlns:a16="http://schemas.microsoft.com/office/drawing/2014/main" id="{C0438E3C-F64E-49F6-AC3B-222B9161B55E}"/>
                </a:ext>
              </a:extLst>
            </p:cNvPr>
            <p:cNvSpPr/>
            <p:nvPr/>
          </p:nvSpPr>
          <p:spPr>
            <a:xfrm>
              <a:off x="12757159" y="2582722"/>
              <a:ext cx="1421698" cy="1421698"/>
            </a:xfrm>
            <a:prstGeom prst="ellipse">
              <a:avLst/>
            </a:prstGeom>
            <a:solidFill>
              <a:srgbClr val="FF9409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ctr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154"/>
              <a:endParaRPr lang="en-US" sz="1600" i="1" u="sng">
                <a:solidFill>
                  <a:srgbClr val="E53238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63" name="ïṣ1îdé">
              <a:extLst>
                <a:ext uri="{FF2B5EF4-FFF2-40B4-BE49-F238E27FC236}">
                  <a16:creationId xmlns:a16="http://schemas.microsoft.com/office/drawing/2014/main" id="{AAA82A9E-E0A3-4A6E-A0B3-EACA90CD8A1F}"/>
                </a:ext>
              </a:extLst>
            </p:cNvPr>
            <p:cNvSpPr/>
            <p:nvPr/>
          </p:nvSpPr>
          <p:spPr bwMode="auto">
            <a:xfrm>
              <a:off x="13167416" y="2994850"/>
              <a:ext cx="601184" cy="597441"/>
            </a:xfrm>
            <a:custGeom>
              <a:avLst/>
              <a:gdLst>
                <a:gd name="connsiteX0" fmla="*/ 486711 w 593106"/>
                <a:gd name="connsiteY0" fmla="*/ 490288 h 589414"/>
                <a:gd name="connsiteX1" fmla="*/ 489292 w 593106"/>
                <a:gd name="connsiteY1" fmla="*/ 522070 h 589414"/>
                <a:gd name="connsiteX2" fmla="*/ 472086 w 593106"/>
                <a:gd name="connsiteY2" fmla="*/ 534955 h 589414"/>
                <a:gd name="connsiteX3" fmla="*/ 451438 w 593106"/>
                <a:gd name="connsiteY3" fmla="*/ 520352 h 589414"/>
                <a:gd name="connsiteX4" fmla="*/ 451438 w 593106"/>
                <a:gd name="connsiteY4" fmla="*/ 517775 h 589414"/>
                <a:gd name="connsiteX5" fmla="*/ 486711 w 593106"/>
                <a:gd name="connsiteY5" fmla="*/ 490288 h 589414"/>
                <a:gd name="connsiteX6" fmla="*/ 96792 w 593106"/>
                <a:gd name="connsiteY6" fmla="*/ 487634 h 589414"/>
                <a:gd name="connsiteX7" fmla="*/ 123450 w 593106"/>
                <a:gd name="connsiteY7" fmla="*/ 511688 h 589414"/>
                <a:gd name="connsiteX8" fmla="*/ 102811 w 593106"/>
                <a:gd name="connsiteY8" fmla="*/ 520279 h 589414"/>
                <a:gd name="connsiteX9" fmla="*/ 100231 w 593106"/>
                <a:gd name="connsiteY9" fmla="*/ 517702 h 589414"/>
                <a:gd name="connsiteX10" fmla="*/ 96792 w 593106"/>
                <a:gd name="connsiteY10" fmla="*/ 487634 h 589414"/>
                <a:gd name="connsiteX11" fmla="*/ 334303 w 593106"/>
                <a:gd name="connsiteY11" fmla="*/ 470443 h 589414"/>
                <a:gd name="connsiteX12" fmla="*/ 390271 w 593106"/>
                <a:gd name="connsiteY12" fmla="*/ 474744 h 589414"/>
                <a:gd name="connsiteX13" fmla="*/ 417825 w 593106"/>
                <a:gd name="connsiteY13" fmla="*/ 512587 h 589414"/>
                <a:gd name="connsiteX14" fmla="*/ 410936 w 593106"/>
                <a:gd name="connsiteY14" fmla="*/ 539249 h 589414"/>
                <a:gd name="connsiteX15" fmla="*/ 368745 w 593106"/>
                <a:gd name="connsiteY15" fmla="*/ 582252 h 589414"/>
                <a:gd name="connsiteX16" fmla="*/ 334303 w 593106"/>
                <a:gd name="connsiteY16" fmla="*/ 589133 h 589414"/>
                <a:gd name="connsiteX17" fmla="*/ 299861 w 593106"/>
                <a:gd name="connsiteY17" fmla="*/ 556450 h 589414"/>
                <a:gd name="connsiteX18" fmla="*/ 299861 w 593106"/>
                <a:gd name="connsiteY18" fmla="*/ 503986 h 589414"/>
                <a:gd name="connsiteX19" fmla="*/ 334303 w 593106"/>
                <a:gd name="connsiteY19" fmla="*/ 470443 h 589414"/>
                <a:gd name="connsiteX20" fmla="*/ 231018 w 593106"/>
                <a:gd name="connsiteY20" fmla="*/ 470443 h 589414"/>
                <a:gd name="connsiteX21" fmla="*/ 265461 w 593106"/>
                <a:gd name="connsiteY21" fmla="*/ 503982 h 589414"/>
                <a:gd name="connsiteX22" fmla="*/ 265461 w 593106"/>
                <a:gd name="connsiteY22" fmla="*/ 555580 h 589414"/>
                <a:gd name="connsiteX23" fmla="*/ 231018 w 593106"/>
                <a:gd name="connsiteY23" fmla="*/ 583959 h 589414"/>
                <a:gd name="connsiteX24" fmla="*/ 204325 w 593106"/>
                <a:gd name="connsiteY24" fmla="*/ 577080 h 589414"/>
                <a:gd name="connsiteX25" fmla="*/ 162994 w 593106"/>
                <a:gd name="connsiteY25" fmla="*/ 531501 h 589414"/>
                <a:gd name="connsiteX26" fmla="*/ 158688 w 593106"/>
                <a:gd name="connsiteY26" fmla="*/ 510862 h 589414"/>
                <a:gd name="connsiteX27" fmla="*/ 185382 w 593106"/>
                <a:gd name="connsiteY27" fmla="*/ 473883 h 589414"/>
                <a:gd name="connsiteX28" fmla="*/ 231018 w 593106"/>
                <a:gd name="connsiteY28" fmla="*/ 470443 h 589414"/>
                <a:gd name="connsiteX29" fmla="*/ 503923 w 593106"/>
                <a:gd name="connsiteY29" fmla="*/ 304486 h 589414"/>
                <a:gd name="connsiteX30" fmla="*/ 561622 w 593106"/>
                <a:gd name="connsiteY30" fmla="*/ 304486 h 589414"/>
                <a:gd name="connsiteX31" fmla="*/ 592624 w 593106"/>
                <a:gd name="connsiteY31" fmla="*/ 338891 h 589414"/>
                <a:gd name="connsiteX32" fmla="*/ 556455 w 593106"/>
                <a:gd name="connsiteY32" fmla="*/ 441247 h 589414"/>
                <a:gd name="connsiteX33" fmla="*/ 504785 w 593106"/>
                <a:gd name="connsiteY33" fmla="*/ 459310 h 589414"/>
                <a:gd name="connsiteX34" fmla="*/ 497895 w 593106"/>
                <a:gd name="connsiteY34" fmla="*/ 457590 h 589414"/>
                <a:gd name="connsiteX35" fmla="*/ 468615 w 593106"/>
                <a:gd name="connsiteY35" fmla="*/ 416303 h 589414"/>
                <a:gd name="connsiteX36" fmla="*/ 471199 w 593106"/>
                <a:gd name="connsiteY36" fmla="*/ 338891 h 589414"/>
                <a:gd name="connsiteX37" fmla="*/ 503923 w 593106"/>
                <a:gd name="connsiteY37" fmla="*/ 304486 h 589414"/>
                <a:gd name="connsiteX38" fmla="*/ 334297 w 593106"/>
                <a:gd name="connsiteY38" fmla="*/ 304486 h 589414"/>
                <a:gd name="connsiteX39" fmla="*/ 400585 w 593106"/>
                <a:gd name="connsiteY39" fmla="*/ 304486 h 589414"/>
                <a:gd name="connsiteX40" fmla="*/ 436742 w 593106"/>
                <a:gd name="connsiteY40" fmla="*/ 338887 h 589414"/>
                <a:gd name="connsiteX41" fmla="*/ 434159 w 593106"/>
                <a:gd name="connsiteY41" fmla="*/ 410269 h 589414"/>
                <a:gd name="connsiteX42" fmla="*/ 396280 w 593106"/>
                <a:gd name="connsiteY42" fmla="*/ 440370 h 589414"/>
                <a:gd name="connsiteX43" fmla="*/ 334297 w 593106"/>
                <a:gd name="connsiteY43" fmla="*/ 436070 h 589414"/>
                <a:gd name="connsiteX44" fmla="*/ 299861 w 593106"/>
                <a:gd name="connsiteY44" fmla="*/ 400809 h 589414"/>
                <a:gd name="connsiteX45" fmla="*/ 299861 w 593106"/>
                <a:gd name="connsiteY45" fmla="*/ 338887 h 589414"/>
                <a:gd name="connsiteX46" fmla="*/ 334297 w 593106"/>
                <a:gd name="connsiteY46" fmla="*/ 304486 h 589414"/>
                <a:gd name="connsiteX47" fmla="*/ 175089 w 593106"/>
                <a:gd name="connsiteY47" fmla="*/ 304486 h 589414"/>
                <a:gd name="connsiteX48" fmla="*/ 231033 w 593106"/>
                <a:gd name="connsiteY48" fmla="*/ 304486 h 589414"/>
                <a:gd name="connsiteX49" fmla="*/ 265460 w 593106"/>
                <a:gd name="connsiteY49" fmla="*/ 338895 h 589414"/>
                <a:gd name="connsiteX50" fmla="*/ 265460 w 593106"/>
                <a:gd name="connsiteY50" fmla="*/ 400830 h 589414"/>
                <a:gd name="connsiteX51" fmla="*/ 231033 w 593106"/>
                <a:gd name="connsiteY51" fmla="*/ 436099 h 589414"/>
                <a:gd name="connsiteX52" fmla="*/ 179393 w 593106"/>
                <a:gd name="connsiteY52" fmla="*/ 439540 h 589414"/>
                <a:gd name="connsiteX53" fmla="*/ 141523 w 593106"/>
                <a:gd name="connsiteY53" fmla="*/ 409433 h 589414"/>
                <a:gd name="connsiteX54" fmla="*/ 138941 w 593106"/>
                <a:gd name="connsiteY54" fmla="*/ 338895 h 589414"/>
                <a:gd name="connsiteX55" fmla="*/ 175089 w 593106"/>
                <a:gd name="connsiteY55" fmla="*/ 304486 h 589414"/>
                <a:gd name="connsiteX56" fmla="*/ 31285 w 593106"/>
                <a:gd name="connsiteY56" fmla="*/ 304486 h 589414"/>
                <a:gd name="connsiteX57" fmla="*/ 72605 w 593106"/>
                <a:gd name="connsiteY57" fmla="*/ 304486 h 589414"/>
                <a:gd name="connsiteX58" fmla="*/ 105316 w 593106"/>
                <a:gd name="connsiteY58" fmla="*/ 338895 h 589414"/>
                <a:gd name="connsiteX59" fmla="*/ 107898 w 593106"/>
                <a:gd name="connsiteY59" fmla="*/ 414595 h 589414"/>
                <a:gd name="connsiteX60" fmla="*/ 82074 w 593106"/>
                <a:gd name="connsiteY60" fmla="*/ 455887 h 589414"/>
                <a:gd name="connsiteX61" fmla="*/ 33868 w 593106"/>
                <a:gd name="connsiteY61" fmla="*/ 436101 h 589414"/>
                <a:gd name="connsiteX62" fmla="*/ 296 w 593106"/>
                <a:gd name="connsiteY62" fmla="*/ 338895 h 589414"/>
                <a:gd name="connsiteX63" fmla="*/ 31285 w 593106"/>
                <a:gd name="connsiteY63" fmla="*/ 304486 h 589414"/>
                <a:gd name="connsiteX64" fmla="*/ 220702 w 593106"/>
                <a:gd name="connsiteY64" fmla="*/ 131682 h 589414"/>
                <a:gd name="connsiteX65" fmla="*/ 231031 w 593106"/>
                <a:gd name="connsiteY65" fmla="*/ 132542 h 589414"/>
                <a:gd name="connsiteX66" fmla="*/ 265461 w 593106"/>
                <a:gd name="connsiteY66" fmla="*/ 167787 h 589414"/>
                <a:gd name="connsiteX67" fmla="*/ 265461 w 593106"/>
                <a:gd name="connsiteY67" fmla="*/ 235699 h 589414"/>
                <a:gd name="connsiteX68" fmla="*/ 231031 w 593106"/>
                <a:gd name="connsiteY68" fmla="*/ 270085 h 589414"/>
                <a:gd name="connsiteX69" fmla="*/ 178525 w 593106"/>
                <a:gd name="connsiteY69" fmla="*/ 270085 h 589414"/>
                <a:gd name="connsiteX70" fmla="*/ 150121 w 593106"/>
                <a:gd name="connsiteY70" fmla="*/ 236559 h 589414"/>
                <a:gd name="connsiteX71" fmla="*/ 172500 w 593106"/>
                <a:gd name="connsiteY71" fmla="*/ 160910 h 589414"/>
                <a:gd name="connsiteX72" fmla="*/ 220702 w 593106"/>
                <a:gd name="connsiteY72" fmla="*/ 131682 h 589414"/>
                <a:gd name="connsiteX73" fmla="*/ 353254 w 593106"/>
                <a:gd name="connsiteY73" fmla="*/ 130853 h 589414"/>
                <a:gd name="connsiteX74" fmla="*/ 401479 w 593106"/>
                <a:gd name="connsiteY74" fmla="*/ 160075 h 589414"/>
                <a:gd name="connsiteX75" fmla="*/ 424731 w 593106"/>
                <a:gd name="connsiteY75" fmla="*/ 236566 h 589414"/>
                <a:gd name="connsiteX76" fmla="*/ 396312 w 593106"/>
                <a:gd name="connsiteY76" fmla="*/ 270085 h 589414"/>
                <a:gd name="connsiteX77" fmla="*/ 334308 w 593106"/>
                <a:gd name="connsiteY77" fmla="*/ 270085 h 589414"/>
                <a:gd name="connsiteX78" fmla="*/ 299861 w 593106"/>
                <a:gd name="connsiteY78" fmla="*/ 235707 h 589414"/>
                <a:gd name="connsiteX79" fmla="*/ 299861 w 593106"/>
                <a:gd name="connsiteY79" fmla="*/ 167810 h 589414"/>
                <a:gd name="connsiteX80" fmla="*/ 334308 w 593106"/>
                <a:gd name="connsiteY80" fmla="*/ 132572 h 589414"/>
                <a:gd name="connsiteX81" fmla="*/ 353254 w 593106"/>
                <a:gd name="connsiteY81" fmla="*/ 130853 h 589414"/>
                <a:gd name="connsiteX82" fmla="*/ 95050 w 593106"/>
                <a:gd name="connsiteY82" fmla="*/ 115364 h 589414"/>
                <a:gd name="connsiteX83" fmla="*/ 118283 w 593106"/>
                <a:gd name="connsiteY83" fmla="*/ 120521 h 589414"/>
                <a:gd name="connsiteX84" fmla="*/ 138933 w 593106"/>
                <a:gd name="connsiteY84" fmla="*/ 157482 h 589414"/>
                <a:gd name="connsiteX85" fmla="*/ 116562 w 593106"/>
                <a:gd name="connsiteY85" fmla="*/ 236561 h 589414"/>
                <a:gd name="connsiteX86" fmla="*/ 76121 w 593106"/>
                <a:gd name="connsiteY86" fmla="*/ 270084 h 589414"/>
                <a:gd name="connsiteX87" fmla="*/ 32238 w 593106"/>
                <a:gd name="connsiteY87" fmla="*/ 270084 h 589414"/>
                <a:gd name="connsiteX88" fmla="*/ 2122 w 593106"/>
                <a:gd name="connsiteY88" fmla="*/ 236561 h 589414"/>
                <a:gd name="connsiteX89" fmla="*/ 41703 w 593106"/>
                <a:gd name="connsiteY89" fmla="*/ 134274 h 589414"/>
                <a:gd name="connsiteX90" fmla="*/ 95050 w 593106"/>
                <a:gd name="connsiteY90" fmla="*/ 115364 h 589414"/>
                <a:gd name="connsiteX91" fmla="*/ 495327 w 593106"/>
                <a:gd name="connsiteY91" fmla="*/ 111081 h 589414"/>
                <a:gd name="connsiteX92" fmla="*/ 548729 w 593106"/>
                <a:gd name="connsiteY92" fmla="*/ 129130 h 589414"/>
                <a:gd name="connsiteX93" fmla="*/ 591795 w 593106"/>
                <a:gd name="connsiteY93" fmla="*/ 236565 h 589414"/>
                <a:gd name="connsiteX94" fmla="*/ 561649 w 593106"/>
                <a:gd name="connsiteY94" fmla="*/ 270085 h 589414"/>
                <a:gd name="connsiteX95" fmla="*/ 500495 w 593106"/>
                <a:gd name="connsiteY95" fmla="*/ 270085 h 589414"/>
                <a:gd name="connsiteX96" fmla="*/ 460013 w 593106"/>
                <a:gd name="connsiteY96" fmla="*/ 236565 h 589414"/>
                <a:gd name="connsiteX97" fmla="*/ 436758 w 593106"/>
                <a:gd name="connsiteY97" fmla="*/ 156634 h 589414"/>
                <a:gd name="connsiteX98" fmla="*/ 457429 w 593106"/>
                <a:gd name="connsiteY98" fmla="*/ 119676 h 589414"/>
                <a:gd name="connsiteX99" fmla="*/ 495327 w 593106"/>
                <a:gd name="connsiteY99" fmla="*/ 111081 h 589414"/>
                <a:gd name="connsiteX100" fmla="*/ 258364 w 593106"/>
                <a:gd name="connsiteY100" fmla="*/ 35758 h 589414"/>
                <a:gd name="connsiteX101" fmla="*/ 265460 w 593106"/>
                <a:gd name="connsiteY101" fmla="*/ 52636 h 589414"/>
                <a:gd name="connsiteX102" fmla="*/ 265460 w 593106"/>
                <a:gd name="connsiteY102" fmla="*/ 64677 h 589414"/>
                <a:gd name="connsiteX103" fmla="*/ 234495 w 593106"/>
                <a:gd name="connsiteY103" fmla="*/ 98218 h 589414"/>
                <a:gd name="connsiteX104" fmla="*/ 223314 w 593106"/>
                <a:gd name="connsiteY104" fmla="*/ 67257 h 589414"/>
                <a:gd name="connsiteX105" fmla="*/ 242237 w 593106"/>
                <a:gd name="connsiteY105" fmla="*/ 44036 h 589414"/>
                <a:gd name="connsiteX106" fmla="*/ 258364 w 593106"/>
                <a:gd name="connsiteY106" fmla="*/ 35758 h 589414"/>
                <a:gd name="connsiteX107" fmla="*/ 307077 w 593106"/>
                <a:gd name="connsiteY107" fmla="*/ 24998 h 589414"/>
                <a:gd name="connsiteX108" fmla="*/ 323985 w 593106"/>
                <a:gd name="connsiteY108" fmla="*/ 32847 h 589414"/>
                <a:gd name="connsiteX109" fmla="*/ 350693 w 593106"/>
                <a:gd name="connsiteY109" fmla="*/ 67253 h 589414"/>
                <a:gd name="connsiteX110" fmla="*/ 335185 w 593106"/>
                <a:gd name="connsiteY110" fmla="*/ 97358 h 589414"/>
                <a:gd name="connsiteX111" fmla="*/ 334323 w 593106"/>
                <a:gd name="connsiteY111" fmla="*/ 98218 h 589414"/>
                <a:gd name="connsiteX112" fmla="*/ 299861 w 593106"/>
                <a:gd name="connsiteY112" fmla="*/ 64672 h 589414"/>
                <a:gd name="connsiteX113" fmla="*/ 299861 w 593106"/>
                <a:gd name="connsiteY113" fmla="*/ 42309 h 589414"/>
                <a:gd name="connsiteX114" fmla="*/ 307077 w 593106"/>
                <a:gd name="connsiteY114" fmla="*/ 24998 h 589414"/>
                <a:gd name="connsiteX115" fmla="*/ 204359 w 593106"/>
                <a:gd name="connsiteY115" fmla="*/ 7108 h 589414"/>
                <a:gd name="connsiteX116" fmla="*/ 215552 w 593106"/>
                <a:gd name="connsiteY116" fmla="*/ 24292 h 589414"/>
                <a:gd name="connsiteX117" fmla="*/ 186279 w 593106"/>
                <a:gd name="connsiteY117" fmla="*/ 63815 h 589414"/>
                <a:gd name="connsiteX118" fmla="*/ 134621 w 593106"/>
                <a:gd name="connsiteY118" fmla="*/ 88732 h 589414"/>
                <a:gd name="connsiteX119" fmla="*/ 120846 w 593106"/>
                <a:gd name="connsiteY119" fmla="*/ 86155 h 589414"/>
                <a:gd name="connsiteX120" fmla="*/ 113097 w 593106"/>
                <a:gd name="connsiteY120" fmla="*/ 55223 h 589414"/>
                <a:gd name="connsiteX121" fmla="*/ 204359 w 593106"/>
                <a:gd name="connsiteY121" fmla="*/ 7108 h 589414"/>
                <a:gd name="connsiteX122" fmla="*/ 368806 w 593106"/>
                <a:gd name="connsiteY122" fmla="*/ 1108 h 589414"/>
                <a:gd name="connsiteX123" fmla="*/ 475572 w 593106"/>
                <a:gd name="connsiteY123" fmla="*/ 51810 h 589414"/>
                <a:gd name="connsiteX124" fmla="*/ 468684 w 593106"/>
                <a:gd name="connsiteY124" fmla="*/ 81887 h 589414"/>
                <a:gd name="connsiteX125" fmla="*/ 441131 w 593106"/>
                <a:gd name="connsiteY125" fmla="*/ 87043 h 589414"/>
                <a:gd name="connsiteX126" fmla="*/ 389471 w 593106"/>
                <a:gd name="connsiteY126" fmla="*/ 62981 h 589414"/>
                <a:gd name="connsiteX127" fmla="*/ 358474 w 593106"/>
                <a:gd name="connsiteY127" fmla="*/ 20013 h 589414"/>
                <a:gd name="connsiteX128" fmla="*/ 368806 w 593106"/>
                <a:gd name="connsiteY128" fmla="*/ 1108 h 589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</a:cxnLst>
              <a:rect l="l" t="t" r="r" b="b"/>
              <a:pathLst>
                <a:path w="593106" h="589414">
                  <a:moveTo>
                    <a:pt x="486711" y="490288"/>
                  </a:moveTo>
                  <a:cubicBezTo>
                    <a:pt x="502197" y="494583"/>
                    <a:pt x="503918" y="509185"/>
                    <a:pt x="489292" y="522070"/>
                  </a:cubicBezTo>
                  <a:cubicBezTo>
                    <a:pt x="483270" y="526365"/>
                    <a:pt x="477248" y="530660"/>
                    <a:pt x="472086" y="534955"/>
                  </a:cubicBezTo>
                  <a:cubicBezTo>
                    <a:pt x="456600" y="546121"/>
                    <a:pt x="447136" y="538391"/>
                    <a:pt x="451438" y="520352"/>
                  </a:cubicBezTo>
                  <a:cubicBezTo>
                    <a:pt x="451438" y="519493"/>
                    <a:pt x="451438" y="518634"/>
                    <a:pt x="451438" y="517775"/>
                  </a:cubicBezTo>
                  <a:cubicBezTo>
                    <a:pt x="455739" y="499737"/>
                    <a:pt x="471225" y="486852"/>
                    <a:pt x="486711" y="490288"/>
                  </a:cubicBezTo>
                  <a:close/>
                  <a:moveTo>
                    <a:pt x="96792" y="487634"/>
                  </a:moveTo>
                  <a:cubicBezTo>
                    <a:pt x="107971" y="485056"/>
                    <a:pt x="120010" y="496224"/>
                    <a:pt x="123450" y="511688"/>
                  </a:cubicBezTo>
                  <a:cubicBezTo>
                    <a:pt x="126890" y="528011"/>
                    <a:pt x="117431" y="532306"/>
                    <a:pt x="102811" y="520279"/>
                  </a:cubicBezTo>
                  <a:cubicBezTo>
                    <a:pt x="101951" y="519420"/>
                    <a:pt x="101091" y="518561"/>
                    <a:pt x="100231" y="517702"/>
                  </a:cubicBezTo>
                  <a:cubicBezTo>
                    <a:pt x="85612" y="505674"/>
                    <a:pt x="84752" y="491070"/>
                    <a:pt x="96792" y="487634"/>
                  </a:cubicBezTo>
                  <a:close/>
                  <a:moveTo>
                    <a:pt x="334303" y="470443"/>
                  </a:moveTo>
                  <a:cubicBezTo>
                    <a:pt x="354107" y="471303"/>
                    <a:pt x="373050" y="473024"/>
                    <a:pt x="390271" y="474744"/>
                  </a:cubicBezTo>
                  <a:cubicBezTo>
                    <a:pt x="409214" y="476464"/>
                    <a:pt x="422130" y="493665"/>
                    <a:pt x="417825" y="512587"/>
                  </a:cubicBezTo>
                  <a:cubicBezTo>
                    <a:pt x="415242" y="521187"/>
                    <a:pt x="413520" y="530648"/>
                    <a:pt x="410936" y="539249"/>
                  </a:cubicBezTo>
                  <a:cubicBezTo>
                    <a:pt x="405770" y="558170"/>
                    <a:pt x="386827" y="577952"/>
                    <a:pt x="368745" y="582252"/>
                  </a:cubicBezTo>
                  <a:cubicBezTo>
                    <a:pt x="357551" y="585693"/>
                    <a:pt x="345497" y="587413"/>
                    <a:pt x="334303" y="589133"/>
                  </a:cubicBezTo>
                  <a:cubicBezTo>
                    <a:pt x="315360" y="591713"/>
                    <a:pt x="299861" y="576232"/>
                    <a:pt x="299861" y="556450"/>
                  </a:cubicBezTo>
                  <a:lnTo>
                    <a:pt x="299861" y="503986"/>
                  </a:lnTo>
                  <a:cubicBezTo>
                    <a:pt x="299861" y="485065"/>
                    <a:pt x="315360" y="469583"/>
                    <a:pt x="334303" y="470443"/>
                  </a:cubicBezTo>
                  <a:close/>
                  <a:moveTo>
                    <a:pt x="231018" y="470443"/>
                  </a:moveTo>
                  <a:cubicBezTo>
                    <a:pt x="249962" y="469583"/>
                    <a:pt x="265461" y="485063"/>
                    <a:pt x="265461" y="503982"/>
                  </a:cubicBezTo>
                  <a:lnTo>
                    <a:pt x="265461" y="555580"/>
                  </a:lnTo>
                  <a:cubicBezTo>
                    <a:pt x="265461" y="574500"/>
                    <a:pt x="249962" y="588259"/>
                    <a:pt x="231018" y="583959"/>
                  </a:cubicBezTo>
                  <a:cubicBezTo>
                    <a:pt x="222408" y="582239"/>
                    <a:pt x="212936" y="579660"/>
                    <a:pt x="204325" y="577080"/>
                  </a:cubicBezTo>
                  <a:cubicBezTo>
                    <a:pt x="186243" y="571060"/>
                    <a:pt x="168160" y="549561"/>
                    <a:pt x="162994" y="531501"/>
                  </a:cubicBezTo>
                  <a:cubicBezTo>
                    <a:pt x="161272" y="524621"/>
                    <a:pt x="159550" y="517742"/>
                    <a:pt x="158688" y="510862"/>
                  </a:cubicBezTo>
                  <a:cubicBezTo>
                    <a:pt x="154383" y="492802"/>
                    <a:pt x="166438" y="475603"/>
                    <a:pt x="185382" y="473883"/>
                  </a:cubicBezTo>
                  <a:cubicBezTo>
                    <a:pt x="199159" y="472163"/>
                    <a:pt x="214658" y="471303"/>
                    <a:pt x="231018" y="470443"/>
                  </a:cubicBezTo>
                  <a:close/>
                  <a:moveTo>
                    <a:pt x="503923" y="304486"/>
                  </a:moveTo>
                  <a:lnTo>
                    <a:pt x="561622" y="304486"/>
                  </a:lnTo>
                  <a:cubicBezTo>
                    <a:pt x="580568" y="304486"/>
                    <a:pt x="596069" y="319968"/>
                    <a:pt x="592624" y="338891"/>
                  </a:cubicBezTo>
                  <a:cubicBezTo>
                    <a:pt x="587457" y="375877"/>
                    <a:pt x="574540" y="410282"/>
                    <a:pt x="556455" y="441247"/>
                  </a:cubicBezTo>
                  <a:cubicBezTo>
                    <a:pt x="546982" y="457590"/>
                    <a:pt x="523730" y="464471"/>
                    <a:pt x="504785" y="459310"/>
                  </a:cubicBezTo>
                  <a:cubicBezTo>
                    <a:pt x="503062" y="459310"/>
                    <a:pt x="500479" y="458450"/>
                    <a:pt x="497895" y="457590"/>
                  </a:cubicBezTo>
                  <a:cubicBezTo>
                    <a:pt x="479811" y="453289"/>
                    <a:pt x="466893" y="435226"/>
                    <a:pt x="468615" y="416303"/>
                  </a:cubicBezTo>
                  <a:cubicBezTo>
                    <a:pt x="471199" y="388779"/>
                    <a:pt x="472060" y="363835"/>
                    <a:pt x="471199" y="338891"/>
                  </a:cubicBezTo>
                  <a:cubicBezTo>
                    <a:pt x="471199" y="319968"/>
                    <a:pt x="484978" y="304486"/>
                    <a:pt x="503923" y="304486"/>
                  </a:cubicBezTo>
                  <a:close/>
                  <a:moveTo>
                    <a:pt x="334297" y="304486"/>
                  </a:moveTo>
                  <a:lnTo>
                    <a:pt x="400585" y="304486"/>
                  </a:lnTo>
                  <a:cubicBezTo>
                    <a:pt x="419524" y="304486"/>
                    <a:pt x="436742" y="319966"/>
                    <a:pt x="436742" y="338887"/>
                  </a:cubicBezTo>
                  <a:cubicBezTo>
                    <a:pt x="437603" y="362107"/>
                    <a:pt x="436742" y="385328"/>
                    <a:pt x="434159" y="410269"/>
                  </a:cubicBezTo>
                  <a:cubicBezTo>
                    <a:pt x="432438" y="429189"/>
                    <a:pt x="415220" y="442090"/>
                    <a:pt x="396280" y="440370"/>
                  </a:cubicBezTo>
                  <a:cubicBezTo>
                    <a:pt x="377341" y="438650"/>
                    <a:pt x="356680" y="436930"/>
                    <a:pt x="334297" y="436070"/>
                  </a:cubicBezTo>
                  <a:cubicBezTo>
                    <a:pt x="315357" y="435210"/>
                    <a:pt x="299861" y="419729"/>
                    <a:pt x="299861" y="400809"/>
                  </a:cubicBezTo>
                  <a:lnTo>
                    <a:pt x="299861" y="338887"/>
                  </a:lnTo>
                  <a:cubicBezTo>
                    <a:pt x="299861" y="319966"/>
                    <a:pt x="315357" y="304486"/>
                    <a:pt x="334297" y="304486"/>
                  </a:cubicBezTo>
                  <a:close/>
                  <a:moveTo>
                    <a:pt x="175089" y="304486"/>
                  </a:moveTo>
                  <a:lnTo>
                    <a:pt x="231033" y="304486"/>
                  </a:lnTo>
                  <a:cubicBezTo>
                    <a:pt x="249968" y="304486"/>
                    <a:pt x="265460" y="319970"/>
                    <a:pt x="265460" y="338895"/>
                  </a:cubicBezTo>
                  <a:lnTo>
                    <a:pt x="265460" y="400830"/>
                  </a:lnTo>
                  <a:cubicBezTo>
                    <a:pt x="265460" y="419755"/>
                    <a:pt x="249968" y="435239"/>
                    <a:pt x="231033" y="436099"/>
                  </a:cubicBezTo>
                  <a:cubicBezTo>
                    <a:pt x="212098" y="436960"/>
                    <a:pt x="195745" y="437820"/>
                    <a:pt x="179393" y="439540"/>
                  </a:cubicBezTo>
                  <a:cubicBezTo>
                    <a:pt x="160458" y="441261"/>
                    <a:pt x="143244" y="428357"/>
                    <a:pt x="141523" y="409433"/>
                  </a:cubicBezTo>
                  <a:cubicBezTo>
                    <a:pt x="138941" y="384486"/>
                    <a:pt x="138080" y="361260"/>
                    <a:pt x="138941" y="338895"/>
                  </a:cubicBezTo>
                  <a:cubicBezTo>
                    <a:pt x="138941" y="319970"/>
                    <a:pt x="156154" y="304486"/>
                    <a:pt x="175089" y="304486"/>
                  </a:cubicBezTo>
                  <a:close/>
                  <a:moveTo>
                    <a:pt x="31285" y="304486"/>
                  </a:moveTo>
                  <a:lnTo>
                    <a:pt x="72605" y="304486"/>
                  </a:lnTo>
                  <a:cubicBezTo>
                    <a:pt x="91543" y="304486"/>
                    <a:pt x="105316" y="319970"/>
                    <a:pt x="105316" y="338895"/>
                  </a:cubicBezTo>
                  <a:cubicBezTo>
                    <a:pt x="104455" y="362982"/>
                    <a:pt x="105316" y="388788"/>
                    <a:pt x="107898" y="414595"/>
                  </a:cubicBezTo>
                  <a:cubicBezTo>
                    <a:pt x="109620" y="433521"/>
                    <a:pt x="98429" y="451585"/>
                    <a:pt x="82074" y="455887"/>
                  </a:cubicBezTo>
                  <a:cubicBezTo>
                    <a:pt x="65718" y="460188"/>
                    <a:pt x="43337" y="453306"/>
                    <a:pt x="33868" y="436101"/>
                  </a:cubicBezTo>
                  <a:cubicBezTo>
                    <a:pt x="17512" y="406853"/>
                    <a:pt x="6321" y="374165"/>
                    <a:pt x="296" y="338895"/>
                  </a:cubicBezTo>
                  <a:cubicBezTo>
                    <a:pt x="-2287" y="319970"/>
                    <a:pt x="12347" y="304486"/>
                    <a:pt x="31285" y="304486"/>
                  </a:cubicBezTo>
                  <a:close/>
                  <a:moveTo>
                    <a:pt x="220702" y="131682"/>
                  </a:moveTo>
                  <a:cubicBezTo>
                    <a:pt x="224145" y="131682"/>
                    <a:pt x="227588" y="131682"/>
                    <a:pt x="231031" y="132542"/>
                  </a:cubicBezTo>
                  <a:cubicBezTo>
                    <a:pt x="249968" y="132542"/>
                    <a:pt x="265461" y="148016"/>
                    <a:pt x="265461" y="167787"/>
                  </a:cubicBezTo>
                  <a:lnTo>
                    <a:pt x="265461" y="235699"/>
                  </a:lnTo>
                  <a:cubicBezTo>
                    <a:pt x="265461" y="255471"/>
                    <a:pt x="249968" y="270085"/>
                    <a:pt x="231031" y="270085"/>
                  </a:cubicBezTo>
                  <a:lnTo>
                    <a:pt x="178525" y="270085"/>
                  </a:lnTo>
                  <a:cubicBezTo>
                    <a:pt x="159589" y="270085"/>
                    <a:pt x="145817" y="255471"/>
                    <a:pt x="150121" y="236559"/>
                  </a:cubicBezTo>
                  <a:cubicBezTo>
                    <a:pt x="156146" y="209050"/>
                    <a:pt x="163893" y="183261"/>
                    <a:pt x="172500" y="160910"/>
                  </a:cubicBezTo>
                  <a:cubicBezTo>
                    <a:pt x="179386" y="142858"/>
                    <a:pt x="201766" y="130823"/>
                    <a:pt x="220702" y="131682"/>
                  </a:cubicBezTo>
                  <a:close/>
                  <a:moveTo>
                    <a:pt x="353254" y="130853"/>
                  </a:moveTo>
                  <a:cubicBezTo>
                    <a:pt x="372200" y="129994"/>
                    <a:pt x="394590" y="142886"/>
                    <a:pt x="401479" y="160075"/>
                  </a:cubicBezTo>
                  <a:cubicBezTo>
                    <a:pt x="410952" y="183280"/>
                    <a:pt x="418703" y="208204"/>
                    <a:pt x="424731" y="236566"/>
                  </a:cubicBezTo>
                  <a:cubicBezTo>
                    <a:pt x="429037" y="255474"/>
                    <a:pt x="416119" y="270085"/>
                    <a:pt x="396312" y="270085"/>
                  </a:cubicBezTo>
                  <a:lnTo>
                    <a:pt x="334308" y="270085"/>
                  </a:lnTo>
                  <a:cubicBezTo>
                    <a:pt x="315362" y="270085"/>
                    <a:pt x="299861" y="255474"/>
                    <a:pt x="299861" y="235707"/>
                  </a:cubicBezTo>
                  <a:lnTo>
                    <a:pt x="299861" y="167810"/>
                  </a:lnTo>
                  <a:cubicBezTo>
                    <a:pt x="299861" y="148902"/>
                    <a:pt x="315362" y="132572"/>
                    <a:pt x="334308" y="132572"/>
                  </a:cubicBezTo>
                  <a:cubicBezTo>
                    <a:pt x="340336" y="131713"/>
                    <a:pt x="347226" y="131713"/>
                    <a:pt x="353254" y="130853"/>
                  </a:cubicBezTo>
                  <a:close/>
                  <a:moveTo>
                    <a:pt x="95050" y="115364"/>
                  </a:moveTo>
                  <a:cubicBezTo>
                    <a:pt x="101934" y="117083"/>
                    <a:pt x="109678" y="118802"/>
                    <a:pt x="118283" y="120521"/>
                  </a:cubicBezTo>
                  <a:cubicBezTo>
                    <a:pt x="137213" y="123959"/>
                    <a:pt x="145817" y="139431"/>
                    <a:pt x="138933" y="157482"/>
                  </a:cubicBezTo>
                  <a:cubicBezTo>
                    <a:pt x="130329" y="181549"/>
                    <a:pt x="122585" y="208196"/>
                    <a:pt x="116562" y="236561"/>
                  </a:cubicBezTo>
                  <a:cubicBezTo>
                    <a:pt x="112260" y="255471"/>
                    <a:pt x="95050" y="270084"/>
                    <a:pt x="76121" y="270084"/>
                  </a:cubicBezTo>
                  <a:lnTo>
                    <a:pt x="32238" y="270084"/>
                  </a:lnTo>
                  <a:cubicBezTo>
                    <a:pt x="13308" y="270084"/>
                    <a:pt x="-1320" y="255471"/>
                    <a:pt x="2122" y="236561"/>
                  </a:cubicBezTo>
                  <a:cubicBezTo>
                    <a:pt x="9005" y="199600"/>
                    <a:pt x="22773" y="165218"/>
                    <a:pt x="41703" y="134274"/>
                  </a:cubicBezTo>
                  <a:cubicBezTo>
                    <a:pt x="52028" y="117942"/>
                    <a:pt x="76121" y="111066"/>
                    <a:pt x="95050" y="115364"/>
                  </a:cubicBezTo>
                  <a:close/>
                  <a:moveTo>
                    <a:pt x="495327" y="111081"/>
                  </a:moveTo>
                  <a:cubicBezTo>
                    <a:pt x="514276" y="106784"/>
                    <a:pt x="538393" y="113660"/>
                    <a:pt x="548729" y="129130"/>
                  </a:cubicBezTo>
                  <a:cubicBezTo>
                    <a:pt x="569401" y="161790"/>
                    <a:pt x="584043" y="197889"/>
                    <a:pt x="591795" y="236565"/>
                  </a:cubicBezTo>
                  <a:cubicBezTo>
                    <a:pt x="595240" y="255474"/>
                    <a:pt x="580598" y="270085"/>
                    <a:pt x="561649" y="270085"/>
                  </a:cubicBezTo>
                  <a:lnTo>
                    <a:pt x="500495" y="270085"/>
                  </a:lnTo>
                  <a:cubicBezTo>
                    <a:pt x="481546" y="270085"/>
                    <a:pt x="463458" y="255474"/>
                    <a:pt x="460013" y="236565"/>
                  </a:cubicBezTo>
                  <a:cubicBezTo>
                    <a:pt x="453984" y="207343"/>
                    <a:pt x="446232" y="180699"/>
                    <a:pt x="436758" y="156634"/>
                  </a:cubicBezTo>
                  <a:cubicBezTo>
                    <a:pt x="429867" y="138584"/>
                    <a:pt x="438480" y="123114"/>
                    <a:pt x="457429" y="119676"/>
                  </a:cubicBezTo>
                  <a:cubicBezTo>
                    <a:pt x="471210" y="117097"/>
                    <a:pt x="484130" y="114519"/>
                    <a:pt x="495327" y="111081"/>
                  </a:cubicBezTo>
                  <a:close/>
                  <a:moveTo>
                    <a:pt x="258364" y="35758"/>
                  </a:moveTo>
                  <a:cubicBezTo>
                    <a:pt x="262665" y="37371"/>
                    <a:pt x="265460" y="43176"/>
                    <a:pt x="265460" y="52636"/>
                  </a:cubicBezTo>
                  <a:lnTo>
                    <a:pt x="265460" y="64677"/>
                  </a:lnTo>
                  <a:cubicBezTo>
                    <a:pt x="265460" y="83597"/>
                    <a:pt x="251698" y="98218"/>
                    <a:pt x="234495" y="98218"/>
                  </a:cubicBezTo>
                  <a:cubicBezTo>
                    <a:pt x="218153" y="97358"/>
                    <a:pt x="212132" y="82737"/>
                    <a:pt x="223314" y="67257"/>
                  </a:cubicBezTo>
                  <a:cubicBezTo>
                    <a:pt x="230195" y="58657"/>
                    <a:pt x="236216" y="50916"/>
                    <a:pt x="242237" y="44036"/>
                  </a:cubicBezTo>
                  <a:cubicBezTo>
                    <a:pt x="248258" y="36726"/>
                    <a:pt x="254063" y="34146"/>
                    <a:pt x="258364" y="35758"/>
                  </a:cubicBezTo>
                  <a:close/>
                  <a:moveTo>
                    <a:pt x="307077" y="24998"/>
                  </a:moveTo>
                  <a:cubicBezTo>
                    <a:pt x="311492" y="23171"/>
                    <a:pt x="317523" y="25536"/>
                    <a:pt x="323985" y="32847"/>
                  </a:cubicBezTo>
                  <a:cubicBezTo>
                    <a:pt x="332600" y="42309"/>
                    <a:pt x="341216" y="53490"/>
                    <a:pt x="350693" y="67253"/>
                  </a:cubicBezTo>
                  <a:cubicBezTo>
                    <a:pt x="361893" y="82735"/>
                    <a:pt x="354139" y="97358"/>
                    <a:pt x="335185" y="97358"/>
                  </a:cubicBezTo>
                  <a:cubicBezTo>
                    <a:pt x="335185" y="97358"/>
                    <a:pt x="334323" y="97358"/>
                    <a:pt x="334323" y="98218"/>
                  </a:cubicBezTo>
                  <a:cubicBezTo>
                    <a:pt x="315369" y="98218"/>
                    <a:pt x="299861" y="83595"/>
                    <a:pt x="299861" y="64672"/>
                  </a:cubicBezTo>
                  <a:lnTo>
                    <a:pt x="299861" y="42309"/>
                  </a:lnTo>
                  <a:cubicBezTo>
                    <a:pt x="299861" y="32847"/>
                    <a:pt x="302661" y="26826"/>
                    <a:pt x="307077" y="24998"/>
                  </a:cubicBezTo>
                  <a:close/>
                  <a:moveTo>
                    <a:pt x="204359" y="7108"/>
                  </a:moveTo>
                  <a:cubicBezTo>
                    <a:pt x="222439" y="1094"/>
                    <a:pt x="227605" y="8827"/>
                    <a:pt x="215552" y="24292"/>
                  </a:cubicBezTo>
                  <a:cubicBezTo>
                    <a:pt x="206081" y="35462"/>
                    <a:pt x="195750" y="48350"/>
                    <a:pt x="186279" y="63815"/>
                  </a:cubicBezTo>
                  <a:cubicBezTo>
                    <a:pt x="175947" y="79281"/>
                    <a:pt x="153563" y="91310"/>
                    <a:pt x="134621" y="88732"/>
                  </a:cubicBezTo>
                  <a:cubicBezTo>
                    <a:pt x="129456" y="87873"/>
                    <a:pt x="125151" y="87014"/>
                    <a:pt x="120846" y="86155"/>
                  </a:cubicBezTo>
                  <a:cubicBezTo>
                    <a:pt x="101905" y="81859"/>
                    <a:pt x="97600" y="67252"/>
                    <a:pt x="113097" y="55223"/>
                  </a:cubicBezTo>
                  <a:cubicBezTo>
                    <a:pt x="139787" y="33743"/>
                    <a:pt x="170782" y="17419"/>
                    <a:pt x="204359" y="7108"/>
                  </a:cubicBezTo>
                  <a:close/>
                  <a:moveTo>
                    <a:pt x="368806" y="1108"/>
                  </a:moveTo>
                  <a:cubicBezTo>
                    <a:pt x="408413" y="10560"/>
                    <a:pt x="444575" y="28607"/>
                    <a:pt x="475572" y="51810"/>
                  </a:cubicBezTo>
                  <a:cubicBezTo>
                    <a:pt x="491070" y="62981"/>
                    <a:pt x="487626" y="78450"/>
                    <a:pt x="468684" y="81887"/>
                  </a:cubicBezTo>
                  <a:cubicBezTo>
                    <a:pt x="460074" y="83606"/>
                    <a:pt x="451463" y="85325"/>
                    <a:pt x="441131" y="87043"/>
                  </a:cubicBezTo>
                  <a:cubicBezTo>
                    <a:pt x="422189" y="90481"/>
                    <a:pt x="399803" y="78450"/>
                    <a:pt x="389471" y="62981"/>
                  </a:cubicBezTo>
                  <a:cubicBezTo>
                    <a:pt x="379138" y="46654"/>
                    <a:pt x="367945" y="32044"/>
                    <a:pt x="358474" y="20013"/>
                  </a:cubicBezTo>
                  <a:cubicBezTo>
                    <a:pt x="346420" y="5404"/>
                    <a:pt x="350725" y="-3189"/>
                    <a:pt x="368806" y="110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154"/>
              <a:endParaRPr lang="en-US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33" name="组合 11">
            <a:extLst>
              <a:ext uri="{FF2B5EF4-FFF2-40B4-BE49-F238E27FC236}">
                <a16:creationId xmlns:a16="http://schemas.microsoft.com/office/drawing/2014/main" id="{B1558481-4280-4C7A-A166-011813CC563F}"/>
              </a:ext>
            </a:extLst>
          </p:cNvPr>
          <p:cNvGrpSpPr>
            <a:grpSpLocks/>
          </p:cNvGrpSpPr>
          <p:nvPr/>
        </p:nvGrpSpPr>
        <p:grpSpPr bwMode="auto">
          <a:xfrm>
            <a:off x="1955477" y="4766813"/>
            <a:ext cx="2915593" cy="800282"/>
            <a:chOff x="1149941" y="5121881"/>
            <a:chExt cx="2916480" cy="800986"/>
          </a:xfrm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F8A1E670-6E6E-4C72-BF4C-3A9E3B455D8F}"/>
                </a:ext>
              </a:extLst>
            </p:cNvPr>
            <p:cNvSpPr/>
            <p:nvPr/>
          </p:nvSpPr>
          <p:spPr bwMode="auto">
            <a:xfrm>
              <a:off x="1149941" y="5460796"/>
              <a:ext cx="2801875" cy="46207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54"/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Arial"/>
                  <a:ea typeface="微软雅黑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990B917E-CA79-4228-AF78-299971394639}"/>
                </a:ext>
              </a:extLst>
            </p:cNvPr>
            <p:cNvSpPr txBox="1"/>
            <p:nvPr/>
          </p:nvSpPr>
          <p:spPr>
            <a:xfrm>
              <a:off x="1149942" y="5121881"/>
              <a:ext cx="2916479" cy="40046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algn="ctr" defTabSz="457154">
                <a:defRPr/>
              </a:pPr>
              <a:r>
                <a:rPr lang="en-US" altLang="zh-CN" sz="2000" b="0" dirty="0">
                  <a:solidFill>
                    <a:srgbClr val="000000"/>
                  </a:solidFill>
                  <a:latin typeface="Arial"/>
                  <a:cs typeface="+mn-ea"/>
                  <a:sym typeface="+mn-lt"/>
                </a:rPr>
                <a:t>ADD TITLE TEXT</a:t>
              </a:r>
              <a:endParaRPr lang="zh-CN" altLang="en-US" sz="2000" b="0" dirty="0">
                <a:solidFill>
                  <a:srgbClr val="000000"/>
                </a:solidFill>
                <a:latin typeface="Arial"/>
                <a:cs typeface="+mn-ea"/>
                <a:sym typeface="+mn-lt"/>
              </a:endParaRPr>
            </a:p>
          </p:txBody>
        </p:sp>
      </p:grpSp>
      <p:grpSp>
        <p:nvGrpSpPr>
          <p:cNvPr id="36" name="组合 11">
            <a:extLst>
              <a:ext uri="{FF2B5EF4-FFF2-40B4-BE49-F238E27FC236}">
                <a16:creationId xmlns:a16="http://schemas.microsoft.com/office/drawing/2014/main" id="{C56AF268-5C5E-42E0-A512-A0D9724317A8}"/>
              </a:ext>
            </a:extLst>
          </p:cNvPr>
          <p:cNvGrpSpPr>
            <a:grpSpLocks/>
          </p:cNvGrpSpPr>
          <p:nvPr/>
        </p:nvGrpSpPr>
        <p:grpSpPr bwMode="auto">
          <a:xfrm>
            <a:off x="7433909" y="4766813"/>
            <a:ext cx="2801023" cy="800282"/>
            <a:chOff x="1149941" y="5121881"/>
            <a:chExt cx="2801875" cy="800986"/>
          </a:xfrm>
        </p:grpSpPr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481280CF-A68F-431B-8877-19E8D22D8ADA}"/>
                </a:ext>
              </a:extLst>
            </p:cNvPr>
            <p:cNvSpPr/>
            <p:nvPr/>
          </p:nvSpPr>
          <p:spPr bwMode="auto">
            <a:xfrm>
              <a:off x="1149941" y="5460796"/>
              <a:ext cx="2801875" cy="46207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54"/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Arial"/>
                  <a:ea typeface="微软雅黑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F7DA75F9-FC78-4BD7-A447-B93CAC1485E3}"/>
                </a:ext>
              </a:extLst>
            </p:cNvPr>
            <p:cNvSpPr txBox="1"/>
            <p:nvPr/>
          </p:nvSpPr>
          <p:spPr>
            <a:xfrm>
              <a:off x="1149942" y="5121881"/>
              <a:ext cx="2801874" cy="40046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algn="ctr" defTabSz="457154">
                <a:defRPr/>
              </a:pPr>
              <a:r>
                <a:rPr lang="en-US" altLang="zh-CN" sz="2000" b="0" dirty="0">
                  <a:solidFill>
                    <a:srgbClr val="000000"/>
                  </a:solidFill>
                  <a:latin typeface="Arial"/>
                  <a:cs typeface="+mn-ea"/>
                  <a:sym typeface="+mn-lt"/>
                </a:rPr>
                <a:t>ADD TITLE TEXT</a:t>
              </a:r>
              <a:endParaRPr lang="zh-CN" altLang="en-US" sz="2000" b="0" dirty="0">
                <a:solidFill>
                  <a:srgbClr val="000000"/>
                </a:solidFill>
                <a:latin typeface="Arial"/>
                <a:cs typeface="+mn-ea"/>
                <a:sym typeface="+mn-lt"/>
              </a:endParaRPr>
            </a:p>
          </p:txBody>
        </p:sp>
      </p:grpSp>
      <p:grpSp>
        <p:nvGrpSpPr>
          <p:cNvPr id="39" name="组合 11">
            <a:extLst>
              <a:ext uri="{FF2B5EF4-FFF2-40B4-BE49-F238E27FC236}">
                <a16:creationId xmlns:a16="http://schemas.microsoft.com/office/drawing/2014/main" id="{61AA44F3-9DA0-48CD-A708-F4D11417DB06}"/>
              </a:ext>
            </a:extLst>
          </p:cNvPr>
          <p:cNvGrpSpPr>
            <a:grpSpLocks/>
          </p:cNvGrpSpPr>
          <p:nvPr/>
        </p:nvGrpSpPr>
        <p:grpSpPr bwMode="auto">
          <a:xfrm>
            <a:off x="4694695" y="2162264"/>
            <a:ext cx="2801023" cy="800282"/>
            <a:chOff x="1149941" y="5121881"/>
            <a:chExt cx="2801875" cy="800986"/>
          </a:xfrm>
        </p:grpSpPr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CBD4712C-1C14-4252-B69F-2191E929D539}"/>
                </a:ext>
              </a:extLst>
            </p:cNvPr>
            <p:cNvSpPr/>
            <p:nvPr/>
          </p:nvSpPr>
          <p:spPr bwMode="auto">
            <a:xfrm>
              <a:off x="1149941" y="5460796"/>
              <a:ext cx="2801875" cy="46207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54"/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Arial"/>
                  <a:ea typeface="微软雅黑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258E3777-9653-4000-B362-5A4C9BB0FA76}"/>
                </a:ext>
              </a:extLst>
            </p:cNvPr>
            <p:cNvSpPr txBox="1"/>
            <p:nvPr/>
          </p:nvSpPr>
          <p:spPr>
            <a:xfrm>
              <a:off x="1149942" y="5121881"/>
              <a:ext cx="2801874" cy="40046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algn="ctr" defTabSz="457154">
                <a:defRPr/>
              </a:pPr>
              <a:r>
                <a:rPr lang="en-US" altLang="zh-CN" sz="2000" b="0" dirty="0">
                  <a:solidFill>
                    <a:srgbClr val="000000"/>
                  </a:solidFill>
                  <a:latin typeface="Arial"/>
                  <a:cs typeface="+mn-ea"/>
                  <a:sym typeface="+mn-lt"/>
                </a:rPr>
                <a:t>ADD TITLE TEXT</a:t>
              </a:r>
              <a:endParaRPr lang="zh-CN" altLang="en-US" sz="2000" b="0" dirty="0">
                <a:solidFill>
                  <a:srgbClr val="000000"/>
                </a:solidFill>
                <a:latin typeface="Arial"/>
                <a:cs typeface="+mn-ea"/>
                <a:sym typeface="+mn-lt"/>
              </a:endParaRPr>
            </a:p>
          </p:txBody>
        </p:sp>
      </p:grpSp>
      <p:grpSp>
        <p:nvGrpSpPr>
          <p:cNvPr id="42" name="组合 11">
            <a:extLst>
              <a:ext uri="{FF2B5EF4-FFF2-40B4-BE49-F238E27FC236}">
                <a16:creationId xmlns:a16="http://schemas.microsoft.com/office/drawing/2014/main" id="{316A87E3-70AB-4DD9-8E67-38DE39913417}"/>
              </a:ext>
            </a:extLst>
          </p:cNvPr>
          <p:cNvGrpSpPr>
            <a:grpSpLocks/>
          </p:cNvGrpSpPr>
          <p:nvPr/>
        </p:nvGrpSpPr>
        <p:grpSpPr bwMode="auto">
          <a:xfrm>
            <a:off x="885709" y="590784"/>
            <a:ext cx="3409507" cy="1043131"/>
            <a:chOff x="845173" y="5093285"/>
            <a:chExt cx="3410543" cy="1044047"/>
          </a:xfrm>
        </p:grpSpPr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C08F36CF-FC0C-43B6-85E3-9C9BB18C98FB}"/>
                </a:ext>
              </a:extLst>
            </p:cNvPr>
            <p:cNvSpPr/>
            <p:nvPr/>
          </p:nvSpPr>
          <p:spPr bwMode="auto">
            <a:xfrm>
              <a:off x="883280" y="5675321"/>
              <a:ext cx="2886576" cy="46201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/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Arial"/>
                  <a:ea typeface="微软雅黑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D259BC77-6075-42B8-9458-9F89E3FF6258}"/>
                </a:ext>
              </a:extLst>
            </p:cNvPr>
            <p:cNvSpPr txBox="1"/>
            <p:nvPr/>
          </p:nvSpPr>
          <p:spPr>
            <a:xfrm>
              <a:off x="845173" y="5093285"/>
              <a:ext cx="3410543" cy="585288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defTabSz="457154">
                <a:defRPr/>
              </a:pPr>
              <a:r>
                <a:rPr lang="en-US" altLang="zh-CN" sz="3200" b="0" spc="0" dirty="0">
                  <a:solidFill>
                    <a:srgbClr val="000000"/>
                  </a:solidFill>
                  <a:latin typeface="Arial"/>
                  <a:cs typeface="+mn-ea"/>
                  <a:sym typeface="+mn-lt"/>
                </a:rPr>
                <a:t>ADD TITLE TEXT</a:t>
              </a:r>
              <a:endParaRPr lang="zh-CN" altLang="en-US" sz="3200" b="0" spc="0" dirty="0">
                <a:solidFill>
                  <a:srgbClr val="000000"/>
                </a:solidFill>
                <a:latin typeface="Arial"/>
                <a:cs typeface="+mn-ea"/>
                <a:sym typeface="+mn-lt"/>
              </a:endParaRP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039C3BCF-0F30-4968-BA7B-9F342C6DD744}"/>
              </a:ext>
            </a:extLst>
          </p:cNvPr>
          <p:cNvGrpSpPr/>
          <p:nvPr/>
        </p:nvGrpSpPr>
        <p:grpSpPr>
          <a:xfrm>
            <a:off x="418834" y="624118"/>
            <a:ext cx="291215" cy="646247"/>
            <a:chOff x="4542495" y="398190"/>
            <a:chExt cx="382860" cy="849621"/>
          </a:xfrm>
        </p:grpSpPr>
        <p:sp>
          <p:nvSpPr>
            <p:cNvPr id="46" name="菱形 45">
              <a:extLst>
                <a:ext uri="{FF2B5EF4-FFF2-40B4-BE49-F238E27FC236}">
                  <a16:creationId xmlns:a16="http://schemas.microsoft.com/office/drawing/2014/main" id="{11283CA7-21B7-4B7B-ACEA-C8879A6CB6A9}"/>
                </a:ext>
              </a:extLst>
            </p:cNvPr>
            <p:cNvSpPr/>
            <p:nvPr/>
          </p:nvSpPr>
          <p:spPr>
            <a:xfrm>
              <a:off x="4542495" y="398190"/>
              <a:ext cx="382860" cy="382860"/>
            </a:xfrm>
            <a:prstGeom prst="diamond">
              <a:avLst/>
            </a:pr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4"/>
              <a:endParaRPr lang="zh-CN" altLang="en-US" sz="180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7" name="菱形 46">
              <a:extLst>
                <a:ext uri="{FF2B5EF4-FFF2-40B4-BE49-F238E27FC236}">
                  <a16:creationId xmlns:a16="http://schemas.microsoft.com/office/drawing/2014/main" id="{382626FF-0A9D-431C-9083-6BD5F9ED71A4}"/>
                </a:ext>
              </a:extLst>
            </p:cNvPr>
            <p:cNvSpPr/>
            <p:nvPr/>
          </p:nvSpPr>
          <p:spPr>
            <a:xfrm>
              <a:off x="4542495" y="631570"/>
              <a:ext cx="382860" cy="382860"/>
            </a:xfrm>
            <a:prstGeom prst="diamond">
              <a:avLst/>
            </a:prstGeom>
            <a:solidFill>
              <a:srgbClr val="FF9409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4"/>
              <a:endParaRPr lang="zh-CN" altLang="en-US" sz="180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8" name="菱形 47">
              <a:extLst>
                <a:ext uri="{FF2B5EF4-FFF2-40B4-BE49-F238E27FC236}">
                  <a16:creationId xmlns:a16="http://schemas.microsoft.com/office/drawing/2014/main" id="{9B94AE5D-DE2D-4951-9B26-EC14C5DC0866}"/>
                </a:ext>
              </a:extLst>
            </p:cNvPr>
            <p:cNvSpPr/>
            <p:nvPr/>
          </p:nvSpPr>
          <p:spPr>
            <a:xfrm>
              <a:off x="4542495" y="864951"/>
              <a:ext cx="382860" cy="382860"/>
            </a:xfrm>
            <a:prstGeom prst="diamond">
              <a:avLst/>
            </a:prstGeom>
            <a:solidFill>
              <a:srgbClr val="FFFF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4"/>
              <a:endParaRPr lang="zh-CN" altLang="en-US" sz="180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D2AE74B5-7F21-4E86-AEA4-1BB6CEE85C0B}"/>
              </a:ext>
            </a:extLst>
          </p:cNvPr>
          <p:cNvGrpSpPr/>
          <p:nvPr/>
        </p:nvGrpSpPr>
        <p:grpSpPr>
          <a:xfrm>
            <a:off x="1354616" y="3302811"/>
            <a:ext cx="8231944" cy="1292478"/>
            <a:chOff x="1354793" y="3302001"/>
            <a:chExt cx="8233016" cy="1292646"/>
          </a:xfrm>
        </p:grpSpPr>
        <p:sp>
          <p:nvSpPr>
            <p:cNvPr id="5" name="î$1îḓê">
              <a:extLst>
                <a:ext uri="{FF2B5EF4-FFF2-40B4-BE49-F238E27FC236}">
                  <a16:creationId xmlns:a16="http://schemas.microsoft.com/office/drawing/2014/main" id="{F66E9593-795D-4804-AEF2-7FC041E07143}"/>
                </a:ext>
              </a:extLst>
            </p:cNvPr>
            <p:cNvSpPr/>
            <p:nvPr/>
          </p:nvSpPr>
          <p:spPr>
            <a:xfrm>
              <a:off x="2604189" y="3396300"/>
              <a:ext cx="1504475" cy="1104045"/>
            </a:xfrm>
            <a:prstGeom prst="arc">
              <a:avLst>
                <a:gd name="adj1" fmla="val 12677880"/>
                <a:gd name="adj2" fmla="val 19751058"/>
              </a:avLst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91428" tIns="45714" rIns="91428" bIns="45714" rtlCol="0" anchor="ctr">
              <a:normAutofit fontScale="47500" lnSpcReduction="20000"/>
            </a:bodyPr>
            <a:lstStyle/>
            <a:p>
              <a:pPr algn="ctr" defTabSz="457154"/>
              <a:endParaRPr lang="en-US" sz="180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6" name="iṣḻïḋê">
              <a:extLst>
                <a:ext uri="{FF2B5EF4-FFF2-40B4-BE49-F238E27FC236}">
                  <a16:creationId xmlns:a16="http://schemas.microsoft.com/office/drawing/2014/main" id="{83D16ED8-1D02-4A2F-BB3A-4B76678E4BFA}"/>
                </a:ext>
              </a:extLst>
            </p:cNvPr>
            <p:cNvSpPr/>
            <p:nvPr/>
          </p:nvSpPr>
          <p:spPr>
            <a:xfrm flipV="1">
              <a:off x="5343761" y="3396300"/>
              <a:ext cx="1504475" cy="1104045"/>
            </a:xfrm>
            <a:prstGeom prst="arc">
              <a:avLst>
                <a:gd name="adj1" fmla="val 12677880"/>
                <a:gd name="adj2" fmla="val 19751058"/>
              </a:avLst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91428" tIns="45714" rIns="91428" bIns="45714" rtlCol="0" anchor="ctr">
              <a:normAutofit fontScale="47500" lnSpcReduction="20000"/>
            </a:bodyPr>
            <a:lstStyle/>
            <a:p>
              <a:pPr algn="ctr" defTabSz="457154"/>
              <a:endParaRPr lang="en-US" sz="180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0" name="iṡḷïḋè">
              <a:extLst>
                <a:ext uri="{FF2B5EF4-FFF2-40B4-BE49-F238E27FC236}">
                  <a16:creationId xmlns:a16="http://schemas.microsoft.com/office/drawing/2014/main" id="{A794D6AA-03FE-489A-898D-A0753EC9B026}"/>
                </a:ext>
              </a:extLst>
            </p:cNvPr>
            <p:cNvSpPr/>
            <p:nvPr/>
          </p:nvSpPr>
          <p:spPr>
            <a:xfrm>
              <a:off x="8083334" y="3396300"/>
              <a:ext cx="1504475" cy="1104045"/>
            </a:xfrm>
            <a:prstGeom prst="arc">
              <a:avLst>
                <a:gd name="adj1" fmla="val 12677880"/>
                <a:gd name="adj2" fmla="val 19751058"/>
              </a:avLst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91428" tIns="45714" rIns="91428" bIns="45714" rtlCol="0" anchor="ctr">
              <a:normAutofit fontScale="47500" lnSpcReduction="20000"/>
            </a:bodyPr>
            <a:lstStyle/>
            <a:p>
              <a:pPr algn="ctr" defTabSz="457154"/>
              <a:endParaRPr lang="en-US" sz="180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grpSp>
          <p:nvGrpSpPr>
            <p:cNvPr id="52" name="ïs1íḋe">
              <a:extLst>
                <a:ext uri="{FF2B5EF4-FFF2-40B4-BE49-F238E27FC236}">
                  <a16:creationId xmlns:a16="http://schemas.microsoft.com/office/drawing/2014/main" id="{C87E38E1-3124-4C08-B8B6-8AB88D24B741}"/>
                </a:ext>
              </a:extLst>
            </p:cNvPr>
            <p:cNvGrpSpPr/>
            <p:nvPr/>
          </p:nvGrpSpPr>
          <p:grpSpPr>
            <a:xfrm>
              <a:off x="1354793" y="3302001"/>
              <a:ext cx="1263696" cy="1292646"/>
              <a:chOff x="1981727" y="2582722"/>
              <a:chExt cx="1421698" cy="1421698"/>
            </a:xfrm>
          </p:grpSpPr>
          <p:sp>
            <p:nvSpPr>
              <p:cNvPr id="53" name="ïṣľïḓé">
                <a:extLst>
                  <a:ext uri="{FF2B5EF4-FFF2-40B4-BE49-F238E27FC236}">
                    <a16:creationId xmlns:a16="http://schemas.microsoft.com/office/drawing/2014/main" id="{9FB99E1E-8FAA-4968-8F33-56AA4E5B17F7}"/>
                  </a:ext>
                </a:extLst>
              </p:cNvPr>
              <p:cNvSpPr/>
              <p:nvPr/>
            </p:nvSpPr>
            <p:spPr>
              <a:xfrm>
                <a:off x="1981727" y="2582722"/>
                <a:ext cx="1421698" cy="1421698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28" tIns="45714" rIns="91428" bIns="45714" numCol="1" anchor="ctr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154"/>
                <a:endParaRPr lang="en-US" sz="1600" i="1" u="sng">
                  <a:solidFill>
                    <a:srgbClr val="E53238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54" name="îŝlíde">
                <a:extLst>
                  <a:ext uri="{FF2B5EF4-FFF2-40B4-BE49-F238E27FC236}">
                    <a16:creationId xmlns:a16="http://schemas.microsoft.com/office/drawing/2014/main" id="{559A67C7-8AB6-4783-B484-9B53EAFD940E}"/>
                  </a:ext>
                </a:extLst>
              </p:cNvPr>
              <p:cNvSpPr/>
              <p:nvPr/>
            </p:nvSpPr>
            <p:spPr bwMode="auto">
              <a:xfrm>
                <a:off x="2440366" y="3089429"/>
                <a:ext cx="504420" cy="408282"/>
              </a:xfrm>
              <a:custGeom>
                <a:avLst/>
                <a:gdLst>
                  <a:gd name="connsiteX0" fmla="*/ 355420 w 607568"/>
                  <a:gd name="connsiteY0" fmla="*/ 250307 h 491771"/>
                  <a:gd name="connsiteX1" fmla="*/ 352312 w 607568"/>
                  <a:gd name="connsiteY1" fmla="*/ 251812 h 491771"/>
                  <a:gd name="connsiteX2" fmla="*/ 321042 w 607568"/>
                  <a:gd name="connsiteY2" fmla="*/ 289814 h 491771"/>
                  <a:gd name="connsiteX3" fmla="*/ 321513 w 607568"/>
                  <a:gd name="connsiteY3" fmla="*/ 295364 h 491771"/>
                  <a:gd name="connsiteX4" fmla="*/ 369736 w 607568"/>
                  <a:gd name="connsiteY4" fmla="*/ 338257 h 491771"/>
                  <a:gd name="connsiteX5" fmla="*/ 371997 w 607568"/>
                  <a:gd name="connsiteY5" fmla="*/ 339104 h 491771"/>
                  <a:gd name="connsiteX6" fmla="*/ 373127 w 607568"/>
                  <a:gd name="connsiteY6" fmla="*/ 338916 h 491771"/>
                  <a:gd name="connsiteX7" fmla="*/ 375293 w 607568"/>
                  <a:gd name="connsiteY7" fmla="*/ 336282 h 491771"/>
                  <a:gd name="connsiteX8" fmla="*/ 383676 w 607568"/>
                  <a:gd name="connsiteY8" fmla="*/ 279467 h 491771"/>
                  <a:gd name="connsiteX9" fmla="*/ 376424 w 607568"/>
                  <a:gd name="connsiteY9" fmla="*/ 263287 h 491771"/>
                  <a:gd name="connsiteX10" fmla="*/ 357681 w 607568"/>
                  <a:gd name="connsiteY10" fmla="*/ 250965 h 491771"/>
                  <a:gd name="connsiteX11" fmla="*/ 355420 w 607568"/>
                  <a:gd name="connsiteY11" fmla="*/ 250307 h 491771"/>
                  <a:gd name="connsiteX12" fmla="*/ 258879 w 607568"/>
                  <a:gd name="connsiteY12" fmla="*/ 250307 h 491771"/>
                  <a:gd name="connsiteX13" fmla="*/ 256712 w 607568"/>
                  <a:gd name="connsiteY13" fmla="*/ 250965 h 491771"/>
                  <a:gd name="connsiteX14" fmla="*/ 237969 w 607568"/>
                  <a:gd name="connsiteY14" fmla="*/ 263287 h 491771"/>
                  <a:gd name="connsiteX15" fmla="*/ 230717 w 607568"/>
                  <a:gd name="connsiteY15" fmla="*/ 279467 h 491771"/>
                  <a:gd name="connsiteX16" fmla="*/ 239100 w 607568"/>
                  <a:gd name="connsiteY16" fmla="*/ 336282 h 491771"/>
                  <a:gd name="connsiteX17" fmla="*/ 241266 w 607568"/>
                  <a:gd name="connsiteY17" fmla="*/ 338916 h 491771"/>
                  <a:gd name="connsiteX18" fmla="*/ 242396 w 607568"/>
                  <a:gd name="connsiteY18" fmla="*/ 339104 h 491771"/>
                  <a:gd name="connsiteX19" fmla="*/ 244657 w 607568"/>
                  <a:gd name="connsiteY19" fmla="*/ 338257 h 491771"/>
                  <a:gd name="connsiteX20" fmla="*/ 292880 w 607568"/>
                  <a:gd name="connsiteY20" fmla="*/ 295364 h 491771"/>
                  <a:gd name="connsiteX21" fmla="*/ 293351 w 607568"/>
                  <a:gd name="connsiteY21" fmla="*/ 289814 h 491771"/>
                  <a:gd name="connsiteX22" fmla="*/ 261987 w 607568"/>
                  <a:gd name="connsiteY22" fmla="*/ 251812 h 491771"/>
                  <a:gd name="connsiteX23" fmla="*/ 258879 w 607568"/>
                  <a:gd name="connsiteY23" fmla="*/ 250307 h 491771"/>
                  <a:gd name="connsiteX24" fmla="*/ 500465 w 607568"/>
                  <a:gd name="connsiteY24" fmla="*/ 66049 h 491771"/>
                  <a:gd name="connsiteX25" fmla="*/ 565743 w 607568"/>
                  <a:gd name="connsiteY25" fmla="*/ 130673 h 491771"/>
                  <a:gd name="connsiteX26" fmla="*/ 566120 w 607568"/>
                  <a:gd name="connsiteY26" fmla="*/ 130673 h 491771"/>
                  <a:gd name="connsiteX27" fmla="*/ 580250 w 607568"/>
                  <a:gd name="connsiteY27" fmla="*/ 160962 h 491771"/>
                  <a:gd name="connsiteX28" fmla="*/ 560939 w 607568"/>
                  <a:gd name="connsiteY28" fmla="*/ 182503 h 491771"/>
                  <a:gd name="connsiteX29" fmla="*/ 531927 w 607568"/>
                  <a:gd name="connsiteY29" fmla="*/ 223799 h 491771"/>
                  <a:gd name="connsiteX30" fmla="*/ 528253 w 607568"/>
                  <a:gd name="connsiteY30" fmla="*/ 234240 h 491771"/>
                  <a:gd name="connsiteX31" fmla="*/ 530797 w 607568"/>
                  <a:gd name="connsiteY31" fmla="*/ 246281 h 491771"/>
                  <a:gd name="connsiteX32" fmla="*/ 545868 w 607568"/>
                  <a:gd name="connsiteY32" fmla="*/ 261143 h 491771"/>
                  <a:gd name="connsiteX33" fmla="*/ 558961 w 607568"/>
                  <a:gd name="connsiteY33" fmla="*/ 263777 h 491771"/>
                  <a:gd name="connsiteX34" fmla="*/ 597299 w 607568"/>
                  <a:gd name="connsiteY34" fmla="*/ 301968 h 491771"/>
                  <a:gd name="connsiteX35" fmla="*/ 607002 w 607568"/>
                  <a:gd name="connsiteY35" fmla="*/ 350788 h 491771"/>
                  <a:gd name="connsiteX36" fmla="*/ 601256 w 607568"/>
                  <a:gd name="connsiteY36" fmla="*/ 373835 h 491771"/>
                  <a:gd name="connsiteX37" fmla="*/ 579685 w 607568"/>
                  <a:gd name="connsiteY37" fmla="*/ 384088 h 491771"/>
                  <a:gd name="connsiteX38" fmla="*/ 490386 w 607568"/>
                  <a:gd name="connsiteY38" fmla="*/ 384088 h 491771"/>
                  <a:gd name="connsiteX39" fmla="*/ 467685 w 607568"/>
                  <a:gd name="connsiteY39" fmla="*/ 310058 h 491771"/>
                  <a:gd name="connsiteX40" fmla="*/ 431702 w 607568"/>
                  <a:gd name="connsiteY40" fmla="*/ 267445 h 491771"/>
                  <a:gd name="connsiteX41" fmla="*/ 441969 w 607568"/>
                  <a:gd name="connsiteY41" fmla="*/ 263777 h 491771"/>
                  <a:gd name="connsiteX42" fmla="*/ 455157 w 607568"/>
                  <a:gd name="connsiteY42" fmla="*/ 261237 h 491771"/>
                  <a:gd name="connsiteX43" fmla="*/ 470228 w 607568"/>
                  <a:gd name="connsiteY43" fmla="*/ 246281 h 491771"/>
                  <a:gd name="connsiteX44" fmla="*/ 472677 w 607568"/>
                  <a:gd name="connsiteY44" fmla="*/ 234240 h 491771"/>
                  <a:gd name="connsiteX45" fmla="*/ 469098 w 607568"/>
                  <a:gd name="connsiteY45" fmla="*/ 223893 h 491771"/>
                  <a:gd name="connsiteX46" fmla="*/ 439991 w 607568"/>
                  <a:gd name="connsiteY46" fmla="*/ 182503 h 491771"/>
                  <a:gd name="connsiteX47" fmla="*/ 426144 w 607568"/>
                  <a:gd name="connsiteY47" fmla="*/ 172720 h 491771"/>
                  <a:gd name="connsiteX48" fmla="*/ 441404 w 607568"/>
                  <a:gd name="connsiteY48" fmla="*/ 143278 h 491771"/>
                  <a:gd name="connsiteX49" fmla="*/ 439708 w 607568"/>
                  <a:gd name="connsiteY49" fmla="*/ 107438 h 491771"/>
                  <a:gd name="connsiteX50" fmla="*/ 500465 w 607568"/>
                  <a:gd name="connsiteY50" fmla="*/ 66049 h 491771"/>
                  <a:gd name="connsiteX51" fmla="*/ 107100 w 607568"/>
                  <a:gd name="connsiteY51" fmla="*/ 66049 h 491771"/>
                  <a:gd name="connsiteX52" fmla="*/ 171341 w 607568"/>
                  <a:gd name="connsiteY52" fmla="*/ 123618 h 491771"/>
                  <a:gd name="connsiteX53" fmla="*/ 172849 w 607568"/>
                  <a:gd name="connsiteY53" fmla="*/ 143278 h 491771"/>
                  <a:gd name="connsiteX54" fmla="*/ 184246 w 607568"/>
                  <a:gd name="connsiteY54" fmla="*/ 168205 h 491771"/>
                  <a:gd name="connsiteX55" fmla="*/ 167574 w 607568"/>
                  <a:gd name="connsiteY55" fmla="*/ 182503 h 491771"/>
                  <a:gd name="connsiteX56" fmla="*/ 138468 w 607568"/>
                  <a:gd name="connsiteY56" fmla="*/ 223799 h 491771"/>
                  <a:gd name="connsiteX57" fmla="*/ 134794 w 607568"/>
                  <a:gd name="connsiteY57" fmla="*/ 234240 h 491771"/>
                  <a:gd name="connsiteX58" fmla="*/ 137337 w 607568"/>
                  <a:gd name="connsiteY58" fmla="*/ 246281 h 491771"/>
                  <a:gd name="connsiteX59" fmla="*/ 152408 w 607568"/>
                  <a:gd name="connsiteY59" fmla="*/ 261143 h 491771"/>
                  <a:gd name="connsiteX60" fmla="*/ 165596 w 607568"/>
                  <a:gd name="connsiteY60" fmla="*/ 263777 h 491771"/>
                  <a:gd name="connsiteX61" fmla="*/ 179442 w 607568"/>
                  <a:gd name="connsiteY61" fmla="*/ 268856 h 491771"/>
                  <a:gd name="connsiteX62" fmla="*/ 146662 w 607568"/>
                  <a:gd name="connsiteY62" fmla="*/ 310058 h 491771"/>
                  <a:gd name="connsiteX63" fmla="*/ 123867 w 607568"/>
                  <a:gd name="connsiteY63" fmla="*/ 384088 h 491771"/>
                  <a:gd name="connsiteX64" fmla="*/ 27883 w 607568"/>
                  <a:gd name="connsiteY64" fmla="*/ 384088 h 491771"/>
                  <a:gd name="connsiteX65" fmla="*/ 6312 w 607568"/>
                  <a:gd name="connsiteY65" fmla="*/ 373835 h 491771"/>
                  <a:gd name="connsiteX66" fmla="*/ 566 w 607568"/>
                  <a:gd name="connsiteY66" fmla="*/ 350788 h 491771"/>
                  <a:gd name="connsiteX67" fmla="*/ 10268 w 607568"/>
                  <a:gd name="connsiteY67" fmla="*/ 301968 h 491771"/>
                  <a:gd name="connsiteX68" fmla="*/ 48606 w 607568"/>
                  <a:gd name="connsiteY68" fmla="*/ 263777 h 491771"/>
                  <a:gd name="connsiteX69" fmla="*/ 61699 w 607568"/>
                  <a:gd name="connsiteY69" fmla="*/ 261237 h 491771"/>
                  <a:gd name="connsiteX70" fmla="*/ 76770 w 607568"/>
                  <a:gd name="connsiteY70" fmla="*/ 246281 h 491771"/>
                  <a:gd name="connsiteX71" fmla="*/ 79313 w 607568"/>
                  <a:gd name="connsiteY71" fmla="*/ 234240 h 491771"/>
                  <a:gd name="connsiteX72" fmla="*/ 75639 w 607568"/>
                  <a:gd name="connsiteY72" fmla="*/ 223893 h 491771"/>
                  <a:gd name="connsiteX73" fmla="*/ 46628 w 607568"/>
                  <a:gd name="connsiteY73" fmla="*/ 182503 h 491771"/>
                  <a:gd name="connsiteX74" fmla="*/ 27318 w 607568"/>
                  <a:gd name="connsiteY74" fmla="*/ 160962 h 491771"/>
                  <a:gd name="connsiteX75" fmla="*/ 41447 w 607568"/>
                  <a:gd name="connsiteY75" fmla="*/ 130673 h 491771"/>
                  <a:gd name="connsiteX76" fmla="*/ 41824 w 607568"/>
                  <a:gd name="connsiteY76" fmla="*/ 130673 h 491771"/>
                  <a:gd name="connsiteX77" fmla="*/ 107100 w 607568"/>
                  <a:gd name="connsiteY77" fmla="*/ 66049 h 491771"/>
                  <a:gd name="connsiteX78" fmla="*/ 298626 w 607568"/>
                  <a:gd name="connsiteY78" fmla="*/ 0 h 491771"/>
                  <a:gd name="connsiteX79" fmla="*/ 315956 w 607568"/>
                  <a:gd name="connsiteY79" fmla="*/ 0 h 491771"/>
                  <a:gd name="connsiteX80" fmla="*/ 401854 w 607568"/>
                  <a:gd name="connsiteY80" fmla="*/ 85787 h 491771"/>
                  <a:gd name="connsiteX81" fmla="*/ 401854 w 607568"/>
                  <a:gd name="connsiteY81" fmla="*/ 95476 h 491771"/>
                  <a:gd name="connsiteX82" fmla="*/ 421633 w 607568"/>
                  <a:gd name="connsiteY82" fmla="*/ 138840 h 491771"/>
                  <a:gd name="connsiteX83" fmla="*/ 417960 w 607568"/>
                  <a:gd name="connsiteY83" fmla="*/ 149281 h 491771"/>
                  <a:gd name="connsiteX84" fmla="*/ 417112 w 607568"/>
                  <a:gd name="connsiteY84" fmla="*/ 151068 h 491771"/>
                  <a:gd name="connsiteX85" fmla="*/ 411273 w 607568"/>
                  <a:gd name="connsiteY85" fmla="*/ 159534 h 491771"/>
                  <a:gd name="connsiteX86" fmla="*/ 410896 w 607568"/>
                  <a:gd name="connsiteY86" fmla="*/ 159910 h 491771"/>
                  <a:gd name="connsiteX87" fmla="*/ 394037 w 607568"/>
                  <a:gd name="connsiteY87" fmla="*/ 169787 h 491771"/>
                  <a:gd name="connsiteX88" fmla="*/ 384900 w 607568"/>
                  <a:gd name="connsiteY88" fmla="*/ 189541 h 491771"/>
                  <a:gd name="connsiteX89" fmla="*/ 384712 w 607568"/>
                  <a:gd name="connsiteY89" fmla="*/ 189823 h 491771"/>
                  <a:gd name="connsiteX90" fmla="*/ 373316 w 607568"/>
                  <a:gd name="connsiteY90" fmla="*/ 207131 h 491771"/>
                  <a:gd name="connsiteX91" fmla="*/ 372750 w 607568"/>
                  <a:gd name="connsiteY91" fmla="*/ 207789 h 491771"/>
                  <a:gd name="connsiteX92" fmla="*/ 359847 w 607568"/>
                  <a:gd name="connsiteY92" fmla="*/ 222275 h 491771"/>
                  <a:gd name="connsiteX93" fmla="*/ 359188 w 607568"/>
                  <a:gd name="connsiteY93" fmla="*/ 222934 h 491771"/>
                  <a:gd name="connsiteX94" fmla="*/ 345154 w 607568"/>
                  <a:gd name="connsiteY94" fmla="*/ 234598 h 491771"/>
                  <a:gd name="connsiteX95" fmla="*/ 345625 w 607568"/>
                  <a:gd name="connsiteY95" fmla="*/ 236855 h 491771"/>
                  <a:gd name="connsiteX96" fmla="*/ 348639 w 607568"/>
                  <a:gd name="connsiteY96" fmla="*/ 235538 h 491771"/>
                  <a:gd name="connsiteX97" fmla="*/ 355514 w 607568"/>
                  <a:gd name="connsiteY97" fmla="*/ 234033 h 491771"/>
                  <a:gd name="connsiteX98" fmla="*/ 366628 w 607568"/>
                  <a:gd name="connsiteY98" fmla="*/ 237326 h 491771"/>
                  <a:gd name="connsiteX99" fmla="*/ 385371 w 607568"/>
                  <a:gd name="connsiteY99" fmla="*/ 249648 h 491771"/>
                  <a:gd name="connsiteX100" fmla="*/ 399876 w 607568"/>
                  <a:gd name="connsiteY100" fmla="*/ 279373 h 491771"/>
                  <a:gd name="connsiteX101" fmla="*/ 430016 w 607568"/>
                  <a:gd name="connsiteY101" fmla="*/ 289814 h 491771"/>
                  <a:gd name="connsiteX102" fmla="*/ 448382 w 607568"/>
                  <a:gd name="connsiteY102" fmla="*/ 316058 h 491771"/>
                  <a:gd name="connsiteX103" fmla="*/ 481630 w 607568"/>
                  <a:gd name="connsiteY103" fmla="*/ 424515 h 491771"/>
                  <a:gd name="connsiteX104" fmla="*/ 483891 w 607568"/>
                  <a:gd name="connsiteY104" fmla="*/ 436461 h 491771"/>
                  <a:gd name="connsiteX105" fmla="*/ 473718 w 607568"/>
                  <a:gd name="connsiteY105" fmla="*/ 470700 h 491771"/>
                  <a:gd name="connsiteX106" fmla="*/ 443956 w 607568"/>
                  <a:gd name="connsiteY106" fmla="*/ 490360 h 491771"/>
                  <a:gd name="connsiteX107" fmla="*/ 431805 w 607568"/>
                  <a:gd name="connsiteY107" fmla="*/ 491771 h 491771"/>
                  <a:gd name="connsiteX108" fmla="*/ 325375 w 607568"/>
                  <a:gd name="connsiteY108" fmla="*/ 491771 h 491771"/>
                  <a:gd name="connsiteX109" fmla="*/ 337430 w 607568"/>
                  <a:gd name="connsiteY109" fmla="*/ 415296 h 491771"/>
                  <a:gd name="connsiteX110" fmla="*/ 334605 w 607568"/>
                  <a:gd name="connsiteY110" fmla="*/ 389052 h 491771"/>
                  <a:gd name="connsiteX111" fmla="*/ 323962 w 607568"/>
                  <a:gd name="connsiteY111" fmla="*/ 360927 h 491771"/>
                  <a:gd name="connsiteX112" fmla="*/ 337430 w 607568"/>
                  <a:gd name="connsiteY112" fmla="*/ 347476 h 491771"/>
                  <a:gd name="connsiteX113" fmla="*/ 307196 w 607568"/>
                  <a:gd name="connsiteY113" fmla="*/ 317281 h 491771"/>
                  <a:gd name="connsiteX114" fmla="*/ 276868 w 607568"/>
                  <a:gd name="connsiteY114" fmla="*/ 347476 h 491771"/>
                  <a:gd name="connsiteX115" fmla="*/ 290337 w 607568"/>
                  <a:gd name="connsiteY115" fmla="*/ 360927 h 491771"/>
                  <a:gd name="connsiteX116" fmla="*/ 279694 w 607568"/>
                  <a:gd name="connsiteY116" fmla="*/ 389052 h 491771"/>
                  <a:gd name="connsiteX117" fmla="*/ 276963 w 607568"/>
                  <a:gd name="connsiteY117" fmla="*/ 415296 h 491771"/>
                  <a:gd name="connsiteX118" fmla="*/ 288736 w 607568"/>
                  <a:gd name="connsiteY118" fmla="*/ 491771 h 491771"/>
                  <a:gd name="connsiteX119" fmla="*/ 182493 w 607568"/>
                  <a:gd name="connsiteY119" fmla="*/ 491771 h 491771"/>
                  <a:gd name="connsiteX120" fmla="*/ 170437 w 607568"/>
                  <a:gd name="connsiteY120" fmla="*/ 490360 h 491771"/>
                  <a:gd name="connsiteX121" fmla="*/ 140675 w 607568"/>
                  <a:gd name="connsiteY121" fmla="*/ 470700 h 491771"/>
                  <a:gd name="connsiteX122" fmla="*/ 132669 w 607568"/>
                  <a:gd name="connsiteY122" fmla="*/ 424515 h 491771"/>
                  <a:gd name="connsiteX123" fmla="*/ 166011 w 607568"/>
                  <a:gd name="connsiteY123" fmla="*/ 316058 h 491771"/>
                  <a:gd name="connsiteX124" fmla="*/ 184377 w 607568"/>
                  <a:gd name="connsiteY124" fmla="*/ 289814 h 491771"/>
                  <a:gd name="connsiteX125" fmla="*/ 214517 w 607568"/>
                  <a:gd name="connsiteY125" fmla="*/ 279373 h 491771"/>
                  <a:gd name="connsiteX126" fmla="*/ 214517 w 607568"/>
                  <a:gd name="connsiteY126" fmla="*/ 279279 h 491771"/>
                  <a:gd name="connsiteX127" fmla="*/ 229022 w 607568"/>
                  <a:gd name="connsiteY127" fmla="*/ 249648 h 491771"/>
                  <a:gd name="connsiteX128" fmla="*/ 247765 w 607568"/>
                  <a:gd name="connsiteY128" fmla="*/ 237326 h 491771"/>
                  <a:gd name="connsiteX129" fmla="*/ 258879 w 607568"/>
                  <a:gd name="connsiteY129" fmla="*/ 234033 h 491771"/>
                  <a:gd name="connsiteX130" fmla="*/ 265754 w 607568"/>
                  <a:gd name="connsiteY130" fmla="*/ 235538 h 491771"/>
                  <a:gd name="connsiteX131" fmla="*/ 268768 w 607568"/>
                  <a:gd name="connsiteY131" fmla="*/ 236855 h 491771"/>
                  <a:gd name="connsiteX132" fmla="*/ 269239 w 607568"/>
                  <a:gd name="connsiteY132" fmla="*/ 234598 h 491771"/>
                  <a:gd name="connsiteX133" fmla="*/ 255205 w 607568"/>
                  <a:gd name="connsiteY133" fmla="*/ 222934 h 491771"/>
                  <a:gd name="connsiteX134" fmla="*/ 254546 w 607568"/>
                  <a:gd name="connsiteY134" fmla="*/ 222275 h 491771"/>
                  <a:gd name="connsiteX135" fmla="*/ 241548 w 607568"/>
                  <a:gd name="connsiteY135" fmla="*/ 207789 h 491771"/>
                  <a:gd name="connsiteX136" fmla="*/ 241077 w 607568"/>
                  <a:gd name="connsiteY136" fmla="*/ 207225 h 491771"/>
                  <a:gd name="connsiteX137" fmla="*/ 229681 w 607568"/>
                  <a:gd name="connsiteY137" fmla="*/ 189823 h 491771"/>
                  <a:gd name="connsiteX138" fmla="*/ 229493 w 607568"/>
                  <a:gd name="connsiteY138" fmla="*/ 189635 h 491771"/>
                  <a:gd name="connsiteX139" fmla="*/ 220356 w 607568"/>
                  <a:gd name="connsiteY139" fmla="*/ 169787 h 491771"/>
                  <a:gd name="connsiteX140" fmla="*/ 203497 w 607568"/>
                  <a:gd name="connsiteY140" fmla="*/ 159910 h 491771"/>
                  <a:gd name="connsiteX141" fmla="*/ 203120 w 607568"/>
                  <a:gd name="connsiteY141" fmla="*/ 159534 h 491771"/>
                  <a:gd name="connsiteX142" fmla="*/ 197281 w 607568"/>
                  <a:gd name="connsiteY142" fmla="*/ 151068 h 491771"/>
                  <a:gd name="connsiteX143" fmla="*/ 196433 w 607568"/>
                  <a:gd name="connsiteY143" fmla="*/ 149281 h 491771"/>
                  <a:gd name="connsiteX144" fmla="*/ 192666 w 607568"/>
                  <a:gd name="connsiteY144" fmla="*/ 138840 h 491771"/>
                  <a:gd name="connsiteX145" fmla="*/ 212727 w 607568"/>
                  <a:gd name="connsiteY145" fmla="*/ 95476 h 491771"/>
                  <a:gd name="connsiteX146" fmla="*/ 212727 w 607568"/>
                  <a:gd name="connsiteY146" fmla="*/ 85787 h 491771"/>
                  <a:gd name="connsiteX147" fmla="*/ 298626 w 607568"/>
                  <a:gd name="connsiteY147" fmla="*/ 0 h 491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</a:cxnLst>
                <a:rect l="l" t="t" r="r" b="b"/>
                <a:pathLst>
                  <a:path w="607568" h="491771">
                    <a:moveTo>
                      <a:pt x="355420" y="250307"/>
                    </a:moveTo>
                    <a:cubicBezTo>
                      <a:pt x="354290" y="250307"/>
                      <a:pt x="353160" y="250871"/>
                      <a:pt x="352312" y="251812"/>
                    </a:cubicBezTo>
                    <a:lnTo>
                      <a:pt x="321042" y="289814"/>
                    </a:lnTo>
                    <a:cubicBezTo>
                      <a:pt x="319723" y="291507"/>
                      <a:pt x="319912" y="293953"/>
                      <a:pt x="321513" y="295364"/>
                    </a:cubicBezTo>
                    <a:lnTo>
                      <a:pt x="369736" y="338257"/>
                    </a:lnTo>
                    <a:cubicBezTo>
                      <a:pt x="370396" y="338822"/>
                      <a:pt x="371149" y="339104"/>
                      <a:pt x="371997" y="339104"/>
                    </a:cubicBezTo>
                    <a:cubicBezTo>
                      <a:pt x="372374" y="339104"/>
                      <a:pt x="372750" y="339010"/>
                      <a:pt x="373127" y="338916"/>
                    </a:cubicBezTo>
                    <a:cubicBezTo>
                      <a:pt x="374257" y="338539"/>
                      <a:pt x="375105" y="337505"/>
                      <a:pt x="375293" y="336282"/>
                    </a:cubicBezTo>
                    <a:lnTo>
                      <a:pt x="383676" y="279467"/>
                    </a:lnTo>
                    <a:cubicBezTo>
                      <a:pt x="384618" y="273164"/>
                      <a:pt x="381792" y="266768"/>
                      <a:pt x="376424" y="263287"/>
                    </a:cubicBezTo>
                    <a:lnTo>
                      <a:pt x="357681" y="250965"/>
                    </a:lnTo>
                    <a:cubicBezTo>
                      <a:pt x="357021" y="250495"/>
                      <a:pt x="356174" y="250307"/>
                      <a:pt x="355420" y="250307"/>
                    </a:cubicBezTo>
                    <a:close/>
                    <a:moveTo>
                      <a:pt x="258879" y="250307"/>
                    </a:moveTo>
                    <a:cubicBezTo>
                      <a:pt x="258125" y="250307"/>
                      <a:pt x="257372" y="250495"/>
                      <a:pt x="256712" y="250965"/>
                    </a:cubicBezTo>
                    <a:lnTo>
                      <a:pt x="237969" y="263287"/>
                    </a:lnTo>
                    <a:cubicBezTo>
                      <a:pt x="232601" y="266768"/>
                      <a:pt x="229775" y="273164"/>
                      <a:pt x="230717" y="279467"/>
                    </a:cubicBezTo>
                    <a:lnTo>
                      <a:pt x="239100" y="336282"/>
                    </a:lnTo>
                    <a:cubicBezTo>
                      <a:pt x="239288" y="337505"/>
                      <a:pt x="240136" y="338539"/>
                      <a:pt x="241266" y="338916"/>
                    </a:cubicBezTo>
                    <a:cubicBezTo>
                      <a:pt x="241643" y="339010"/>
                      <a:pt x="242019" y="339104"/>
                      <a:pt x="242396" y="339104"/>
                    </a:cubicBezTo>
                    <a:cubicBezTo>
                      <a:pt x="243244" y="339104"/>
                      <a:pt x="243997" y="338822"/>
                      <a:pt x="244657" y="338257"/>
                    </a:cubicBezTo>
                    <a:lnTo>
                      <a:pt x="292880" y="295364"/>
                    </a:lnTo>
                    <a:cubicBezTo>
                      <a:pt x="294481" y="293953"/>
                      <a:pt x="294670" y="291507"/>
                      <a:pt x="293351" y="289814"/>
                    </a:cubicBezTo>
                    <a:lnTo>
                      <a:pt x="261987" y="251812"/>
                    </a:lnTo>
                    <a:cubicBezTo>
                      <a:pt x="261233" y="250871"/>
                      <a:pt x="260103" y="250307"/>
                      <a:pt x="258879" y="250307"/>
                    </a:cubicBezTo>
                    <a:close/>
                    <a:moveTo>
                      <a:pt x="500465" y="66049"/>
                    </a:moveTo>
                    <a:cubicBezTo>
                      <a:pt x="548129" y="66049"/>
                      <a:pt x="562447" y="93516"/>
                      <a:pt x="565743" y="130673"/>
                    </a:cubicBezTo>
                    <a:cubicBezTo>
                      <a:pt x="565932" y="130673"/>
                      <a:pt x="566026" y="130673"/>
                      <a:pt x="566120" y="130673"/>
                    </a:cubicBezTo>
                    <a:cubicBezTo>
                      <a:pt x="577141" y="133118"/>
                      <a:pt x="583358" y="146664"/>
                      <a:pt x="580250" y="160962"/>
                    </a:cubicBezTo>
                    <a:cubicBezTo>
                      <a:pt x="577706" y="172532"/>
                      <a:pt x="569700" y="180904"/>
                      <a:pt x="560939" y="182503"/>
                    </a:cubicBezTo>
                    <a:cubicBezTo>
                      <a:pt x="554628" y="199529"/>
                      <a:pt x="543796" y="214016"/>
                      <a:pt x="531927" y="223799"/>
                    </a:cubicBezTo>
                    <a:cubicBezTo>
                      <a:pt x="528913" y="226338"/>
                      <a:pt x="527500" y="230383"/>
                      <a:pt x="528253" y="234240"/>
                    </a:cubicBezTo>
                    <a:lnTo>
                      <a:pt x="530797" y="246281"/>
                    </a:lnTo>
                    <a:cubicBezTo>
                      <a:pt x="532304" y="253806"/>
                      <a:pt x="538238" y="259732"/>
                      <a:pt x="545868" y="261143"/>
                    </a:cubicBezTo>
                    <a:lnTo>
                      <a:pt x="558961" y="263777"/>
                    </a:lnTo>
                    <a:cubicBezTo>
                      <a:pt x="578366" y="267634"/>
                      <a:pt x="593437" y="282684"/>
                      <a:pt x="597299" y="301968"/>
                    </a:cubicBezTo>
                    <a:lnTo>
                      <a:pt x="607002" y="350788"/>
                    </a:lnTo>
                    <a:cubicBezTo>
                      <a:pt x="608697" y="358972"/>
                      <a:pt x="606531" y="367438"/>
                      <a:pt x="601256" y="373835"/>
                    </a:cubicBezTo>
                    <a:cubicBezTo>
                      <a:pt x="595981" y="380325"/>
                      <a:pt x="588068" y="384088"/>
                      <a:pt x="579685" y="384088"/>
                    </a:cubicBezTo>
                    <a:lnTo>
                      <a:pt x="490386" y="384088"/>
                    </a:lnTo>
                    <a:lnTo>
                      <a:pt x="467685" y="310058"/>
                    </a:lnTo>
                    <a:cubicBezTo>
                      <a:pt x="461845" y="291150"/>
                      <a:pt x="448563" y="276194"/>
                      <a:pt x="431702" y="267445"/>
                    </a:cubicBezTo>
                    <a:cubicBezTo>
                      <a:pt x="434999" y="265940"/>
                      <a:pt x="438295" y="264529"/>
                      <a:pt x="441969" y="263777"/>
                    </a:cubicBezTo>
                    <a:lnTo>
                      <a:pt x="455157" y="261237"/>
                    </a:lnTo>
                    <a:cubicBezTo>
                      <a:pt x="462692" y="259732"/>
                      <a:pt x="468627" y="253806"/>
                      <a:pt x="470228" y="246281"/>
                    </a:cubicBezTo>
                    <a:lnTo>
                      <a:pt x="472677" y="234240"/>
                    </a:lnTo>
                    <a:cubicBezTo>
                      <a:pt x="473525" y="230383"/>
                      <a:pt x="472112" y="226338"/>
                      <a:pt x="469098" y="223893"/>
                    </a:cubicBezTo>
                    <a:cubicBezTo>
                      <a:pt x="457229" y="214016"/>
                      <a:pt x="446302" y="199529"/>
                      <a:pt x="439991" y="182503"/>
                    </a:cubicBezTo>
                    <a:cubicBezTo>
                      <a:pt x="434716" y="181563"/>
                      <a:pt x="429818" y="177894"/>
                      <a:pt x="426144" y="172720"/>
                    </a:cubicBezTo>
                    <a:cubicBezTo>
                      <a:pt x="433303" y="164725"/>
                      <a:pt x="438861" y="154754"/>
                      <a:pt x="441404" y="143278"/>
                    </a:cubicBezTo>
                    <a:cubicBezTo>
                      <a:pt x="444324" y="130485"/>
                      <a:pt x="443476" y="118068"/>
                      <a:pt x="439708" y="107438"/>
                    </a:cubicBezTo>
                    <a:cubicBezTo>
                      <a:pt x="447244" y="82699"/>
                      <a:pt x="464200" y="66049"/>
                      <a:pt x="500465" y="66049"/>
                    </a:cubicBezTo>
                    <a:close/>
                    <a:moveTo>
                      <a:pt x="107100" y="66049"/>
                    </a:moveTo>
                    <a:cubicBezTo>
                      <a:pt x="151561" y="66049"/>
                      <a:pt x="166820" y="90130"/>
                      <a:pt x="171341" y="123618"/>
                    </a:cubicBezTo>
                    <a:cubicBezTo>
                      <a:pt x="170965" y="129920"/>
                      <a:pt x="171436" y="136505"/>
                      <a:pt x="172849" y="143278"/>
                    </a:cubicBezTo>
                    <a:cubicBezTo>
                      <a:pt x="174921" y="152590"/>
                      <a:pt x="178971" y="161056"/>
                      <a:pt x="184246" y="168205"/>
                    </a:cubicBezTo>
                    <a:cubicBezTo>
                      <a:pt x="180573" y="175919"/>
                      <a:pt x="174356" y="181281"/>
                      <a:pt x="167574" y="182503"/>
                    </a:cubicBezTo>
                    <a:cubicBezTo>
                      <a:pt x="161263" y="199529"/>
                      <a:pt x="150336" y="214016"/>
                      <a:pt x="138468" y="223799"/>
                    </a:cubicBezTo>
                    <a:cubicBezTo>
                      <a:pt x="135453" y="226338"/>
                      <a:pt x="134040" y="230383"/>
                      <a:pt x="134794" y="234240"/>
                    </a:cubicBezTo>
                    <a:lnTo>
                      <a:pt x="137337" y="246281"/>
                    </a:lnTo>
                    <a:cubicBezTo>
                      <a:pt x="138939" y="253806"/>
                      <a:pt x="144873" y="259732"/>
                      <a:pt x="152408" y="261143"/>
                    </a:cubicBezTo>
                    <a:lnTo>
                      <a:pt x="165596" y="263777"/>
                    </a:lnTo>
                    <a:cubicBezTo>
                      <a:pt x="170494" y="264812"/>
                      <a:pt x="175203" y="266505"/>
                      <a:pt x="179442" y="268856"/>
                    </a:cubicBezTo>
                    <a:cubicBezTo>
                      <a:pt x="164088" y="277793"/>
                      <a:pt x="152126" y="292279"/>
                      <a:pt x="146662" y="310058"/>
                    </a:cubicBezTo>
                    <a:lnTo>
                      <a:pt x="123867" y="384088"/>
                    </a:lnTo>
                    <a:lnTo>
                      <a:pt x="27883" y="384088"/>
                    </a:lnTo>
                    <a:cubicBezTo>
                      <a:pt x="19499" y="384088"/>
                      <a:pt x="11587" y="380325"/>
                      <a:pt x="6312" y="373835"/>
                    </a:cubicBezTo>
                    <a:cubicBezTo>
                      <a:pt x="1037" y="367438"/>
                      <a:pt x="-1129" y="358972"/>
                      <a:pt x="566" y="350788"/>
                    </a:cubicBezTo>
                    <a:lnTo>
                      <a:pt x="10268" y="301968"/>
                    </a:lnTo>
                    <a:cubicBezTo>
                      <a:pt x="14130" y="282684"/>
                      <a:pt x="29202" y="267634"/>
                      <a:pt x="48606" y="263777"/>
                    </a:cubicBezTo>
                    <a:lnTo>
                      <a:pt x="61699" y="261237"/>
                    </a:lnTo>
                    <a:cubicBezTo>
                      <a:pt x="69328" y="259732"/>
                      <a:pt x="75263" y="253806"/>
                      <a:pt x="76770" y="246281"/>
                    </a:cubicBezTo>
                    <a:lnTo>
                      <a:pt x="79313" y="234240"/>
                    </a:lnTo>
                    <a:cubicBezTo>
                      <a:pt x="80067" y="230383"/>
                      <a:pt x="78654" y="226338"/>
                      <a:pt x="75639" y="223893"/>
                    </a:cubicBezTo>
                    <a:cubicBezTo>
                      <a:pt x="63771" y="214016"/>
                      <a:pt x="52939" y="199623"/>
                      <a:pt x="46628" y="182503"/>
                    </a:cubicBezTo>
                    <a:cubicBezTo>
                      <a:pt x="37867" y="180904"/>
                      <a:pt x="29861" y="172532"/>
                      <a:pt x="27318" y="160962"/>
                    </a:cubicBezTo>
                    <a:cubicBezTo>
                      <a:pt x="24115" y="146664"/>
                      <a:pt x="30426" y="133118"/>
                      <a:pt x="41447" y="130673"/>
                    </a:cubicBezTo>
                    <a:cubicBezTo>
                      <a:pt x="41541" y="130673"/>
                      <a:pt x="41729" y="130673"/>
                      <a:pt x="41824" y="130673"/>
                    </a:cubicBezTo>
                    <a:cubicBezTo>
                      <a:pt x="45403" y="93516"/>
                      <a:pt x="60192" y="66049"/>
                      <a:pt x="107100" y="66049"/>
                    </a:cubicBezTo>
                    <a:close/>
                    <a:moveTo>
                      <a:pt x="298626" y="0"/>
                    </a:moveTo>
                    <a:lnTo>
                      <a:pt x="315956" y="0"/>
                    </a:lnTo>
                    <a:cubicBezTo>
                      <a:pt x="363426" y="0"/>
                      <a:pt x="401854" y="38378"/>
                      <a:pt x="401854" y="85787"/>
                    </a:cubicBezTo>
                    <a:lnTo>
                      <a:pt x="401854" y="95476"/>
                    </a:lnTo>
                    <a:cubicBezTo>
                      <a:pt x="417301" y="99238"/>
                      <a:pt x="426154" y="118522"/>
                      <a:pt x="421633" y="138840"/>
                    </a:cubicBezTo>
                    <a:cubicBezTo>
                      <a:pt x="420880" y="142602"/>
                      <a:pt x="419467" y="146083"/>
                      <a:pt x="417960" y="149281"/>
                    </a:cubicBezTo>
                    <a:cubicBezTo>
                      <a:pt x="417677" y="149939"/>
                      <a:pt x="417395" y="150504"/>
                      <a:pt x="417112" y="151068"/>
                    </a:cubicBezTo>
                    <a:cubicBezTo>
                      <a:pt x="415417" y="154172"/>
                      <a:pt x="413533" y="157088"/>
                      <a:pt x="411273" y="159534"/>
                    </a:cubicBezTo>
                    <a:cubicBezTo>
                      <a:pt x="411179" y="159628"/>
                      <a:pt x="410990" y="159816"/>
                      <a:pt x="410896" y="159910"/>
                    </a:cubicBezTo>
                    <a:cubicBezTo>
                      <a:pt x="406092" y="165084"/>
                      <a:pt x="400159" y="168658"/>
                      <a:pt x="394037" y="169787"/>
                    </a:cubicBezTo>
                    <a:cubicBezTo>
                      <a:pt x="391494" y="176654"/>
                      <a:pt x="388385" y="183332"/>
                      <a:pt x="384900" y="189541"/>
                    </a:cubicBezTo>
                    <a:cubicBezTo>
                      <a:pt x="384806" y="189635"/>
                      <a:pt x="384806" y="189729"/>
                      <a:pt x="384712" y="189823"/>
                    </a:cubicBezTo>
                    <a:cubicBezTo>
                      <a:pt x="381227" y="196031"/>
                      <a:pt x="377460" y="201769"/>
                      <a:pt x="373316" y="207131"/>
                    </a:cubicBezTo>
                    <a:cubicBezTo>
                      <a:pt x="373127" y="207413"/>
                      <a:pt x="372939" y="207601"/>
                      <a:pt x="372750" y="207789"/>
                    </a:cubicBezTo>
                    <a:cubicBezTo>
                      <a:pt x="368700" y="213057"/>
                      <a:pt x="364368" y="217948"/>
                      <a:pt x="359847" y="222275"/>
                    </a:cubicBezTo>
                    <a:cubicBezTo>
                      <a:pt x="359658" y="222463"/>
                      <a:pt x="359376" y="222651"/>
                      <a:pt x="359188" y="222934"/>
                    </a:cubicBezTo>
                    <a:cubicBezTo>
                      <a:pt x="354667" y="227261"/>
                      <a:pt x="349957" y="231211"/>
                      <a:pt x="345154" y="234598"/>
                    </a:cubicBezTo>
                    <a:lnTo>
                      <a:pt x="345625" y="236855"/>
                    </a:lnTo>
                    <a:cubicBezTo>
                      <a:pt x="346567" y="236385"/>
                      <a:pt x="347603" y="235915"/>
                      <a:pt x="348639" y="235538"/>
                    </a:cubicBezTo>
                    <a:cubicBezTo>
                      <a:pt x="350899" y="234786"/>
                      <a:pt x="353065" y="234033"/>
                      <a:pt x="355514" y="234033"/>
                    </a:cubicBezTo>
                    <a:cubicBezTo>
                      <a:pt x="359470" y="234033"/>
                      <a:pt x="363238" y="235162"/>
                      <a:pt x="366628" y="237326"/>
                    </a:cubicBezTo>
                    <a:cubicBezTo>
                      <a:pt x="366628" y="237326"/>
                      <a:pt x="380756" y="246450"/>
                      <a:pt x="385371" y="249648"/>
                    </a:cubicBezTo>
                    <a:cubicBezTo>
                      <a:pt x="401854" y="261030"/>
                      <a:pt x="399876" y="279373"/>
                      <a:pt x="399876" y="279373"/>
                    </a:cubicBezTo>
                    <a:cubicBezTo>
                      <a:pt x="410990" y="279655"/>
                      <a:pt x="421822" y="283041"/>
                      <a:pt x="430016" y="289814"/>
                    </a:cubicBezTo>
                    <a:cubicBezTo>
                      <a:pt x="445180" y="302324"/>
                      <a:pt x="447535" y="313330"/>
                      <a:pt x="448382" y="316058"/>
                    </a:cubicBezTo>
                    <a:lnTo>
                      <a:pt x="481630" y="424515"/>
                    </a:lnTo>
                    <a:cubicBezTo>
                      <a:pt x="482855" y="428371"/>
                      <a:pt x="483608" y="432416"/>
                      <a:pt x="483891" y="436461"/>
                    </a:cubicBezTo>
                    <a:cubicBezTo>
                      <a:pt x="484644" y="448595"/>
                      <a:pt x="481159" y="460730"/>
                      <a:pt x="473718" y="470700"/>
                    </a:cubicBezTo>
                    <a:cubicBezTo>
                      <a:pt x="466372" y="480671"/>
                      <a:pt x="455823" y="487538"/>
                      <a:pt x="443956" y="490360"/>
                    </a:cubicBezTo>
                    <a:cubicBezTo>
                      <a:pt x="440000" y="491301"/>
                      <a:pt x="435950" y="491771"/>
                      <a:pt x="431805" y="491771"/>
                    </a:cubicBezTo>
                    <a:lnTo>
                      <a:pt x="325375" y="491771"/>
                    </a:lnTo>
                    <a:lnTo>
                      <a:pt x="337430" y="415296"/>
                    </a:lnTo>
                    <a:cubicBezTo>
                      <a:pt x="338749" y="406454"/>
                      <a:pt x="337807" y="397424"/>
                      <a:pt x="334605" y="389052"/>
                    </a:cubicBezTo>
                    <a:lnTo>
                      <a:pt x="323962" y="360927"/>
                    </a:lnTo>
                    <a:lnTo>
                      <a:pt x="337430" y="347476"/>
                    </a:lnTo>
                    <a:lnTo>
                      <a:pt x="307196" y="317281"/>
                    </a:lnTo>
                    <a:lnTo>
                      <a:pt x="276868" y="347476"/>
                    </a:lnTo>
                    <a:lnTo>
                      <a:pt x="290337" y="360927"/>
                    </a:lnTo>
                    <a:lnTo>
                      <a:pt x="279694" y="389052"/>
                    </a:lnTo>
                    <a:cubicBezTo>
                      <a:pt x="276586" y="397424"/>
                      <a:pt x="275644" y="406454"/>
                      <a:pt x="276963" y="415296"/>
                    </a:cubicBezTo>
                    <a:lnTo>
                      <a:pt x="288736" y="491771"/>
                    </a:lnTo>
                    <a:lnTo>
                      <a:pt x="182493" y="491771"/>
                    </a:lnTo>
                    <a:cubicBezTo>
                      <a:pt x="178443" y="491771"/>
                      <a:pt x="174299" y="491301"/>
                      <a:pt x="170437" y="490360"/>
                    </a:cubicBezTo>
                    <a:cubicBezTo>
                      <a:pt x="158570" y="487538"/>
                      <a:pt x="148021" y="480671"/>
                      <a:pt x="140675" y="470700"/>
                    </a:cubicBezTo>
                    <a:cubicBezTo>
                      <a:pt x="130785" y="457343"/>
                      <a:pt x="127865" y="440223"/>
                      <a:pt x="132669" y="424515"/>
                    </a:cubicBezTo>
                    <a:lnTo>
                      <a:pt x="166011" y="316058"/>
                    </a:lnTo>
                    <a:cubicBezTo>
                      <a:pt x="166858" y="313330"/>
                      <a:pt x="170908" y="300631"/>
                      <a:pt x="184377" y="289814"/>
                    </a:cubicBezTo>
                    <a:cubicBezTo>
                      <a:pt x="192666" y="283229"/>
                      <a:pt x="203403" y="279655"/>
                      <a:pt x="214517" y="279373"/>
                    </a:cubicBezTo>
                    <a:lnTo>
                      <a:pt x="214517" y="279279"/>
                    </a:lnTo>
                    <a:cubicBezTo>
                      <a:pt x="214140" y="273447"/>
                      <a:pt x="211880" y="260654"/>
                      <a:pt x="229022" y="249648"/>
                    </a:cubicBezTo>
                    <a:cubicBezTo>
                      <a:pt x="233731" y="246638"/>
                      <a:pt x="247765" y="237326"/>
                      <a:pt x="247765" y="237326"/>
                    </a:cubicBezTo>
                    <a:cubicBezTo>
                      <a:pt x="251061" y="235162"/>
                      <a:pt x="254923" y="234033"/>
                      <a:pt x="258879" y="234033"/>
                    </a:cubicBezTo>
                    <a:cubicBezTo>
                      <a:pt x="261328" y="234033"/>
                      <a:pt x="263494" y="234786"/>
                      <a:pt x="265754" y="235538"/>
                    </a:cubicBezTo>
                    <a:cubicBezTo>
                      <a:pt x="266790" y="236009"/>
                      <a:pt x="267826" y="236385"/>
                      <a:pt x="268768" y="236855"/>
                    </a:cubicBezTo>
                    <a:lnTo>
                      <a:pt x="269239" y="234598"/>
                    </a:lnTo>
                    <a:cubicBezTo>
                      <a:pt x="264436" y="231211"/>
                      <a:pt x="259726" y="227261"/>
                      <a:pt x="255205" y="222934"/>
                    </a:cubicBezTo>
                    <a:cubicBezTo>
                      <a:pt x="254923" y="222651"/>
                      <a:pt x="254735" y="222463"/>
                      <a:pt x="254546" y="222275"/>
                    </a:cubicBezTo>
                    <a:cubicBezTo>
                      <a:pt x="250025" y="217948"/>
                      <a:pt x="245693" y="213057"/>
                      <a:pt x="241548" y="207789"/>
                    </a:cubicBezTo>
                    <a:cubicBezTo>
                      <a:pt x="241454" y="207601"/>
                      <a:pt x="241266" y="207413"/>
                      <a:pt x="241077" y="207225"/>
                    </a:cubicBezTo>
                    <a:cubicBezTo>
                      <a:pt x="236933" y="201769"/>
                      <a:pt x="233072" y="196031"/>
                      <a:pt x="229681" y="189823"/>
                    </a:cubicBezTo>
                    <a:cubicBezTo>
                      <a:pt x="229587" y="189729"/>
                      <a:pt x="229587" y="189635"/>
                      <a:pt x="229493" y="189635"/>
                    </a:cubicBezTo>
                    <a:cubicBezTo>
                      <a:pt x="226008" y="183332"/>
                      <a:pt x="222899" y="176654"/>
                      <a:pt x="220356" y="169787"/>
                    </a:cubicBezTo>
                    <a:cubicBezTo>
                      <a:pt x="214140" y="168658"/>
                      <a:pt x="208301" y="165084"/>
                      <a:pt x="203497" y="159910"/>
                    </a:cubicBezTo>
                    <a:cubicBezTo>
                      <a:pt x="203309" y="159722"/>
                      <a:pt x="203214" y="159628"/>
                      <a:pt x="203120" y="159534"/>
                    </a:cubicBezTo>
                    <a:cubicBezTo>
                      <a:pt x="200860" y="157088"/>
                      <a:pt x="198976" y="154172"/>
                      <a:pt x="197281" y="151068"/>
                    </a:cubicBezTo>
                    <a:cubicBezTo>
                      <a:pt x="196998" y="150504"/>
                      <a:pt x="196716" y="149939"/>
                      <a:pt x="196433" y="149281"/>
                    </a:cubicBezTo>
                    <a:cubicBezTo>
                      <a:pt x="194832" y="146083"/>
                      <a:pt x="193513" y="142602"/>
                      <a:pt x="192666" y="138840"/>
                    </a:cubicBezTo>
                    <a:cubicBezTo>
                      <a:pt x="188145" y="118428"/>
                      <a:pt x="197092" y="99050"/>
                      <a:pt x="212727" y="95476"/>
                    </a:cubicBezTo>
                    <a:lnTo>
                      <a:pt x="212727" y="85787"/>
                    </a:lnTo>
                    <a:cubicBezTo>
                      <a:pt x="212727" y="38378"/>
                      <a:pt x="251155" y="0"/>
                      <a:pt x="29862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57154"/>
                <a:endParaRPr lang="en-US">
                  <a:solidFill>
                    <a:srgbClr val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58" name="îSľîdè">
              <a:extLst>
                <a:ext uri="{FF2B5EF4-FFF2-40B4-BE49-F238E27FC236}">
                  <a16:creationId xmlns:a16="http://schemas.microsoft.com/office/drawing/2014/main" id="{49F4A243-DF84-4D97-A8D2-32E048C5028E}"/>
                </a:ext>
              </a:extLst>
            </p:cNvPr>
            <p:cNvGrpSpPr/>
            <p:nvPr/>
          </p:nvGrpSpPr>
          <p:grpSpPr>
            <a:xfrm>
              <a:off x="6833939" y="3302001"/>
              <a:ext cx="1263696" cy="1292646"/>
              <a:chOff x="8788575" y="2582722"/>
              <a:chExt cx="1421698" cy="1421698"/>
            </a:xfrm>
          </p:grpSpPr>
          <p:sp>
            <p:nvSpPr>
              <p:cNvPr id="59" name="iśḻîḑè">
                <a:extLst>
                  <a:ext uri="{FF2B5EF4-FFF2-40B4-BE49-F238E27FC236}">
                    <a16:creationId xmlns:a16="http://schemas.microsoft.com/office/drawing/2014/main" id="{10F3181D-6D64-4956-9170-B86D6661FDF2}"/>
                  </a:ext>
                </a:extLst>
              </p:cNvPr>
              <p:cNvSpPr/>
              <p:nvPr/>
            </p:nvSpPr>
            <p:spPr>
              <a:xfrm>
                <a:off x="8788575" y="2582722"/>
                <a:ext cx="1421698" cy="1421698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28" tIns="45714" rIns="91428" bIns="45714" numCol="1" anchor="ctr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154"/>
                <a:endParaRPr lang="en-US" sz="1600" i="1" u="sng">
                  <a:solidFill>
                    <a:srgbClr val="E53238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60" name="ïṥľîḍê">
                <a:extLst>
                  <a:ext uri="{FF2B5EF4-FFF2-40B4-BE49-F238E27FC236}">
                    <a16:creationId xmlns:a16="http://schemas.microsoft.com/office/drawing/2014/main" id="{4916D8BA-AA55-4E1A-871F-9A12C67B0395}"/>
                  </a:ext>
                </a:extLst>
              </p:cNvPr>
              <p:cNvSpPr/>
              <p:nvPr/>
            </p:nvSpPr>
            <p:spPr bwMode="auto">
              <a:xfrm>
                <a:off x="9256344" y="3073006"/>
                <a:ext cx="486160" cy="441129"/>
              </a:xfrm>
              <a:custGeom>
                <a:avLst/>
                <a:gdLst>
                  <a:gd name="connsiteX0" fmla="*/ 116112 w 607919"/>
                  <a:gd name="connsiteY0" fmla="*/ 473652 h 551610"/>
                  <a:gd name="connsiteX1" fmla="*/ 118901 w 607919"/>
                  <a:gd name="connsiteY1" fmla="*/ 480423 h 551610"/>
                  <a:gd name="connsiteX2" fmla="*/ 118901 w 607919"/>
                  <a:gd name="connsiteY2" fmla="*/ 551610 h 551610"/>
                  <a:gd name="connsiteX3" fmla="*/ 55604 w 607919"/>
                  <a:gd name="connsiteY3" fmla="*/ 551610 h 551610"/>
                  <a:gd name="connsiteX4" fmla="*/ 55604 w 607919"/>
                  <a:gd name="connsiteY4" fmla="*/ 540851 h 551610"/>
                  <a:gd name="connsiteX5" fmla="*/ 65255 w 607919"/>
                  <a:gd name="connsiteY5" fmla="*/ 520583 h 551610"/>
                  <a:gd name="connsiteX6" fmla="*/ 83555 w 607919"/>
                  <a:gd name="connsiteY6" fmla="*/ 502317 h 551610"/>
                  <a:gd name="connsiteX7" fmla="*/ 109375 w 607919"/>
                  <a:gd name="connsiteY7" fmla="*/ 476545 h 551610"/>
                  <a:gd name="connsiteX8" fmla="*/ 116112 w 607919"/>
                  <a:gd name="connsiteY8" fmla="*/ 473652 h 551610"/>
                  <a:gd name="connsiteX9" fmla="*/ 199155 w 607919"/>
                  <a:gd name="connsiteY9" fmla="*/ 390799 h 551610"/>
                  <a:gd name="connsiteX10" fmla="*/ 201956 w 607919"/>
                  <a:gd name="connsiteY10" fmla="*/ 397632 h 551610"/>
                  <a:gd name="connsiteX11" fmla="*/ 201956 w 607919"/>
                  <a:gd name="connsiteY11" fmla="*/ 551610 h 551610"/>
                  <a:gd name="connsiteX12" fmla="*/ 145363 w 607919"/>
                  <a:gd name="connsiteY12" fmla="*/ 551610 h 551610"/>
                  <a:gd name="connsiteX13" fmla="*/ 145363 w 607919"/>
                  <a:gd name="connsiteY13" fmla="*/ 454170 h 551610"/>
                  <a:gd name="connsiteX14" fmla="*/ 154879 w 607919"/>
                  <a:gd name="connsiteY14" fmla="*/ 431030 h 551610"/>
                  <a:gd name="connsiteX15" fmla="*/ 192315 w 607919"/>
                  <a:gd name="connsiteY15" fmla="*/ 393630 h 551610"/>
                  <a:gd name="connsiteX16" fmla="*/ 199155 w 607919"/>
                  <a:gd name="connsiteY16" fmla="*/ 390799 h 551610"/>
                  <a:gd name="connsiteX17" fmla="*/ 231082 w 607919"/>
                  <a:gd name="connsiteY17" fmla="*/ 388245 h 551610"/>
                  <a:gd name="connsiteX18" fmla="*/ 237930 w 607919"/>
                  <a:gd name="connsiteY18" fmla="*/ 391091 h 551610"/>
                  <a:gd name="connsiteX19" fmla="*/ 266763 w 607919"/>
                  <a:gd name="connsiteY19" fmla="*/ 419867 h 551610"/>
                  <a:gd name="connsiteX20" fmla="*/ 275915 w 607919"/>
                  <a:gd name="connsiteY20" fmla="*/ 428875 h 551610"/>
                  <a:gd name="connsiteX21" fmla="*/ 284941 w 607919"/>
                  <a:gd name="connsiteY21" fmla="*/ 451520 h 551610"/>
                  <a:gd name="connsiteX22" fmla="*/ 284941 w 607919"/>
                  <a:gd name="connsiteY22" fmla="*/ 551610 h 551610"/>
                  <a:gd name="connsiteX23" fmla="*/ 228277 w 607919"/>
                  <a:gd name="connsiteY23" fmla="*/ 551610 h 551610"/>
                  <a:gd name="connsiteX24" fmla="*/ 228277 w 607919"/>
                  <a:gd name="connsiteY24" fmla="*/ 394969 h 551610"/>
                  <a:gd name="connsiteX25" fmla="*/ 231082 w 607919"/>
                  <a:gd name="connsiteY25" fmla="*/ 388245 h 551610"/>
                  <a:gd name="connsiteX26" fmla="*/ 365148 w 607919"/>
                  <a:gd name="connsiteY26" fmla="*/ 381336 h 551610"/>
                  <a:gd name="connsiteX27" fmla="*/ 367997 w 607919"/>
                  <a:gd name="connsiteY27" fmla="*/ 388122 h 551610"/>
                  <a:gd name="connsiteX28" fmla="*/ 367997 w 607919"/>
                  <a:gd name="connsiteY28" fmla="*/ 551610 h 551610"/>
                  <a:gd name="connsiteX29" fmla="*/ 311262 w 607919"/>
                  <a:gd name="connsiteY29" fmla="*/ 551610 h 551610"/>
                  <a:gd name="connsiteX30" fmla="*/ 311262 w 607919"/>
                  <a:gd name="connsiteY30" fmla="*/ 444661 h 551610"/>
                  <a:gd name="connsiteX31" fmla="*/ 316898 w 607919"/>
                  <a:gd name="connsiteY31" fmla="*/ 425523 h 551610"/>
                  <a:gd name="connsiteX32" fmla="*/ 322534 w 607919"/>
                  <a:gd name="connsiteY32" fmla="*/ 419894 h 551610"/>
                  <a:gd name="connsiteX33" fmla="*/ 358353 w 607919"/>
                  <a:gd name="connsiteY33" fmla="*/ 384120 h 551610"/>
                  <a:gd name="connsiteX34" fmla="*/ 365148 w 607919"/>
                  <a:gd name="connsiteY34" fmla="*/ 381336 h 551610"/>
                  <a:gd name="connsiteX35" fmla="*/ 448177 w 607919"/>
                  <a:gd name="connsiteY35" fmla="*/ 298352 h 551610"/>
                  <a:gd name="connsiteX36" fmla="*/ 450982 w 607919"/>
                  <a:gd name="connsiteY36" fmla="*/ 305139 h 551610"/>
                  <a:gd name="connsiteX37" fmla="*/ 450982 w 607919"/>
                  <a:gd name="connsiteY37" fmla="*/ 551610 h 551610"/>
                  <a:gd name="connsiteX38" fmla="*/ 394318 w 607919"/>
                  <a:gd name="connsiteY38" fmla="*/ 551610 h 551610"/>
                  <a:gd name="connsiteX39" fmla="*/ 394318 w 607919"/>
                  <a:gd name="connsiteY39" fmla="*/ 361815 h 551610"/>
                  <a:gd name="connsiteX40" fmla="*/ 403846 w 607919"/>
                  <a:gd name="connsiteY40" fmla="*/ 338669 h 551610"/>
                  <a:gd name="connsiteX41" fmla="*/ 441329 w 607919"/>
                  <a:gd name="connsiteY41" fmla="*/ 301136 h 551610"/>
                  <a:gd name="connsiteX42" fmla="*/ 448177 w 607919"/>
                  <a:gd name="connsiteY42" fmla="*/ 298352 h 551610"/>
                  <a:gd name="connsiteX43" fmla="*/ 527085 w 607919"/>
                  <a:gd name="connsiteY43" fmla="*/ 219452 h 551610"/>
                  <a:gd name="connsiteX44" fmla="*/ 529874 w 607919"/>
                  <a:gd name="connsiteY44" fmla="*/ 226177 h 551610"/>
                  <a:gd name="connsiteX45" fmla="*/ 529874 w 607919"/>
                  <a:gd name="connsiteY45" fmla="*/ 551610 h 551610"/>
                  <a:gd name="connsiteX46" fmla="*/ 477232 w 607919"/>
                  <a:gd name="connsiteY46" fmla="*/ 551610 h 551610"/>
                  <a:gd name="connsiteX47" fmla="*/ 477232 w 607919"/>
                  <a:gd name="connsiteY47" fmla="*/ 278727 h 551610"/>
                  <a:gd name="connsiteX48" fmla="*/ 486883 w 607919"/>
                  <a:gd name="connsiteY48" fmla="*/ 255580 h 551610"/>
                  <a:gd name="connsiteX49" fmla="*/ 520348 w 607919"/>
                  <a:gd name="connsiteY49" fmla="*/ 222298 h 551610"/>
                  <a:gd name="connsiteX50" fmla="*/ 527085 w 607919"/>
                  <a:gd name="connsiteY50" fmla="*/ 219452 h 551610"/>
                  <a:gd name="connsiteX51" fmla="*/ 387769 w 607919"/>
                  <a:gd name="connsiteY51" fmla="*/ 0 h 551610"/>
                  <a:gd name="connsiteX52" fmla="*/ 580729 w 607919"/>
                  <a:gd name="connsiteY52" fmla="*/ 0 h 551610"/>
                  <a:gd name="connsiteX53" fmla="*/ 607919 w 607919"/>
                  <a:gd name="connsiteY53" fmla="*/ 26022 h 551610"/>
                  <a:gd name="connsiteX54" fmla="*/ 607919 w 607919"/>
                  <a:gd name="connsiteY54" fmla="*/ 219812 h 551610"/>
                  <a:gd name="connsiteX55" fmla="*/ 598271 w 607919"/>
                  <a:gd name="connsiteY55" fmla="*/ 223815 h 551610"/>
                  <a:gd name="connsiteX56" fmla="*/ 530610 w 607919"/>
                  <a:gd name="connsiteY56" fmla="*/ 156258 h 551610"/>
                  <a:gd name="connsiteX57" fmla="*/ 304320 w 607919"/>
                  <a:gd name="connsiteY57" fmla="*/ 382325 h 551610"/>
                  <a:gd name="connsiteX58" fmla="*/ 285024 w 607919"/>
                  <a:gd name="connsiteY58" fmla="*/ 382325 h 551610"/>
                  <a:gd name="connsiteX59" fmla="*/ 216360 w 607919"/>
                  <a:gd name="connsiteY59" fmla="*/ 313767 h 551610"/>
                  <a:gd name="connsiteX60" fmla="*/ 94068 w 607919"/>
                  <a:gd name="connsiteY60" fmla="*/ 435996 h 551610"/>
                  <a:gd name="connsiteX61" fmla="*/ 17260 w 607919"/>
                  <a:gd name="connsiteY61" fmla="*/ 435996 h 551610"/>
                  <a:gd name="connsiteX62" fmla="*/ 15882 w 607919"/>
                  <a:gd name="connsiteY62" fmla="*/ 434745 h 551610"/>
                  <a:gd name="connsiteX63" fmla="*/ 15882 w 607919"/>
                  <a:gd name="connsiteY63" fmla="*/ 358055 h 551610"/>
                  <a:gd name="connsiteX64" fmla="*/ 206837 w 607919"/>
                  <a:gd name="connsiteY64" fmla="*/ 167267 h 551610"/>
                  <a:gd name="connsiteX65" fmla="*/ 226008 w 607919"/>
                  <a:gd name="connsiteY65" fmla="*/ 167267 h 551610"/>
                  <a:gd name="connsiteX66" fmla="*/ 294672 w 607919"/>
                  <a:gd name="connsiteY66" fmla="*/ 235701 h 551610"/>
                  <a:gd name="connsiteX67" fmla="*/ 424481 w 607919"/>
                  <a:gd name="connsiteY67" fmla="*/ 105965 h 551610"/>
                  <a:gd name="connsiteX68" fmla="*/ 452423 w 607919"/>
                  <a:gd name="connsiteY68" fmla="*/ 78192 h 551610"/>
                  <a:gd name="connsiteX69" fmla="*/ 383885 w 607919"/>
                  <a:gd name="connsiteY69" fmla="*/ 9633 h 551610"/>
                  <a:gd name="connsiteX70" fmla="*/ 387769 w 607919"/>
                  <a:gd name="connsiteY70" fmla="*/ 0 h 551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607919" h="551610">
                    <a:moveTo>
                      <a:pt x="116112" y="473652"/>
                    </a:moveTo>
                    <a:cubicBezTo>
                      <a:pt x="117836" y="474356"/>
                      <a:pt x="118901" y="476670"/>
                      <a:pt x="118901" y="480423"/>
                    </a:cubicBezTo>
                    <a:lnTo>
                      <a:pt x="118901" y="551610"/>
                    </a:lnTo>
                    <a:lnTo>
                      <a:pt x="55604" y="551610"/>
                    </a:lnTo>
                    <a:lnTo>
                      <a:pt x="55604" y="540851"/>
                    </a:lnTo>
                    <a:cubicBezTo>
                      <a:pt x="55604" y="534971"/>
                      <a:pt x="59991" y="525838"/>
                      <a:pt x="65255" y="520583"/>
                    </a:cubicBezTo>
                    <a:lnTo>
                      <a:pt x="83555" y="502317"/>
                    </a:lnTo>
                    <a:lnTo>
                      <a:pt x="109375" y="476545"/>
                    </a:lnTo>
                    <a:cubicBezTo>
                      <a:pt x="112007" y="473855"/>
                      <a:pt x="114389" y="472948"/>
                      <a:pt x="116112" y="473652"/>
                    </a:cubicBezTo>
                    <a:close/>
                    <a:moveTo>
                      <a:pt x="199155" y="390799"/>
                    </a:moveTo>
                    <a:cubicBezTo>
                      <a:pt x="200892" y="391534"/>
                      <a:pt x="201956" y="393880"/>
                      <a:pt x="201956" y="397632"/>
                    </a:cubicBezTo>
                    <a:lnTo>
                      <a:pt x="201956" y="551610"/>
                    </a:lnTo>
                    <a:lnTo>
                      <a:pt x="145363" y="551610"/>
                    </a:lnTo>
                    <a:lnTo>
                      <a:pt x="145363" y="454170"/>
                    </a:lnTo>
                    <a:cubicBezTo>
                      <a:pt x="145363" y="446665"/>
                      <a:pt x="149620" y="436283"/>
                      <a:pt x="154879" y="431030"/>
                    </a:cubicBezTo>
                    <a:lnTo>
                      <a:pt x="192315" y="393630"/>
                    </a:lnTo>
                    <a:cubicBezTo>
                      <a:pt x="195007" y="390941"/>
                      <a:pt x="197417" y="390065"/>
                      <a:pt x="199155" y="390799"/>
                    </a:cubicBezTo>
                    <a:close/>
                    <a:moveTo>
                      <a:pt x="231082" y="388245"/>
                    </a:moveTo>
                    <a:cubicBezTo>
                      <a:pt x="232822" y="387525"/>
                      <a:pt x="235235" y="388401"/>
                      <a:pt x="237930" y="391091"/>
                    </a:cubicBezTo>
                    <a:lnTo>
                      <a:pt x="266763" y="419867"/>
                    </a:lnTo>
                    <a:lnTo>
                      <a:pt x="275915" y="428875"/>
                    </a:lnTo>
                    <a:cubicBezTo>
                      <a:pt x="280929" y="433879"/>
                      <a:pt x="284941" y="444013"/>
                      <a:pt x="284941" y="451520"/>
                    </a:cubicBezTo>
                    <a:lnTo>
                      <a:pt x="284941" y="551610"/>
                    </a:lnTo>
                    <a:lnTo>
                      <a:pt x="228277" y="551610"/>
                    </a:lnTo>
                    <a:lnTo>
                      <a:pt x="228277" y="394969"/>
                    </a:lnTo>
                    <a:cubicBezTo>
                      <a:pt x="228277" y="391278"/>
                      <a:pt x="229343" y="388964"/>
                      <a:pt x="231082" y="388245"/>
                    </a:cubicBezTo>
                    <a:close/>
                    <a:moveTo>
                      <a:pt x="365148" y="381336"/>
                    </a:moveTo>
                    <a:cubicBezTo>
                      <a:pt x="366901" y="382055"/>
                      <a:pt x="367997" y="384370"/>
                      <a:pt x="367997" y="388122"/>
                    </a:cubicBezTo>
                    <a:lnTo>
                      <a:pt x="367997" y="551610"/>
                    </a:lnTo>
                    <a:lnTo>
                      <a:pt x="311262" y="551610"/>
                    </a:lnTo>
                    <a:lnTo>
                      <a:pt x="311262" y="444661"/>
                    </a:lnTo>
                    <a:cubicBezTo>
                      <a:pt x="311262" y="437156"/>
                      <a:pt x="313767" y="428650"/>
                      <a:pt x="316898" y="425523"/>
                    </a:cubicBezTo>
                    <a:cubicBezTo>
                      <a:pt x="320029" y="422396"/>
                      <a:pt x="322534" y="419894"/>
                      <a:pt x="322534" y="419894"/>
                    </a:cubicBezTo>
                    <a:lnTo>
                      <a:pt x="358353" y="384120"/>
                    </a:lnTo>
                    <a:cubicBezTo>
                      <a:pt x="360983" y="381493"/>
                      <a:pt x="363394" y="380617"/>
                      <a:pt x="365148" y="381336"/>
                    </a:cubicBezTo>
                    <a:close/>
                    <a:moveTo>
                      <a:pt x="448177" y="298352"/>
                    </a:moveTo>
                    <a:cubicBezTo>
                      <a:pt x="449916" y="299071"/>
                      <a:pt x="450982" y="301386"/>
                      <a:pt x="450982" y="305139"/>
                    </a:cubicBezTo>
                    <a:lnTo>
                      <a:pt x="450982" y="551610"/>
                    </a:lnTo>
                    <a:lnTo>
                      <a:pt x="394318" y="551610"/>
                    </a:lnTo>
                    <a:lnTo>
                      <a:pt x="394318" y="361815"/>
                    </a:lnTo>
                    <a:cubicBezTo>
                      <a:pt x="394318" y="354308"/>
                      <a:pt x="398580" y="343924"/>
                      <a:pt x="403846" y="338669"/>
                    </a:cubicBezTo>
                    <a:lnTo>
                      <a:pt x="441329" y="301136"/>
                    </a:lnTo>
                    <a:cubicBezTo>
                      <a:pt x="444024" y="298508"/>
                      <a:pt x="446438" y="297633"/>
                      <a:pt x="448177" y="298352"/>
                    </a:cubicBezTo>
                    <a:close/>
                    <a:moveTo>
                      <a:pt x="527085" y="219452"/>
                    </a:moveTo>
                    <a:cubicBezTo>
                      <a:pt x="528809" y="220171"/>
                      <a:pt x="529874" y="222486"/>
                      <a:pt x="529874" y="226177"/>
                    </a:cubicBezTo>
                    <a:lnTo>
                      <a:pt x="529874" y="551610"/>
                    </a:lnTo>
                    <a:lnTo>
                      <a:pt x="477232" y="551610"/>
                    </a:lnTo>
                    <a:lnTo>
                      <a:pt x="477232" y="278727"/>
                    </a:lnTo>
                    <a:cubicBezTo>
                      <a:pt x="477232" y="271345"/>
                      <a:pt x="481494" y="260960"/>
                      <a:pt x="486883" y="255580"/>
                    </a:cubicBezTo>
                    <a:lnTo>
                      <a:pt x="520348" y="222298"/>
                    </a:lnTo>
                    <a:cubicBezTo>
                      <a:pt x="522980" y="219608"/>
                      <a:pt x="525362" y="218732"/>
                      <a:pt x="527085" y="219452"/>
                    </a:cubicBezTo>
                    <a:close/>
                    <a:moveTo>
                      <a:pt x="387769" y="0"/>
                    </a:moveTo>
                    <a:lnTo>
                      <a:pt x="580729" y="0"/>
                    </a:lnTo>
                    <a:cubicBezTo>
                      <a:pt x="594512" y="0"/>
                      <a:pt x="607919" y="12135"/>
                      <a:pt x="607919" y="26022"/>
                    </a:cubicBezTo>
                    <a:lnTo>
                      <a:pt x="607919" y="219812"/>
                    </a:lnTo>
                    <a:cubicBezTo>
                      <a:pt x="607919" y="227318"/>
                      <a:pt x="603534" y="229070"/>
                      <a:pt x="598271" y="223815"/>
                    </a:cubicBezTo>
                    <a:lnTo>
                      <a:pt x="530610" y="156258"/>
                    </a:lnTo>
                    <a:lnTo>
                      <a:pt x="304320" y="382325"/>
                    </a:lnTo>
                    <a:cubicBezTo>
                      <a:pt x="298932" y="387580"/>
                      <a:pt x="290412" y="387580"/>
                      <a:pt x="285024" y="382325"/>
                    </a:cubicBezTo>
                    <a:lnTo>
                      <a:pt x="216360" y="313767"/>
                    </a:lnTo>
                    <a:lnTo>
                      <a:pt x="94068" y="435996"/>
                    </a:lnTo>
                    <a:cubicBezTo>
                      <a:pt x="72767" y="457264"/>
                      <a:pt x="38435" y="457264"/>
                      <a:pt x="17260" y="435996"/>
                    </a:cubicBezTo>
                    <a:lnTo>
                      <a:pt x="15882" y="434745"/>
                    </a:lnTo>
                    <a:cubicBezTo>
                      <a:pt x="-5294" y="413477"/>
                      <a:pt x="-5294" y="379198"/>
                      <a:pt x="15882" y="358055"/>
                    </a:cubicBezTo>
                    <a:lnTo>
                      <a:pt x="206837" y="167267"/>
                    </a:lnTo>
                    <a:cubicBezTo>
                      <a:pt x="212100" y="161888"/>
                      <a:pt x="220745" y="161888"/>
                      <a:pt x="226008" y="167267"/>
                    </a:cubicBezTo>
                    <a:lnTo>
                      <a:pt x="294672" y="235701"/>
                    </a:lnTo>
                    <a:lnTo>
                      <a:pt x="424481" y="105965"/>
                    </a:lnTo>
                    <a:lnTo>
                      <a:pt x="452423" y="78192"/>
                    </a:lnTo>
                    <a:lnTo>
                      <a:pt x="383885" y="9633"/>
                    </a:lnTo>
                    <a:cubicBezTo>
                      <a:pt x="378497" y="4379"/>
                      <a:pt x="380376" y="0"/>
                      <a:pt x="38776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57154"/>
                <a:endParaRPr lang="en-US">
                  <a:solidFill>
                    <a:srgbClr val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55" name="íś1îḋê">
              <a:extLst>
                <a:ext uri="{FF2B5EF4-FFF2-40B4-BE49-F238E27FC236}">
                  <a16:creationId xmlns:a16="http://schemas.microsoft.com/office/drawing/2014/main" id="{218349CB-91A9-499A-845B-B09FFD2E873B}"/>
                </a:ext>
              </a:extLst>
            </p:cNvPr>
            <p:cNvGrpSpPr/>
            <p:nvPr/>
          </p:nvGrpSpPr>
          <p:grpSpPr>
            <a:xfrm>
              <a:off x="4094366" y="3302001"/>
              <a:ext cx="1263696" cy="1292646"/>
              <a:chOff x="5385151" y="2582722"/>
              <a:chExt cx="1421698" cy="1421698"/>
            </a:xfrm>
          </p:grpSpPr>
          <p:sp>
            <p:nvSpPr>
              <p:cNvPr id="56" name="îṩḷíḋè">
                <a:extLst>
                  <a:ext uri="{FF2B5EF4-FFF2-40B4-BE49-F238E27FC236}">
                    <a16:creationId xmlns:a16="http://schemas.microsoft.com/office/drawing/2014/main" id="{57F2E165-B938-4BC5-83F0-EFCD0104163A}"/>
                  </a:ext>
                </a:extLst>
              </p:cNvPr>
              <p:cNvSpPr/>
              <p:nvPr/>
            </p:nvSpPr>
            <p:spPr>
              <a:xfrm>
                <a:off x="5385151" y="2582722"/>
                <a:ext cx="1421698" cy="1421698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28" tIns="45714" rIns="91428" bIns="45714" numCol="1" anchor="ctr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154"/>
                <a:endParaRPr lang="en-US" sz="1600" i="1" u="sng">
                  <a:solidFill>
                    <a:srgbClr val="E53238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57" name="ïŝlîde">
                <a:extLst>
                  <a:ext uri="{FF2B5EF4-FFF2-40B4-BE49-F238E27FC236}">
                    <a16:creationId xmlns:a16="http://schemas.microsoft.com/office/drawing/2014/main" id="{CCD79DEC-15F7-4A76-A70E-5A8781FF1CB1}"/>
                  </a:ext>
                </a:extLst>
              </p:cNvPr>
              <p:cNvSpPr/>
              <p:nvPr/>
            </p:nvSpPr>
            <p:spPr bwMode="auto">
              <a:xfrm>
                <a:off x="5795408" y="2993542"/>
                <a:ext cx="601184" cy="600058"/>
              </a:xfrm>
              <a:custGeom>
                <a:avLst/>
                <a:gdLst>
                  <a:gd name="connsiteX0" fmla="*/ 290910 w 605702"/>
                  <a:gd name="connsiteY0" fmla="*/ 156336 h 604568"/>
                  <a:gd name="connsiteX1" fmla="*/ 335849 w 605702"/>
                  <a:gd name="connsiteY1" fmla="*/ 164992 h 604568"/>
                  <a:gd name="connsiteX2" fmla="*/ 288310 w 605702"/>
                  <a:gd name="connsiteY2" fmla="*/ 212456 h 604568"/>
                  <a:gd name="connsiteX3" fmla="*/ 203632 w 605702"/>
                  <a:gd name="connsiteY3" fmla="*/ 244717 h 604568"/>
                  <a:gd name="connsiteX4" fmla="*/ 203632 w 605702"/>
                  <a:gd name="connsiteY4" fmla="*/ 401388 h 604568"/>
                  <a:gd name="connsiteX5" fmla="*/ 360547 w 605702"/>
                  <a:gd name="connsiteY5" fmla="*/ 401388 h 604568"/>
                  <a:gd name="connsiteX6" fmla="*/ 392859 w 605702"/>
                  <a:gd name="connsiteY6" fmla="*/ 316749 h 604568"/>
                  <a:gd name="connsiteX7" fmla="*/ 440397 w 605702"/>
                  <a:gd name="connsiteY7" fmla="*/ 269284 h 604568"/>
                  <a:gd name="connsiteX8" fmla="*/ 400287 w 605702"/>
                  <a:gd name="connsiteY8" fmla="*/ 441065 h 604568"/>
                  <a:gd name="connsiteX9" fmla="*/ 163892 w 605702"/>
                  <a:gd name="connsiteY9" fmla="*/ 441065 h 604568"/>
                  <a:gd name="connsiteX10" fmla="*/ 163892 w 605702"/>
                  <a:gd name="connsiteY10" fmla="*/ 205040 h 604568"/>
                  <a:gd name="connsiteX11" fmla="*/ 290910 w 605702"/>
                  <a:gd name="connsiteY11" fmla="*/ 156336 h 604568"/>
                  <a:gd name="connsiteX12" fmla="*/ 246542 w 605702"/>
                  <a:gd name="connsiteY12" fmla="*/ 43775 h 604568"/>
                  <a:gd name="connsiteX13" fmla="*/ 422196 w 605702"/>
                  <a:gd name="connsiteY13" fmla="*/ 78723 h 604568"/>
                  <a:gd name="connsiteX14" fmla="*/ 376794 w 605702"/>
                  <a:gd name="connsiteY14" fmla="*/ 124054 h 604568"/>
                  <a:gd name="connsiteX15" fmla="*/ 126109 w 605702"/>
                  <a:gd name="connsiteY15" fmla="*/ 167345 h 604568"/>
                  <a:gd name="connsiteX16" fmla="*/ 126109 w 605702"/>
                  <a:gd name="connsiteY16" fmla="*/ 478820 h 604568"/>
                  <a:gd name="connsiteX17" fmla="*/ 438073 w 605702"/>
                  <a:gd name="connsiteY17" fmla="*/ 478820 h 604568"/>
                  <a:gd name="connsiteX18" fmla="*/ 481432 w 605702"/>
                  <a:gd name="connsiteY18" fmla="*/ 228527 h 604568"/>
                  <a:gd name="connsiteX19" fmla="*/ 526741 w 605702"/>
                  <a:gd name="connsiteY19" fmla="*/ 183011 h 604568"/>
                  <a:gd name="connsiteX20" fmla="*/ 481432 w 605702"/>
                  <a:gd name="connsiteY20" fmla="*/ 522111 h 604568"/>
                  <a:gd name="connsiteX21" fmla="*/ 82657 w 605702"/>
                  <a:gd name="connsiteY21" fmla="*/ 522111 h 604568"/>
                  <a:gd name="connsiteX22" fmla="*/ 82657 w 605702"/>
                  <a:gd name="connsiteY22" fmla="*/ 123961 h 604568"/>
                  <a:gd name="connsiteX23" fmla="*/ 246542 w 605702"/>
                  <a:gd name="connsiteY23" fmla="*/ 43775 h 604568"/>
                  <a:gd name="connsiteX24" fmla="*/ 536061 w 605702"/>
                  <a:gd name="connsiteY24" fmla="*/ 0 h 604568"/>
                  <a:gd name="connsiteX25" fmla="*/ 544232 w 605702"/>
                  <a:gd name="connsiteY25" fmla="*/ 61368 h 604568"/>
                  <a:gd name="connsiteX26" fmla="*/ 605702 w 605702"/>
                  <a:gd name="connsiteY26" fmla="*/ 69526 h 604568"/>
                  <a:gd name="connsiteX27" fmla="*/ 524361 w 605702"/>
                  <a:gd name="connsiteY27" fmla="*/ 150732 h 604568"/>
                  <a:gd name="connsiteX28" fmla="*/ 498361 w 605702"/>
                  <a:gd name="connsiteY28" fmla="*/ 147302 h 604568"/>
                  <a:gd name="connsiteX29" fmla="*/ 337721 w 605702"/>
                  <a:gd name="connsiteY29" fmla="*/ 307767 h 604568"/>
                  <a:gd name="connsiteX30" fmla="*/ 339764 w 605702"/>
                  <a:gd name="connsiteY30" fmla="*/ 323063 h 604568"/>
                  <a:gd name="connsiteX31" fmla="*/ 282101 w 605702"/>
                  <a:gd name="connsiteY31" fmla="*/ 380630 h 604568"/>
                  <a:gd name="connsiteX32" fmla="*/ 224437 w 605702"/>
                  <a:gd name="connsiteY32" fmla="*/ 323063 h 604568"/>
                  <a:gd name="connsiteX33" fmla="*/ 282101 w 605702"/>
                  <a:gd name="connsiteY33" fmla="*/ 265495 h 604568"/>
                  <a:gd name="connsiteX34" fmla="*/ 297422 w 605702"/>
                  <a:gd name="connsiteY34" fmla="*/ 267535 h 604568"/>
                  <a:gd name="connsiteX35" fmla="*/ 458155 w 605702"/>
                  <a:gd name="connsiteY35" fmla="*/ 107162 h 604568"/>
                  <a:gd name="connsiteX36" fmla="*/ 454719 w 605702"/>
                  <a:gd name="connsiteY36" fmla="*/ 81206 h 604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05702" h="604568">
                    <a:moveTo>
                      <a:pt x="290910" y="156336"/>
                    </a:moveTo>
                    <a:cubicBezTo>
                      <a:pt x="306137" y="157147"/>
                      <a:pt x="321272" y="160032"/>
                      <a:pt x="335849" y="164992"/>
                    </a:cubicBezTo>
                    <a:lnTo>
                      <a:pt x="288310" y="212456"/>
                    </a:lnTo>
                    <a:cubicBezTo>
                      <a:pt x="257856" y="210695"/>
                      <a:pt x="226844" y="221449"/>
                      <a:pt x="203632" y="244717"/>
                    </a:cubicBezTo>
                    <a:cubicBezTo>
                      <a:pt x="160271" y="287918"/>
                      <a:pt x="160271" y="358187"/>
                      <a:pt x="203632" y="401388"/>
                    </a:cubicBezTo>
                    <a:cubicBezTo>
                      <a:pt x="246900" y="444680"/>
                      <a:pt x="317279" y="444680"/>
                      <a:pt x="360547" y="401388"/>
                    </a:cubicBezTo>
                    <a:cubicBezTo>
                      <a:pt x="383852" y="378211"/>
                      <a:pt x="394623" y="347156"/>
                      <a:pt x="392859" y="316749"/>
                    </a:cubicBezTo>
                    <a:lnTo>
                      <a:pt x="440397" y="269284"/>
                    </a:lnTo>
                    <a:cubicBezTo>
                      <a:pt x="460267" y="327595"/>
                      <a:pt x="446897" y="394620"/>
                      <a:pt x="400287" y="441065"/>
                    </a:cubicBezTo>
                    <a:cubicBezTo>
                      <a:pt x="335106" y="506236"/>
                      <a:pt x="229073" y="506236"/>
                      <a:pt x="163892" y="441065"/>
                    </a:cubicBezTo>
                    <a:cubicBezTo>
                      <a:pt x="98619" y="375987"/>
                      <a:pt x="98619" y="270118"/>
                      <a:pt x="163892" y="205040"/>
                    </a:cubicBezTo>
                    <a:cubicBezTo>
                      <a:pt x="198711" y="170137"/>
                      <a:pt x="245228" y="153902"/>
                      <a:pt x="290910" y="156336"/>
                    </a:cubicBezTo>
                    <a:close/>
                    <a:moveTo>
                      <a:pt x="246542" y="43775"/>
                    </a:moveTo>
                    <a:cubicBezTo>
                      <a:pt x="306463" y="36243"/>
                      <a:pt x="368345" y="47900"/>
                      <a:pt x="422196" y="78723"/>
                    </a:cubicBezTo>
                    <a:lnTo>
                      <a:pt x="376794" y="124054"/>
                    </a:lnTo>
                    <a:cubicBezTo>
                      <a:pt x="294811" y="85305"/>
                      <a:pt x="193980" y="99581"/>
                      <a:pt x="126109" y="167345"/>
                    </a:cubicBezTo>
                    <a:cubicBezTo>
                      <a:pt x="39948" y="253371"/>
                      <a:pt x="39948" y="392793"/>
                      <a:pt x="126109" y="478820"/>
                    </a:cubicBezTo>
                    <a:cubicBezTo>
                      <a:pt x="212271" y="564846"/>
                      <a:pt x="351912" y="564846"/>
                      <a:pt x="438073" y="478820"/>
                    </a:cubicBezTo>
                    <a:cubicBezTo>
                      <a:pt x="505944" y="411055"/>
                      <a:pt x="520428" y="310382"/>
                      <a:pt x="481432" y="228527"/>
                    </a:cubicBezTo>
                    <a:lnTo>
                      <a:pt x="526741" y="183011"/>
                    </a:lnTo>
                    <a:cubicBezTo>
                      <a:pt x="588484" y="290544"/>
                      <a:pt x="573350" y="430244"/>
                      <a:pt x="481432" y="522111"/>
                    </a:cubicBezTo>
                    <a:cubicBezTo>
                      <a:pt x="371316" y="632054"/>
                      <a:pt x="192866" y="632054"/>
                      <a:pt x="82657" y="522111"/>
                    </a:cubicBezTo>
                    <a:cubicBezTo>
                      <a:pt x="-27552" y="412168"/>
                      <a:pt x="-27552" y="233997"/>
                      <a:pt x="82657" y="123961"/>
                    </a:cubicBezTo>
                    <a:cubicBezTo>
                      <a:pt x="128662" y="78028"/>
                      <a:pt x="186622" y="51307"/>
                      <a:pt x="246542" y="43775"/>
                    </a:cubicBezTo>
                    <a:close/>
                    <a:moveTo>
                      <a:pt x="536061" y="0"/>
                    </a:moveTo>
                    <a:lnTo>
                      <a:pt x="544232" y="61368"/>
                    </a:lnTo>
                    <a:lnTo>
                      <a:pt x="605702" y="69526"/>
                    </a:lnTo>
                    <a:lnTo>
                      <a:pt x="524361" y="150732"/>
                    </a:lnTo>
                    <a:lnTo>
                      <a:pt x="498361" y="147302"/>
                    </a:lnTo>
                    <a:lnTo>
                      <a:pt x="337721" y="307767"/>
                    </a:lnTo>
                    <a:cubicBezTo>
                      <a:pt x="339021" y="312588"/>
                      <a:pt x="339764" y="317779"/>
                      <a:pt x="339764" y="323063"/>
                    </a:cubicBezTo>
                    <a:cubicBezTo>
                      <a:pt x="339764" y="354859"/>
                      <a:pt x="313950" y="380630"/>
                      <a:pt x="282101" y="380630"/>
                    </a:cubicBezTo>
                    <a:cubicBezTo>
                      <a:pt x="250251" y="380630"/>
                      <a:pt x="224437" y="354859"/>
                      <a:pt x="224437" y="323063"/>
                    </a:cubicBezTo>
                    <a:cubicBezTo>
                      <a:pt x="224437" y="291266"/>
                      <a:pt x="250251" y="265495"/>
                      <a:pt x="282101" y="265495"/>
                    </a:cubicBezTo>
                    <a:cubicBezTo>
                      <a:pt x="287393" y="265495"/>
                      <a:pt x="292500" y="266237"/>
                      <a:pt x="297422" y="267535"/>
                    </a:cubicBezTo>
                    <a:lnTo>
                      <a:pt x="458155" y="107162"/>
                    </a:lnTo>
                    <a:lnTo>
                      <a:pt x="454719" y="812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57154"/>
                <a:endParaRPr lang="en-US">
                  <a:solidFill>
                    <a:srgbClr val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08E56383-4031-4F0B-A57F-2CC33647FE17}"/>
                </a:ext>
              </a:extLst>
            </p:cNvPr>
            <p:cNvSpPr/>
            <p:nvPr/>
          </p:nvSpPr>
          <p:spPr bwMode="auto">
            <a:xfrm>
              <a:off x="2949035" y="3652807"/>
              <a:ext cx="814784" cy="58477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54"/>
              <a:r>
                <a:rPr lang="en-US" altLang="zh-CN" sz="320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Arial"/>
                  <a:ea typeface="微软雅黑"/>
                  <a:cs typeface="+mn-ea"/>
                  <a:sym typeface="+mn-lt"/>
                </a:rPr>
                <a:t>01</a:t>
              </a:r>
              <a:endParaRPr lang="zh-CN" altLang="en-US" sz="32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198E5FA6-5C5A-4046-A924-005CD440DE9C}"/>
                </a:ext>
              </a:extLst>
            </p:cNvPr>
            <p:cNvSpPr/>
            <p:nvPr/>
          </p:nvSpPr>
          <p:spPr bwMode="auto">
            <a:xfrm>
              <a:off x="5689599" y="3652807"/>
              <a:ext cx="814784" cy="58477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54"/>
              <a:r>
                <a:rPr lang="en-US" altLang="zh-CN" sz="3200" dirty="0">
                  <a:solidFill>
                    <a:srgbClr val="778495">
                      <a:lumMod val="50000"/>
                    </a:srgbClr>
                  </a:solidFill>
                  <a:latin typeface="Arial"/>
                  <a:ea typeface="微软雅黑"/>
                  <a:cs typeface="+mn-ea"/>
                  <a:sym typeface="+mn-lt"/>
                </a:rPr>
                <a:t>02</a:t>
              </a:r>
              <a:endParaRPr lang="zh-CN" altLang="en-US" sz="3200" dirty="0">
                <a:solidFill>
                  <a:srgbClr val="778495">
                    <a:lumMod val="50000"/>
                  </a:srgbClr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2E05D514-3B30-4EBA-99FA-3D92526BCA4A}"/>
                </a:ext>
              </a:extLst>
            </p:cNvPr>
            <p:cNvSpPr/>
            <p:nvPr/>
          </p:nvSpPr>
          <p:spPr bwMode="auto">
            <a:xfrm>
              <a:off x="8428181" y="3652807"/>
              <a:ext cx="814784" cy="58477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54"/>
              <a:r>
                <a:rPr lang="en-US" altLang="zh-CN" sz="3200" dirty="0">
                  <a:solidFill>
                    <a:srgbClr val="FF9409"/>
                  </a:solidFill>
                  <a:latin typeface="Arial"/>
                  <a:ea typeface="微软雅黑"/>
                  <a:cs typeface="+mn-ea"/>
                  <a:sym typeface="+mn-lt"/>
                </a:rPr>
                <a:t>03</a:t>
              </a:r>
              <a:endParaRPr lang="zh-CN" altLang="en-US" sz="3200" dirty="0">
                <a:solidFill>
                  <a:srgbClr val="FF9409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649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id="{F725FC8D-4E04-450E-8501-2D12D87407E9}"/>
              </a:ext>
            </a:extLst>
          </p:cNvPr>
          <p:cNvSpPr/>
          <p:nvPr/>
        </p:nvSpPr>
        <p:spPr>
          <a:xfrm>
            <a:off x="-1" y="1241"/>
            <a:ext cx="12190413" cy="6857107"/>
          </a:xfrm>
          <a:prstGeom prst="rect">
            <a:avLst/>
          </a:prstGeom>
          <a:blipFill>
            <a:blip r:embed="rId3"/>
            <a:stretch>
              <a:fillRect t="-13398" r="-3438" b="-928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4"/>
            <a:endParaRPr lang="zh-CN" altLang="en-US" sz="1800" dirty="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938CFA0D-70BC-4A59-BFF4-89C444902766}"/>
              </a:ext>
            </a:extLst>
          </p:cNvPr>
          <p:cNvSpPr/>
          <p:nvPr/>
        </p:nvSpPr>
        <p:spPr>
          <a:xfrm>
            <a:off x="-1" y="1241"/>
            <a:ext cx="12190413" cy="6857107"/>
          </a:xfrm>
          <a:custGeom>
            <a:avLst/>
            <a:gdLst>
              <a:gd name="connsiteX0" fmla="*/ 7945090 w 12192000"/>
              <a:gd name="connsiteY0" fmla="*/ 6793464 h 6858000"/>
              <a:gd name="connsiteX1" fmla="*/ 7876766 w 12192000"/>
              <a:gd name="connsiteY1" fmla="*/ 6858000 h 6858000"/>
              <a:gd name="connsiteX2" fmla="*/ 7864232 w 12192000"/>
              <a:gd name="connsiteY2" fmla="*/ 6858000 h 6858000"/>
              <a:gd name="connsiteX3" fmla="*/ 12192000 w 12192000"/>
              <a:gd name="connsiteY3" fmla="*/ 3804052 h 6858000"/>
              <a:gd name="connsiteX4" fmla="*/ 12192000 w 12192000"/>
              <a:gd name="connsiteY4" fmla="*/ 6858000 h 6858000"/>
              <a:gd name="connsiteX5" fmla="*/ 8365678 w 12192000"/>
              <a:gd name="connsiteY5" fmla="*/ 6858000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3053950 h 6858000"/>
              <a:gd name="connsiteX9" fmla="*/ 8365678 w 12192000"/>
              <a:gd name="connsiteY9" fmla="*/ 1 h 6858000"/>
              <a:gd name="connsiteX10" fmla="*/ 8157229 w 12192000"/>
              <a:gd name="connsiteY10" fmla="*/ 1 h 6858000"/>
              <a:gd name="connsiteX11" fmla="*/ 8085215 w 12192000"/>
              <a:gd name="connsiteY11" fmla="*/ 1 h 6858000"/>
              <a:gd name="connsiteX12" fmla="*/ 7876766 w 12192000"/>
              <a:gd name="connsiteY12" fmla="*/ 1 h 6858000"/>
              <a:gd name="connsiteX13" fmla="*/ 7945090 w 12192000"/>
              <a:gd name="connsiteY13" fmla="*/ 64538 h 6858000"/>
              <a:gd name="connsiteX14" fmla="*/ 7864232 w 12192000"/>
              <a:gd name="connsiteY14" fmla="*/ 1 h 6858000"/>
              <a:gd name="connsiteX15" fmla="*/ 7655783 w 12192000"/>
              <a:gd name="connsiteY15" fmla="*/ 1 h 6858000"/>
              <a:gd name="connsiteX16" fmla="*/ 7583769 w 12192000"/>
              <a:gd name="connsiteY16" fmla="*/ 1 h 6858000"/>
              <a:gd name="connsiteX17" fmla="*/ 7375320 w 12192000"/>
              <a:gd name="connsiteY17" fmla="*/ 1 h 6858000"/>
              <a:gd name="connsiteX18" fmla="*/ 11005582 w 12192000"/>
              <a:gd name="connsiteY18" fmla="*/ 3429001 h 6858000"/>
              <a:gd name="connsiteX19" fmla="*/ 7375320 w 12192000"/>
              <a:gd name="connsiteY19" fmla="*/ 6858000 h 6858000"/>
              <a:gd name="connsiteX20" fmla="*/ 0 w 12192000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6858000">
                <a:moveTo>
                  <a:pt x="7945090" y="6793464"/>
                </a:moveTo>
                <a:lnTo>
                  <a:pt x="7876766" y="6858000"/>
                </a:lnTo>
                <a:lnTo>
                  <a:pt x="7864232" y="6858000"/>
                </a:lnTo>
                <a:close/>
                <a:moveTo>
                  <a:pt x="12192000" y="3804052"/>
                </a:moveTo>
                <a:lnTo>
                  <a:pt x="12192000" y="6858000"/>
                </a:lnTo>
                <a:lnTo>
                  <a:pt x="8365678" y="68580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053950"/>
                </a:lnTo>
                <a:lnTo>
                  <a:pt x="8365678" y="1"/>
                </a:lnTo>
                <a:lnTo>
                  <a:pt x="8157229" y="1"/>
                </a:lnTo>
                <a:lnTo>
                  <a:pt x="8085215" y="1"/>
                </a:lnTo>
                <a:lnTo>
                  <a:pt x="7876766" y="1"/>
                </a:lnTo>
                <a:lnTo>
                  <a:pt x="7945090" y="64538"/>
                </a:lnTo>
                <a:lnTo>
                  <a:pt x="7864232" y="1"/>
                </a:lnTo>
                <a:lnTo>
                  <a:pt x="7655783" y="1"/>
                </a:lnTo>
                <a:lnTo>
                  <a:pt x="7583769" y="1"/>
                </a:lnTo>
                <a:lnTo>
                  <a:pt x="7375320" y="1"/>
                </a:lnTo>
                <a:lnTo>
                  <a:pt x="11005582" y="3429001"/>
                </a:lnTo>
                <a:lnTo>
                  <a:pt x="737532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940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54"/>
            <a:endParaRPr lang="zh-CN" altLang="en-US" sz="180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9D30BF12-7053-4FD0-A1C5-FFF225B04DDA}"/>
              </a:ext>
            </a:extLst>
          </p:cNvPr>
          <p:cNvGrpSpPr/>
          <p:nvPr/>
        </p:nvGrpSpPr>
        <p:grpSpPr>
          <a:xfrm>
            <a:off x="743214" y="2560016"/>
            <a:ext cx="4780568" cy="1194479"/>
            <a:chOff x="1314810" y="2632669"/>
            <a:chExt cx="4781191" cy="1194635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79D05B50-A717-4121-A892-35F0331C2E05}"/>
                </a:ext>
              </a:extLst>
            </p:cNvPr>
            <p:cNvSpPr/>
            <p:nvPr/>
          </p:nvSpPr>
          <p:spPr bwMode="auto">
            <a:xfrm>
              <a:off x="1413871" y="3519487"/>
              <a:ext cx="4682130" cy="307817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/>
              <a:r>
                <a:rPr lang="en-US" altLang="zh-CN" sz="1400" dirty="0">
                  <a:solidFill>
                    <a:srgbClr val="FFFFFF"/>
                  </a:solidFill>
                  <a:latin typeface="Arial"/>
                  <a:ea typeface="微软雅黑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941830A8-022E-43F0-B587-D749E08A3DA3}"/>
                </a:ext>
              </a:extLst>
            </p:cNvPr>
            <p:cNvSpPr txBox="1"/>
            <p:nvPr/>
          </p:nvSpPr>
          <p:spPr bwMode="auto">
            <a:xfrm>
              <a:off x="1314810" y="2632669"/>
              <a:ext cx="4781190" cy="76954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defTabSz="457154">
                <a:defRPr/>
              </a:pPr>
              <a:r>
                <a:rPr lang="en-US" altLang="zh-CN" sz="4400" b="0" spc="0" dirty="0">
                  <a:solidFill>
                    <a:srgbClr val="FFFFFF"/>
                  </a:solidFill>
                  <a:latin typeface="Arial"/>
                  <a:cs typeface="+mn-ea"/>
                  <a:sym typeface="+mn-lt"/>
                </a:rPr>
                <a:t>ADD TITLE TEXT</a:t>
              </a:r>
              <a:endParaRPr lang="zh-CN" altLang="en-US" sz="4400" b="0" spc="0" dirty="0">
                <a:solidFill>
                  <a:srgbClr val="FFFFFF"/>
                </a:solidFill>
                <a:latin typeface="Arial"/>
                <a:cs typeface="+mn-ea"/>
                <a:sym typeface="+mn-lt"/>
              </a:endParaRPr>
            </a:p>
          </p:txBody>
        </p:sp>
      </p:grpSp>
      <p:sp>
        <p:nvSpPr>
          <p:cNvPr id="22" name="矩形 21">
            <a:extLst>
              <a:ext uri="{FF2B5EF4-FFF2-40B4-BE49-F238E27FC236}">
                <a16:creationId xmlns:a16="http://schemas.microsoft.com/office/drawing/2014/main" id="{80ECC9BC-98D9-4EB7-9A76-9DC697F59A4A}"/>
              </a:ext>
            </a:extLst>
          </p:cNvPr>
          <p:cNvSpPr/>
          <p:nvPr/>
        </p:nvSpPr>
        <p:spPr>
          <a:xfrm>
            <a:off x="0" y="2728210"/>
            <a:ext cx="304760" cy="1352374"/>
          </a:xfrm>
          <a:prstGeom prst="rect">
            <a:avLst/>
          </a:prstGeom>
          <a:solidFill>
            <a:srgbClr val="232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4"/>
            <a:endParaRPr lang="zh-CN" altLang="en-US" sz="180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45F94390-FF3C-45E4-9842-209588F2AF58}"/>
              </a:ext>
            </a:extLst>
          </p:cNvPr>
          <p:cNvSpPr/>
          <p:nvPr/>
        </p:nvSpPr>
        <p:spPr bwMode="auto">
          <a:xfrm>
            <a:off x="7022897" y="2435399"/>
            <a:ext cx="2310387" cy="186180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457154"/>
            <a:r>
              <a:rPr lang="en-US" altLang="zh-CN" sz="11499" dirty="0">
                <a:solidFill>
                  <a:srgbClr val="232B36"/>
                </a:solidFill>
                <a:latin typeface="Arial"/>
                <a:ea typeface="微软雅黑"/>
                <a:cs typeface="+mn-ea"/>
                <a:sym typeface="+mn-lt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344271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1">
            <a:extLst>
              <a:ext uri="{FF2B5EF4-FFF2-40B4-BE49-F238E27FC236}">
                <a16:creationId xmlns:a16="http://schemas.microsoft.com/office/drawing/2014/main" id="{99D59637-51D7-4866-A42F-904DDD32DD86}"/>
              </a:ext>
            </a:extLst>
          </p:cNvPr>
          <p:cNvGrpSpPr>
            <a:grpSpLocks/>
          </p:cNvGrpSpPr>
          <p:nvPr/>
        </p:nvGrpSpPr>
        <p:grpSpPr bwMode="auto">
          <a:xfrm>
            <a:off x="885709" y="590784"/>
            <a:ext cx="3812279" cy="1104745"/>
            <a:chOff x="845173" y="5093285"/>
            <a:chExt cx="3813437" cy="1105715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10339335-D828-4620-8DB0-FDF8D4534248}"/>
                </a:ext>
              </a:extLst>
            </p:cNvPr>
            <p:cNvSpPr/>
            <p:nvPr/>
          </p:nvSpPr>
          <p:spPr bwMode="auto">
            <a:xfrm>
              <a:off x="883280" y="5675321"/>
              <a:ext cx="3775330" cy="523679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/>
              <a:r>
                <a:rPr lang="en-US" altLang="zh-CN" sz="140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Arial"/>
                  <a:ea typeface="微软雅黑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E5C69AB5-ED4F-4CD6-B69A-39E2E255D0BE}"/>
                </a:ext>
              </a:extLst>
            </p:cNvPr>
            <p:cNvSpPr txBox="1"/>
            <p:nvPr/>
          </p:nvSpPr>
          <p:spPr>
            <a:xfrm>
              <a:off x="845173" y="5093285"/>
              <a:ext cx="3410543" cy="585288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defTabSz="457154">
                <a:defRPr/>
              </a:pPr>
              <a:r>
                <a:rPr lang="en-US" altLang="zh-CN" sz="3200" b="0" spc="0" dirty="0">
                  <a:solidFill>
                    <a:srgbClr val="000000"/>
                  </a:solidFill>
                  <a:latin typeface="Arial"/>
                  <a:cs typeface="+mn-ea"/>
                  <a:sym typeface="+mn-lt"/>
                </a:rPr>
                <a:t>ADD TITLE TEXT</a:t>
              </a:r>
              <a:endParaRPr lang="zh-CN" altLang="en-US" sz="3200" b="0" spc="0" dirty="0">
                <a:solidFill>
                  <a:srgbClr val="000000"/>
                </a:solidFill>
                <a:latin typeface="Arial"/>
                <a:cs typeface="+mn-ea"/>
                <a:sym typeface="+mn-lt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557C435A-8C2D-4D0C-A95D-36C42D6520C2}"/>
              </a:ext>
            </a:extLst>
          </p:cNvPr>
          <p:cNvGrpSpPr/>
          <p:nvPr/>
        </p:nvGrpSpPr>
        <p:grpSpPr>
          <a:xfrm>
            <a:off x="418834" y="624118"/>
            <a:ext cx="291215" cy="646247"/>
            <a:chOff x="4542495" y="398190"/>
            <a:chExt cx="382860" cy="849621"/>
          </a:xfrm>
        </p:grpSpPr>
        <p:sp>
          <p:nvSpPr>
            <p:cNvPr id="6" name="菱形 5">
              <a:extLst>
                <a:ext uri="{FF2B5EF4-FFF2-40B4-BE49-F238E27FC236}">
                  <a16:creationId xmlns:a16="http://schemas.microsoft.com/office/drawing/2014/main" id="{2D3F118F-EC76-4F04-835D-1DCA2654493B}"/>
                </a:ext>
              </a:extLst>
            </p:cNvPr>
            <p:cNvSpPr/>
            <p:nvPr/>
          </p:nvSpPr>
          <p:spPr>
            <a:xfrm>
              <a:off x="4542495" y="398190"/>
              <a:ext cx="382860" cy="382860"/>
            </a:xfrm>
            <a:prstGeom prst="diamond">
              <a:avLst/>
            </a:pr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4"/>
              <a:endParaRPr lang="zh-CN" altLang="en-US" sz="180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" name="菱形 6">
              <a:extLst>
                <a:ext uri="{FF2B5EF4-FFF2-40B4-BE49-F238E27FC236}">
                  <a16:creationId xmlns:a16="http://schemas.microsoft.com/office/drawing/2014/main" id="{13D5383A-C032-44F8-AE11-DC067959B281}"/>
                </a:ext>
              </a:extLst>
            </p:cNvPr>
            <p:cNvSpPr/>
            <p:nvPr/>
          </p:nvSpPr>
          <p:spPr>
            <a:xfrm>
              <a:off x="4542495" y="631570"/>
              <a:ext cx="382860" cy="382860"/>
            </a:xfrm>
            <a:prstGeom prst="diamond">
              <a:avLst/>
            </a:prstGeom>
            <a:solidFill>
              <a:srgbClr val="FF9409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4"/>
              <a:endParaRPr lang="zh-CN" altLang="en-US" sz="180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8" name="菱形 7">
              <a:extLst>
                <a:ext uri="{FF2B5EF4-FFF2-40B4-BE49-F238E27FC236}">
                  <a16:creationId xmlns:a16="http://schemas.microsoft.com/office/drawing/2014/main" id="{9ACAA6F0-D540-4803-BC18-DB6E70423ADA}"/>
                </a:ext>
              </a:extLst>
            </p:cNvPr>
            <p:cNvSpPr/>
            <p:nvPr/>
          </p:nvSpPr>
          <p:spPr>
            <a:xfrm>
              <a:off x="4542495" y="864951"/>
              <a:ext cx="382860" cy="382860"/>
            </a:xfrm>
            <a:prstGeom prst="diamond">
              <a:avLst/>
            </a:prstGeom>
            <a:solidFill>
              <a:srgbClr val="FFFF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4"/>
              <a:endParaRPr lang="zh-CN" altLang="en-US" sz="180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E69BC7D7-05A2-412B-AA62-87F025C668DF}"/>
              </a:ext>
            </a:extLst>
          </p:cNvPr>
          <p:cNvSpPr/>
          <p:nvPr/>
        </p:nvSpPr>
        <p:spPr>
          <a:xfrm>
            <a:off x="-1" y="2132976"/>
            <a:ext cx="12190413" cy="2378340"/>
          </a:xfrm>
          <a:prstGeom prst="rect">
            <a:avLst/>
          </a:prstGeom>
          <a:blipFill>
            <a:blip r:embed="rId3"/>
            <a:stretch>
              <a:fillRect t="-141688" b="-9868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4"/>
            <a:endParaRPr lang="zh-CN" altLang="en-US" sz="180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grpSp>
        <p:nvGrpSpPr>
          <p:cNvPr id="10" name="组合 11">
            <a:extLst>
              <a:ext uri="{FF2B5EF4-FFF2-40B4-BE49-F238E27FC236}">
                <a16:creationId xmlns:a16="http://schemas.microsoft.com/office/drawing/2014/main" id="{CFBEB860-72B1-4B22-B3A6-B954C87C26A8}"/>
              </a:ext>
            </a:extLst>
          </p:cNvPr>
          <p:cNvGrpSpPr>
            <a:grpSpLocks/>
          </p:cNvGrpSpPr>
          <p:nvPr/>
        </p:nvGrpSpPr>
        <p:grpSpPr bwMode="auto">
          <a:xfrm>
            <a:off x="1195815" y="4991835"/>
            <a:ext cx="2807606" cy="800282"/>
            <a:chOff x="1143356" y="5121881"/>
            <a:chExt cx="2808460" cy="800986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3818840E-B538-48AD-AD2F-19893D9770B3}"/>
                </a:ext>
              </a:extLst>
            </p:cNvPr>
            <p:cNvSpPr/>
            <p:nvPr/>
          </p:nvSpPr>
          <p:spPr bwMode="auto">
            <a:xfrm>
              <a:off x="1149941" y="5460796"/>
              <a:ext cx="2801875" cy="46207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54"/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Arial"/>
                  <a:ea typeface="微软雅黑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4EFD6215-E1BF-4991-9E71-819D4925D4D5}"/>
                </a:ext>
              </a:extLst>
            </p:cNvPr>
            <p:cNvSpPr txBox="1"/>
            <p:nvPr/>
          </p:nvSpPr>
          <p:spPr>
            <a:xfrm>
              <a:off x="1143356" y="5121881"/>
              <a:ext cx="2808459" cy="40046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algn="ctr" defTabSz="457154">
                <a:defRPr/>
              </a:pPr>
              <a:r>
                <a:rPr lang="en-US" altLang="zh-CN" sz="2000" b="0" dirty="0">
                  <a:solidFill>
                    <a:srgbClr val="000000"/>
                  </a:solidFill>
                  <a:latin typeface="Arial"/>
                  <a:cs typeface="+mn-ea"/>
                  <a:sym typeface="+mn-lt"/>
                </a:rPr>
                <a:t>ADD TITLE TEXT</a:t>
              </a:r>
              <a:endParaRPr lang="zh-CN" altLang="en-US" sz="2000" b="0" dirty="0">
                <a:solidFill>
                  <a:srgbClr val="000000"/>
                </a:solidFill>
                <a:latin typeface="Arial"/>
                <a:cs typeface="+mn-ea"/>
                <a:sym typeface="+mn-lt"/>
              </a:endParaRPr>
            </a:p>
          </p:txBody>
        </p:sp>
      </p:grpSp>
      <p:grpSp>
        <p:nvGrpSpPr>
          <p:cNvPr id="31" name="Group 12">
            <a:extLst>
              <a:ext uri="{FF2B5EF4-FFF2-40B4-BE49-F238E27FC236}">
                <a16:creationId xmlns:a16="http://schemas.microsoft.com/office/drawing/2014/main" id="{E06FB85B-B2C7-4745-978C-EEF362D7CBCF}"/>
              </a:ext>
            </a:extLst>
          </p:cNvPr>
          <p:cNvGrpSpPr/>
          <p:nvPr/>
        </p:nvGrpSpPr>
        <p:grpSpPr>
          <a:xfrm>
            <a:off x="2297335" y="4196432"/>
            <a:ext cx="611148" cy="611148"/>
            <a:chOff x="5067971" y="2124821"/>
            <a:chExt cx="589208" cy="589208"/>
          </a:xfrm>
        </p:grpSpPr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CEB62891-6214-4101-8AA5-1CEC830A38CC}"/>
                </a:ext>
              </a:extLst>
            </p:cNvPr>
            <p:cNvSpPr/>
            <p:nvPr/>
          </p:nvSpPr>
          <p:spPr>
            <a:xfrm>
              <a:off x="5067971" y="2124821"/>
              <a:ext cx="589208" cy="589208"/>
            </a:xfrm>
            <a:prstGeom prst="ellipse">
              <a:avLst/>
            </a:prstGeom>
            <a:solidFill>
              <a:srgbClr val="FF94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154"/>
              <a:endParaRPr lang="zh-CN" altLang="en-US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3" name="Oval 14">
              <a:extLst>
                <a:ext uri="{FF2B5EF4-FFF2-40B4-BE49-F238E27FC236}">
                  <a16:creationId xmlns:a16="http://schemas.microsoft.com/office/drawing/2014/main" id="{92673011-4446-48FC-8B12-FF798A1E516C}"/>
                </a:ext>
              </a:extLst>
            </p:cNvPr>
            <p:cNvSpPr/>
            <p:nvPr/>
          </p:nvSpPr>
          <p:spPr>
            <a:xfrm>
              <a:off x="5215198" y="2307474"/>
              <a:ext cx="294754" cy="223901"/>
            </a:xfrm>
            <a:custGeom>
              <a:avLst/>
              <a:gdLst>
                <a:gd name="T0" fmla="*/ 2664 w 2711"/>
                <a:gd name="T1" fmla="*/ 1581 h 2062"/>
                <a:gd name="T2" fmla="*/ 909 w 2711"/>
                <a:gd name="T3" fmla="*/ 1581 h 2062"/>
                <a:gd name="T4" fmla="*/ 861 w 2711"/>
                <a:gd name="T5" fmla="*/ 1534 h 2062"/>
                <a:gd name="T6" fmla="*/ 861 w 2711"/>
                <a:gd name="T7" fmla="*/ 434 h 2062"/>
                <a:gd name="T8" fmla="*/ 909 w 2711"/>
                <a:gd name="T9" fmla="*/ 386 h 2062"/>
                <a:gd name="T10" fmla="*/ 2664 w 2711"/>
                <a:gd name="T11" fmla="*/ 386 h 2062"/>
                <a:gd name="T12" fmla="*/ 2711 w 2711"/>
                <a:gd name="T13" fmla="*/ 434 h 2062"/>
                <a:gd name="T14" fmla="*/ 2711 w 2711"/>
                <a:gd name="T15" fmla="*/ 1534 h 2062"/>
                <a:gd name="T16" fmla="*/ 2664 w 2711"/>
                <a:gd name="T17" fmla="*/ 1581 h 2062"/>
                <a:gd name="T18" fmla="*/ 2177 w 2711"/>
                <a:gd name="T19" fmla="*/ 1928 h 2062"/>
                <a:gd name="T20" fmla="*/ 2000 w 2711"/>
                <a:gd name="T21" fmla="*/ 1928 h 2062"/>
                <a:gd name="T22" fmla="*/ 2000 w 2711"/>
                <a:gd name="T23" fmla="*/ 1715 h 2062"/>
                <a:gd name="T24" fmla="*/ 1573 w 2711"/>
                <a:gd name="T25" fmla="*/ 1715 h 2062"/>
                <a:gd name="T26" fmla="*/ 1573 w 2711"/>
                <a:gd name="T27" fmla="*/ 1928 h 2062"/>
                <a:gd name="T28" fmla="*/ 1395 w 2711"/>
                <a:gd name="T29" fmla="*/ 1928 h 2062"/>
                <a:gd name="T30" fmla="*/ 1329 w 2711"/>
                <a:gd name="T31" fmla="*/ 1995 h 2062"/>
                <a:gd name="T32" fmla="*/ 1395 w 2711"/>
                <a:gd name="T33" fmla="*/ 2062 h 2062"/>
                <a:gd name="T34" fmla="*/ 1640 w 2711"/>
                <a:gd name="T35" fmla="*/ 2062 h 2062"/>
                <a:gd name="T36" fmla="*/ 1933 w 2711"/>
                <a:gd name="T37" fmla="*/ 2062 h 2062"/>
                <a:gd name="T38" fmla="*/ 2177 w 2711"/>
                <a:gd name="T39" fmla="*/ 2062 h 2062"/>
                <a:gd name="T40" fmla="*/ 2244 w 2711"/>
                <a:gd name="T41" fmla="*/ 1995 h 2062"/>
                <a:gd name="T42" fmla="*/ 2177 w 2711"/>
                <a:gd name="T43" fmla="*/ 1928 h 2062"/>
                <a:gd name="T44" fmla="*/ 1065 w 2711"/>
                <a:gd name="T45" fmla="*/ 253 h 2062"/>
                <a:gd name="T46" fmla="*/ 909 w 2711"/>
                <a:gd name="T47" fmla="*/ 253 h 2062"/>
                <a:gd name="T48" fmla="*/ 880 w 2711"/>
                <a:gd name="T49" fmla="*/ 255 h 2062"/>
                <a:gd name="T50" fmla="*/ 863 w 2711"/>
                <a:gd name="T51" fmla="*/ 253 h 2062"/>
                <a:gd name="T52" fmla="*/ 201 w 2711"/>
                <a:gd name="T53" fmla="*/ 253 h 2062"/>
                <a:gd name="T54" fmla="*/ 135 w 2711"/>
                <a:gd name="T55" fmla="*/ 320 h 2062"/>
                <a:gd name="T56" fmla="*/ 201 w 2711"/>
                <a:gd name="T57" fmla="*/ 386 h 2062"/>
                <a:gd name="T58" fmla="*/ 735 w 2711"/>
                <a:gd name="T59" fmla="*/ 386 h 2062"/>
                <a:gd name="T60" fmla="*/ 728 w 2711"/>
                <a:gd name="T61" fmla="*/ 434 h 2062"/>
                <a:gd name="T62" fmla="*/ 728 w 2711"/>
                <a:gd name="T63" fmla="*/ 558 h 2062"/>
                <a:gd name="T64" fmla="*/ 201 w 2711"/>
                <a:gd name="T65" fmla="*/ 558 h 2062"/>
                <a:gd name="T66" fmla="*/ 135 w 2711"/>
                <a:gd name="T67" fmla="*/ 624 h 2062"/>
                <a:gd name="T68" fmla="*/ 201 w 2711"/>
                <a:gd name="T69" fmla="*/ 691 h 2062"/>
                <a:gd name="T70" fmla="*/ 728 w 2711"/>
                <a:gd name="T71" fmla="*/ 691 h 2062"/>
                <a:gd name="T72" fmla="*/ 728 w 2711"/>
                <a:gd name="T73" fmla="*/ 863 h 2062"/>
                <a:gd name="T74" fmla="*/ 201 w 2711"/>
                <a:gd name="T75" fmla="*/ 863 h 2062"/>
                <a:gd name="T76" fmla="*/ 135 w 2711"/>
                <a:gd name="T77" fmla="*/ 929 h 2062"/>
                <a:gd name="T78" fmla="*/ 201 w 2711"/>
                <a:gd name="T79" fmla="*/ 996 h 2062"/>
                <a:gd name="T80" fmla="*/ 728 w 2711"/>
                <a:gd name="T81" fmla="*/ 996 h 2062"/>
                <a:gd name="T82" fmla="*/ 728 w 2711"/>
                <a:gd name="T83" fmla="*/ 1534 h 2062"/>
                <a:gd name="T84" fmla="*/ 909 w 2711"/>
                <a:gd name="T85" fmla="*/ 1715 h 2062"/>
                <a:gd name="T86" fmla="*/ 1065 w 2711"/>
                <a:gd name="T87" fmla="*/ 1715 h 2062"/>
                <a:gd name="T88" fmla="*/ 1065 w 2711"/>
                <a:gd name="T89" fmla="*/ 1995 h 2062"/>
                <a:gd name="T90" fmla="*/ 998 w 2711"/>
                <a:gd name="T91" fmla="*/ 2062 h 2062"/>
                <a:gd name="T92" fmla="*/ 67 w 2711"/>
                <a:gd name="T93" fmla="*/ 2062 h 2062"/>
                <a:gd name="T94" fmla="*/ 0 w 2711"/>
                <a:gd name="T95" fmla="*/ 1995 h 2062"/>
                <a:gd name="T96" fmla="*/ 0 w 2711"/>
                <a:gd name="T97" fmla="*/ 66 h 2062"/>
                <a:gd name="T98" fmla="*/ 67 w 2711"/>
                <a:gd name="T99" fmla="*/ 0 h 2062"/>
                <a:gd name="T100" fmla="*/ 998 w 2711"/>
                <a:gd name="T101" fmla="*/ 0 h 2062"/>
                <a:gd name="T102" fmla="*/ 1065 w 2711"/>
                <a:gd name="T103" fmla="*/ 66 h 2062"/>
                <a:gd name="T104" fmla="*/ 1065 w 2711"/>
                <a:gd name="T105" fmla="*/ 253 h 2062"/>
                <a:gd name="T106" fmla="*/ 430 w 2711"/>
                <a:gd name="T107" fmla="*/ 1569 h 2062"/>
                <a:gd name="T108" fmla="*/ 532 w 2711"/>
                <a:gd name="T109" fmla="*/ 1672 h 2062"/>
                <a:gd name="T110" fmla="*/ 635 w 2711"/>
                <a:gd name="T111" fmla="*/ 1569 h 2062"/>
                <a:gd name="T112" fmla="*/ 532 w 2711"/>
                <a:gd name="T113" fmla="*/ 1466 h 2062"/>
                <a:gd name="T114" fmla="*/ 430 w 2711"/>
                <a:gd name="T115" fmla="*/ 1569 h 2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11" h="2062">
                  <a:moveTo>
                    <a:pt x="2664" y="1581"/>
                  </a:moveTo>
                  <a:lnTo>
                    <a:pt x="909" y="1581"/>
                  </a:lnTo>
                  <a:cubicBezTo>
                    <a:pt x="883" y="1581"/>
                    <a:pt x="861" y="1560"/>
                    <a:pt x="861" y="1534"/>
                  </a:cubicBezTo>
                  <a:lnTo>
                    <a:pt x="861" y="434"/>
                  </a:lnTo>
                  <a:cubicBezTo>
                    <a:pt x="861" y="407"/>
                    <a:pt x="883" y="386"/>
                    <a:pt x="909" y="386"/>
                  </a:cubicBezTo>
                  <a:lnTo>
                    <a:pt x="2664" y="386"/>
                  </a:lnTo>
                  <a:cubicBezTo>
                    <a:pt x="2690" y="386"/>
                    <a:pt x="2711" y="408"/>
                    <a:pt x="2711" y="434"/>
                  </a:cubicBezTo>
                  <a:lnTo>
                    <a:pt x="2711" y="1534"/>
                  </a:lnTo>
                  <a:cubicBezTo>
                    <a:pt x="2711" y="1560"/>
                    <a:pt x="2690" y="1581"/>
                    <a:pt x="2664" y="1581"/>
                  </a:cubicBezTo>
                  <a:close/>
                  <a:moveTo>
                    <a:pt x="2177" y="1928"/>
                  </a:moveTo>
                  <a:lnTo>
                    <a:pt x="2000" y="1928"/>
                  </a:lnTo>
                  <a:lnTo>
                    <a:pt x="2000" y="1715"/>
                  </a:lnTo>
                  <a:lnTo>
                    <a:pt x="1573" y="1715"/>
                  </a:lnTo>
                  <a:lnTo>
                    <a:pt x="1573" y="1928"/>
                  </a:lnTo>
                  <a:lnTo>
                    <a:pt x="1395" y="1928"/>
                  </a:lnTo>
                  <a:cubicBezTo>
                    <a:pt x="1358" y="1928"/>
                    <a:pt x="1329" y="1958"/>
                    <a:pt x="1329" y="1995"/>
                  </a:cubicBezTo>
                  <a:cubicBezTo>
                    <a:pt x="1329" y="2032"/>
                    <a:pt x="1358" y="2062"/>
                    <a:pt x="1395" y="2062"/>
                  </a:cubicBezTo>
                  <a:lnTo>
                    <a:pt x="1640" y="2062"/>
                  </a:lnTo>
                  <a:lnTo>
                    <a:pt x="1933" y="2062"/>
                  </a:lnTo>
                  <a:lnTo>
                    <a:pt x="2177" y="2062"/>
                  </a:lnTo>
                  <a:cubicBezTo>
                    <a:pt x="2214" y="2062"/>
                    <a:pt x="2244" y="2032"/>
                    <a:pt x="2244" y="1995"/>
                  </a:cubicBezTo>
                  <a:cubicBezTo>
                    <a:pt x="2244" y="1958"/>
                    <a:pt x="2214" y="1928"/>
                    <a:pt x="2177" y="1928"/>
                  </a:cubicBezTo>
                  <a:close/>
                  <a:moveTo>
                    <a:pt x="1065" y="253"/>
                  </a:moveTo>
                  <a:lnTo>
                    <a:pt x="909" y="253"/>
                  </a:lnTo>
                  <a:cubicBezTo>
                    <a:pt x="899" y="253"/>
                    <a:pt x="890" y="254"/>
                    <a:pt x="880" y="255"/>
                  </a:cubicBezTo>
                  <a:cubicBezTo>
                    <a:pt x="875" y="254"/>
                    <a:pt x="869" y="253"/>
                    <a:pt x="863" y="253"/>
                  </a:cubicBezTo>
                  <a:lnTo>
                    <a:pt x="201" y="253"/>
                  </a:lnTo>
                  <a:cubicBezTo>
                    <a:pt x="164" y="253"/>
                    <a:pt x="135" y="283"/>
                    <a:pt x="135" y="320"/>
                  </a:cubicBezTo>
                  <a:cubicBezTo>
                    <a:pt x="135" y="356"/>
                    <a:pt x="164" y="386"/>
                    <a:pt x="201" y="386"/>
                  </a:cubicBezTo>
                  <a:lnTo>
                    <a:pt x="735" y="386"/>
                  </a:lnTo>
                  <a:cubicBezTo>
                    <a:pt x="730" y="401"/>
                    <a:pt x="728" y="417"/>
                    <a:pt x="728" y="434"/>
                  </a:cubicBezTo>
                  <a:lnTo>
                    <a:pt x="728" y="558"/>
                  </a:lnTo>
                  <a:lnTo>
                    <a:pt x="201" y="558"/>
                  </a:lnTo>
                  <a:cubicBezTo>
                    <a:pt x="164" y="558"/>
                    <a:pt x="135" y="588"/>
                    <a:pt x="135" y="624"/>
                  </a:cubicBezTo>
                  <a:cubicBezTo>
                    <a:pt x="135" y="661"/>
                    <a:pt x="164" y="691"/>
                    <a:pt x="201" y="691"/>
                  </a:cubicBezTo>
                  <a:lnTo>
                    <a:pt x="728" y="691"/>
                  </a:lnTo>
                  <a:lnTo>
                    <a:pt x="728" y="863"/>
                  </a:lnTo>
                  <a:lnTo>
                    <a:pt x="201" y="863"/>
                  </a:lnTo>
                  <a:cubicBezTo>
                    <a:pt x="164" y="863"/>
                    <a:pt x="135" y="893"/>
                    <a:pt x="135" y="929"/>
                  </a:cubicBezTo>
                  <a:cubicBezTo>
                    <a:pt x="135" y="966"/>
                    <a:pt x="164" y="996"/>
                    <a:pt x="201" y="996"/>
                  </a:cubicBezTo>
                  <a:lnTo>
                    <a:pt x="728" y="996"/>
                  </a:lnTo>
                  <a:lnTo>
                    <a:pt x="728" y="1534"/>
                  </a:lnTo>
                  <a:cubicBezTo>
                    <a:pt x="728" y="1633"/>
                    <a:pt x="809" y="1715"/>
                    <a:pt x="909" y="1715"/>
                  </a:cubicBezTo>
                  <a:lnTo>
                    <a:pt x="1065" y="1715"/>
                  </a:lnTo>
                  <a:lnTo>
                    <a:pt x="1065" y="1995"/>
                  </a:lnTo>
                  <a:cubicBezTo>
                    <a:pt x="1065" y="2032"/>
                    <a:pt x="1035" y="2062"/>
                    <a:pt x="998" y="2062"/>
                  </a:cubicBezTo>
                  <a:lnTo>
                    <a:pt x="67" y="2062"/>
                  </a:lnTo>
                  <a:cubicBezTo>
                    <a:pt x="30" y="2062"/>
                    <a:pt x="0" y="2032"/>
                    <a:pt x="0" y="1995"/>
                  </a:cubicBezTo>
                  <a:lnTo>
                    <a:pt x="0" y="66"/>
                  </a:lnTo>
                  <a:cubicBezTo>
                    <a:pt x="0" y="29"/>
                    <a:pt x="30" y="0"/>
                    <a:pt x="67" y="0"/>
                  </a:cubicBezTo>
                  <a:lnTo>
                    <a:pt x="998" y="0"/>
                  </a:lnTo>
                  <a:cubicBezTo>
                    <a:pt x="1035" y="0"/>
                    <a:pt x="1065" y="29"/>
                    <a:pt x="1065" y="66"/>
                  </a:cubicBezTo>
                  <a:lnTo>
                    <a:pt x="1065" y="253"/>
                  </a:lnTo>
                  <a:close/>
                  <a:moveTo>
                    <a:pt x="430" y="1569"/>
                  </a:moveTo>
                  <a:cubicBezTo>
                    <a:pt x="430" y="1626"/>
                    <a:pt x="476" y="1672"/>
                    <a:pt x="532" y="1672"/>
                  </a:cubicBezTo>
                  <a:cubicBezTo>
                    <a:pt x="589" y="1672"/>
                    <a:pt x="635" y="1626"/>
                    <a:pt x="635" y="1569"/>
                  </a:cubicBezTo>
                  <a:cubicBezTo>
                    <a:pt x="635" y="1512"/>
                    <a:pt x="589" y="1466"/>
                    <a:pt x="532" y="1466"/>
                  </a:cubicBezTo>
                  <a:cubicBezTo>
                    <a:pt x="476" y="1466"/>
                    <a:pt x="430" y="1512"/>
                    <a:pt x="430" y="156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154"/>
              <a:endParaRPr lang="zh-CN" altLang="en-US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18" name="组合 11">
            <a:extLst>
              <a:ext uri="{FF2B5EF4-FFF2-40B4-BE49-F238E27FC236}">
                <a16:creationId xmlns:a16="http://schemas.microsoft.com/office/drawing/2014/main" id="{8E8E6C3D-4ACD-4FA6-ABBD-BAE38E930B17}"/>
              </a:ext>
            </a:extLst>
          </p:cNvPr>
          <p:cNvGrpSpPr>
            <a:grpSpLocks/>
          </p:cNvGrpSpPr>
          <p:nvPr/>
        </p:nvGrpSpPr>
        <p:grpSpPr bwMode="auto">
          <a:xfrm>
            <a:off x="4697987" y="4991835"/>
            <a:ext cx="2908680" cy="800282"/>
            <a:chOff x="1149941" y="5121881"/>
            <a:chExt cx="2909565" cy="800986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AC3198EF-6C71-4A36-ABCE-468A52A6A0CF}"/>
                </a:ext>
              </a:extLst>
            </p:cNvPr>
            <p:cNvSpPr/>
            <p:nvPr/>
          </p:nvSpPr>
          <p:spPr bwMode="auto">
            <a:xfrm>
              <a:off x="1149941" y="5460796"/>
              <a:ext cx="2801875" cy="46207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54"/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Arial"/>
                  <a:ea typeface="微软雅黑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F31FC297-D858-436E-8C0B-C1F6C9AB4B7D}"/>
                </a:ext>
              </a:extLst>
            </p:cNvPr>
            <p:cNvSpPr txBox="1"/>
            <p:nvPr/>
          </p:nvSpPr>
          <p:spPr>
            <a:xfrm>
              <a:off x="1251047" y="5121881"/>
              <a:ext cx="2808459" cy="40046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algn="ctr" defTabSz="457154">
                <a:defRPr/>
              </a:pPr>
              <a:r>
                <a:rPr lang="en-US" altLang="zh-CN" sz="2000" b="0" dirty="0">
                  <a:solidFill>
                    <a:srgbClr val="000000"/>
                  </a:solidFill>
                  <a:latin typeface="Arial"/>
                  <a:cs typeface="+mn-ea"/>
                  <a:sym typeface="+mn-lt"/>
                </a:rPr>
                <a:t>ADD TITLE TEXT</a:t>
              </a:r>
              <a:endParaRPr lang="zh-CN" altLang="en-US" sz="2000" b="0" dirty="0">
                <a:solidFill>
                  <a:srgbClr val="000000"/>
                </a:solidFill>
                <a:latin typeface="Arial"/>
                <a:cs typeface="+mn-ea"/>
                <a:sym typeface="+mn-lt"/>
              </a:endParaRPr>
            </a:p>
          </p:txBody>
        </p:sp>
      </p:grpSp>
      <p:grpSp>
        <p:nvGrpSpPr>
          <p:cNvPr id="34" name="Group 18">
            <a:extLst>
              <a:ext uri="{FF2B5EF4-FFF2-40B4-BE49-F238E27FC236}">
                <a16:creationId xmlns:a16="http://schemas.microsoft.com/office/drawing/2014/main" id="{8DDF999E-E27D-424D-951B-53DE41716B19}"/>
              </a:ext>
            </a:extLst>
          </p:cNvPr>
          <p:cNvGrpSpPr/>
          <p:nvPr/>
        </p:nvGrpSpPr>
        <p:grpSpPr>
          <a:xfrm>
            <a:off x="5792924" y="4196432"/>
            <a:ext cx="611148" cy="611148"/>
            <a:chOff x="5067971" y="2124821"/>
            <a:chExt cx="589208" cy="589208"/>
          </a:xfrm>
        </p:grpSpPr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72E6E1EF-BEE2-477A-8FAF-D53D66EA402C}"/>
                </a:ext>
              </a:extLst>
            </p:cNvPr>
            <p:cNvSpPr/>
            <p:nvPr/>
          </p:nvSpPr>
          <p:spPr>
            <a:xfrm>
              <a:off x="5067971" y="2124821"/>
              <a:ext cx="589208" cy="589208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154"/>
              <a:endParaRPr lang="zh-CN" altLang="en-US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6" name="Oval 20">
              <a:extLst>
                <a:ext uri="{FF2B5EF4-FFF2-40B4-BE49-F238E27FC236}">
                  <a16:creationId xmlns:a16="http://schemas.microsoft.com/office/drawing/2014/main" id="{51BF7CF7-A08D-43B2-895A-8F520BA50EB8}"/>
                </a:ext>
              </a:extLst>
            </p:cNvPr>
            <p:cNvSpPr/>
            <p:nvPr/>
          </p:nvSpPr>
          <p:spPr>
            <a:xfrm>
              <a:off x="5215198" y="2272282"/>
              <a:ext cx="294754" cy="294285"/>
            </a:xfrm>
            <a:custGeom>
              <a:avLst/>
              <a:gdLst>
                <a:gd name="connsiteX0" fmla="*/ 0 w 602040"/>
                <a:gd name="connsiteY0" fmla="*/ 333352 h 601084"/>
                <a:gd name="connsiteX1" fmla="*/ 216576 w 602040"/>
                <a:gd name="connsiteY1" fmla="*/ 333352 h 601084"/>
                <a:gd name="connsiteX2" fmla="*/ 216576 w 602040"/>
                <a:gd name="connsiteY2" fmla="*/ 387890 h 601084"/>
                <a:gd name="connsiteX3" fmla="*/ 244393 w 602040"/>
                <a:gd name="connsiteY3" fmla="*/ 414663 h 601084"/>
                <a:gd name="connsiteX4" fmla="*/ 359635 w 602040"/>
                <a:gd name="connsiteY4" fmla="*/ 414663 h 601084"/>
                <a:gd name="connsiteX5" fmla="*/ 387452 w 602040"/>
                <a:gd name="connsiteY5" fmla="*/ 387890 h 601084"/>
                <a:gd name="connsiteX6" fmla="*/ 387452 w 602040"/>
                <a:gd name="connsiteY6" fmla="*/ 333352 h 601084"/>
                <a:gd name="connsiteX7" fmla="*/ 602040 w 602040"/>
                <a:gd name="connsiteY7" fmla="*/ 333352 h 601084"/>
                <a:gd name="connsiteX8" fmla="*/ 602040 w 602040"/>
                <a:gd name="connsiteY8" fmla="*/ 541588 h 601084"/>
                <a:gd name="connsiteX9" fmla="*/ 544419 w 602040"/>
                <a:gd name="connsiteY9" fmla="*/ 601084 h 601084"/>
                <a:gd name="connsiteX10" fmla="*/ 59608 w 602040"/>
                <a:gd name="connsiteY10" fmla="*/ 601084 h 601084"/>
                <a:gd name="connsiteX11" fmla="*/ 0 w 602040"/>
                <a:gd name="connsiteY11" fmla="*/ 541588 h 601084"/>
                <a:gd name="connsiteX12" fmla="*/ 276164 w 602040"/>
                <a:gd name="connsiteY12" fmla="*/ 246072 h 601084"/>
                <a:gd name="connsiteX13" fmla="*/ 325875 w 602040"/>
                <a:gd name="connsiteY13" fmla="*/ 246072 h 601084"/>
                <a:gd name="connsiteX14" fmla="*/ 333829 w 602040"/>
                <a:gd name="connsiteY14" fmla="*/ 253007 h 601084"/>
                <a:gd name="connsiteX15" fmla="*/ 333829 w 602040"/>
                <a:gd name="connsiteY15" fmla="*/ 355050 h 601084"/>
                <a:gd name="connsiteX16" fmla="*/ 325875 w 602040"/>
                <a:gd name="connsiteY16" fmla="*/ 362976 h 601084"/>
                <a:gd name="connsiteX17" fmla="*/ 276164 w 602040"/>
                <a:gd name="connsiteY17" fmla="*/ 362976 h 601084"/>
                <a:gd name="connsiteX18" fmla="*/ 268210 w 602040"/>
                <a:gd name="connsiteY18" fmla="*/ 355050 h 601084"/>
                <a:gd name="connsiteX19" fmla="*/ 268210 w 602040"/>
                <a:gd name="connsiteY19" fmla="*/ 253007 h 601084"/>
                <a:gd name="connsiteX20" fmla="*/ 276164 w 602040"/>
                <a:gd name="connsiteY20" fmla="*/ 246072 h 601084"/>
                <a:gd name="connsiteX21" fmla="*/ 203661 w 602040"/>
                <a:gd name="connsiteY21" fmla="*/ 77355 h 601084"/>
                <a:gd name="connsiteX22" fmla="*/ 183791 w 602040"/>
                <a:gd name="connsiteY22" fmla="*/ 97190 h 601084"/>
                <a:gd name="connsiteX23" fmla="*/ 183791 w 602040"/>
                <a:gd name="connsiteY23" fmla="*/ 130909 h 601084"/>
                <a:gd name="connsiteX24" fmla="*/ 420236 w 602040"/>
                <a:gd name="connsiteY24" fmla="*/ 130909 h 601084"/>
                <a:gd name="connsiteX25" fmla="*/ 420236 w 602040"/>
                <a:gd name="connsiteY25" fmla="*/ 97190 h 601084"/>
                <a:gd name="connsiteX26" fmla="*/ 400367 w 602040"/>
                <a:gd name="connsiteY26" fmla="*/ 77355 h 601084"/>
                <a:gd name="connsiteX27" fmla="*/ 203661 w 602040"/>
                <a:gd name="connsiteY27" fmla="*/ 0 h 601084"/>
                <a:gd name="connsiteX28" fmla="*/ 400367 w 602040"/>
                <a:gd name="connsiteY28" fmla="*/ 0 h 601084"/>
                <a:gd name="connsiteX29" fmla="*/ 497726 w 602040"/>
                <a:gd name="connsiteY29" fmla="*/ 97190 h 601084"/>
                <a:gd name="connsiteX30" fmla="*/ 497726 w 602040"/>
                <a:gd name="connsiteY30" fmla="*/ 130909 h 601084"/>
                <a:gd name="connsiteX31" fmla="*/ 544419 w 602040"/>
                <a:gd name="connsiteY31" fmla="*/ 130909 h 601084"/>
                <a:gd name="connsiteX32" fmla="*/ 602040 w 602040"/>
                <a:gd name="connsiteY32" fmla="*/ 190413 h 601084"/>
                <a:gd name="connsiteX33" fmla="*/ 602040 w 602040"/>
                <a:gd name="connsiteY33" fmla="*/ 266777 h 601084"/>
                <a:gd name="connsiteX34" fmla="*/ 387452 w 602040"/>
                <a:gd name="connsiteY34" fmla="*/ 266777 h 601084"/>
                <a:gd name="connsiteX35" fmla="*/ 387452 w 602040"/>
                <a:gd name="connsiteY35" fmla="*/ 221157 h 601084"/>
                <a:gd name="connsiteX36" fmla="*/ 359635 w 602040"/>
                <a:gd name="connsiteY36" fmla="*/ 193389 h 601084"/>
                <a:gd name="connsiteX37" fmla="*/ 244393 w 602040"/>
                <a:gd name="connsiteY37" fmla="*/ 193389 h 601084"/>
                <a:gd name="connsiteX38" fmla="*/ 216576 w 602040"/>
                <a:gd name="connsiteY38" fmla="*/ 221157 h 601084"/>
                <a:gd name="connsiteX39" fmla="*/ 216576 w 602040"/>
                <a:gd name="connsiteY39" fmla="*/ 266777 h 601084"/>
                <a:gd name="connsiteX40" fmla="*/ 0 w 602040"/>
                <a:gd name="connsiteY40" fmla="*/ 266777 h 601084"/>
                <a:gd name="connsiteX41" fmla="*/ 0 w 602040"/>
                <a:gd name="connsiteY41" fmla="*/ 190413 h 601084"/>
                <a:gd name="connsiteX42" fmla="*/ 59608 w 602040"/>
                <a:gd name="connsiteY42" fmla="*/ 130909 h 601084"/>
                <a:gd name="connsiteX43" fmla="*/ 106301 w 602040"/>
                <a:gd name="connsiteY43" fmla="*/ 130909 h 601084"/>
                <a:gd name="connsiteX44" fmla="*/ 106301 w 602040"/>
                <a:gd name="connsiteY44" fmla="*/ 97190 h 601084"/>
                <a:gd name="connsiteX45" fmla="*/ 203661 w 602040"/>
                <a:gd name="connsiteY45" fmla="*/ 0 h 601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602040" h="601084">
                  <a:moveTo>
                    <a:pt x="0" y="333352"/>
                  </a:moveTo>
                  <a:lnTo>
                    <a:pt x="216576" y="333352"/>
                  </a:lnTo>
                  <a:lnTo>
                    <a:pt x="216576" y="387890"/>
                  </a:lnTo>
                  <a:cubicBezTo>
                    <a:pt x="216576" y="402764"/>
                    <a:pt x="229491" y="414663"/>
                    <a:pt x="244393" y="414663"/>
                  </a:cubicBezTo>
                  <a:lnTo>
                    <a:pt x="359635" y="414663"/>
                  </a:lnTo>
                  <a:cubicBezTo>
                    <a:pt x="374537" y="414663"/>
                    <a:pt x="387452" y="402764"/>
                    <a:pt x="387452" y="387890"/>
                  </a:cubicBezTo>
                  <a:lnTo>
                    <a:pt x="387452" y="333352"/>
                  </a:lnTo>
                  <a:lnTo>
                    <a:pt x="602040" y="333352"/>
                  </a:lnTo>
                  <a:lnTo>
                    <a:pt x="602040" y="541588"/>
                  </a:lnTo>
                  <a:cubicBezTo>
                    <a:pt x="602040" y="574311"/>
                    <a:pt x="576210" y="601084"/>
                    <a:pt x="544419" y="601084"/>
                  </a:cubicBezTo>
                  <a:lnTo>
                    <a:pt x="59608" y="601084"/>
                  </a:lnTo>
                  <a:cubicBezTo>
                    <a:pt x="26824" y="601084"/>
                    <a:pt x="0" y="574311"/>
                    <a:pt x="0" y="541588"/>
                  </a:cubicBezTo>
                  <a:close/>
                  <a:moveTo>
                    <a:pt x="276164" y="246072"/>
                  </a:moveTo>
                  <a:lnTo>
                    <a:pt x="325875" y="246072"/>
                  </a:lnTo>
                  <a:cubicBezTo>
                    <a:pt x="329852" y="246072"/>
                    <a:pt x="333829" y="249044"/>
                    <a:pt x="333829" y="253007"/>
                  </a:cubicBezTo>
                  <a:lnTo>
                    <a:pt x="333829" y="355050"/>
                  </a:lnTo>
                  <a:cubicBezTo>
                    <a:pt x="333829" y="359013"/>
                    <a:pt x="329852" y="362976"/>
                    <a:pt x="325875" y="362976"/>
                  </a:cubicBezTo>
                  <a:lnTo>
                    <a:pt x="276164" y="362976"/>
                  </a:lnTo>
                  <a:cubicBezTo>
                    <a:pt x="272187" y="362976"/>
                    <a:pt x="268210" y="359013"/>
                    <a:pt x="268210" y="355050"/>
                  </a:cubicBezTo>
                  <a:lnTo>
                    <a:pt x="268210" y="253007"/>
                  </a:lnTo>
                  <a:cubicBezTo>
                    <a:pt x="268210" y="249044"/>
                    <a:pt x="272187" y="246072"/>
                    <a:pt x="276164" y="246072"/>
                  </a:cubicBezTo>
                  <a:close/>
                  <a:moveTo>
                    <a:pt x="203661" y="77355"/>
                  </a:moveTo>
                  <a:cubicBezTo>
                    <a:pt x="192732" y="77355"/>
                    <a:pt x="183791" y="86281"/>
                    <a:pt x="183791" y="97190"/>
                  </a:cubicBezTo>
                  <a:lnTo>
                    <a:pt x="183791" y="130909"/>
                  </a:lnTo>
                  <a:lnTo>
                    <a:pt x="420236" y="130909"/>
                  </a:lnTo>
                  <a:lnTo>
                    <a:pt x="420236" y="97190"/>
                  </a:lnTo>
                  <a:cubicBezTo>
                    <a:pt x="420236" y="86281"/>
                    <a:pt x="411295" y="77355"/>
                    <a:pt x="400367" y="77355"/>
                  </a:cubicBezTo>
                  <a:close/>
                  <a:moveTo>
                    <a:pt x="203661" y="0"/>
                  </a:moveTo>
                  <a:lnTo>
                    <a:pt x="400367" y="0"/>
                  </a:lnTo>
                  <a:cubicBezTo>
                    <a:pt x="454014" y="0"/>
                    <a:pt x="497726" y="43636"/>
                    <a:pt x="497726" y="97190"/>
                  </a:cubicBezTo>
                  <a:lnTo>
                    <a:pt x="497726" y="130909"/>
                  </a:lnTo>
                  <a:lnTo>
                    <a:pt x="544419" y="130909"/>
                  </a:lnTo>
                  <a:cubicBezTo>
                    <a:pt x="576210" y="130909"/>
                    <a:pt x="602040" y="157686"/>
                    <a:pt x="602040" y="190413"/>
                  </a:cubicBezTo>
                  <a:lnTo>
                    <a:pt x="602040" y="266777"/>
                  </a:lnTo>
                  <a:lnTo>
                    <a:pt x="387452" y="266777"/>
                  </a:lnTo>
                  <a:lnTo>
                    <a:pt x="387452" y="221157"/>
                  </a:lnTo>
                  <a:cubicBezTo>
                    <a:pt x="387452" y="205289"/>
                    <a:pt x="374537" y="193389"/>
                    <a:pt x="359635" y="193389"/>
                  </a:cubicBezTo>
                  <a:lnTo>
                    <a:pt x="244393" y="193389"/>
                  </a:lnTo>
                  <a:cubicBezTo>
                    <a:pt x="229491" y="193389"/>
                    <a:pt x="216576" y="205289"/>
                    <a:pt x="216576" y="221157"/>
                  </a:cubicBezTo>
                  <a:lnTo>
                    <a:pt x="216576" y="266777"/>
                  </a:lnTo>
                  <a:lnTo>
                    <a:pt x="0" y="266777"/>
                  </a:lnTo>
                  <a:lnTo>
                    <a:pt x="0" y="190413"/>
                  </a:lnTo>
                  <a:cubicBezTo>
                    <a:pt x="0" y="157686"/>
                    <a:pt x="26824" y="130909"/>
                    <a:pt x="59608" y="130909"/>
                  </a:cubicBezTo>
                  <a:lnTo>
                    <a:pt x="106301" y="130909"/>
                  </a:lnTo>
                  <a:lnTo>
                    <a:pt x="106301" y="97190"/>
                  </a:lnTo>
                  <a:cubicBezTo>
                    <a:pt x="106301" y="43636"/>
                    <a:pt x="149020" y="0"/>
                    <a:pt x="20366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154"/>
              <a:endParaRPr lang="zh-CN" altLang="en-US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25" name="组合 11">
            <a:extLst>
              <a:ext uri="{FF2B5EF4-FFF2-40B4-BE49-F238E27FC236}">
                <a16:creationId xmlns:a16="http://schemas.microsoft.com/office/drawing/2014/main" id="{C115AD77-7848-4F48-8C81-8C4D58224F12}"/>
              </a:ext>
            </a:extLst>
          </p:cNvPr>
          <p:cNvGrpSpPr>
            <a:grpSpLocks/>
          </p:cNvGrpSpPr>
          <p:nvPr/>
        </p:nvGrpSpPr>
        <p:grpSpPr bwMode="auto">
          <a:xfrm>
            <a:off x="8085918" y="4991835"/>
            <a:ext cx="2908680" cy="800282"/>
            <a:chOff x="1042251" y="5121881"/>
            <a:chExt cx="2909565" cy="800986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48218CC6-321C-4919-AE1B-7ADD4F563459}"/>
                </a:ext>
              </a:extLst>
            </p:cNvPr>
            <p:cNvSpPr/>
            <p:nvPr/>
          </p:nvSpPr>
          <p:spPr bwMode="auto">
            <a:xfrm>
              <a:off x="1149941" y="5460796"/>
              <a:ext cx="2801875" cy="46207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54"/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Arial"/>
                  <a:ea typeface="微软雅黑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A03DA10E-F5C4-4BA8-892A-82A582E184FE}"/>
                </a:ext>
              </a:extLst>
            </p:cNvPr>
            <p:cNvSpPr txBox="1"/>
            <p:nvPr/>
          </p:nvSpPr>
          <p:spPr>
            <a:xfrm>
              <a:off x="1042251" y="5121881"/>
              <a:ext cx="2909565" cy="40046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algn="ctr" defTabSz="457154">
                <a:defRPr/>
              </a:pPr>
              <a:r>
                <a:rPr lang="en-US" altLang="zh-CN" sz="2000" b="0" dirty="0">
                  <a:solidFill>
                    <a:srgbClr val="000000"/>
                  </a:solidFill>
                  <a:latin typeface="Arial"/>
                  <a:cs typeface="+mn-ea"/>
                  <a:sym typeface="+mn-lt"/>
                </a:rPr>
                <a:t>ADD TITLE TEXT</a:t>
              </a:r>
              <a:endParaRPr lang="zh-CN" altLang="en-US" sz="2000" b="0" dirty="0">
                <a:solidFill>
                  <a:srgbClr val="000000"/>
                </a:solidFill>
                <a:latin typeface="Arial"/>
                <a:cs typeface="+mn-ea"/>
                <a:sym typeface="+mn-lt"/>
              </a:endParaRPr>
            </a:p>
          </p:txBody>
        </p:sp>
      </p:grpSp>
      <p:grpSp>
        <p:nvGrpSpPr>
          <p:cNvPr id="37" name="Group 25">
            <a:extLst>
              <a:ext uri="{FF2B5EF4-FFF2-40B4-BE49-F238E27FC236}">
                <a16:creationId xmlns:a16="http://schemas.microsoft.com/office/drawing/2014/main" id="{32867AB7-2240-4A58-A81A-9912B62DB075}"/>
              </a:ext>
            </a:extLst>
          </p:cNvPr>
          <p:cNvGrpSpPr/>
          <p:nvPr/>
        </p:nvGrpSpPr>
        <p:grpSpPr>
          <a:xfrm>
            <a:off x="9288511" y="4196432"/>
            <a:ext cx="611148" cy="611148"/>
            <a:chOff x="5067971" y="2124821"/>
            <a:chExt cx="589208" cy="589208"/>
          </a:xfrm>
        </p:grpSpPr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8B92C519-9DFA-4B2D-866B-49B7339D5CA9}"/>
                </a:ext>
              </a:extLst>
            </p:cNvPr>
            <p:cNvSpPr/>
            <p:nvPr/>
          </p:nvSpPr>
          <p:spPr>
            <a:xfrm>
              <a:off x="5067971" y="2124821"/>
              <a:ext cx="589208" cy="58920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154"/>
              <a:endParaRPr lang="zh-CN" altLang="en-US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9" name="Oval 27">
              <a:extLst>
                <a:ext uri="{FF2B5EF4-FFF2-40B4-BE49-F238E27FC236}">
                  <a16:creationId xmlns:a16="http://schemas.microsoft.com/office/drawing/2014/main" id="{04961831-2559-4FB1-8538-439A00114728}"/>
                </a:ext>
              </a:extLst>
            </p:cNvPr>
            <p:cNvSpPr/>
            <p:nvPr/>
          </p:nvSpPr>
          <p:spPr>
            <a:xfrm>
              <a:off x="5215198" y="2295424"/>
              <a:ext cx="294754" cy="248001"/>
            </a:xfrm>
            <a:custGeom>
              <a:avLst/>
              <a:gdLst>
                <a:gd name="connsiteX0" fmla="*/ 491732 w 609050"/>
                <a:gd name="connsiteY0" fmla="*/ 464941 h 512446"/>
                <a:gd name="connsiteX1" fmla="*/ 481173 w 609050"/>
                <a:gd name="connsiteY1" fmla="*/ 475479 h 512446"/>
                <a:gd name="connsiteX2" fmla="*/ 491732 w 609050"/>
                <a:gd name="connsiteY2" fmla="*/ 486101 h 512446"/>
                <a:gd name="connsiteX3" fmla="*/ 555168 w 609050"/>
                <a:gd name="connsiteY3" fmla="*/ 486101 h 512446"/>
                <a:gd name="connsiteX4" fmla="*/ 565726 w 609050"/>
                <a:gd name="connsiteY4" fmla="*/ 475479 h 512446"/>
                <a:gd name="connsiteX5" fmla="*/ 555168 w 609050"/>
                <a:gd name="connsiteY5" fmla="*/ 464941 h 512446"/>
                <a:gd name="connsiteX6" fmla="*/ 29916 w 609050"/>
                <a:gd name="connsiteY6" fmla="*/ 445621 h 512446"/>
                <a:gd name="connsiteX7" fmla="*/ 579134 w 609050"/>
                <a:gd name="connsiteY7" fmla="*/ 445621 h 512446"/>
                <a:gd name="connsiteX8" fmla="*/ 609050 w 609050"/>
                <a:gd name="connsiteY8" fmla="*/ 475563 h 512446"/>
                <a:gd name="connsiteX9" fmla="*/ 609050 w 609050"/>
                <a:gd name="connsiteY9" fmla="*/ 482588 h 512446"/>
                <a:gd name="connsiteX10" fmla="*/ 579134 w 609050"/>
                <a:gd name="connsiteY10" fmla="*/ 512446 h 512446"/>
                <a:gd name="connsiteX11" fmla="*/ 29916 w 609050"/>
                <a:gd name="connsiteY11" fmla="*/ 512446 h 512446"/>
                <a:gd name="connsiteX12" fmla="*/ 0 w 609050"/>
                <a:gd name="connsiteY12" fmla="*/ 482588 h 512446"/>
                <a:gd name="connsiteX13" fmla="*/ 0 w 609050"/>
                <a:gd name="connsiteY13" fmla="*/ 475563 h 512446"/>
                <a:gd name="connsiteX14" fmla="*/ 29916 w 609050"/>
                <a:gd name="connsiteY14" fmla="*/ 445621 h 512446"/>
                <a:gd name="connsiteX15" fmla="*/ 58946 w 609050"/>
                <a:gd name="connsiteY15" fmla="*/ 57153 h 512446"/>
                <a:gd name="connsiteX16" fmla="*/ 58946 w 609050"/>
                <a:gd name="connsiteY16" fmla="*/ 356223 h 512446"/>
                <a:gd name="connsiteX17" fmla="*/ 550175 w 609050"/>
                <a:gd name="connsiteY17" fmla="*/ 356223 h 512446"/>
                <a:gd name="connsiteX18" fmla="*/ 550175 w 609050"/>
                <a:gd name="connsiteY18" fmla="*/ 57153 h 512446"/>
                <a:gd name="connsiteX19" fmla="*/ 80147 w 609050"/>
                <a:gd name="connsiteY19" fmla="*/ 0 h 512446"/>
                <a:gd name="connsiteX20" fmla="*/ 529057 w 609050"/>
                <a:gd name="connsiteY20" fmla="*/ 0 h 512446"/>
                <a:gd name="connsiteX21" fmla="*/ 575650 w 609050"/>
                <a:gd name="connsiteY21" fmla="*/ 19414 h 512446"/>
                <a:gd name="connsiteX22" fmla="*/ 595007 w 609050"/>
                <a:gd name="connsiteY22" fmla="*/ 65939 h 512446"/>
                <a:gd name="connsiteX23" fmla="*/ 595007 w 609050"/>
                <a:gd name="connsiteY23" fmla="*/ 355972 h 512446"/>
                <a:gd name="connsiteX24" fmla="*/ 575650 w 609050"/>
                <a:gd name="connsiteY24" fmla="*/ 402497 h 512446"/>
                <a:gd name="connsiteX25" fmla="*/ 529057 w 609050"/>
                <a:gd name="connsiteY25" fmla="*/ 421911 h 512446"/>
                <a:gd name="connsiteX26" fmla="*/ 80147 w 609050"/>
                <a:gd name="connsiteY26" fmla="*/ 421911 h 512446"/>
                <a:gd name="connsiteX27" fmla="*/ 33555 w 609050"/>
                <a:gd name="connsiteY27" fmla="*/ 402497 h 512446"/>
                <a:gd name="connsiteX28" fmla="*/ 14113 w 609050"/>
                <a:gd name="connsiteY28" fmla="*/ 355972 h 512446"/>
                <a:gd name="connsiteX29" fmla="*/ 14113 w 609050"/>
                <a:gd name="connsiteY29" fmla="*/ 65939 h 512446"/>
                <a:gd name="connsiteX30" fmla="*/ 33555 w 609050"/>
                <a:gd name="connsiteY30" fmla="*/ 19414 h 512446"/>
                <a:gd name="connsiteX31" fmla="*/ 80147 w 609050"/>
                <a:gd name="connsiteY31" fmla="*/ 0 h 512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09050" h="512446">
                  <a:moveTo>
                    <a:pt x="491732" y="464941"/>
                  </a:moveTo>
                  <a:cubicBezTo>
                    <a:pt x="485950" y="464941"/>
                    <a:pt x="481173" y="469708"/>
                    <a:pt x="481173" y="475479"/>
                  </a:cubicBezTo>
                  <a:cubicBezTo>
                    <a:pt x="481173" y="481333"/>
                    <a:pt x="485950" y="486101"/>
                    <a:pt x="491732" y="486101"/>
                  </a:cubicBezTo>
                  <a:lnTo>
                    <a:pt x="555168" y="486101"/>
                  </a:lnTo>
                  <a:cubicBezTo>
                    <a:pt x="561033" y="486101"/>
                    <a:pt x="565726" y="481333"/>
                    <a:pt x="565726" y="475479"/>
                  </a:cubicBezTo>
                  <a:cubicBezTo>
                    <a:pt x="565726" y="469708"/>
                    <a:pt x="561033" y="464941"/>
                    <a:pt x="555168" y="464941"/>
                  </a:cubicBezTo>
                  <a:close/>
                  <a:moveTo>
                    <a:pt x="29916" y="445621"/>
                  </a:moveTo>
                  <a:lnTo>
                    <a:pt x="579134" y="445621"/>
                  </a:lnTo>
                  <a:cubicBezTo>
                    <a:pt x="595642" y="445621"/>
                    <a:pt x="609050" y="459003"/>
                    <a:pt x="609050" y="475563"/>
                  </a:cubicBezTo>
                  <a:lnTo>
                    <a:pt x="609050" y="482588"/>
                  </a:lnTo>
                  <a:cubicBezTo>
                    <a:pt x="609050" y="499064"/>
                    <a:pt x="595642" y="512446"/>
                    <a:pt x="579134" y="512446"/>
                  </a:cubicBezTo>
                  <a:lnTo>
                    <a:pt x="29916" y="512446"/>
                  </a:lnTo>
                  <a:cubicBezTo>
                    <a:pt x="13408" y="512446"/>
                    <a:pt x="0" y="499064"/>
                    <a:pt x="0" y="482588"/>
                  </a:cubicBezTo>
                  <a:lnTo>
                    <a:pt x="0" y="475563"/>
                  </a:lnTo>
                  <a:cubicBezTo>
                    <a:pt x="0" y="459003"/>
                    <a:pt x="13408" y="445621"/>
                    <a:pt x="29916" y="445621"/>
                  </a:cubicBezTo>
                  <a:close/>
                  <a:moveTo>
                    <a:pt x="58946" y="57153"/>
                  </a:moveTo>
                  <a:lnTo>
                    <a:pt x="58946" y="356223"/>
                  </a:lnTo>
                  <a:lnTo>
                    <a:pt x="550175" y="356223"/>
                  </a:lnTo>
                  <a:lnTo>
                    <a:pt x="550175" y="57153"/>
                  </a:lnTo>
                  <a:close/>
                  <a:moveTo>
                    <a:pt x="80147" y="0"/>
                  </a:moveTo>
                  <a:lnTo>
                    <a:pt x="529057" y="0"/>
                  </a:lnTo>
                  <a:cubicBezTo>
                    <a:pt x="547158" y="0"/>
                    <a:pt x="562745" y="6443"/>
                    <a:pt x="575650" y="19414"/>
                  </a:cubicBezTo>
                  <a:cubicBezTo>
                    <a:pt x="588555" y="32300"/>
                    <a:pt x="595007" y="47781"/>
                    <a:pt x="595007" y="65939"/>
                  </a:cubicBezTo>
                  <a:lnTo>
                    <a:pt x="595007" y="355972"/>
                  </a:lnTo>
                  <a:cubicBezTo>
                    <a:pt x="595007" y="374130"/>
                    <a:pt x="588555" y="389611"/>
                    <a:pt x="575650" y="402497"/>
                  </a:cubicBezTo>
                  <a:cubicBezTo>
                    <a:pt x="562745" y="415468"/>
                    <a:pt x="547158" y="421911"/>
                    <a:pt x="529057" y="421911"/>
                  </a:cubicBezTo>
                  <a:lnTo>
                    <a:pt x="80147" y="421911"/>
                  </a:lnTo>
                  <a:cubicBezTo>
                    <a:pt x="61962" y="421911"/>
                    <a:pt x="46460" y="415468"/>
                    <a:pt x="33555" y="402497"/>
                  </a:cubicBezTo>
                  <a:cubicBezTo>
                    <a:pt x="20566" y="389611"/>
                    <a:pt x="14113" y="374046"/>
                    <a:pt x="14113" y="355972"/>
                  </a:cubicBezTo>
                  <a:lnTo>
                    <a:pt x="14113" y="65939"/>
                  </a:lnTo>
                  <a:cubicBezTo>
                    <a:pt x="14113" y="47781"/>
                    <a:pt x="20566" y="32300"/>
                    <a:pt x="33555" y="19414"/>
                  </a:cubicBezTo>
                  <a:cubicBezTo>
                    <a:pt x="46460" y="6443"/>
                    <a:pt x="61962" y="0"/>
                    <a:pt x="8014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154"/>
              <a:endParaRPr lang="zh-CN" altLang="en-US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453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11">
            <a:extLst>
              <a:ext uri="{FF2B5EF4-FFF2-40B4-BE49-F238E27FC236}">
                <a16:creationId xmlns:a16="http://schemas.microsoft.com/office/drawing/2014/main" id="{8D1FE9C1-2520-4863-9641-FEAB068D4FD3}"/>
              </a:ext>
            </a:extLst>
          </p:cNvPr>
          <p:cNvGrpSpPr>
            <a:grpSpLocks/>
          </p:cNvGrpSpPr>
          <p:nvPr/>
        </p:nvGrpSpPr>
        <p:grpSpPr bwMode="auto">
          <a:xfrm>
            <a:off x="885709" y="590784"/>
            <a:ext cx="3409507" cy="1043131"/>
            <a:chOff x="845173" y="5093285"/>
            <a:chExt cx="3410543" cy="1044047"/>
          </a:xfrm>
        </p:grpSpPr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97787547-9E10-4AA1-9FAB-BCA5BF06873B}"/>
                </a:ext>
              </a:extLst>
            </p:cNvPr>
            <p:cNvSpPr/>
            <p:nvPr/>
          </p:nvSpPr>
          <p:spPr bwMode="auto">
            <a:xfrm>
              <a:off x="883280" y="5675321"/>
              <a:ext cx="2886576" cy="46201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/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Arial"/>
                  <a:ea typeface="微软雅黑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51A6B822-CF86-4EF5-BD49-93855904FD51}"/>
                </a:ext>
              </a:extLst>
            </p:cNvPr>
            <p:cNvSpPr txBox="1"/>
            <p:nvPr/>
          </p:nvSpPr>
          <p:spPr>
            <a:xfrm>
              <a:off x="845173" y="5093285"/>
              <a:ext cx="3410543" cy="64681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dist" fontAlgn="auto">
                <a:spcBef>
                  <a:spcPts val="0"/>
                </a:spcBef>
                <a:spcAft>
                  <a:spcPts val="0"/>
                </a:spcAft>
                <a:defRPr sz="3600" b="0" spc="300">
                  <a:cs typeface="+mn-ea"/>
                </a:defRPr>
              </a:lvl1pPr>
            </a:lstStyle>
            <a:p>
              <a:pPr defTabSz="457154"/>
              <a:r>
                <a:rPr lang="en-US" altLang="zh-CN" dirty="0">
                  <a:solidFill>
                    <a:srgbClr val="000000"/>
                  </a:solidFill>
                  <a:latin typeface="Arial"/>
                  <a:ea typeface="微软雅黑"/>
                  <a:sym typeface="+mn-lt"/>
                </a:rPr>
                <a:t>CONTENTS</a:t>
              </a:r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3ECF3854-6410-4245-B0DE-DDB227C2EC46}"/>
              </a:ext>
            </a:extLst>
          </p:cNvPr>
          <p:cNvGrpSpPr/>
          <p:nvPr/>
        </p:nvGrpSpPr>
        <p:grpSpPr>
          <a:xfrm>
            <a:off x="418834" y="624118"/>
            <a:ext cx="291215" cy="646247"/>
            <a:chOff x="4542495" y="398190"/>
            <a:chExt cx="382860" cy="849621"/>
          </a:xfrm>
        </p:grpSpPr>
        <p:sp>
          <p:nvSpPr>
            <p:cNvPr id="54" name="菱形 53">
              <a:extLst>
                <a:ext uri="{FF2B5EF4-FFF2-40B4-BE49-F238E27FC236}">
                  <a16:creationId xmlns:a16="http://schemas.microsoft.com/office/drawing/2014/main" id="{89874273-DE0A-465D-AE53-4380E4E0828D}"/>
                </a:ext>
              </a:extLst>
            </p:cNvPr>
            <p:cNvSpPr/>
            <p:nvPr/>
          </p:nvSpPr>
          <p:spPr>
            <a:xfrm>
              <a:off x="4542495" y="398190"/>
              <a:ext cx="382860" cy="382860"/>
            </a:xfrm>
            <a:prstGeom prst="diamond">
              <a:avLst/>
            </a:pr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4"/>
              <a:endParaRPr lang="zh-CN" altLang="en-US" sz="180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5" name="菱形 54">
              <a:extLst>
                <a:ext uri="{FF2B5EF4-FFF2-40B4-BE49-F238E27FC236}">
                  <a16:creationId xmlns:a16="http://schemas.microsoft.com/office/drawing/2014/main" id="{F4A8D3C7-2729-468E-9C4D-3300241100E8}"/>
                </a:ext>
              </a:extLst>
            </p:cNvPr>
            <p:cNvSpPr/>
            <p:nvPr/>
          </p:nvSpPr>
          <p:spPr>
            <a:xfrm>
              <a:off x="4542495" y="631570"/>
              <a:ext cx="382860" cy="382860"/>
            </a:xfrm>
            <a:prstGeom prst="diamond">
              <a:avLst/>
            </a:prstGeom>
            <a:solidFill>
              <a:srgbClr val="FF9409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4"/>
              <a:endParaRPr lang="zh-CN" altLang="en-US" sz="180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6" name="菱形 55">
              <a:extLst>
                <a:ext uri="{FF2B5EF4-FFF2-40B4-BE49-F238E27FC236}">
                  <a16:creationId xmlns:a16="http://schemas.microsoft.com/office/drawing/2014/main" id="{B8F0B16F-2A6E-448E-9C93-5B892E063AD3}"/>
                </a:ext>
              </a:extLst>
            </p:cNvPr>
            <p:cNvSpPr/>
            <p:nvPr/>
          </p:nvSpPr>
          <p:spPr>
            <a:xfrm>
              <a:off x="4542495" y="864951"/>
              <a:ext cx="382860" cy="382860"/>
            </a:xfrm>
            <a:prstGeom prst="diamond">
              <a:avLst/>
            </a:prstGeom>
            <a:solidFill>
              <a:srgbClr val="FFFF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4"/>
              <a:endParaRPr lang="zh-CN" altLang="en-US" sz="180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8F38B01E-C120-4410-952E-725EB6904B3D}"/>
              </a:ext>
            </a:extLst>
          </p:cNvPr>
          <p:cNvGrpSpPr/>
          <p:nvPr/>
        </p:nvGrpSpPr>
        <p:grpSpPr>
          <a:xfrm>
            <a:off x="1019042" y="2760126"/>
            <a:ext cx="3482972" cy="872670"/>
            <a:chOff x="1019175" y="2594145"/>
            <a:chExt cx="3483426" cy="872784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83587810-9D5B-4F43-8129-79B076462327}"/>
                </a:ext>
              </a:extLst>
            </p:cNvPr>
            <p:cNvGrpSpPr/>
            <p:nvPr/>
          </p:nvGrpSpPr>
          <p:grpSpPr>
            <a:xfrm>
              <a:off x="1019175" y="2642820"/>
              <a:ext cx="485775" cy="775435"/>
              <a:chOff x="0" y="0"/>
              <a:chExt cx="4296229" cy="6858002"/>
            </a:xfrm>
          </p:grpSpPr>
          <p:sp>
            <p:nvSpPr>
              <p:cNvPr id="57" name="等腰三角形 56">
                <a:extLst>
                  <a:ext uri="{FF2B5EF4-FFF2-40B4-BE49-F238E27FC236}">
                    <a16:creationId xmlns:a16="http://schemas.microsoft.com/office/drawing/2014/main" id="{D357808C-F358-49B5-8ED2-DD69C89C4C2B}"/>
                  </a:ext>
                </a:extLst>
              </p:cNvPr>
              <p:cNvSpPr/>
              <p:nvPr/>
            </p:nvSpPr>
            <p:spPr>
              <a:xfrm rot="5400000" flipH="1">
                <a:off x="-1280886" y="1280886"/>
                <a:ext cx="6858002" cy="4296229"/>
              </a:xfrm>
              <a:prstGeom prst="triangle">
                <a:avLst/>
              </a:prstGeom>
              <a:solidFill>
                <a:srgbClr val="FF94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457154"/>
                <a:endParaRPr lang="zh-CN" altLang="en-US" sz="1800">
                  <a:solidFill>
                    <a:srgbClr val="FFFFFF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58" name="等腰三角形 57">
                <a:extLst>
                  <a:ext uri="{FF2B5EF4-FFF2-40B4-BE49-F238E27FC236}">
                    <a16:creationId xmlns:a16="http://schemas.microsoft.com/office/drawing/2014/main" id="{BC59D412-F235-4E21-A77F-A49CD2F2DF28}"/>
                  </a:ext>
                </a:extLst>
              </p:cNvPr>
              <p:cNvSpPr/>
              <p:nvPr/>
            </p:nvSpPr>
            <p:spPr>
              <a:xfrm rot="5400000" flipH="1">
                <a:off x="-1613869" y="1613869"/>
                <a:ext cx="6858002" cy="3630263"/>
              </a:xfrm>
              <a:prstGeom prst="triangle">
                <a:avLst/>
              </a:prstGeom>
              <a:solidFill>
                <a:srgbClr val="232B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457154"/>
                <a:endParaRPr lang="zh-CN" altLang="en-US" sz="1800" dirty="0">
                  <a:solidFill>
                    <a:srgbClr val="FFFFFF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89" name="组合 11">
              <a:extLst>
                <a:ext uri="{FF2B5EF4-FFF2-40B4-BE49-F238E27FC236}">
                  <a16:creationId xmlns:a16="http://schemas.microsoft.com/office/drawing/2014/main" id="{BBEEFA86-48EE-4C96-A3D7-7B0410261E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6526" y="2594145"/>
              <a:ext cx="2886075" cy="872784"/>
              <a:chOff x="845174" y="5093285"/>
              <a:chExt cx="2886576" cy="873438"/>
            </a:xfrm>
          </p:grpSpPr>
          <p:sp>
            <p:nvSpPr>
              <p:cNvPr id="90" name="矩形 89">
                <a:extLst>
                  <a:ext uri="{FF2B5EF4-FFF2-40B4-BE49-F238E27FC236}">
                    <a16:creationId xmlns:a16="http://schemas.microsoft.com/office/drawing/2014/main" id="{7881D21C-175E-42A4-9C56-BDACC3C8604F}"/>
                  </a:ext>
                </a:extLst>
              </p:cNvPr>
              <p:cNvSpPr/>
              <p:nvPr/>
            </p:nvSpPr>
            <p:spPr bwMode="auto">
              <a:xfrm>
                <a:off x="883281" y="5535514"/>
                <a:ext cx="2641607" cy="431209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defTabSz="457154"/>
                <a:r>
                  <a:rPr lang="en-US" altLang="zh-CN" sz="11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  <a:latin typeface="Arial"/>
                    <a:ea typeface="微软雅黑"/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10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91" name="文本框 90">
                <a:extLst>
                  <a:ext uri="{FF2B5EF4-FFF2-40B4-BE49-F238E27FC236}">
                    <a16:creationId xmlns:a16="http://schemas.microsoft.com/office/drawing/2014/main" id="{30504C16-93A5-4C95-B722-5531850544C3}"/>
                  </a:ext>
                </a:extLst>
              </p:cNvPr>
              <p:cNvSpPr txBox="1"/>
              <p:nvPr/>
            </p:nvSpPr>
            <p:spPr>
              <a:xfrm>
                <a:off x="845174" y="5093285"/>
                <a:ext cx="2886576" cy="462071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>
                  <a:defRPr sz="2800" b="1" spc="3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/>
                    <a:ea typeface="微软雅黑"/>
                    <a:cs typeface="Segoe UI Light" panose="020B0502040204020203" pitchFamily="34" charset="0"/>
                  </a:defRPr>
                </a:lvl1pPr>
              </a:lstStyle>
              <a:p>
                <a:pPr defTabSz="457154">
                  <a:defRPr/>
                </a:pPr>
                <a:r>
                  <a:rPr lang="en-US" altLang="zh-CN" sz="2400" b="0" spc="0" dirty="0">
                    <a:solidFill>
                      <a:srgbClr val="000000"/>
                    </a:solidFill>
                    <a:latin typeface="Arial"/>
                    <a:cs typeface="+mn-ea"/>
                    <a:sym typeface="+mn-lt"/>
                  </a:rPr>
                  <a:t>ADD TITLE TEXT</a:t>
                </a:r>
                <a:endParaRPr lang="zh-CN" altLang="en-US" sz="2400" b="0" spc="0" dirty="0">
                  <a:solidFill>
                    <a:srgbClr val="000000"/>
                  </a:solidFill>
                  <a:latin typeface="Arial"/>
                  <a:cs typeface="+mn-ea"/>
                  <a:sym typeface="+mn-lt"/>
                </a:endParaRPr>
              </a:p>
            </p:txBody>
          </p:sp>
        </p:grpSp>
      </p:grpSp>
      <p:sp>
        <p:nvSpPr>
          <p:cNvPr id="101" name="Oval 2">
            <a:extLst>
              <a:ext uri="{FF2B5EF4-FFF2-40B4-BE49-F238E27FC236}">
                <a16:creationId xmlns:a16="http://schemas.microsoft.com/office/drawing/2014/main" id="{162BDD30-6D3D-41EA-9B6A-95F0034C7310}"/>
              </a:ext>
            </a:extLst>
          </p:cNvPr>
          <p:cNvSpPr/>
          <p:nvPr/>
        </p:nvSpPr>
        <p:spPr>
          <a:xfrm>
            <a:off x="8622177" y="2744615"/>
            <a:ext cx="2513753" cy="2464738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rgbClr val="FF9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54"/>
            <a:endParaRPr lang="zh-CN" altLang="en-US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grpSp>
        <p:nvGrpSpPr>
          <p:cNvPr id="102" name="组合 101">
            <a:extLst>
              <a:ext uri="{FF2B5EF4-FFF2-40B4-BE49-F238E27FC236}">
                <a16:creationId xmlns:a16="http://schemas.microsoft.com/office/drawing/2014/main" id="{FDEEC781-3748-4E13-973E-51AEC70DFC2B}"/>
              </a:ext>
            </a:extLst>
          </p:cNvPr>
          <p:cNvGrpSpPr/>
          <p:nvPr/>
        </p:nvGrpSpPr>
        <p:grpSpPr>
          <a:xfrm>
            <a:off x="1019042" y="4321171"/>
            <a:ext cx="3387734" cy="872670"/>
            <a:chOff x="1019175" y="2594145"/>
            <a:chExt cx="3388176" cy="872784"/>
          </a:xfrm>
        </p:grpSpPr>
        <p:grpSp>
          <p:nvGrpSpPr>
            <p:cNvPr id="103" name="组合 102">
              <a:extLst>
                <a:ext uri="{FF2B5EF4-FFF2-40B4-BE49-F238E27FC236}">
                  <a16:creationId xmlns:a16="http://schemas.microsoft.com/office/drawing/2014/main" id="{2DDE24F1-FE5C-418D-AC1B-377830780950}"/>
                </a:ext>
              </a:extLst>
            </p:cNvPr>
            <p:cNvGrpSpPr/>
            <p:nvPr/>
          </p:nvGrpSpPr>
          <p:grpSpPr>
            <a:xfrm>
              <a:off x="1019175" y="2642820"/>
              <a:ext cx="485775" cy="775435"/>
              <a:chOff x="0" y="0"/>
              <a:chExt cx="4296229" cy="6858002"/>
            </a:xfrm>
          </p:grpSpPr>
          <p:sp>
            <p:nvSpPr>
              <p:cNvPr id="107" name="等腰三角形 106">
                <a:extLst>
                  <a:ext uri="{FF2B5EF4-FFF2-40B4-BE49-F238E27FC236}">
                    <a16:creationId xmlns:a16="http://schemas.microsoft.com/office/drawing/2014/main" id="{8957AD94-97DC-45E3-9DA9-1B278C2FD17F}"/>
                  </a:ext>
                </a:extLst>
              </p:cNvPr>
              <p:cNvSpPr/>
              <p:nvPr/>
            </p:nvSpPr>
            <p:spPr>
              <a:xfrm rot="5400000" flipH="1">
                <a:off x="-1280886" y="1280886"/>
                <a:ext cx="6858002" cy="4296229"/>
              </a:xfrm>
              <a:prstGeom prst="triangle">
                <a:avLst/>
              </a:prstGeom>
              <a:solidFill>
                <a:srgbClr val="FF94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457154"/>
                <a:endParaRPr lang="zh-CN" altLang="en-US" sz="1800">
                  <a:solidFill>
                    <a:srgbClr val="FFFFFF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108" name="等腰三角形 107">
                <a:extLst>
                  <a:ext uri="{FF2B5EF4-FFF2-40B4-BE49-F238E27FC236}">
                    <a16:creationId xmlns:a16="http://schemas.microsoft.com/office/drawing/2014/main" id="{C622D118-376B-493C-AD7A-86F1CA934C43}"/>
                  </a:ext>
                </a:extLst>
              </p:cNvPr>
              <p:cNvSpPr/>
              <p:nvPr/>
            </p:nvSpPr>
            <p:spPr>
              <a:xfrm rot="5400000" flipH="1">
                <a:off x="-1613869" y="1613869"/>
                <a:ext cx="6858002" cy="3630263"/>
              </a:xfrm>
              <a:prstGeom prst="triangle">
                <a:avLst/>
              </a:prstGeom>
              <a:solidFill>
                <a:srgbClr val="232B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457154"/>
                <a:endParaRPr lang="zh-CN" altLang="en-US" sz="1800" dirty="0">
                  <a:solidFill>
                    <a:srgbClr val="FFFFFF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104" name="组合 11">
              <a:extLst>
                <a:ext uri="{FF2B5EF4-FFF2-40B4-BE49-F238E27FC236}">
                  <a16:creationId xmlns:a16="http://schemas.microsoft.com/office/drawing/2014/main" id="{0F799869-C5BB-464C-BE29-B70370853E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6526" y="2594145"/>
              <a:ext cx="2790825" cy="872784"/>
              <a:chOff x="845174" y="5093285"/>
              <a:chExt cx="2791309" cy="873438"/>
            </a:xfrm>
          </p:grpSpPr>
          <p:sp>
            <p:nvSpPr>
              <p:cNvPr id="105" name="矩形 104">
                <a:extLst>
                  <a:ext uri="{FF2B5EF4-FFF2-40B4-BE49-F238E27FC236}">
                    <a16:creationId xmlns:a16="http://schemas.microsoft.com/office/drawing/2014/main" id="{31853947-5390-4588-9669-F77CA0FF39A5}"/>
                  </a:ext>
                </a:extLst>
              </p:cNvPr>
              <p:cNvSpPr/>
              <p:nvPr/>
            </p:nvSpPr>
            <p:spPr bwMode="auto">
              <a:xfrm>
                <a:off x="883281" y="5535514"/>
                <a:ext cx="2641607" cy="431209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defTabSz="457154"/>
                <a:r>
                  <a:rPr lang="en-US" altLang="zh-CN" sz="11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  <a:latin typeface="Arial"/>
                    <a:ea typeface="微软雅黑"/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10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106" name="文本框 105">
                <a:extLst>
                  <a:ext uri="{FF2B5EF4-FFF2-40B4-BE49-F238E27FC236}">
                    <a16:creationId xmlns:a16="http://schemas.microsoft.com/office/drawing/2014/main" id="{6C3EF506-D51F-495D-B151-34B1EEF5E736}"/>
                  </a:ext>
                </a:extLst>
              </p:cNvPr>
              <p:cNvSpPr txBox="1"/>
              <p:nvPr/>
            </p:nvSpPr>
            <p:spPr>
              <a:xfrm>
                <a:off x="845174" y="5093285"/>
                <a:ext cx="2791309" cy="462071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>
                  <a:defRPr sz="2800" b="1" spc="3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/>
                    <a:ea typeface="微软雅黑"/>
                    <a:cs typeface="Segoe UI Light" panose="020B0502040204020203" pitchFamily="34" charset="0"/>
                  </a:defRPr>
                </a:lvl1pPr>
              </a:lstStyle>
              <a:p>
                <a:pPr defTabSz="457154">
                  <a:defRPr/>
                </a:pPr>
                <a:r>
                  <a:rPr lang="en-US" altLang="zh-CN" sz="2400" b="0" spc="0" dirty="0">
                    <a:solidFill>
                      <a:srgbClr val="000000"/>
                    </a:solidFill>
                    <a:latin typeface="Arial"/>
                    <a:cs typeface="+mn-ea"/>
                    <a:sym typeface="+mn-lt"/>
                  </a:rPr>
                  <a:t>ADD TITLE TEXT</a:t>
                </a:r>
                <a:endParaRPr lang="zh-CN" altLang="en-US" sz="2400" b="0" spc="0" dirty="0">
                  <a:solidFill>
                    <a:srgbClr val="000000"/>
                  </a:solidFill>
                  <a:latin typeface="Arial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09" name="组合 108">
            <a:extLst>
              <a:ext uri="{FF2B5EF4-FFF2-40B4-BE49-F238E27FC236}">
                <a16:creationId xmlns:a16="http://schemas.microsoft.com/office/drawing/2014/main" id="{67E8B3FD-66BF-4D52-82B7-76E6533E95DB}"/>
              </a:ext>
            </a:extLst>
          </p:cNvPr>
          <p:cNvGrpSpPr/>
          <p:nvPr/>
        </p:nvGrpSpPr>
        <p:grpSpPr>
          <a:xfrm>
            <a:off x="4726959" y="2760126"/>
            <a:ext cx="3482972" cy="872670"/>
            <a:chOff x="1019175" y="2594145"/>
            <a:chExt cx="3483426" cy="872784"/>
          </a:xfrm>
        </p:grpSpPr>
        <p:grpSp>
          <p:nvGrpSpPr>
            <p:cNvPr id="110" name="组合 109">
              <a:extLst>
                <a:ext uri="{FF2B5EF4-FFF2-40B4-BE49-F238E27FC236}">
                  <a16:creationId xmlns:a16="http://schemas.microsoft.com/office/drawing/2014/main" id="{DBE37138-56B7-4519-8AA2-EF3B536659C1}"/>
                </a:ext>
              </a:extLst>
            </p:cNvPr>
            <p:cNvGrpSpPr/>
            <p:nvPr/>
          </p:nvGrpSpPr>
          <p:grpSpPr>
            <a:xfrm>
              <a:off x="1019175" y="2642820"/>
              <a:ext cx="485775" cy="775435"/>
              <a:chOff x="0" y="0"/>
              <a:chExt cx="4296229" cy="6858002"/>
            </a:xfrm>
          </p:grpSpPr>
          <p:sp>
            <p:nvSpPr>
              <p:cNvPr id="114" name="等腰三角形 113">
                <a:extLst>
                  <a:ext uri="{FF2B5EF4-FFF2-40B4-BE49-F238E27FC236}">
                    <a16:creationId xmlns:a16="http://schemas.microsoft.com/office/drawing/2014/main" id="{4E5C1BBF-4A8C-4888-828F-C267BAFB187B}"/>
                  </a:ext>
                </a:extLst>
              </p:cNvPr>
              <p:cNvSpPr/>
              <p:nvPr/>
            </p:nvSpPr>
            <p:spPr>
              <a:xfrm rot="5400000" flipH="1">
                <a:off x="-1280886" y="1280886"/>
                <a:ext cx="6858002" cy="4296229"/>
              </a:xfrm>
              <a:prstGeom prst="triangle">
                <a:avLst/>
              </a:prstGeom>
              <a:solidFill>
                <a:srgbClr val="FF94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457154"/>
                <a:endParaRPr lang="zh-CN" altLang="en-US" sz="1800">
                  <a:solidFill>
                    <a:srgbClr val="FFFFFF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115" name="等腰三角形 114">
                <a:extLst>
                  <a:ext uri="{FF2B5EF4-FFF2-40B4-BE49-F238E27FC236}">
                    <a16:creationId xmlns:a16="http://schemas.microsoft.com/office/drawing/2014/main" id="{352207E4-5106-4377-BB03-A4A3F63987E3}"/>
                  </a:ext>
                </a:extLst>
              </p:cNvPr>
              <p:cNvSpPr/>
              <p:nvPr/>
            </p:nvSpPr>
            <p:spPr>
              <a:xfrm rot="5400000" flipH="1">
                <a:off x="-1613869" y="1613869"/>
                <a:ext cx="6858002" cy="3630263"/>
              </a:xfrm>
              <a:prstGeom prst="triangle">
                <a:avLst/>
              </a:prstGeom>
              <a:solidFill>
                <a:srgbClr val="232B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457154"/>
                <a:endParaRPr lang="zh-CN" altLang="en-US" sz="1800" dirty="0">
                  <a:solidFill>
                    <a:srgbClr val="FFFFFF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111" name="组合 11">
              <a:extLst>
                <a:ext uri="{FF2B5EF4-FFF2-40B4-BE49-F238E27FC236}">
                  <a16:creationId xmlns:a16="http://schemas.microsoft.com/office/drawing/2014/main" id="{40BC0330-B39B-4600-9ACB-6B5AD9E45F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6526" y="2594145"/>
              <a:ext cx="2886075" cy="872784"/>
              <a:chOff x="845174" y="5093285"/>
              <a:chExt cx="2886576" cy="873438"/>
            </a:xfrm>
          </p:grpSpPr>
          <p:sp>
            <p:nvSpPr>
              <p:cNvPr id="112" name="矩形 111">
                <a:extLst>
                  <a:ext uri="{FF2B5EF4-FFF2-40B4-BE49-F238E27FC236}">
                    <a16:creationId xmlns:a16="http://schemas.microsoft.com/office/drawing/2014/main" id="{F570788E-A9DD-4A9B-A26B-187768372AE3}"/>
                  </a:ext>
                </a:extLst>
              </p:cNvPr>
              <p:cNvSpPr/>
              <p:nvPr/>
            </p:nvSpPr>
            <p:spPr bwMode="auto">
              <a:xfrm>
                <a:off x="883281" y="5535514"/>
                <a:ext cx="2641607" cy="431209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defTabSz="457154"/>
                <a:r>
                  <a:rPr lang="en-US" altLang="zh-CN" sz="11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  <a:latin typeface="Arial"/>
                    <a:ea typeface="微软雅黑"/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10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113" name="文本框 112">
                <a:extLst>
                  <a:ext uri="{FF2B5EF4-FFF2-40B4-BE49-F238E27FC236}">
                    <a16:creationId xmlns:a16="http://schemas.microsoft.com/office/drawing/2014/main" id="{E9805724-0F09-45EE-98E2-7C22F7B193F1}"/>
                  </a:ext>
                </a:extLst>
              </p:cNvPr>
              <p:cNvSpPr txBox="1"/>
              <p:nvPr/>
            </p:nvSpPr>
            <p:spPr>
              <a:xfrm>
                <a:off x="845174" y="5093285"/>
                <a:ext cx="2886576" cy="462071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>
                  <a:defRPr sz="2800" b="1" spc="3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/>
                    <a:ea typeface="微软雅黑"/>
                    <a:cs typeface="Segoe UI Light" panose="020B0502040204020203" pitchFamily="34" charset="0"/>
                  </a:defRPr>
                </a:lvl1pPr>
              </a:lstStyle>
              <a:p>
                <a:pPr defTabSz="457154">
                  <a:defRPr/>
                </a:pPr>
                <a:r>
                  <a:rPr lang="en-US" altLang="zh-CN" sz="2400" b="0" spc="0" dirty="0">
                    <a:solidFill>
                      <a:srgbClr val="000000"/>
                    </a:solidFill>
                    <a:latin typeface="Arial"/>
                    <a:cs typeface="+mn-ea"/>
                    <a:sym typeface="+mn-lt"/>
                  </a:rPr>
                  <a:t>ADD TITLE TEXT</a:t>
                </a:r>
                <a:endParaRPr lang="zh-CN" altLang="en-US" sz="2400" b="0" spc="0" dirty="0">
                  <a:solidFill>
                    <a:srgbClr val="000000"/>
                  </a:solidFill>
                  <a:latin typeface="Arial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16" name="组合 115">
            <a:extLst>
              <a:ext uri="{FF2B5EF4-FFF2-40B4-BE49-F238E27FC236}">
                <a16:creationId xmlns:a16="http://schemas.microsoft.com/office/drawing/2014/main" id="{C655D4D5-2234-427A-8211-E4098768C7F9}"/>
              </a:ext>
            </a:extLst>
          </p:cNvPr>
          <p:cNvGrpSpPr/>
          <p:nvPr/>
        </p:nvGrpSpPr>
        <p:grpSpPr>
          <a:xfrm>
            <a:off x="4726959" y="4321171"/>
            <a:ext cx="3276173" cy="872670"/>
            <a:chOff x="1019175" y="2594145"/>
            <a:chExt cx="3276600" cy="872784"/>
          </a:xfrm>
        </p:grpSpPr>
        <p:grpSp>
          <p:nvGrpSpPr>
            <p:cNvPr id="117" name="组合 116">
              <a:extLst>
                <a:ext uri="{FF2B5EF4-FFF2-40B4-BE49-F238E27FC236}">
                  <a16:creationId xmlns:a16="http://schemas.microsoft.com/office/drawing/2014/main" id="{964307B6-2F40-44F7-A697-4CEB674E4BBB}"/>
                </a:ext>
              </a:extLst>
            </p:cNvPr>
            <p:cNvGrpSpPr/>
            <p:nvPr/>
          </p:nvGrpSpPr>
          <p:grpSpPr>
            <a:xfrm>
              <a:off x="1019175" y="2642820"/>
              <a:ext cx="485775" cy="775435"/>
              <a:chOff x="0" y="0"/>
              <a:chExt cx="4296229" cy="6858002"/>
            </a:xfrm>
          </p:grpSpPr>
          <p:sp>
            <p:nvSpPr>
              <p:cNvPr id="121" name="等腰三角形 120">
                <a:extLst>
                  <a:ext uri="{FF2B5EF4-FFF2-40B4-BE49-F238E27FC236}">
                    <a16:creationId xmlns:a16="http://schemas.microsoft.com/office/drawing/2014/main" id="{FA1E8FE0-E50C-4167-87A4-FA44C1006E42}"/>
                  </a:ext>
                </a:extLst>
              </p:cNvPr>
              <p:cNvSpPr/>
              <p:nvPr/>
            </p:nvSpPr>
            <p:spPr>
              <a:xfrm rot="5400000" flipH="1">
                <a:off x="-1280886" y="1280886"/>
                <a:ext cx="6858002" cy="4296229"/>
              </a:xfrm>
              <a:prstGeom prst="triangle">
                <a:avLst/>
              </a:prstGeom>
              <a:solidFill>
                <a:srgbClr val="FF94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457154"/>
                <a:endParaRPr lang="zh-CN" altLang="en-US" sz="1800">
                  <a:solidFill>
                    <a:srgbClr val="FFFFFF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122" name="等腰三角形 121">
                <a:extLst>
                  <a:ext uri="{FF2B5EF4-FFF2-40B4-BE49-F238E27FC236}">
                    <a16:creationId xmlns:a16="http://schemas.microsoft.com/office/drawing/2014/main" id="{DBBEF238-B7A1-45BB-9400-946A820BA788}"/>
                  </a:ext>
                </a:extLst>
              </p:cNvPr>
              <p:cNvSpPr/>
              <p:nvPr/>
            </p:nvSpPr>
            <p:spPr>
              <a:xfrm rot="5400000" flipH="1">
                <a:off x="-1613869" y="1613869"/>
                <a:ext cx="6858002" cy="3630263"/>
              </a:xfrm>
              <a:prstGeom prst="triangle">
                <a:avLst/>
              </a:prstGeom>
              <a:solidFill>
                <a:srgbClr val="232B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457154"/>
                <a:endParaRPr lang="zh-CN" altLang="en-US" sz="1800" dirty="0">
                  <a:solidFill>
                    <a:srgbClr val="FFFFFF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118" name="组合 11">
              <a:extLst>
                <a:ext uri="{FF2B5EF4-FFF2-40B4-BE49-F238E27FC236}">
                  <a16:creationId xmlns:a16="http://schemas.microsoft.com/office/drawing/2014/main" id="{E9C4A1A3-E143-4BCA-90D4-385688EFFF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6526" y="2594145"/>
              <a:ext cx="2679249" cy="872784"/>
              <a:chOff x="845174" y="5093285"/>
              <a:chExt cx="2679714" cy="873438"/>
            </a:xfrm>
          </p:grpSpPr>
          <p:sp>
            <p:nvSpPr>
              <p:cNvPr id="119" name="矩形 118">
                <a:extLst>
                  <a:ext uri="{FF2B5EF4-FFF2-40B4-BE49-F238E27FC236}">
                    <a16:creationId xmlns:a16="http://schemas.microsoft.com/office/drawing/2014/main" id="{4CFBE68C-9975-4B08-ACCB-04319A9383A8}"/>
                  </a:ext>
                </a:extLst>
              </p:cNvPr>
              <p:cNvSpPr/>
              <p:nvPr/>
            </p:nvSpPr>
            <p:spPr bwMode="auto">
              <a:xfrm>
                <a:off x="883281" y="5535514"/>
                <a:ext cx="2641607" cy="431209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defTabSz="457154"/>
                <a:r>
                  <a:rPr lang="en-US" altLang="zh-CN" sz="11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  <a:latin typeface="Arial"/>
                    <a:ea typeface="微软雅黑"/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10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120" name="文本框 119">
                <a:extLst>
                  <a:ext uri="{FF2B5EF4-FFF2-40B4-BE49-F238E27FC236}">
                    <a16:creationId xmlns:a16="http://schemas.microsoft.com/office/drawing/2014/main" id="{EA248975-A8E1-4ECA-83E6-3E6749EBAA3D}"/>
                  </a:ext>
                </a:extLst>
              </p:cNvPr>
              <p:cNvSpPr txBox="1"/>
              <p:nvPr/>
            </p:nvSpPr>
            <p:spPr>
              <a:xfrm>
                <a:off x="845174" y="5093285"/>
                <a:ext cx="2679713" cy="462071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>
                  <a:defRPr sz="2800" b="1" spc="3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/>
                    <a:ea typeface="微软雅黑"/>
                    <a:cs typeface="Segoe UI Light" panose="020B0502040204020203" pitchFamily="34" charset="0"/>
                  </a:defRPr>
                </a:lvl1pPr>
              </a:lstStyle>
              <a:p>
                <a:pPr defTabSz="457154">
                  <a:defRPr/>
                </a:pPr>
                <a:r>
                  <a:rPr lang="en-US" altLang="zh-CN" sz="2400" b="0" spc="0" dirty="0">
                    <a:solidFill>
                      <a:srgbClr val="000000"/>
                    </a:solidFill>
                    <a:latin typeface="Arial"/>
                    <a:cs typeface="+mn-ea"/>
                    <a:sym typeface="+mn-lt"/>
                  </a:rPr>
                  <a:t>ADD TITLE TEXT</a:t>
                </a:r>
                <a:endParaRPr lang="zh-CN" altLang="en-US" sz="2400" b="0" spc="0" dirty="0">
                  <a:solidFill>
                    <a:srgbClr val="000000"/>
                  </a:solidFill>
                  <a:latin typeface="Arial"/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6221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11">
            <a:extLst>
              <a:ext uri="{FF2B5EF4-FFF2-40B4-BE49-F238E27FC236}">
                <a16:creationId xmlns:a16="http://schemas.microsoft.com/office/drawing/2014/main" id="{F71F22E7-4276-41B8-8099-4D2CE3DBFD28}"/>
              </a:ext>
            </a:extLst>
          </p:cNvPr>
          <p:cNvGrpSpPr>
            <a:grpSpLocks/>
          </p:cNvGrpSpPr>
          <p:nvPr/>
        </p:nvGrpSpPr>
        <p:grpSpPr bwMode="auto">
          <a:xfrm>
            <a:off x="6405449" y="2980364"/>
            <a:ext cx="2556409" cy="800222"/>
            <a:chOff x="845174" y="5121881"/>
            <a:chExt cx="2557187" cy="800926"/>
          </a:xfrm>
        </p:grpSpPr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3CBE4D6A-B386-4039-B068-428B8F5D8871}"/>
                </a:ext>
              </a:extLst>
            </p:cNvPr>
            <p:cNvSpPr/>
            <p:nvPr/>
          </p:nvSpPr>
          <p:spPr bwMode="auto">
            <a:xfrm>
              <a:off x="845174" y="5460796"/>
              <a:ext cx="2557187" cy="46201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/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Arial"/>
                  <a:ea typeface="微软雅黑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0ECC082E-EB14-45F1-8104-406192529807}"/>
                </a:ext>
              </a:extLst>
            </p:cNvPr>
            <p:cNvSpPr txBox="1"/>
            <p:nvPr/>
          </p:nvSpPr>
          <p:spPr>
            <a:xfrm>
              <a:off x="845174" y="5121881"/>
              <a:ext cx="2267872" cy="40046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defTabSz="457154">
                <a:defRPr/>
              </a:pPr>
              <a:r>
                <a:rPr lang="en-US" altLang="zh-CN" sz="2000" b="0" spc="0" dirty="0">
                  <a:solidFill>
                    <a:srgbClr val="000000"/>
                  </a:solidFill>
                  <a:latin typeface="Arial"/>
                  <a:cs typeface="+mn-ea"/>
                  <a:sym typeface="+mn-lt"/>
                </a:rPr>
                <a:t>ADD TITLE TEXT</a:t>
              </a:r>
              <a:endParaRPr lang="zh-CN" altLang="en-US" sz="2000" b="0" spc="0" dirty="0">
                <a:solidFill>
                  <a:srgbClr val="000000"/>
                </a:solidFill>
                <a:latin typeface="Arial"/>
                <a:cs typeface="+mn-ea"/>
                <a:sym typeface="+mn-lt"/>
              </a:endParaRPr>
            </a:p>
          </p:txBody>
        </p:sp>
      </p:grpSp>
      <p:grpSp>
        <p:nvGrpSpPr>
          <p:cNvPr id="52" name="Group 31">
            <a:extLst>
              <a:ext uri="{FF2B5EF4-FFF2-40B4-BE49-F238E27FC236}">
                <a16:creationId xmlns:a16="http://schemas.microsoft.com/office/drawing/2014/main" id="{C0310192-5F9C-41A7-A78E-A3433E01D133}"/>
              </a:ext>
            </a:extLst>
          </p:cNvPr>
          <p:cNvGrpSpPr/>
          <p:nvPr/>
        </p:nvGrpSpPr>
        <p:grpSpPr>
          <a:xfrm>
            <a:off x="6481637" y="2236150"/>
            <a:ext cx="568061" cy="568061"/>
            <a:chOff x="5067971" y="2124821"/>
            <a:chExt cx="589208" cy="589208"/>
          </a:xfrm>
        </p:grpSpPr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C8B0C9D9-B806-4E24-9457-D3653096EAF8}"/>
                </a:ext>
              </a:extLst>
            </p:cNvPr>
            <p:cNvSpPr/>
            <p:nvPr/>
          </p:nvSpPr>
          <p:spPr>
            <a:xfrm>
              <a:off x="5067971" y="2124821"/>
              <a:ext cx="589208" cy="58920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154"/>
              <a:endParaRPr lang="zh-CN" altLang="en-US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4" name="Oval 33">
              <a:extLst>
                <a:ext uri="{FF2B5EF4-FFF2-40B4-BE49-F238E27FC236}">
                  <a16:creationId xmlns:a16="http://schemas.microsoft.com/office/drawing/2014/main" id="{CD292378-2285-4881-AB35-3718F8286FA8}"/>
                </a:ext>
              </a:extLst>
            </p:cNvPr>
            <p:cNvSpPr/>
            <p:nvPr/>
          </p:nvSpPr>
          <p:spPr>
            <a:xfrm>
              <a:off x="5215198" y="2272965"/>
              <a:ext cx="294754" cy="292919"/>
            </a:xfrm>
            <a:custGeom>
              <a:avLst/>
              <a:gdLst>
                <a:gd name="connsiteX0" fmla="*/ 486711 w 593106"/>
                <a:gd name="connsiteY0" fmla="*/ 490288 h 589414"/>
                <a:gd name="connsiteX1" fmla="*/ 489292 w 593106"/>
                <a:gd name="connsiteY1" fmla="*/ 522070 h 589414"/>
                <a:gd name="connsiteX2" fmla="*/ 472086 w 593106"/>
                <a:gd name="connsiteY2" fmla="*/ 534955 h 589414"/>
                <a:gd name="connsiteX3" fmla="*/ 451438 w 593106"/>
                <a:gd name="connsiteY3" fmla="*/ 520352 h 589414"/>
                <a:gd name="connsiteX4" fmla="*/ 451438 w 593106"/>
                <a:gd name="connsiteY4" fmla="*/ 517775 h 589414"/>
                <a:gd name="connsiteX5" fmla="*/ 486711 w 593106"/>
                <a:gd name="connsiteY5" fmla="*/ 490288 h 589414"/>
                <a:gd name="connsiteX6" fmla="*/ 96792 w 593106"/>
                <a:gd name="connsiteY6" fmla="*/ 487634 h 589414"/>
                <a:gd name="connsiteX7" fmla="*/ 123450 w 593106"/>
                <a:gd name="connsiteY7" fmla="*/ 511688 h 589414"/>
                <a:gd name="connsiteX8" fmla="*/ 102811 w 593106"/>
                <a:gd name="connsiteY8" fmla="*/ 520279 h 589414"/>
                <a:gd name="connsiteX9" fmla="*/ 100231 w 593106"/>
                <a:gd name="connsiteY9" fmla="*/ 517702 h 589414"/>
                <a:gd name="connsiteX10" fmla="*/ 96792 w 593106"/>
                <a:gd name="connsiteY10" fmla="*/ 487634 h 589414"/>
                <a:gd name="connsiteX11" fmla="*/ 334303 w 593106"/>
                <a:gd name="connsiteY11" fmla="*/ 470443 h 589414"/>
                <a:gd name="connsiteX12" fmla="*/ 390271 w 593106"/>
                <a:gd name="connsiteY12" fmla="*/ 474744 h 589414"/>
                <a:gd name="connsiteX13" fmla="*/ 417825 w 593106"/>
                <a:gd name="connsiteY13" fmla="*/ 512587 h 589414"/>
                <a:gd name="connsiteX14" fmla="*/ 410936 w 593106"/>
                <a:gd name="connsiteY14" fmla="*/ 539249 h 589414"/>
                <a:gd name="connsiteX15" fmla="*/ 368745 w 593106"/>
                <a:gd name="connsiteY15" fmla="*/ 582252 h 589414"/>
                <a:gd name="connsiteX16" fmla="*/ 334303 w 593106"/>
                <a:gd name="connsiteY16" fmla="*/ 589133 h 589414"/>
                <a:gd name="connsiteX17" fmla="*/ 299861 w 593106"/>
                <a:gd name="connsiteY17" fmla="*/ 556450 h 589414"/>
                <a:gd name="connsiteX18" fmla="*/ 299861 w 593106"/>
                <a:gd name="connsiteY18" fmla="*/ 503986 h 589414"/>
                <a:gd name="connsiteX19" fmla="*/ 334303 w 593106"/>
                <a:gd name="connsiteY19" fmla="*/ 470443 h 589414"/>
                <a:gd name="connsiteX20" fmla="*/ 231018 w 593106"/>
                <a:gd name="connsiteY20" fmla="*/ 470443 h 589414"/>
                <a:gd name="connsiteX21" fmla="*/ 265461 w 593106"/>
                <a:gd name="connsiteY21" fmla="*/ 503982 h 589414"/>
                <a:gd name="connsiteX22" fmla="*/ 265461 w 593106"/>
                <a:gd name="connsiteY22" fmla="*/ 555580 h 589414"/>
                <a:gd name="connsiteX23" fmla="*/ 231018 w 593106"/>
                <a:gd name="connsiteY23" fmla="*/ 583959 h 589414"/>
                <a:gd name="connsiteX24" fmla="*/ 204325 w 593106"/>
                <a:gd name="connsiteY24" fmla="*/ 577080 h 589414"/>
                <a:gd name="connsiteX25" fmla="*/ 162994 w 593106"/>
                <a:gd name="connsiteY25" fmla="*/ 531501 h 589414"/>
                <a:gd name="connsiteX26" fmla="*/ 158688 w 593106"/>
                <a:gd name="connsiteY26" fmla="*/ 510862 h 589414"/>
                <a:gd name="connsiteX27" fmla="*/ 185382 w 593106"/>
                <a:gd name="connsiteY27" fmla="*/ 473883 h 589414"/>
                <a:gd name="connsiteX28" fmla="*/ 231018 w 593106"/>
                <a:gd name="connsiteY28" fmla="*/ 470443 h 589414"/>
                <a:gd name="connsiteX29" fmla="*/ 503923 w 593106"/>
                <a:gd name="connsiteY29" fmla="*/ 304486 h 589414"/>
                <a:gd name="connsiteX30" fmla="*/ 561622 w 593106"/>
                <a:gd name="connsiteY30" fmla="*/ 304486 h 589414"/>
                <a:gd name="connsiteX31" fmla="*/ 592624 w 593106"/>
                <a:gd name="connsiteY31" fmla="*/ 338891 h 589414"/>
                <a:gd name="connsiteX32" fmla="*/ 556455 w 593106"/>
                <a:gd name="connsiteY32" fmla="*/ 441247 h 589414"/>
                <a:gd name="connsiteX33" fmla="*/ 504785 w 593106"/>
                <a:gd name="connsiteY33" fmla="*/ 459310 h 589414"/>
                <a:gd name="connsiteX34" fmla="*/ 497895 w 593106"/>
                <a:gd name="connsiteY34" fmla="*/ 457590 h 589414"/>
                <a:gd name="connsiteX35" fmla="*/ 468615 w 593106"/>
                <a:gd name="connsiteY35" fmla="*/ 416303 h 589414"/>
                <a:gd name="connsiteX36" fmla="*/ 471199 w 593106"/>
                <a:gd name="connsiteY36" fmla="*/ 338891 h 589414"/>
                <a:gd name="connsiteX37" fmla="*/ 503923 w 593106"/>
                <a:gd name="connsiteY37" fmla="*/ 304486 h 589414"/>
                <a:gd name="connsiteX38" fmla="*/ 334297 w 593106"/>
                <a:gd name="connsiteY38" fmla="*/ 304486 h 589414"/>
                <a:gd name="connsiteX39" fmla="*/ 400585 w 593106"/>
                <a:gd name="connsiteY39" fmla="*/ 304486 h 589414"/>
                <a:gd name="connsiteX40" fmla="*/ 436742 w 593106"/>
                <a:gd name="connsiteY40" fmla="*/ 338887 h 589414"/>
                <a:gd name="connsiteX41" fmla="*/ 434159 w 593106"/>
                <a:gd name="connsiteY41" fmla="*/ 410269 h 589414"/>
                <a:gd name="connsiteX42" fmla="*/ 396280 w 593106"/>
                <a:gd name="connsiteY42" fmla="*/ 440370 h 589414"/>
                <a:gd name="connsiteX43" fmla="*/ 334297 w 593106"/>
                <a:gd name="connsiteY43" fmla="*/ 436070 h 589414"/>
                <a:gd name="connsiteX44" fmla="*/ 299861 w 593106"/>
                <a:gd name="connsiteY44" fmla="*/ 400809 h 589414"/>
                <a:gd name="connsiteX45" fmla="*/ 299861 w 593106"/>
                <a:gd name="connsiteY45" fmla="*/ 338887 h 589414"/>
                <a:gd name="connsiteX46" fmla="*/ 334297 w 593106"/>
                <a:gd name="connsiteY46" fmla="*/ 304486 h 589414"/>
                <a:gd name="connsiteX47" fmla="*/ 175089 w 593106"/>
                <a:gd name="connsiteY47" fmla="*/ 304486 h 589414"/>
                <a:gd name="connsiteX48" fmla="*/ 231033 w 593106"/>
                <a:gd name="connsiteY48" fmla="*/ 304486 h 589414"/>
                <a:gd name="connsiteX49" fmla="*/ 265460 w 593106"/>
                <a:gd name="connsiteY49" fmla="*/ 338895 h 589414"/>
                <a:gd name="connsiteX50" fmla="*/ 265460 w 593106"/>
                <a:gd name="connsiteY50" fmla="*/ 400830 h 589414"/>
                <a:gd name="connsiteX51" fmla="*/ 231033 w 593106"/>
                <a:gd name="connsiteY51" fmla="*/ 436099 h 589414"/>
                <a:gd name="connsiteX52" fmla="*/ 179393 w 593106"/>
                <a:gd name="connsiteY52" fmla="*/ 439540 h 589414"/>
                <a:gd name="connsiteX53" fmla="*/ 141523 w 593106"/>
                <a:gd name="connsiteY53" fmla="*/ 409433 h 589414"/>
                <a:gd name="connsiteX54" fmla="*/ 138941 w 593106"/>
                <a:gd name="connsiteY54" fmla="*/ 338895 h 589414"/>
                <a:gd name="connsiteX55" fmla="*/ 175089 w 593106"/>
                <a:gd name="connsiteY55" fmla="*/ 304486 h 589414"/>
                <a:gd name="connsiteX56" fmla="*/ 31285 w 593106"/>
                <a:gd name="connsiteY56" fmla="*/ 304486 h 589414"/>
                <a:gd name="connsiteX57" fmla="*/ 72605 w 593106"/>
                <a:gd name="connsiteY57" fmla="*/ 304486 h 589414"/>
                <a:gd name="connsiteX58" fmla="*/ 105316 w 593106"/>
                <a:gd name="connsiteY58" fmla="*/ 338895 h 589414"/>
                <a:gd name="connsiteX59" fmla="*/ 107898 w 593106"/>
                <a:gd name="connsiteY59" fmla="*/ 414595 h 589414"/>
                <a:gd name="connsiteX60" fmla="*/ 82074 w 593106"/>
                <a:gd name="connsiteY60" fmla="*/ 455887 h 589414"/>
                <a:gd name="connsiteX61" fmla="*/ 33868 w 593106"/>
                <a:gd name="connsiteY61" fmla="*/ 436101 h 589414"/>
                <a:gd name="connsiteX62" fmla="*/ 296 w 593106"/>
                <a:gd name="connsiteY62" fmla="*/ 338895 h 589414"/>
                <a:gd name="connsiteX63" fmla="*/ 31285 w 593106"/>
                <a:gd name="connsiteY63" fmla="*/ 304486 h 589414"/>
                <a:gd name="connsiteX64" fmla="*/ 220702 w 593106"/>
                <a:gd name="connsiteY64" fmla="*/ 131682 h 589414"/>
                <a:gd name="connsiteX65" fmla="*/ 231031 w 593106"/>
                <a:gd name="connsiteY65" fmla="*/ 132542 h 589414"/>
                <a:gd name="connsiteX66" fmla="*/ 265461 w 593106"/>
                <a:gd name="connsiteY66" fmla="*/ 167787 h 589414"/>
                <a:gd name="connsiteX67" fmla="*/ 265461 w 593106"/>
                <a:gd name="connsiteY67" fmla="*/ 235699 h 589414"/>
                <a:gd name="connsiteX68" fmla="*/ 231031 w 593106"/>
                <a:gd name="connsiteY68" fmla="*/ 270085 h 589414"/>
                <a:gd name="connsiteX69" fmla="*/ 178525 w 593106"/>
                <a:gd name="connsiteY69" fmla="*/ 270085 h 589414"/>
                <a:gd name="connsiteX70" fmla="*/ 150121 w 593106"/>
                <a:gd name="connsiteY70" fmla="*/ 236559 h 589414"/>
                <a:gd name="connsiteX71" fmla="*/ 172500 w 593106"/>
                <a:gd name="connsiteY71" fmla="*/ 160910 h 589414"/>
                <a:gd name="connsiteX72" fmla="*/ 220702 w 593106"/>
                <a:gd name="connsiteY72" fmla="*/ 131682 h 589414"/>
                <a:gd name="connsiteX73" fmla="*/ 353254 w 593106"/>
                <a:gd name="connsiteY73" fmla="*/ 130853 h 589414"/>
                <a:gd name="connsiteX74" fmla="*/ 401479 w 593106"/>
                <a:gd name="connsiteY74" fmla="*/ 160075 h 589414"/>
                <a:gd name="connsiteX75" fmla="*/ 424731 w 593106"/>
                <a:gd name="connsiteY75" fmla="*/ 236566 h 589414"/>
                <a:gd name="connsiteX76" fmla="*/ 396312 w 593106"/>
                <a:gd name="connsiteY76" fmla="*/ 270085 h 589414"/>
                <a:gd name="connsiteX77" fmla="*/ 334308 w 593106"/>
                <a:gd name="connsiteY77" fmla="*/ 270085 h 589414"/>
                <a:gd name="connsiteX78" fmla="*/ 299861 w 593106"/>
                <a:gd name="connsiteY78" fmla="*/ 235707 h 589414"/>
                <a:gd name="connsiteX79" fmla="*/ 299861 w 593106"/>
                <a:gd name="connsiteY79" fmla="*/ 167810 h 589414"/>
                <a:gd name="connsiteX80" fmla="*/ 334308 w 593106"/>
                <a:gd name="connsiteY80" fmla="*/ 132572 h 589414"/>
                <a:gd name="connsiteX81" fmla="*/ 353254 w 593106"/>
                <a:gd name="connsiteY81" fmla="*/ 130853 h 589414"/>
                <a:gd name="connsiteX82" fmla="*/ 95050 w 593106"/>
                <a:gd name="connsiteY82" fmla="*/ 115364 h 589414"/>
                <a:gd name="connsiteX83" fmla="*/ 118283 w 593106"/>
                <a:gd name="connsiteY83" fmla="*/ 120521 h 589414"/>
                <a:gd name="connsiteX84" fmla="*/ 138933 w 593106"/>
                <a:gd name="connsiteY84" fmla="*/ 157482 h 589414"/>
                <a:gd name="connsiteX85" fmla="*/ 116562 w 593106"/>
                <a:gd name="connsiteY85" fmla="*/ 236561 h 589414"/>
                <a:gd name="connsiteX86" fmla="*/ 76121 w 593106"/>
                <a:gd name="connsiteY86" fmla="*/ 270084 h 589414"/>
                <a:gd name="connsiteX87" fmla="*/ 32238 w 593106"/>
                <a:gd name="connsiteY87" fmla="*/ 270084 h 589414"/>
                <a:gd name="connsiteX88" fmla="*/ 2122 w 593106"/>
                <a:gd name="connsiteY88" fmla="*/ 236561 h 589414"/>
                <a:gd name="connsiteX89" fmla="*/ 41703 w 593106"/>
                <a:gd name="connsiteY89" fmla="*/ 134274 h 589414"/>
                <a:gd name="connsiteX90" fmla="*/ 95050 w 593106"/>
                <a:gd name="connsiteY90" fmla="*/ 115364 h 589414"/>
                <a:gd name="connsiteX91" fmla="*/ 495327 w 593106"/>
                <a:gd name="connsiteY91" fmla="*/ 111081 h 589414"/>
                <a:gd name="connsiteX92" fmla="*/ 548729 w 593106"/>
                <a:gd name="connsiteY92" fmla="*/ 129130 h 589414"/>
                <a:gd name="connsiteX93" fmla="*/ 591795 w 593106"/>
                <a:gd name="connsiteY93" fmla="*/ 236565 h 589414"/>
                <a:gd name="connsiteX94" fmla="*/ 561649 w 593106"/>
                <a:gd name="connsiteY94" fmla="*/ 270085 h 589414"/>
                <a:gd name="connsiteX95" fmla="*/ 500495 w 593106"/>
                <a:gd name="connsiteY95" fmla="*/ 270085 h 589414"/>
                <a:gd name="connsiteX96" fmla="*/ 460013 w 593106"/>
                <a:gd name="connsiteY96" fmla="*/ 236565 h 589414"/>
                <a:gd name="connsiteX97" fmla="*/ 436758 w 593106"/>
                <a:gd name="connsiteY97" fmla="*/ 156634 h 589414"/>
                <a:gd name="connsiteX98" fmla="*/ 457429 w 593106"/>
                <a:gd name="connsiteY98" fmla="*/ 119676 h 589414"/>
                <a:gd name="connsiteX99" fmla="*/ 495327 w 593106"/>
                <a:gd name="connsiteY99" fmla="*/ 111081 h 589414"/>
                <a:gd name="connsiteX100" fmla="*/ 258364 w 593106"/>
                <a:gd name="connsiteY100" fmla="*/ 35758 h 589414"/>
                <a:gd name="connsiteX101" fmla="*/ 265460 w 593106"/>
                <a:gd name="connsiteY101" fmla="*/ 52636 h 589414"/>
                <a:gd name="connsiteX102" fmla="*/ 265460 w 593106"/>
                <a:gd name="connsiteY102" fmla="*/ 64677 h 589414"/>
                <a:gd name="connsiteX103" fmla="*/ 234495 w 593106"/>
                <a:gd name="connsiteY103" fmla="*/ 98218 h 589414"/>
                <a:gd name="connsiteX104" fmla="*/ 223314 w 593106"/>
                <a:gd name="connsiteY104" fmla="*/ 67257 h 589414"/>
                <a:gd name="connsiteX105" fmla="*/ 242237 w 593106"/>
                <a:gd name="connsiteY105" fmla="*/ 44036 h 589414"/>
                <a:gd name="connsiteX106" fmla="*/ 258364 w 593106"/>
                <a:gd name="connsiteY106" fmla="*/ 35758 h 589414"/>
                <a:gd name="connsiteX107" fmla="*/ 307077 w 593106"/>
                <a:gd name="connsiteY107" fmla="*/ 24998 h 589414"/>
                <a:gd name="connsiteX108" fmla="*/ 323985 w 593106"/>
                <a:gd name="connsiteY108" fmla="*/ 32847 h 589414"/>
                <a:gd name="connsiteX109" fmla="*/ 350693 w 593106"/>
                <a:gd name="connsiteY109" fmla="*/ 67253 h 589414"/>
                <a:gd name="connsiteX110" fmla="*/ 335185 w 593106"/>
                <a:gd name="connsiteY110" fmla="*/ 97358 h 589414"/>
                <a:gd name="connsiteX111" fmla="*/ 334323 w 593106"/>
                <a:gd name="connsiteY111" fmla="*/ 98218 h 589414"/>
                <a:gd name="connsiteX112" fmla="*/ 299861 w 593106"/>
                <a:gd name="connsiteY112" fmla="*/ 64672 h 589414"/>
                <a:gd name="connsiteX113" fmla="*/ 299861 w 593106"/>
                <a:gd name="connsiteY113" fmla="*/ 42309 h 589414"/>
                <a:gd name="connsiteX114" fmla="*/ 307077 w 593106"/>
                <a:gd name="connsiteY114" fmla="*/ 24998 h 589414"/>
                <a:gd name="connsiteX115" fmla="*/ 204359 w 593106"/>
                <a:gd name="connsiteY115" fmla="*/ 7108 h 589414"/>
                <a:gd name="connsiteX116" fmla="*/ 215552 w 593106"/>
                <a:gd name="connsiteY116" fmla="*/ 24292 h 589414"/>
                <a:gd name="connsiteX117" fmla="*/ 186279 w 593106"/>
                <a:gd name="connsiteY117" fmla="*/ 63815 h 589414"/>
                <a:gd name="connsiteX118" fmla="*/ 134621 w 593106"/>
                <a:gd name="connsiteY118" fmla="*/ 88732 h 589414"/>
                <a:gd name="connsiteX119" fmla="*/ 120846 w 593106"/>
                <a:gd name="connsiteY119" fmla="*/ 86155 h 589414"/>
                <a:gd name="connsiteX120" fmla="*/ 113097 w 593106"/>
                <a:gd name="connsiteY120" fmla="*/ 55223 h 589414"/>
                <a:gd name="connsiteX121" fmla="*/ 204359 w 593106"/>
                <a:gd name="connsiteY121" fmla="*/ 7108 h 589414"/>
                <a:gd name="connsiteX122" fmla="*/ 368806 w 593106"/>
                <a:gd name="connsiteY122" fmla="*/ 1108 h 589414"/>
                <a:gd name="connsiteX123" fmla="*/ 475572 w 593106"/>
                <a:gd name="connsiteY123" fmla="*/ 51810 h 589414"/>
                <a:gd name="connsiteX124" fmla="*/ 468684 w 593106"/>
                <a:gd name="connsiteY124" fmla="*/ 81887 h 589414"/>
                <a:gd name="connsiteX125" fmla="*/ 441131 w 593106"/>
                <a:gd name="connsiteY125" fmla="*/ 87043 h 589414"/>
                <a:gd name="connsiteX126" fmla="*/ 389471 w 593106"/>
                <a:gd name="connsiteY126" fmla="*/ 62981 h 589414"/>
                <a:gd name="connsiteX127" fmla="*/ 358474 w 593106"/>
                <a:gd name="connsiteY127" fmla="*/ 20013 h 589414"/>
                <a:gd name="connsiteX128" fmla="*/ 368806 w 593106"/>
                <a:gd name="connsiteY128" fmla="*/ 1108 h 589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</a:cxnLst>
              <a:rect l="l" t="t" r="r" b="b"/>
              <a:pathLst>
                <a:path w="593106" h="589414">
                  <a:moveTo>
                    <a:pt x="486711" y="490288"/>
                  </a:moveTo>
                  <a:cubicBezTo>
                    <a:pt x="502197" y="494583"/>
                    <a:pt x="503918" y="509185"/>
                    <a:pt x="489292" y="522070"/>
                  </a:cubicBezTo>
                  <a:cubicBezTo>
                    <a:pt x="483270" y="526365"/>
                    <a:pt x="477248" y="530660"/>
                    <a:pt x="472086" y="534955"/>
                  </a:cubicBezTo>
                  <a:cubicBezTo>
                    <a:pt x="456600" y="546121"/>
                    <a:pt x="447136" y="538391"/>
                    <a:pt x="451438" y="520352"/>
                  </a:cubicBezTo>
                  <a:cubicBezTo>
                    <a:pt x="451438" y="519493"/>
                    <a:pt x="451438" y="518634"/>
                    <a:pt x="451438" y="517775"/>
                  </a:cubicBezTo>
                  <a:cubicBezTo>
                    <a:pt x="455739" y="499737"/>
                    <a:pt x="471225" y="486852"/>
                    <a:pt x="486711" y="490288"/>
                  </a:cubicBezTo>
                  <a:close/>
                  <a:moveTo>
                    <a:pt x="96792" y="487634"/>
                  </a:moveTo>
                  <a:cubicBezTo>
                    <a:pt x="107971" y="485056"/>
                    <a:pt x="120010" y="496224"/>
                    <a:pt x="123450" y="511688"/>
                  </a:cubicBezTo>
                  <a:cubicBezTo>
                    <a:pt x="126890" y="528011"/>
                    <a:pt x="117431" y="532306"/>
                    <a:pt x="102811" y="520279"/>
                  </a:cubicBezTo>
                  <a:cubicBezTo>
                    <a:pt x="101951" y="519420"/>
                    <a:pt x="101091" y="518561"/>
                    <a:pt x="100231" y="517702"/>
                  </a:cubicBezTo>
                  <a:cubicBezTo>
                    <a:pt x="85612" y="505674"/>
                    <a:pt x="84752" y="491070"/>
                    <a:pt x="96792" y="487634"/>
                  </a:cubicBezTo>
                  <a:close/>
                  <a:moveTo>
                    <a:pt x="334303" y="470443"/>
                  </a:moveTo>
                  <a:cubicBezTo>
                    <a:pt x="354107" y="471303"/>
                    <a:pt x="373050" y="473024"/>
                    <a:pt x="390271" y="474744"/>
                  </a:cubicBezTo>
                  <a:cubicBezTo>
                    <a:pt x="409214" y="476464"/>
                    <a:pt x="422130" y="493665"/>
                    <a:pt x="417825" y="512587"/>
                  </a:cubicBezTo>
                  <a:cubicBezTo>
                    <a:pt x="415242" y="521187"/>
                    <a:pt x="413520" y="530648"/>
                    <a:pt x="410936" y="539249"/>
                  </a:cubicBezTo>
                  <a:cubicBezTo>
                    <a:pt x="405770" y="558170"/>
                    <a:pt x="386827" y="577952"/>
                    <a:pt x="368745" y="582252"/>
                  </a:cubicBezTo>
                  <a:cubicBezTo>
                    <a:pt x="357551" y="585693"/>
                    <a:pt x="345497" y="587413"/>
                    <a:pt x="334303" y="589133"/>
                  </a:cubicBezTo>
                  <a:cubicBezTo>
                    <a:pt x="315360" y="591713"/>
                    <a:pt x="299861" y="576232"/>
                    <a:pt x="299861" y="556450"/>
                  </a:cubicBezTo>
                  <a:lnTo>
                    <a:pt x="299861" y="503986"/>
                  </a:lnTo>
                  <a:cubicBezTo>
                    <a:pt x="299861" y="485065"/>
                    <a:pt x="315360" y="469583"/>
                    <a:pt x="334303" y="470443"/>
                  </a:cubicBezTo>
                  <a:close/>
                  <a:moveTo>
                    <a:pt x="231018" y="470443"/>
                  </a:moveTo>
                  <a:cubicBezTo>
                    <a:pt x="249962" y="469583"/>
                    <a:pt x="265461" y="485063"/>
                    <a:pt x="265461" y="503982"/>
                  </a:cubicBezTo>
                  <a:lnTo>
                    <a:pt x="265461" y="555580"/>
                  </a:lnTo>
                  <a:cubicBezTo>
                    <a:pt x="265461" y="574500"/>
                    <a:pt x="249962" y="588259"/>
                    <a:pt x="231018" y="583959"/>
                  </a:cubicBezTo>
                  <a:cubicBezTo>
                    <a:pt x="222408" y="582239"/>
                    <a:pt x="212936" y="579660"/>
                    <a:pt x="204325" y="577080"/>
                  </a:cubicBezTo>
                  <a:cubicBezTo>
                    <a:pt x="186243" y="571060"/>
                    <a:pt x="168160" y="549561"/>
                    <a:pt x="162994" y="531501"/>
                  </a:cubicBezTo>
                  <a:cubicBezTo>
                    <a:pt x="161272" y="524621"/>
                    <a:pt x="159550" y="517742"/>
                    <a:pt x="158688" y="510862"/>
                  </a:cubicBezTo>
                  <a:cubicBezTo>
                    <a:pt x="154383" y="492802"/>
                    <a:pt x="166438" y="475603"/>
                    <a:pt x="185382" y="473883"/>
                  </a:cubicBezTo>
                  <a:cubicBezTo>
                    <a:pt x="199159" y="472163"/>
                    <a:pt x="214658" y="471303"/>
                    <a:pt x="231018" y="470443"/>
                  </a:cubicBezTo>
                  <a:close/>
                  <a:moveTo>
                    <a:pt x="503923" y="304486"/>
                  </a:moveTo>
                  <a:lnTo>
                    <a:pt x="561622" y="304486"/>
                  </a:lnTo>
                  <a:cubicBezTo>
                    <a:pt x="580568" y="304486"/>
                    <a:pt x="596069" y="319968"/>
                    <a:pt x="592624" y="338891"/>
                  </a:cubicBezTo>
                  <a:cubicBezTo>
                    <a:pt x="587457" y="375877"/>
                    <a:pt x="574540" y="410282"/>
                    <a:pt x="556455" y="441247"/>
                  </a:cubicBezTo>
                  <a:cubicBezTo>
                    <a:pt x="546982" y="457590"/>
                    <a:pt x="523730" y="464471"/>
                    <a:pt x="504785" y="459310"/>
                  </a:cubicBezTo>
                  <a:cubicBezTo>
                    <a:pt x="503062" y="459310"/>
                    <a:pt x="500479" y="458450"/>
                    <a:pt x="497895" y="457590"/>
                  </a:cubicBezTo>
                  <a:cubicBezTo>
                    <a:pt x="479811" y="453289"/>
                    <a:pt x="466893" y="435226"/>
                    <a:pt x="468615" y="416303"/>
                  </a:cubicBezTo>
                  <a:cubicBezTo>
                    <a:pt x="471199" y="388779"/>
                    <a:pt x="472060" y="363835"/>
                    <a:pt x="471199" y="338891"/>
                  </a:cubicBezTo>
                  <a:cubicBezTo>
                    <a:pt x="471199" y="319968"/>
                    <a:pt x="484978" y="304486"/>
                    <a:pt x="503923" y="304486"/>
                  </a:cubicBezTo>
                  <a:close/>
                  <a:moveTo>
                    <a:pt x="334297" y="304486"/>
                  </a:moveTo>
                  <a:lnTo>
                    <a:pt x="400585" y="304486"/>
                  </a:lnTo>
                  <a:cubicBezTo>
                    <a:pt x="419524" y="304486"/>
                    <a:pt x="436742" y="319966"/>
                    <a:pt x="436742" y="338887"/>
                  </a:cubicBezTo>
                  <a:cubicBezTo>
                    <a:pt x="437603" y="362107"/>
                    <a:pt x="436742" y="385328"/>
                    <a:pt x="434159" y="410269"/>
                  </a:cubicBezTo>
                  <a:cubicBezTo>
                    <a:pt x="432438" y="429189"/>
                    <a:pt x="415220" y="442090"/>
                    <a:pt x="396280" y="440370"/>
                  </a:cubicBezTo>
                  <a:cubicBezTo>
                    <a:pt x="377341" y="438650"/>
                    <a:pt x="356680" y="436930"/>
                    <a:pt x="334297" y="436070"/>
                  </a:cubicBezTo>
                  <a:cubicBezTo>
                    <a:pt x="315357" y="435210"/>
                    <a:pt x="299861" y="419729"/>
                    <a:pt x="299861" y="400809"/>
                  </a:cubicBezTo>
                  <a:lnTo>
                    <a:pt x="299861" y="338887"/>
                  </a:lnTo>
                  <a:cubicBezTo>
                    <a:pt x="299861" y="319966"/>
                    <a:pt x="315357" y="304486"/>
                    <a:pt x="334297" y="304486"/>
                  </a:cubicBezTo>
                  <a:close/>
                  <a:moveTo>
                    <a:pt x="175089" y="304486"/>
                  </a:moveTo>
                  <a:lnTo>
                    <a:pt x="231033" y="304486"/>
                  </a:lnTo>
                  <a:cubicBezTo>
                    <a:pt x="249968" y="304486"/>
                    <a:pt x="265460" y="319970"/>
                    <a:pt x="265460" y="338895"/>
                  </a:cubicBezTo>
                  <a:lnTo>
                    <a:pt x="265460" y="400830"/>
                  </a:lnTo>
                  <a:cubicBezTo>
                    <a:pt x="265460" y="419755"/>
                    <a:pt x="249968" y="435239"/>
                    <a:pt x="231033" y="436099"/>
                  </a:cubicBezTo>
                  <a:cubicBezTo>
                    <a:pt x="212098" y="436960"/>
                    <a:pt x="195745" y="437820"/>
                    <a:pt x="179393" y="439540"/>
                  </a:cubicBezTo>
                  <a:cubicBezTo>
                    <a:pt x="160458" y="441261"/>
                    <a:pt x="143244" y="428357"/>
                    <a:pt x="141523" y="409433"/>
                  </a:cubicBezTo>
                  <a:cubicBezTo>
                    <a:pt x="138941" y="384486"/>
                    <a:pt x="138080" y="361260"/>
                    <a:pt x="138941" y="338895"/>
                  </a:cubicBezTo>
                  <a:cubicBezTo>
                    <a:pt x="138941" y="319970"/>
                    <a:pt x="156154" y="304486"/>
                    <a:pt x="175089" y="304486"/>
                  </a:cubicBezTo>
                  <a:close/>
                  <a:moveTo>
                    <a:pt x="31285" y="304486"/>
                  </a:moveTo>
                  <a:lnTo>
                    <a:pt x="72605" y="304486"/>
                  </a:lnTo>
                  <a:cubicBezTo>
                    <a:pt x="91543" y="304486"/>
                    <a:pt x="105316" y="319970"/>
                    <a:pt x="105316" y="338895"/>
                  </a:cubicBezTo>
                  <a:cubicBezTo>
                    <a:pt x="104455" y="362982"/>
                    <a:pt x="105316" y="388788"/>
                    <a:pt x="107898" y="414595"/>
                  </a:cubicBezTo>
                  <a:cubicBezTo>
                    <a:pt x="109620" y="433521"/>
                    <a:pt x="98429" y="451585"/>
                    <a:pt x="82074" y="455887"/>
                  </a:cubicBezTo>
                  <a:cubicBezTo>
                    <a:pt x="65718" y="460188"/>
                    <a:pt x="43337" y="453306"/>
                    <a:pt x="33868" y="436101"/>
                  </a:cubicBezTo>
                  <a:cubicBezTo>
                    <a:pt x="17512" y="406853"/>
                    <a:pt x="6321" y="374165"/>
                    <a:pt x="296" y="338895"/>
                  </a:cubicBezTo>
                  <a:cubicBezTo>
                    <a:pt x="-2287" y="319970"/>
                    <a:pt x="12347" y="304486"/>
                    <a:pt x="31285" y="304486"/>
                  </a:cubicBezTo>
                  <a:close/>
                  <a:moveTo>
                    <a:pt x="220702" y="131682"/>
                  </a:moveTo>
                  <a:cubicBezTo>
                    <a:pt x="224145" y="131682"/>
                    <a:pt x="227588" y="131682"/>
                    <a:pt x="231031" y="132542"/>
                  </a:cubicBezTo>
                  <a:cubicBezTo>
                    <a:pt x="249968" y="132542"/>
                    <a:pt x="265461" y="148016"/>
                    <a:pt x="265461" y="167787"/>
                  </a:cubicBezTo>
                  <a:lnTo>
                    <a:pt x="265461" y="235699"/>
                  </a:lnTo>
                  <a:cubicBezTo>
                    <a:pt x="265461" y="255471"/>
                    <a:pt x="249968" y="270085"/>
                    <a:pt x="231031" y="270085"/>
                  </a:cubicBezTo>
                  <a:lnTo>
                    <a:pt x="178525" y="270085"/>
                  </a:lnTo>
                  <a:cubicBezTo>
                    <a:pt x="159589" y="270085"/>
                    <a:pt x="145817" y="255471"/>
                    <a:pt x="150121" y="236559"/>
                  </a:cubicBezTo>
                  <a:cubicBezTo>
                    <a:pt x="156146" y="209050"/>
                    <a:pt x="163893" y="183261"/>
                    <a:pt x="172500" y="160910"/>
                  </a:cubicBezTo>
                  <a:cubicBezTo>
                    <a:pt x="179386" y="142858"/>
                    <a:pt x="201766" y="130823"/>
                    <a:pt x="220702" y="131682"/>
                  </a:cubicBezTo>
                  <a:close/>
                  <a:moveTo>
                    <a:pt x="353254" y="130853"/>
                  </a:moveTo>
                  <a:cubicBezTo>
                    <a:pt x="372200" y="129994"/>
                    <a:pt x="394590" y="142886"/>
                    <a:pt x="401479" y="160075"/>
                  </a:cubicBezTo>
                  <a:cubicBezTo>
                    <a:pt x="410952" y="183280"/>
                    <a:pt x="418703" y="208204"/>
                    <a:pt x="424731" y="236566"/>
                  </a:cubicBezTo>
                  <a:cubicBezTo>
                    <a:pt x="429037" y="255474"/>
                    <a:pt x="416119" y="270085"/>
                    <a:pt x="396312" y="270085"/>
                  </a:cubicBezTo>
                  <a:lnTo>
                    <a:pt x="334308" y="270085"/>
                  </a:lnTo>
                  <a:cubicBezTo>
                    <a:pt x="315362" y="270085"/>
                    <a:pt x="299861" y="255474"/>
                    <a:pt x="299861" y="235707"/>
                  </a:cubicBezTo>
                  <a:lnTo>
                    <a:pt x="299861" y="167810"/>
                  </a:lnTo>
                  <a:cubicBezTo>
                    <a:pt x="299861" y="148902"/>
                    <a:pt x="315362" y="132572"/>
                    <a:pt x="334308" y="132572"/>
                  </a:cubicBezTo>
                  <a:cubicBezTo>
                    <a:pt x="340336" y="131713"/>
                    <a:pt x="347226" y="131713"/>
                    <a:pt x="353254" y="130853"/>
                  </a:cubicBezTo>
                  <a:close/>
                  <a:moveTo>
                    <a:pt x="95050" y="115364"/>
                  </a:moveTo>
                  <a:cubicBezTo>
                    <a:pt x="101934" y="117083"/>
                    <a:pt x="109678" y="118802"/>
                    <a:pt x="118283" y="120521"/>
                  </a:cubicBezTo>
                  <a:cubicBezTo>
                    <a:pt x="137213" y="123959"/>
                    <a:pt x="145817" y="139431"/>
                    <a:pt x="138933" y="157482"/>
                  </a:cubicBezTo>
                  <a:cubicBezTo>
                    <a:pt x="130329" y="181549"/>
                    <a:pt x="122585" y="208196"/>
                    <a:pt x="116562" y="236561"/>
                  </a:cubicBezTo>
                  <a:cubicBezTo>
                    <a:pt x="112260" y="255471"/>
                    <a:pt x="95050" y="270084"/>
                    <a:pt x="76121" y="270084"/>
                  </a:cubicBezTo>
                  <a:lnTo>
                    <a:pt x="32238" y="270084"/>
                  </a:lnTo>
                  <a:cubicBezTo>
                    <a:pt x="13308" y="270084"/>
                    <a:pt x="-1320" y="255471"/>
                    <a:pt x="2122" y="236561"/>
                  </a:cubicBezTo>
                  <a:cubicBezTo>
                    <a:pt x="9005" y="199600"/>
                    <a:pt x="22773" y="165218"/>
                    <a:pt x="41703" y="134274"/>
                  </a:cubicBezTo>
                  <a:cubicBezTo>
                    <a:pt x="52028" y="117942"/>
                    <a:pt x="76121" y="111066"/>
                    <a:pt x="95050" y="115364"/>
                  </a:cubicBezTo>
                  <a:close/>
                  <a:moveTo>
                    <a:pt x="495327" y="111081"/>
                  </a:moveTo>
                  <a:cubicBezTo>
                    <a:pt x="514276" y="106784"/>
                    <a:pt x="538393" y="113660"/>
                    <a:pt x="548729" y="129130"/>
                  </a:cubicBezTo>
                  <a:cubicBezTo>
                    <a:pt x="569401" y="161790"/>
                    <a:pt x="584043" y="197889"/>
                    <a:pt x="591795" y="236565"/>
                  </a:cubicBezTo>
                  <a:cubicBezTo>
                    <a:pt x="595240" y="255474"/>
                    <a:pt x="580598" y="270085"/>
                    <a:pt x="561649" y="270085"/>
                  </a:cubicBezTo>
                  <a:lnTo>
                    <a:pt x="500495" y="270085"/>
                  </a:lnTo>
                  <a:cubicBezTo>
                    <a:pt x="481546" y="270085"/>
                    <a:pt x="463458" y="255474"/>
                    <a:pt x="460013" y="236565"/>
                  </a:cubicBezTo>
                  <a:cubicBezTo>
                    <a:pt x="453984" y="207343"/>
                    <a:pt x="446232" y="180699"/>
                    <a:pt x="436758" y="156634"/>
                  </a:cubicBezTo>
                  <a:cubicBezTo>
                    <a:pt x="429867" y="138584"/>
                    <a:pt x="438480" y="123114"/>
                    <a:pt x="457429" y="119676"/>
                  </a:cubicBezTo>
                  <a:cubicBezTo>
                    <a:pt x="471210" y="117097"/>
                    <a:pt x="484130" y="114519"/>
                    <a:pt x="495327" y="111081"/>
                  </a:cubicBezTo>
                  <a:close/>
                  <a:moveTo>
                    <a:pt x="258364" y="35758"/>
                  </a:moveTo>
                  <a:cubicBezTo>
                    <a:pt x="262665" y="37371"/>
                    <a:pt x="265460" y="43176"/>
                    <a:pt x="265460" y="52636"/>
                  </a:cubicBezTo>
                  <a:lnTo>
                    <a:pt x="265460" y="64677"/>
                  </a:lnTo>
                  <a:cubicBezTo>
                    <a:pt x="265460" y="83597"/>
                    <a:pt x="251698" y="98218"/>
                    <a:pt x="234495" y="98218"/>
                  </a:cubicBezTo>
                  <a:cubicBezTo>
                    <a:pt x="218153" y="97358"/>
                    <a:pt x="212132" y="82737"/>
                    <a:pt x="223314" y="67257"/>
                  </a:cubicBezTo>
                  <a:cubicBezTo>
                    <a:pt x="230195" y="58657"/>
                    <a:pt x="236216" y="50916"/>
                    <a:pt x="242237" y="44036"/>
                  </a:cubicBezTo>
                  <a:cubicBezTo>
                    <a:pt x="248258" y="36726"/>
                    <a:pt x="254063" y="34146"/>
                    <a:pt x="258364" y="35758"/>
                  </a:cubicBezTo>
                  <a:close/>
                  <a:moveTo>
                    <a:pt x="307077" y="24998"/>
                  </a:moveTo>
                  <a:cubicBezTo>
                    <a:pt x="311492" y="23171"/>
                    <a:pt x="317523" y="25536"/>
                    <a:pt x="323985" y="32847"/>
                  </a:cubicBezTo>
                  <a:cubicBezTo>
                    <a:pt x="332600" y="42309"/>
                    <a:pt x="341216" y="53490"/>
                    <a:pt x="350693" y="67253"/>
                  </a:cubicBezTo>
                  <a:cubicBezTo>
                    <a:pt x="361893" y="82735"/>
                    <a:pt x="354139" y="97358"/>
                    <a:pt x="335185" y="97358"/>
                  </a:cubicBezTo>
                  <a:cubicBezTo>
                    <a:pt x="335185" y="97358"/>
                    <a:pt x="334323" y="97358"/>
                    <a:pt x="334323" y="98218"/>
                  </a:cubicBezTo>
                  <a:cubicBezTo>
                    <a:pt x="315369" y="98218"/>
                    <a:pt x="299861" y="83595"/>
                    <a:pt x="299861" y="64672"/>
                  </a:cubicBezTo>
                  <a:lnTo>
                    <a:pt x="299861" y="42309"/>
                  </a:lnTo>
                  <a:cubicBezTo>
                    <a:pt x="299861" y="32847"/>
                    <a:pt x="302661" y="26826"/>
                    <a:pt x="307077" y="24998"/>
                  </a:cubicBezTo>
                  <a:close/>
                  <a:moveTo>
                    <a:pt x="204359" y="7108"/>
                  </a:moveTo>
                  <a:cubicBezTo>
                    <a:pt x="222439" y="1094"/>
                    <a:pt x="227605" y="8827"/>
                    <a:pt x="215552" y="24292"/>
                  </a:cubicBezTo>
                  <a:cubicBezTo>
                    <a:pt x="206081" y="35462"/>
                    <a:pt x="195750" y="48350"/>
                    <a:pt x="186279" y="63815"/>
                  </a:cubicBezTo>
                  <a:cubicBezTo>
                    <a:pt x="175947" y="79281"/>
                    <a:pt x="153563" y="91310"/>
                    <a:pt x="134621" y="88732"/>
                  </a:cubicBezTo>
                  <a:cubicBezTo>
                    <a:pt x="129456" y="87873"/>
                    <a:pt x="125151" y="87014"/>
                    <a:pt x="120846" y="86155"/>
                  </a:cubicBezTo>
                  <a:cubicBezTo>
                    <a:pt x="101905" y="81859"/>
                    <a:pt x="97600" y="67252"/>
                    <a:pt x="113097" y="55223"/>
                  </a:cubicBezTo>
                  <a:cubicBezTo>
                    <a:pt x="139787" y="33743"/>
                    <a:pt x="170782" y="17419"/>
                    <a:pt x="204359" y="7108"/>
                  </a:cubicBezTo>
                  <a:close/>
                  <a:moveTo>
                    <a:pt x="368806" y="1108"/>
                  </a:moveTo>
                  <a:cubicBezTo>
                    <a:pt x="408413" y="10560"/>
                    <a:pt x="444575" y="28607"/>
                    <a:pt x="475572" y="51810"/>
                  </a:cubicBezTo>
                  <a:cubicBezTo>
                    <a:pt x="491070" y="62981"/>
                    <a:pt x="487626" y="78450"/>
                    <a:pt x="468684" y="81887"/>
                  </a:cubicBezTo>
                  <a:cubicBezTo>
                    <a:pt x="460074" y="83606"/>
                    <a:pt x="451463" y="85325"/>
                    <a:pt x="441131" y="87043"/>
                  </a:cubicBezTo>
                  <a:cubicBezTo>
                    <a:pt x="422189" y="90481"/>
                    <a:pt x="399803" y="78450"/>
                    <a:pt x="389471" y="62981"/>
                  </a:cubicBezTo>
                  <a:cubicBezTo>
                    <a:pt x="379138" y="46654"/>
                    <a:pt x="367945" y="32044"/>
                    <a:pt x="358474" y="20013"/>
                  </a:cubicBezTo>
                  <a:cubicBezTo>
                    <a:pt x="346420" y="5404"/>
                    <a:pt x="350725" y="-3189"/>
                    <a:pt x="368806" y="110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154"/>
              <a:endParaRPr lang="zh-CN" altLang="en-US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58" name="组合 11">
            <a:extLst>
              <a:ext uri="{FF2B5EF4-FFF2-40B4-BE49-F238E27FC236}">
                <a16:creationId xmlns:a16="http://schemas.microsoft.com/office/drawing/2014/main" id="{0DFC6E83-EFE1-4B6B-A10D-DC7FB9C64F26}"/>
              </a:ext>
            </a:extLst>
          </p:cNvPr>
          <p:cNvGrpSpPr>
            <a:grpSpLocks/>
          </p:cNvGrpSpPr>
          <p:nvPr/>
        </p:nvGrpSpPr>
        <p:grpSpPr bwMode="auto">
          <a:xfrm>
            <a:off x="8945118" y="2980364"/>
            <a:ext cx="2556409" cy="800222"/>
            <a:chOff x="845174" y="5121881"/>
            <a:chExt cx="2557187" cy="800926"/>
          </a:xfrm>
        </p:grpSpPr>
        <p:sp>
          <p:nvSpPr>
            <p:cNvPr id="62" name="矩形 61">
              <a:extLst>
                <a:ext uri="{FF2B5EF4-FFF2-40B4-BE49-F238E27FC236}">
                  <a16:creationId xmlns:a16="http://schemas.microsoft.com/office/drawing/2014/main" id="{1699BB81-DE37-4C18-A132-0153CE189992}"/>
                </a:ext>
              </a:extLst>
            </p:cNvPr>
            <p:cNvSpPr/>
            <p:nvPr/>
          </p:nvSpPr>
          <p:spPr bwMode="auto">
            <a:xfrm>
              <a:off x="845174" y="5460796"/>
              <a:ext cx="2557187" cy="46201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/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Arial"/>
                  <a:ea typeface="微软雅黑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63" name="文本框 62">
              <a:extLst>
                <a:ext uri="{FF2B5EF4-FFF2-40B4-BE49-F238E27FC236}">
                  <a16:creationId xmlns:a16="http://schemas.microsoft.com/office/drawing/2014/main" id="{29CCB126-05A3-4076-A166-746F3C0C73BD}"/>
                </a:ext>
              </a:extLst>
            </p:cNvPr>
            <p:cNvSpPr txBox="1"/>
            <p:nvPr/>
          </p:nvSpPr>
          <p:spPr>
            <a:xfrm>
              <a:off x="845174" y="5121881"/>
              <a:ext cx="2267872" cy="40046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defTabSz="457154">
                <a:defRPr/>
              </a:pPr>
              <a:r>
                <a:rPr lang="en-US" altLang="zh-CN" sz="2000" b="0" spc="0" dirty="0">
                  <a:solidFill>
                    <a:srgbClr val="000000"/>
                  </a:solidFill>
                  <a:latin typeface="Arial"/>
                  <a:cs typeface="+mn-ea"/>
                  <a:sym typeface="+mn-lt"/>
                </a:rPr>
                <a:t>ADD TITLE TEXT</a:t>
              </a:r>
              <a:endParaRPr lang="zh-CN" altLang="en-US" sz="2000" b="0" spc="0" dirty="0">
                <a:solidFill>
                  <a:srgbClr val="000000"/>
                </a:solidFill>
                <a:latin typeface="Arial"/>
                <a:cs typeface="+mn-ea"/>
                <a:sym typeface="+mn-lt"/>
              </a:endParaRPr>
            </a:p>
          </p:txBody>
        </p:sp>
      </p:grpSp>
      <p:grpSp>
        <p:nvGrpSpPr>
          <p:cNvPr id="79" name="Group 58">
            <a:extLst>
              <a:ext uri="{FF2B5EF4-FFF2-40B4-BE49-F238E27FC236}">
                <a16:creationId xmlns:a16="http://schemas.microsoft.com/office/drawing/2014/main" id="{A306ADAD-AAE4-48DE-8B77-46E887A76C50}"/>
              </a:ext>
            </a:extLst>
          </p:cNvPr>
          <p:cNvGrpSpPr/>
          <p:nvPr/>
        </p:nvGrpSpPr>
        <p:grpSpPr>
          <a:xfrm>
            <a:off x="9021306" y="2236150"/>
            <a:ext cx="568061" cy="568061"/>
            <a:chOff x="5067971" y="2124821"/>
            <a:chExt cx="589208" cy="589208"/>
          </a:xfrm>
        </p:grpSpPr>
        <p:sp>
          <p:nvSpPr>
            <p:cNvPr id="80" name="椭圆 79">
              <a:extLst>
                <a:ext uri="{FF2B5EF4-FFF2-40B4-BE49-F238E27FC236}">
                  <a16:creationId xmlns:a16="http://schemas.microsoft.com/office/drawing/2014/main" id="{C7FF33EE-593E-4799-9A5A-C67A647C1E6B}"/>
                </a:ext>
              </a:extLst>
            </p:cNvPr>
            <p:cNvSpPr/>
            <p:nvPr/>
          </p:nvSpPr>
          <p:spPr>
            <a:xfrm>
              <a:off x="5067971" y="2124821"/>
              <a:ext cx="589208" cy="589208"/>
            </a:xfrm>
            <a:prstGeom prst="ellipse">
              <a:avLst/>
            </a:prstGeom>
            <a:solidFill>
              <a:srgbClr val="FF94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154"/>
              <a:endParaRPr lang="zh-CN" altLang="en-US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81" name="Oval 60">
              <a:extLst>
                <a:ext uri="{FF2B5EF4-FFF2-40B4-BE49-F238E27FC236}">
                  <a16:creationId xmlns:a16="http://schemas.microsoft.com/office/drawing/2014/main" id="{F015F725-3124-4C1F-BD1F-10F652DE39EA}"/>
                </a:ext>
              </a:extLst>
            </p:cNvPr>
            <p:cNvSpPr/>
            <p:nvPr/>
          </p:nvSpPr>
          <p:spPr>
            <a:xfrm>
              <a:off x="5215198" y="2288185"/>
              <a:ext cx="294754" cy="262479"/>
            </a:xfrm>
            <a:custGeom>
              <a:avLst/>
              <a:gdLst>
                <a:gd name="connsiteX0" fmla="*/ 170844 w 606439"/>
                <a:gd name="connsiteY0" fmla="*/ 493111 h 540037"/>
                <a:gd name="connsiteX1" fmla="*/ 436948 w 606439"/>
                <a:gd name="connsiteY1" fmla="*/ 493111 h 540037"/>
                <a:gd name="connsiteX2" fmla="*/ 486266 w 606439"/>
                <a:gd name="connsiteY2" fmla="*/ 540037 h 540037"/>
                <a:gd name="connsiteX3" fmla="*/ 121372 w 606439"/>
                <a:gd name="connsiteY3" fmla="*/ 540037 h 540037"/>
                <a:gd name="connsiteX4" fmla="*/ 170844 w 606439"/>
                <a:gd name="connsiteY4" fmla="*/ 493111 h 540037"/>
                <a:gd name="connsiteX5" fmla="*/ 303579 w 606439"/>
                <a:gd name="connsiteY5" fmla="*/ 202382 h 540037"/>
                <a:gd name="connsiteX6" fmla="*/ 333069 w 606439"/>
                <a:gd name="connsiteY6" fmla="*/ 231824 h 540037"/>
                <a:gd name="connsiteX7" fmla="*/ 317556 w 606439"/>
                <a:gd name="connsiteY7" fmla="*/ 257585 h 540037"/>
                <a:gd name="connsiteX8" fmla="*/ 317556 w 606439"/>
                <a:gd name="connsiteY8" fmla="*/ 279973 h 540037"/>
                <a:gd name="connsiteX9" fmla="*/ 302197 w 606439"/>
                <a:gd name="connsiteY9" fmla="*/ 294540 h 540037"/>
                <a:gd name="connsiteX10" fmla="*/ 286837 w 606439"/>
                <a:gd name="connsiteY10" fmla="*/ 279973 h 540037"/>
                <a:gd name="connsiteX11" fmla="*/ 286837 w 606439"/>
                <a:gd name="connsiteY11" fmla="*/ 256358 h 540037"/>
                <a:gd name="connsiteX12" fmla="*/ 273935 w 606439"/>
                <a:gd name="connsiteY12" fmla="*/ 231824 h 540037"/>
                <a:gd name="connsiteX13" fmla="*/ 303579 w 606439"/>
                <a:gd name="connsiteY13" fmla="*/ 202382 h 540037"/>
                <a:gd name="connsiteX14" fmla="*/ 303604 w 606439"/>
                <a:gd name="connsiteY14" fmla="*/ 120737 h 540037"/>
                <a:gd name="connsiteX15" fmla="*/ 304064 w 606439"/>
                <a:gd name="connsiteY15" fmla="*/ 120737 h 540037"/>
                <a:gd name="connsiteX16" fmla="*/ 338008 w 606439"/>
                <a:gd name="connsiteY16" fmla="*/ 154489 h 540037"/>
                <a:gd name="connsiteX17" fmla="*/ 338008 w 606439"/>
                <a:gd name="connsiteY17" fmla="*/ 171826 h 540037"/>
                <a:gd name="connsiteX18" fmla="*/ 268431 w 606439"/>
                <a:gd name="connsiteY18" fmla="*/ 171826 h 540037"/>
                <a:gd name="connsiteX19" fmla="*/ 268431 w 606439"/>
                <a:gd name="connsiteY19" fmla="*/ 154489 h 540037"/>
                <a:gd name="connsiteX20" fmla="*/ 303604 w 606439"/>
                <a:gd name="connsiteY20" fmla="*/ 120737 h 540037"/>
                <a:gd name="connsiteX21" fmla="*/ 303604 w 606439"/>
                <a:gd name="connsiteY21" fmla="*/ 90059 h 540037"/>
                <a:gd name="connsiteX22" fmla="*/ 237690 w 606439"/>
                <a:gd name="connsiteY22" fmla="*/ 154496 h 540037"/>
                <a:gd name="connsiteX23" fmla="*/ 237690 w 606439"/>
                <a:gd name="connsiteY23" fmla="*/ 183953 h 540037"/>
                <a:gd name="connsiteX24" fmla="*/ 225398 w 606439"/>
                <a:gd name="connsiteY24" fmla="*/ 212643 h 540037"/>
                <a:gd name="connsiteX25" fmla="*/ 225398 w 606439"/>
                <a:gd name="connsiteY25" fmla="*/ 284292 h 540037"/>
                <a:gd name="connsiteX26" fmla="*/ 267958 w 606439"/>
                <a:gd name="connsiteY26" fmla="*/ 325255 h 540037"/>
                <a:gd name="connsiteX27" fmla="*/ 339710 w 606439"/>
                <a:gd name="connsiteY27" fmla="*/ 325255 h 540037"/>
                <a:gd name="connsiteX28" fmla="*/ 379044 w 606439"/>
                <a:gd name="connsiteY28" fmla="*/ 284292 h 540037"/>
                <a:gd name="connsiteX29" fmla="*/ 379044 w 606439"/>
                <a:gd name="connsiteY29" fmla="*/ 212643 h 540037"/>
                <a:gd name="connsiteX30" fmla="*/ 368749 w 606439"/>
                <a:gd name="connsiteY30" fmla="*/ 185181 h 540037"/>
                <a:gd name="connsiteX31" fmla="*/ 368749 w 606439"/>
                <a:gd name="connsiteY31" fmla="*/ 154496 h 540037"/>
                <a:gd name="connsiteX32" fmla="*/ 304065 w 606439"/>
                <a:gd name="connsiteY32" fmla="*/ 90059 h 540037"/>
                <a:gd name="connsiteX33" fmla="*/ 51164 w 606439"/>
                <a:gd name="connsiteY33" fmla="*/ 0 h 540037"/>
                <a:gd name="connsiteX34" fmla="*/ 556504 w 606439"/>
                <a:gd name="connsiteY34" fmla="*/ 0 h 540037"/>
                <a:gd name="connsiteX35" fmla="*/ 606439 w 606439"/>
                <a:gd name="connsiteY35" fmla="*/ 51550 h 540037"/>
                <a:gd name="connsiteX36" fmla="*/ 606439 w 606439"/>
                <a:gd name="connsiteY36" fmla="*/ 353945 h 540037"/>
                <a:gd name="connsiteX37" fmla="*/ 556504 w 606439"/>
                <a:gd name="connsiteY37" fmla="*/ 405035 h 540037"/>
                <a:gd name="connsiteX38" fmla="*/ 379044 w 606439"/>
                <a:gd name="connsiteY38" fmla="*/ 405035 h 540037"/>
                <a:gd name="connsiteX39" fmla="*/ 379044 w 606439"/>
                <a:gd name="connsiteY39" fmla="*/ 462415 h 540037"/>
                <a:gd name="connsiteX40" fmla="*/ 225398 w 606439"/>
                <a:gd name="connsiteY40" fmla="*/ 462415 h 540037"/>
                <a:gd name="connsiteX41" fmla="*/ 225398 w 606439"/>
                <a:gd name="connsiteY41" fmla="*/ 405035 h 540037"/>
                <a:gd name="connsiteX42" fmla="*/ 51164 w 606439"/>
                <a:gd name="connsiteY42" fmla="*/ 405035 h 540037"/>
                <a:gd name="connsiteX43" fmla="*/ 0 w 606439"/>
                <a:gd name="connsiteY43" fmla="*/ 353945 h 540037"/>
                <a:gd name="connsiteX44" fmla="*/ 0 w 606439"/>
                <a:gd name="connsiteY44" fmla="*/ 51550 h 540037"/>
                <a:gd name="connsiteX45" fmla="*/ 51164 w 606439"/>
                <a:gd name="connsiteY45" fmla="*/ 0 h 54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606439" h="540037">
                  <a:moveTo>
                    <a:pt x="170844" y="493111"/>
                  </a:moveTo>
                  <a:lnTo>
                    <a:pt x="436948" y="493111"/>
                  </a:lnTo>
                  <a:cubicBezTo>
                    <a:pt x="461069" y="493111"/>
                    <a:pt x="481350" y="515501"/>
                    <a:pt x="486266" y="540037"/>
                  </a:cubicBezTo>
                  <a:lnTo>
                    <a:pt x="121372" y="540037"/>
                  </a:lnTo>
                  <a:cubicBezTo>
                    <a:pt x="126288" y="515501"/>
                    <a:pt x="146876" y="493111"/>
                    <a:pt x="170844" y="493111"/>
                  </a:cubicBezTo>
                  <a:close/>
                  <a:moveTo>
                    <a:pt x="303579" y="202382"/>
                  </a:moveTo>
                  <a:cubicBezTo>
                    <a:pt x="319860" y="202382"/>
                    <a:pt x="333069" y="215569"/>
                    <a:pt x="333069" y="231824"/>
                  </a:cubicBezTo>
                  <a:cubicBezTo>
                    <a:pt x="333069" y="242864"/>
                    <a:pt x="327693" y="252525"/>
                    <a:pt x="317556" y="257585"/>
                  </a:cubicBezTo>
                  <a:lnTo>
                    <a:pt x="317556" y="279973"/>
                  </a:lnTo>
                  <a:cubicBezTo>
                    <a:pt x="317556" y="288100"/>
                    <a:pt x="310184" y="294540"/>
                    <a:pt x="302197" y="294540"/>
                  </a:cubicBezTo>
                  <a:cubicBezTo>
                    <a:pt x="294056" y="294540"/>
                    <a:pt x="286837" y="288100"/>
                    <a:pt x="286837" y="279973"/>
                  </a:cubicBezTo>
                  <a:lnTo>
                    <a:pt x="286837" y="256358"/>
                  </a:lnTo>
                  <a:cubicBezTo>
                    <a:pt x="278543" y="250991"/>
                    <a:pt x="273935" y="242097"/>
                    <a:pt x="273935" y="231824"/>
                  </a:cubicBezTo>
                  <a:cubicBezTo>
                    <a:pt x="273935" y="215569"/>
                    <a:pt x="287144" y="202382"/>
                    <a:pt x="303579" y="202382"/>
                  </a:cubicBezTo>
                  <a:close/>
                  <a:moveTo>
                    <a:pt x="303604" y="120737"/>
                  </a:moveTo>
                  <a:lnTo>
                    <a:pt x="304064" y="120737"/>
                  </a:lnTo>
                  <a:cubicBezTo>
                    <a:pt x="323110" y="120737"/>
                    <a:pt x="338008" y="135465"/>
                    <a:pt x="338008" y="154489"/>
                  </a:cubicBezTo>
                  <a:lnTo>
                    <a:pt x="338008" y="171826"/>
                  </a:lnTo>
                  <a:lnTo>
                    <a:pt x="268431" y="171826"/>
                  </a:lnTo>
                  <a:lnTo>
                    <a:pt x="268431" y="154489"/>
                  </a:lnTo>
                  <a:cubicBezTo>
                    <a:pt x="268431" y="135465"/>
                    <a:pt x="284712" y="120737"/>
                    <a:pt x="303604" y="120737"/>
                  </a:cubicBezTo>
                  <a:close/>
                  <a:moveTo>
                    <a:pt x="303604" y="90059"/>
                  </a:moveTo>
                  <a:cubicBezTo>
                    <a:pt x="267650" y="90059"/>
                    <a:pt x="237690" y="118596"/>
                    <a:pt x="237690" y="154496"/>
                  </a:cubicBezTo>
                  <a:lnTo>
                    <a:pt x="237690" y="183953"/>
                  </a:lnTo>
                  <a:cubicBezTo>
                    <a:pt x="229393" y="191318"/>
                    <a:pt x="225398" y="201444"/>
                    <a:pt x="225398" y="212643"/>
                  </a:cubicBezTo>
                  <a:lnTo>
                    <a:pt x="225398" y="284292"/>
                  </a:lnTo>
                  <a:cubicBezTo>
                    <a:pt x="225398" y="306845"/>
                    <a:pt x="245372" y="325255"/>
                    <a:pt x="267958" y="325255"/>
                  </a:cubicBezTo>
                  <a:lnTo>
                    <a:pt x="339710" y="325255"/>
                  </a:lnTo>
                  <a:cubicBezTo>
                    <a:pt x="362296" y="325255"/>
                    <a:pt x="379044" y="306845"/>
                    <a:pt x="379044" y="284292"/>
                  </a:cubicBezTo>
                  <a:lnTo>
                    <a:pt x="379044" y="212643"/>
                  </a:lnTo>
                  <a:cubicBezTo>
                    <a:pt x="379044" y="202057"/>
                    <a:pt x="374895" y="192392"/>
                    <a:pt x="368749" y="185181"/>
                  </a:cubicBezTo>
                  <a:lnTo>
                    <a:pt x="368749" y="154496"/>
                  </a:lnTo>
                  <a:cubicBezTo>
                    <a:pt x="368749" y="118596"/>
                    <a:pt x="340018" y="90059"/>
                    <a:pt x="304065" y="90059"/>
                  </a:cubicBezTo>
                  <a:close/>
                  <a:moveTo>
                    <a:pt x="51164" y="0"/>
                  </a:moveTo>
                  <a:lnTo>
                    <a:pt x="556504" y="0"/>
                  </a:lnTo>
                  <a:cubicBezTo>
                    <a:pt x="584775" y="0"/>
                    <a:pt x="606439" y="23320"/>
                    <a:pt x="606439" y="51550"/>
                  </a:cubicBezTo>
                  <a:lnTo>
                    <a:pt x="606439" y="353945"/>
                  </a:lnTo>
                  <a:cubicBezTo>
                    <a:pt x="606439" y="382175"/>
                    <a:pt x="584775" y="405035"/>
                    <a:pt x="556504" y="405035"/>
                  </a:cubicBezTo>
                  <a:lnTo>
                    <a:pt x="379044" y="405035"/>
                  </a:lnTo>
                  <a:lnTo>
                    <a:pt x="379044" y="462415"/>
                  </a:lnTo>
                  <a:lnTo>
                    <a:pt x="225398" y="462415"/>
                  </a:lnTo>
                  <a:lnTo>
                    <a:pt x="225398" y="405035"/>
                  </a:lnTo>
                  <a:lnTo>
                    <a:pt x="51164" y="405035"/>
                  </a:lnTo>
                  <a:cubicBezTo>
                    <a:pt x="23047" y="405035"/>
                    <a:pt x="0" y="382175"/>
                    <a:pt x="0" y="353945"/>
                  </a:cubicBezTo>
                  <a:lnTo>
                    <a:pt x="0" y="51550"/>
                  </a:lnTo>
                  <a:cubicBezTo>
                    <a:pt x="0" y="23320"/>
                    <a:pt x="23047" y="0"/>
                    <a:pt x="5116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154"/>
              <a:endParaRPr lang="zh-CN" altLang="en-US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65" name="组合 11">
            <a:extLst>
              <a:ext uri="{FF2B5EF4-FFF2-40B4-BE49-F238E27FC236}">
                <a16:creationId xmlns:a16="http://schemas.microsoft.com/office/drawing/2014/main" id="{5893DAAB-9DF3-43AD-AE20-16E962E26B7A}"/>
              </a:ext>
            </a:extLst>
          </p:cNvPr>
          <p:cNvGrpSpPr>
            <a:grpSpLocks/>
          </p:cNvGrpSpPr>
          <p:nvPr/>
        </p:nvGrpSpPr>
        <p:grpSpPr bwMode="auto">
          <a:xfrm>
            <a:off x="6405449" y="4974005"/>
            <a:ext cx="2556409" cy="800222"/>
            <a:chOff x="845174" y="5121881"/>
            <a:chExt cx="2557187" cy="800926"/>
          </a:xfrm>
        </p:grpSpPr>
        <p:sp>
          <p:nvSpPr>
            <p:cNvPr id="69" name="矩形 68">
              <a:extLst>
                <a:ext uri="{FF2B5EF4-FFF2-40B4-BE49-F238E27FC236}">
                  <a16:creationId xmlns:a16="http://schemas.microsoft.com/office/drawing/2014/main" id="{FF7FDE74-46BA-4328-8C3E-5B5CF86D66BE}"/>
                </a:ext>
              </a:extLst>
            </p:cNvPr>
            <p:cNvSpPr/>
            <p:nvPr/>
          </p:nvSpPr>
          <p:spPr bwMode="auto">
            <a:xfrm>
              <a:off x="845174" y="5460796"/>
              <a:ext cx="2557187" cy="46201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/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Arial"/>
                  <a:ea typeface="微软雅黑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0" name="文本框 69">
              <a:extLst>
                <a:ext uri="{FF2B5EF4-FFF2-40B4-BE49-F238E27FC236}">
                  <a16:creationId xmlns:a16="http://schemas.microsoft.com/office/drawing/2014/main" id="{845AD35E-9436-41EC-B2EA-2520B6D60A57}"/>
                </a:ext>
              </a:extLst>
            </p:cNvPr>
            <p:cNvSpPr txBox="1"/>
            <p:nvPr/>
          </p:nvSpPr>
          <p:spPr>
            <a:xfrm>
              <a:off x="845174" y="5121881"/>
              <a:ext cx="2417267" cy="40046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defTabSz="457154">
                <a:defRPr/>
              </a:pPr>
              <a:r>
                <a:rPr lang="en-US" altLang="zh-CN" sz="2000" b="0" spc="0" dirty="0">
                  <a:solidFill>
                    <a:srgbClr val="000000"/>
                  </a:solidFill>
                  <a:latin typeface="Arial"/>
                  <a:cs typeface="+mn-ea"/>
                  <a:sym typeface="+mn-lt"/>
                </a:rPr>
                <a:t>ADD TITLE TEXT</a:t>
              </a:r>
              <a:endParaRPr lang="zh-CN" altLang="en-US" sz="2000" b="0" spc="0" dirty="0">
                <a:solidFill>
                  <a:srgbClr val="000000"/>
                </a:solidFill>
                <a:latin typeface="Arial"/>
                <a:cs typeface="+mn-ea"/>
                <a:sym typeface="+mn-lt"/>
              </a:endParaRPr>
            </a:p>
          </p:txBody>
        </p:sp>
      </p:grpSp>
      <p:grpSp>
        <p:nvGrpSpPr>
          <p:cNvPr id="55" name="Group 65">
            <a:extLst>
              <a:ext uri="{FF2B5EF4-FFF2-40B4-BE49-F238E27FC236}">
                <a16:creationId xmlns:a16="http://schemas.microsoft.com/office/drawing/2014/main" id="{C681B7E5-468B-47DA-B527-2C01EE8558C1}"/>
              </a:ext>
            </a:extLst>
          </p:cNvPr>
          <p:cNvGrpSpPr/>
          <p:nvPr/>
        </p:nvGrpSpPr>
        <p:grpSpPr>
          <a:xfrm>
            <a:off x="6481637" y="4229790"/>
            <a:ext cx="568061" cy="568061"/>
            <a:chOff x="5067971" y="2124821"/>
            <a:chExt cx="589208" cy="589208"/>
          </a:xfrm>
        </p:grpSpPr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9D4C94BD-16E4-4670-931E-A2C5ACE2268A}"/>
                </a:ext>
              </a:extLst>
            </p:cNvPr>
            <p:cNvSpPr/>
            <p:nvPr/>
          </p:nvSpPr>
          <p:spPr>
            <a:xfrm>
              <a:off x="5067971" y="2124821"/>
              <a:ext cx="589208" cy="589208"/>
            </a:xfrm>
            <a:prstGeom prst="ellipse">
              <a:avLst/>
            </a:prstGeom>
            <a:solidFill>
              <a:srgbClr val="FF94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154"/>
              <a:endParaRPr lang="zh-CN" altLang="en-US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8" name="Oval 67">
              <a:extLst>
                <a:ext uri="{FF2B5EF4-FFF2-40B4-BE49-F238E27FC236}">
                  <a16:creationId xmlns:a16="http://schemas.microsoft.com/office/drawing/2014/main" id="{943439B9-A2DD-4527-9627-8826D7B167F4}"/>
                </a:ext>
              </a:extLst>
            </p:cNvPr>
            <p:cNvSpPr/>
            <p:nvPr/>
          </p:nvSpPr>
          <p:spPr>
            <a:xfrm>
              <a:off x="5226688" y="2272048"/>
              <a:ext cx="271772" cy="294754"/>
            </a:xfrm>
            <a:custGeom>
              <a:avLst/>
              <a:gdLst>
                <a:gd name="connsiteX0" fmla="*/ 546381 w 557893"/>
                <a:gd name="connsiteY0" fmla="*/ 346236 h 605070"/>
                <a:gd name="connsiteX1" fmla="*/ 547615 w 557893"/>
                <a:gd name="connsiteY1" fmla="*/ 346236 h 605070"/>
                <a:gd name="connsiteX2" fmla="*/ 557863 w 557893"/>
                <a:gd name="connsiteY2" fmla="*/ 357510 h 605070"/>
                <a:gd name="connsiteX3" fmla="*/ 554352 w 557893"/>
                <a:gd name="connsiteY3" fmla="*/ 433777 h 605070"/>
                <a:gd name="connsiteX4" fmla="*/ 548374 w 557893"/>
                <a:gd name="connsiteY4" fmla="*/ 445146 h 605070"/>
                <a:gd name="connsiteX5" fmla="*/ 544484 w 557893"/>
                <a:gd name="connsiteY5" fmla="*/ 446283 h 605070"/>
                <a:gd name="connsiteX6" fmla="*/ 536987 w 557893"/>
                <a:gd name="connsiteY6" fmla="*/ 441736 h 605070"/>
                <a:gd name="connsiteX7" fmla="*/ 513359 w 557893"/>
                <a:gd name="connsiteY7" fmla="*/ 418334 h 605070"/>
                <a:gd name="connsiteX8" fmla="*/ 504629 w 557893"/>
                <a:gd name="connsiteY8" fmla="*/ 427051 h 605070"/>
                <a:gd name="connsiteX9" fmla="*/ 432320 w 557893"/>
                <a:gd name="connsiteY9" fmla="*/ 499244 h 605070"/>
                <a:gd name="connsiteX10" fmla="*/ 425868 w 557893"/>
                <a:gd name="connsiteY10" fmla="*/ 505686 h 605070"/>
                <a:gd name="connsiteX11" fmla="*/ 410115 w 557893"/>
                <a:gd name="connsiteY11" fmla="*/ 521413 h 605070"/>
                <a:gd name="connsiteX12" fmla="*/ 335720 w 557893"/>
                <a:gd name="connsiteY12" fmla="*/ 595691 h 605070"/>
                <a:gd name="connsiteX13" fmla="*/ 331354 w 557893"/>
                <a:gd name="connsiteY13" fmla="*/ 600049 h 605070"/>
                <a:gd name="connsiteX14" fmla="*/ 319208 w 557893"/>
                <a:gd name="connsiteY14" fmla="*/ 605070 h 605070"/>
                <a:gd name="connsiteX15" fmla="*/ 307062 w 557893"/>
                <a:gd name="connsiteY15" fmla="*/ 600049 h 605070"/>
                <a:gd name="connsiteX16" fmla="*/ 302792 w 557893"/>
                <a:gd name="connsiteY16" fmla="*/ 595691 h 605070"/>
                <a:gd name="connsiteX17" fmla="*/ 286945 w 557893"/>
                <a:gd name="connsiteY17" fmla="*/ 579963 h 605070"/>
                <a:gd name="connsiteX18" fmla="*/ 212549 w 557893"/>
                <a:gd name="connsiteY18" fmla="*/ 505686 h 605070"/>
                <a:gd name="connsiteX19" fmla="*/ 208943 w 557893"/>
                <a:gd name="connsiteY19" fmla="*/ 501991 h 605070"/>
                <a:gd name="connsiteX20" fmla="*/ 130846 w 557893"/>
                <a:gd name="connsiteY20" fmla="*/ 579963 h 605070"/>
                <a:gd name="connsiteX21" fmla="*/ 118700 w 557893"/>
                <a:gd name="connsiteY21" fmla="*/ 584985 h 605070"/>
                <a:gd name="connsiteX22" fmla="*/ 106554 w 557893"/>
                <a:gd name="connsiteY22" fmla="*/ 579963 h 605070"/>
                <a:gd name="connsiteX23" fmla="*/ 102283 w 557893"/>
                <a:gd name="connsiteY23" fmla="*/ 575605 h 605070"/>
                <a:gd name="connsiteX24" fmla="*/ 102283 w 557893"/>
                <a:gd name="connsiteY24" fmla="*/ 551257 h 605070"/>
                <a:gd name="connsiteX25" fmla="*/ 192431 w 557893"/>
                <a:gd name="connsiteY25" fmla="*/ 461158 h 605070"/>
                <a:gd name="connsiteX26" fmla="*/ 196797 w 557893"/>
                <a:gd name="connsiteY26" fmla="*/ 456894 h 605070"/>
                <a:gd name="connsiteX27" fmla="*/ 208943 w 557893"/>
                <a:gd name="connsiteY27" fmla="*/ 451873 h 605070"/>
                <a:gd name="connsiteX28" fmla="*/ 221089 w 557893"/>
                <a:gd name="connsiteY28" fmla="*/ 456894 h 605070"/>
                <a:gd name="connsiteX29" fmla="*/ 225359 w 557893"/>
                <a:gd name="connsiteY29" fmla="*/ 461158 h 605070"/>
                <a:gd name="connsiteX30" fmla="*/ 241206 w 557893"/>
                <a:gd name="connsiteY30" fmla="*/ 476979 h 605070"/>
                <a:gd name="connsiteX31" fmla="*/ 315602 w 557893"/>
                <a:gd name="connsiteY31" fmla="*/ 551257 h 605070"/>
                <a:gd name="connsiteX32" fmla="*/ 319208 w 557893"/>
                <a:gd name="connsiteY32" fmla="*/ 554952 h 605070"/>
                <a:gd name="connsiteX33" fmla="*/ 381458 w 557893"/>
                <a:gd name="connsiteY33" fmla="*/ 492801 h 605070"/>
                <a:gd name="connsiteX34" fmla="*/ 397305 w 557893"/>
                <a:gd name="connsiteY34" fmla="*/ 476979 h 605070"/>
                <a:gd name="connsiteX35" fmla="*/ 403758 w 557893"/>
                <a:gd name="connsiteY35" fmla="*/ 470537 h 605070"/>
                <a:gd name="connsiteX36" fmla="*/ 476161 w 557893"/>
                <a:gd name="connsiteY36" fmla="*/ 398439 h 605070"/>
                <a:gd name="connsiteX37" fmla="*/ 484986 w 557893"/>
                <a:gd name="connsiteY37" fmla="*/ 389533 h 605070"/>
                <a:gd name="connsiteX38" fmla="*/ 460788 w 557893"/>
                <a:gd name="connsiteY38" fmla="*/ 365563 h 605070"/>
                <a:gd name="connsiteX39" fmla="*/ 457752 w 557893"/>
                <a:gd name="connsiteY39" fmla="*/ 355236 h 605070"/>
                <a:gd name="connsiteX40" fmla="*/ 468000 w 557893"/>
                <a:gd name="connsiteY40" fmla="*/ 349931 h 605070"/>
                <a:gd name="connsiteX41" fmla="*/ 546381 w 557893"/>
                <a:gd name="connsiteY41" fmla="*/ 346236 h 605070"/>
                <a:gd name="connsiteX42" fmla="*/ 278625 w 557893"/>
                <a:gd name="connsiteY42" fmla="*/ 278352 h 605070"/>
                <a:gd name="connsiteX43" fmla="*/ 371816 w 557893"/>
                <a:gd name="connsiteY43" fmla="*/ 329810 h 605070"/>
                <a:gd name="connsiteX44" fmla="*/ 412053 w 557893"/>
                <a:gd name="connsiteY44" fmla="*/ 405338 h 605070"/>
                <a:gd name="connsiteX45" fmla="*/ 412148 w 557893"/>
                <a:gd name="connsiteY45" fmla="*/ 405717 h 605070"/>
                <a:gd name="connsiteX46" fmla="*/ 412148 w 557893"/>
                <a:gd name="connsiteY46" fmla="*/ 408086 h 605070"/>
                <a:gd name="connsiteX47" fmla="*/ 412243 w 557893"/>
                <a:gd name="connsiteY47" fmla="*/ 412919 h 605070"/>
                <a:gd name="connsiteX48" fmla="*/ 379123 w 557893"/>
                <a:gd name="connsiteY48" fmla="*/ 445992 h 605070"/>
                <a:gd name="connsiteX49" fmla="*/ 372670 w 557893"/>
                <a:gd name="connsiteY49" fmla="*/ 452436 h 605070"/>
                <a:gd name="connsiteX50" fmla="*/ 356822 w 557893"/>
                <a:gd name="connsiteY50" fmla="*/ 468262 h 605070"/>
                <a:gd name="connsiteX51" fmla="*/ 319147 w 557893"/>
                <a:gd name="connsiteY51" fmla="*/ 505884 h 605070"/>
                <a:gd name="connsiteX52" fmla="*/ 265623 w 557893"/>
                <a:gd name="connsiteY52" fmla="*/ 452436 h 605070"/>
                <a:gd name="connsiteX53" fmla="*/ 249775 w 557893"/>
                <a:gd name="connsiteY53" fmla="*/ 436705 h 605070"/>
                <a:gd name="connsiteX54" fmla="*/ 245505 w 557893"/>
                <a:gd name="connsiteY54" fmla="*/ 432346 h 605070"/>
                <a:gd name="connsiteX55" fmla="*/ 208779 w 557893"/>
                <a:gd name="connsiteY55" fmla="*/ 417184 h 605070"/>
                <a:gd name="connsiteX56" fmla="*/ 172148 w 557893"/>
                <a:gd name="connsiteY56" fmla="*/ 432346 h 605070"/>
                <a:gd name="connsiteX57" fmla="*/ 167782 w 557893"/>
                <a:gd name="connsiteY57" fmla="*/ 436705 h 605070"/>
                <a:gd name="connsiteX58" fmla="*/ 89490 w 557893"/>
                <a:gd name="connsiteY58" fmla="*/ 514887 h 605070"/>
                <a:gd name="connsiteX59" fmla="*/ 190 w 557893"/>
                <a:gd name="connsiteY59" fmla="*/ 514792 h 605070"/>
                <a:gd name="connsiteX60" fmla="*/ 0 w 557893"/>
                <a:gd name="connsiteY60" fmla="*/ 405433 h 605070"/>
                <a:gd name="connsiteX61" fmla="*/ 40237 w 557893"/>
                <a:gd name="connsiteY61" fmla="*/ 329904 h 605070"/>
                <a:gd name="connsiteX62" fmla="*/ 133429 w 557893"/>
                <a:gd name="connsiteY62" fmla="*/ 278447 h 605070"/>
                <a:gd name="connsiteX63" fmla="*/ 172527 w 557893"/>
                <a:gd name="connsiteY63" fmla="*/ 401926 h 605070"/>
                <a:gd name="connsiteX64" fmla="*/ 195398 w 557893"/>
                <a:gd name="connsiteY64" fmla="*/ 337201 h 605070"/>
                <a:gd name="connsiteX65" fmla="*/ 205932 w 557893"/>
                <a:gd name="connsiteY65" fmla="*/ 278447 h 605070"/>
                <a:gd name="connsiteX66" fmla="*/ 206121 w 557893"/>
                <a:gd name="connsiteY66" fmla="*/ 278447 h 605070"/>
                <a:gd name="connsiteX67" fmla="*/ 206406 w 557893"/>
                <a:gd name="connsiteY67" fmla="*/ 278447 h 605070"/>
                <a:gd name="connsiteX68" fmla="*/ 216940 w 557893"/>
                <a:gd name="connsiteY68" fmla="*/ 337201 h 605070"/>
                <a:gd name="connsiteX69" fmla="*/ 239811 w 557893"/>
                <a:gd name="connsiteY69" fmla="*/ 401926 h 605070"/>
                <a:gd name="connsiteX70" fmla="*/ 406730 w 557893"/>
                <a:gd name="connsiteY70" fmla="*/ 85850 h 605070"/>
                <a:gd name="connsiteX71" fmla="*/ 412614 w 557893"/>
                <a:gd name="connsiteY71" fmla="*/ 85850 h 605070"/>
                <a:gd name="connsiteX72" fmla="*/ 426185 w 557893"/>
                <a:gd name="connsiteY72" fmla="*/ 99398 h 605070"/>
                <a:gd name="connsiteX73" fmla="*/ 435770 w 557893"/>
                <a:gd name="connsiteY73" fmla="*/ 110483 h 605070"/>
                <a:gd name="connsiteX74" fmla="*/ 456838 w 557893"/>
                <a:gd name="connsiteY74" fmla="*/ 116641 h 605070"/>
                <a:gd name="connsiteX75" fmla="*/ 460728 w 557893"/>
                <a:gd name="connsiteY75" fmla="*/ 124788 h 605070"/>
                <a:gd name="connsiteX76" fmla="*/ 455509 w 557893"/>
                <a:gd name="connsiteY76" fmla="*/ 142221 h 605070"/>
                <a:gd name="connsiteX77" fmla="*/ 446778 w 557893"/>
                <a:gd name="connsiteY77" fmla="*/ 145821 h 605070"/>
                <a:gd name="connsiteX78" fmla="*/ 413563 w 557893"/>
                <a:gd name="connsiteY78" fmla="*/ 139284 h 605070"/>
                <a:gd name="connsiteX79" fmla="*/ 404642 w 557893"/>
                <a:gd name="connsiteY79" fmla="*/ 141084 h 605070"/>
                <a:gd name="connsiteX80" fmla="*/ 401511 w 557893"/>
                <a:gd name="connsiteY80" fmla="*/ 163443 h 605070"/>
                <a:gd name="connsiteX81" fmla="*/ 415936 w 557893"/>
                <a:gd name="connsiteY81" fmla="*/ 171496 h 605070"/>
                <a:gd name="connsiteX82" fmla="*/ 442223 w 557893"/>
                <a:gd name="connsiteY82" fmla="*/ 183338 h 605070"/>
                <a:gd name="connsiteX83" fmla="*/ 457407 w 557893"/>
                <a:gd name="connsiteY83" fmla="*/ 255152 h 605070"/>
                <a:gd name="connsiteX84" fmla="*/ 431214 w 557893"/>
                <a:gd name="connsiteY84" fmla="*/ 271921 h 605070"/>
                <a:gd name="connsiteX85" fmla="*/ 424951 w 557893"/>
                <a:gd name="connsiteY85" fmla="*/ 280258 h 605070"/>
                <a:gd name="connsiteX86" fmla="*/ 424951 w 557893"/>
                <a:gd name="connsiteY86" fmla="*/ 294185 h 605070"/>
                <a:gd name="connsiteX87" fmla="*/ 418688 w 557893"/>
                <a:gd name="connsiteY87" fmla="*/ 300627 h 605070"/>
                <a:gd name="connsiteX88" fmla="*/ 403693 w 557893"/>
                <a:gd name="connsiteY88" fmla="*/ 300627 h 605070"/>
                <a:gd name="connsiteX89" fmla="*/ 397240 w 557893"/>
                <a:gd name="connsiteY89" fmla="*/ 293806 h 605070"/>
                <a:gd name="connsiteX90" fmla="*/ 397050 w 557893"/>
                <a:gd name="connsiteY90" fmla="*/ 283669 h 605070"/>
                <a:gd name="connsiteX91" fmla="*/ 389648 w 557893"/>
                <a:gd name="connsiteY91" fmla="*/ 274668 h 605070"/>
                <a:gd name="connsiteX92" fmla="*/ 362886 w 557893"/>
                <a:gd name="connsiteY92" fmla="*/ 267089 h 605070"/>
                <a:gd name="connsiteX93" fmla="*/ 357192 w 557893"/>
                <a:gd name="connsiteY93" fmla="*/ 255246 h 605070"/>
                <a:gd name="connsiteX94" fmla="*/ 361653 w 557893"/>
                <a:gd name="connsiteY94" fmla="*/ 239804 h 605070"/>
                <a:gd name="connsiteX95" fmla="*/ 370668 w 557893"/>
                <a:gd name="connsiteY95" fmla="*/ 236014 h 605070"/>
                <a:gd name="connsiteX96" fmla="*/ 400277 w 557893"/>
                <a:gd name="connsiteY96" fmla="*/ 244920 h 605070"/>
                <a:gd name="connsiteX97" fmla="*/ 419732 w 557893"/>
                <a:gd name="connsiteY97" fmla="*/ 242362 h 605070"/>
                <a:gd name="connsiteX98" fmla="*/ 423243 w 557893"/>
                <a:gd name="connsiteY98" fmla="*/ 215929 h 605070"/>
                <a:gd name="connsiteX99" fmla="*/ 412234 w 557893"/>
                <a:gd name="connsiteY99" fmla="*/ 209487 h 605070"/>
                <a:gd name="connsiteX100" fmla="*/ 382056 w 557893"/>
                <a:gd name="connsiteY100" fmla="*/ 196033 h 605070"/>
                <a:gd name="connsiteX101" fmla="*/ 357857 w 557893"/>
                <a:gd name="connsiteY101" fmla="*/ 155105 h 605070"/>
                <a:gd name="connsiteX102" fmla="*/ 390882 w 557893"/>
                <a:gd name="connsiteY102" fmla="*/ 113230 h 605070"/>
                <a:gd name="connsiteX103" fmla="*/ 399138 w 557893"/>
                <a:gd name="connsiteY103" fmla="*/ 102051 h 605070"/>
                <a:gd name="connsiteX104" fmla="*/ 399138 w 557893"/>
                <a:gd name="connsiteY104" fmla="*/ 93429 h 605070"/>
                <a:gd name="connsiteX105" fmla="*/ 406730 w 557893"/>
                <a:gd name="connsiteY105" fmla="*/ 85850 h 605070"/>
                <a:gd name="connsiteX106" fmla="*/ 205945 w 557893"/>
                <a:gd name="connsiteY106" fmla="*/ 50 h 605070"/>
                <a:gd name="connsiteX107" fmla="*/ 302823 w 557893"/>
                <a:gd name="connsiteY107" fmla="*/ 99179 h 605070"/>
                <a:gd name="connsiteX108" fmla="*/ 206514 w 557893"/>
                <a:gd name="connsiteY108" fmla="*/ 250620 h 605070"/>
                <a:gd name="connsiteX109" fmla="*/ 205945 w 557893"/>
                <a:gd name="connsiteY109" fmla="*/ 250620 h 605070"/>
                <a:gd name="connsiteX110" fmla="*/ 205281 w 557893"/>
                <a:gd name="connsiteY110" fmla="*/ 250620 h 605070"/>
                <a:gd name="connsiteX111" fmla="*/ 108972 w 557893"/>
                <a:gd name="connsiteY111" fmla="*/ 99179 h 605070"/>
                <a:gd name="connsiteX112" fmla="*/ 205945 w 557893"/>
                <a:gd name="connsiteY112" fmla="*/ 50 h 605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557893" h="605070">
                  <a:moveTo>
                    <a:pt x="546381" y="346236"/>
                  </a:moveTo>
                  <a:lnTo>
                    <a:pt x="547615" y="346236"/>
                  </a:lnTo>
                  <a:cubicBezTo>
                    <a:pt x="555112" y="346236"/>
                    <a:pt x="558243" y="349647"/>
                    <a:pt x="557863" y="357510"/>
                  </a:cubicBezTo>
                  <a:cubicBezTo>
                    <a:pt x="556725" y="382901"/>
                    <a:pt x="555491" y="408386"/>
                    <a:pt x="554352" y="433777"/>
                  </a:cubicBezTo>
                  <a:cubicBezTo>
                    <a:pt x="554068" y="438420"/>
                    <a:pt x="553024" y="442588"/>
                    <a:pt x="548374" y="445146"/>
                  </a:cubicBezTo>
                  <a:cubicBezTo>
                    <a:pt x="546856" y="445904"/>
                    <a:pt x="545622" y="446283"/>
                    <a:pt x="544484" y="446283"/>
                  </a:cubicBezTo>
                  <a:cubicBezTo>
                    <a:pt x="541257" y="446283"/>
                    <a:pt x="539170" y="443915"/>
                    <a:pt x="536987" y="441736"/>
                  </a:cubicBezTo>
                  <a:lnTo>
                    <a:pt x="513359" y="418334"/>
                  </a:lnTo>
                  <a:lnTo>
                    <a:pt x="504629" y="427051"/>
                  </a:lnTo>
                  <a:lnTo>
                    <a:pt x="432320" y="499244"/>
                  </a:lnTo>
                  <a:lnTo>
                    <a:pt x="425868" y="505686"/>
                  </a:lnTo>
                  <a:lnTo>
                    <a:pt x="410115" y="521413"/>
                  </a:lnTo>
                  <a:lnTo>
                    <a:pt x="335720" y="595691"/>
                  </a:lnTo>
                  <a:lnTo>
                    <a:pt x="331354" y="600049"/>
                  </a:lnTo>
                  <a:cubicBezTo>
                    <a:pt x="328128" y="603459"/>
                    <a:pt x="323668" y="605070"/>
                    <a:pt x="319208" y="605070"/>
                  </a:cubicBezTo>
                  <a:cubicBezTo>
                    <a:pt x="314843" y="605070"/>
                    <a:pt x="310478" y="603459"/>
                    <a:pt x="307062" y="600049"/>
                  </a:cubicBezTo>
                  <a:lnTo>
                    <a:pt x="302792" y="595691"/>
                  </a:lnTo>
                  <a:lnTo>
                    <a:pt x="286945" y="579963"/>
                  </a:lnTo>
                  <a:lnTo>
                    <a:pt x="212549" y="505686"/>
                  </a:lnTo>
                  <a:lnTo>
                    <a:pt x="208943" y="501991"/>
                  </a:lnTo>
                  <a:lnTo>
                    <a:pt x="130846" y="579963"/>
                  </a:lnTo>
                  <a:cubicBezTo>
                    <a:pt x="127525" y="583374"/>
                    <a:pt x="123160" y="584985"/>
                    <a:pt x="118700" y="584985"/>
                  </a:cubicBezTo>
                  <a:cubicBezTo>
                    <a:pt x="114240" y="584985"/>
                    <a:pt x="109970" y="583374"/>
                    <a:pt x="106554" y="579963"/>
                  </a:cubicBezTo>
                  <a:lnTo>
                    <a:pt x="102283" y="575605"/>
                  </a:lnTo>
                  <a:cubicBezTo>
                    <a:pt x="95546" y="568973"/>
                    <a:pt x="95546" y="557983"/>
                    <a:pt x="102283" y="551257"/>
                  </a:cubicBezTo>
                  <a:lnTo>
                    <a:pt x="192431" y="461158"/>
                  </a:lnTo>
                  <a:lnTo>
                    <a:pt x="196797" y="456894"/>
                  </a:lnTo>
                  <a:cubicBezTo>
                    <a:pt x="200023" y="453483"/>
                    <a:pt x="204483" y="451873"/>
                    <a:pt x="208943" y="451873"/>
                  </a:cubicBezTo>
                  <a:cubicBezTo>
                    <a:pt x="213308" y="451873"/>
                    <a:pt x="217673" y="453483"/>
                    <a:pt x="221089" y="456894"/>
                  </a:cubicBezTo>
                  <a:lnTo>
                    <a:pt x="225359" y="461158"/>
                  </a:lnTo>
                  <a:lnTo>
                    <a:pt x="241206" y="476979"/>
                  </a:lnTo>
                  <a:lnTo>
                    <a:pt x="315602" y="551257"/>
                  </a:lnTo>
                  <a:lnTo>
                    <a:pt x="319208" y="554952"/>
                  </a:lnTo>
                  <a:lnTo>
                    <a:pt x="381458" y="492801"/>
                  </a:lnTo>
                  <a:lnTo>
                    <a:pt x="397305" y="476979"/>
                  </a:lnTo>
                  <a:lnTo>
                    <a:pt x="403758" y="470537"/>
                  </a:lnTo>
                  <a:lnTo>
                    <a:pt x="476161" y="398439"/>
                  </a:lnTo>
                  <a:lnTo>
                    <a:pt x="484986" y="389533"/>
                  </a:lnTo>
                  <a:cubicBezTo>
                    <a:pt x="476730" y="381764"/>
                    <a:pt x="468759" y="373616"/>
                    <a:pt x="460788" y="365563"/>
                  </a:cubicBezTo>
                  <a:cubicBezTo>
                    <a:pt x="458036" y="362816"/>
                    <a:pt x="455474" y="359974"/>
                    <a:pt x="457752" y="355236"/>
                  </a:cubicBezTo>
                  <a:cubicBezTo>
                    <a:pt x="459934" y="350310"/>
                    <a:pt x="464015" y="350120"/>
                    <a:pt x="468000" y="349931"/>
                  </a:cubicBezTo>
                  <a:cubicBezTo>
                    <a:pt x="494095" y="348605"/>
                    <a:pt x="520286" y="347468"/>
                    <a:pt x="546381" y="346236"/>
                  </a:cubicBezTo>
                  <a:close/>
                  <a:moveTo>
                    <a:pt x="278625" y="278352"/>
                  </a:moveTo>
                  <a:cubicBezTo>
                    <a:pt x="278625" y="278352"/>
                    <a:pt x="327877" y="302233"/>
                    <a:pt x="371816" y="329810"/>
                  </a:cubicBezTo>
                  <a:cubicBezTo>
                    <a:pt x="404936" y="350469"/>
                    <a:pt x="411104" y="373023"/>
                    <a:pt x="412053" y="405338"/>
                  </a:cubicBezTo>
                  <a:cubicBezTo>
                    <a:pt x="412148" y="405433"/>
                    <a:pt x="412148" y="405622"/>
                    <a:pt x="412148" y="405717"/>
                  </a:cubicBezTo>
                  <a:lnTo>
                    <a:pt x="412148" y="408086"/>
                  </a:lnTo>
                  <a:cubicBezTo>
                    <a:pt x="412243" y="409602"/>
                    <a:pt x="412243" y="411308"/>
                    <a:pt x="412243" y="412919"/>
                  </a:cubicBezTo>
                  <a:lnTo>
                    <a:pt x="379123" y="445992"/>
                  </a:lnTo>
                  <a:lnTo>
                    <a:pt x="372670" y="452436"/>
                  </a:lnTo>
                  <a:lnTo>
                    <a:pt x="356822" y="468262"/>
                  </a:lnTo>
                  <a:lnTo>
                    <a:pt x="319147" y="505884"/>
                  </a:lnTo>
                  <a:lnTo>
                    <a:pt x="265623" y="452436"/>
                  </a:lnTo>
                  <a:lnTo>
                    <a:pt x="249775" y="436705"/>
                  </a:lnTo>
                  <a:lnTo>
                    <a:pt x="245505" y="432346"/>
                  </a:lnTo>
                  <a:cubicBezTo>
                    <a:pt x="235730" y="422680"/>
                    <a:pt x="222729" y="417184"/>
                    <a:pt x="208779" y="417184"/>
                  </a:cubicBezTo>
                  <a:cubicBezTo>
                    <a:pt x="194923" y="417184"/>
                    <a:pt x="181827" y="422680"/>
                    <a:pt x="172148" y="432346"/>
                  </a:cubicBezTo>
                  <a:lnTo>
                    <a:pt x="167782" y="436705"/>
                  </a:lnTo>
                  <a:lnTo>
                    <a:pt x="89490" y="514887"/>
                  </a:lnTo>
                  <a:lnTo>
                    <a:pt x="190" y="514792"/>
                  </a:lnTo>
                  <a:lnTo>
                    <a:pt x="0" y="405433"/>
                  </a:lnTo>
                  <a:cubicBezTo>
                    <a:pt x="949" y="373118"/>
                    <a:pt x="7117" y="350753"/>
                    <a:pt x="40237" y="329904"/>
                  </a:cubicBezTo>
                  <a:cubicBezTo>
                    <a:pt x="84271" y="302233"/>
                    <a:pt x="133429" y="278447"/>
                    <a:pt x="133429" y="278447"/>
                  </a:cubicBezTo>
                  <a:lnTo>
                    <a:pt x="172527" y="401926"/>
                  </a:lnTo>
                  <a:lnTo>
                    <a:pt x="195398" y="337201"/>
                  </a:lnTo>
                  <a:cubicBezTo>
                    <a:pt x="155255" y="281384"/>
                    <a:pt x="198340" y="278636"/>
                    <a:pt x="205932" y="278447"/>
                  </a:cubicBezTo>
                  <a:lnTo>
                    <a:pt x="206121" y="278447"/>
                  </a:lnTo>
                  <a:lnTo>
                    <a:pt x="206406" y="278447"/>
                  </a:lnTo>
                  <a:cubicBezTo>
                    <a:pt x="214093" y="278636"/>
                    <a:pt x="256988" y="281384"/>
                    <a:pt x="216940" y="337201"/>
                  </a:cubicBezTo>
                  <a:lnTo>
                    <a:pt x="239811" y="401926"/>
                  </a:lnTo>
                  <a:close/>
                  <a:moveTo>
                    <a:pt x="406730" y="85850"/>
                  </a:moveTo>
                  <a:lnTo>
                    <a:pt x="412614" y="85850"/>
                  </a:lnTo>
                  <a:cubicBezTo>
                    <a:pt x="426185" y="85850"/>
                    <a:pt x="426185" y="85850"/>
                    <a:pt x="426185" y="99398"/>
                  </a:cubicBezTo>
                  <a:cubicBezTo>
                    <a:pt x="426280" y="108967"/>
                    <a:pt x="426280" y="108967"/>
                    <a:pt x="435770" y="110483"/>
                  </a:cubicBezTo>
                  <a:cubicBezTo>
                    <a:pt x="443172" y="111619"/>
                    <a:pt x="450100" y="113799"/>
                    <a:pt x="456838" y="116641"/>
                  </a:cubicBezTo>
                  <a:cubicBezTo>
                    <a:pt x="460444" y="118346"/>
                    <a:pt x="461867" y="120809"/>
                    <a:pt x="460728" y="124788"/>
                  </a:cubicBezTo>
                  <a:cubicBezTo>
                    <a:pt x="458925" y="130568"/>
                    <a:pt x="457407" y="136347"/>
                    <a:pt x="455509" y="142221"/>
                  </a:cubicBezTo>
                  <a:cubicBezTo>
                    <a:pt x="453801" y="147621"/>
                    <a:pt x="451998" y="148379"/>
                    <a:pt x="446778" y="145821"/>
                  </a:cubicBezTo>
                  <a:cubicBezTo>
                    <a:pt x="436339" y="140800"/>
                    <a:pt x="425141" y="138621"/>
                    <a:pt x="413563" y="139284"/>
                  </a:cubicBezTo>
                  <a:cubicBezTo>
                    <a:pt x="410526" y="139379"/>
                    <a:pt x="407489" y="139757"/>
                    <a:pt x="404642" y="141084"/>
                  </a:cubicBezTo>
                  <a:cubicBezTo>
                    <a:pt x="394583" y="145442"/>
                    <a:pt x="392875" y="156621"/>
                    <a:pt x="401511" y="163443"/>
                  </a:cubicBezTo>
                  <a:cubicBezTo>
                    <a:pt x="405781" y="166853"/>
                    <a:pt x="410716" y="169317"/>
                    <a:pt x="415936" y="171496"/>
                  </a:cubicBezTo>
                  <a:cubicBezTo>
                    <a:pt x="424761" y="175191"/>
                    <a:pt x="433777" y="178696"/>
                    <a:pt x="442223" y="183338"/>
                  </a:cubicBezTo>
                  <a:cubicBezTo>
                    <a:pt x="469175" y="198307"/>
                    <a:pt x="476387" y="232130"/>
                    <a:pt x="457407" y="255152"/>
                  </a:cubicBezTo>
                  <a:cubicBezTo>
                    <a:pt x="450574" y="263489"/>
                    <a:pt x="441654" y="268984"/>
                    <a:pt x="431214" y="271921"/>
                  </a:cubicBezTo>
                  <a:cubicBezTo>
                    <a:pt x="426659" y="273152"/>
                    <a:pt x="424666" y="275616"/>
                    <a:pt x="424951" y="280258"/>
                  </a:cubicBezTo>
                  <a:cubicBezTo>
                    <a:pt x="425141" y="284900"/>
                    <a:pt x="424951" y="289448"/>
                    <a:pt x="424951" y="294185"/>
                  </a:cubicBezTo>
                  <a:cubicBezTo>
                    <a:pt x="424951" y="298353"/>
                    <a:pt x="422768" y="300438"/>
                    <a:pt x="418688" y="300627"/>
                  </a:cubicBezTo>
                  <a:cubicBezTo>
                    <a:pt x="413658" y="300722"/>
                    <a:pt x="408628" y="300722"/>
                    <a:pt x="403693" y="300627"/>
                  </a:cubicBezTo>
                  <a:cubicBezTo>
                    <a:pt x="399328" y="300438"/>
                    <a:pt x="397240" y="298069"/>
                    <a:pt x="397240" y="293806"/>
                  </a:cubicBezTo>
                  <a:cubicBezTo>
                    <a:pt x="397050" y="290490"/>
                    <a:pt x="397050" y="287079"/>
                    <a:pt x="397050" y="283669"/>
                  </a:cubicBezTo>
                  <a:cubicBezTo>
                    <a:pt x="397050" y="276184"/>
                    <a:pt x="396861" y="275805"/>
                    <a:pt x="389648" y="274668"/>
                  </a:cubicBezTo>
                  <a:cubicBezTo>
                    <a:pt x="380348" y="273342"/>
                    <a:pt x="371427" y="271163"/>
                    <a:pt x="362886" y="267089"/>
                  </a:cubicBezTo>
                  <a:cubicBezTo>
                    <a:pt x="356243" y="263963"/>
                    <a:pt x="355579" y="262163"/>
                    <a:pt x="357192" y="255246"/>
                  </a:cubicBezTo>
                  <a:cubicBezTo>
                    <a:pt x="358616" y="250036"/>
                    <a:pt x="360039" y="244920"/>
                    <a:pt x="361653" y="239804"/>
                  </a:cubicBezTo>
                  <a:cubicBezTo>
                    <a:pt x="363551" y="233930"/>
                    <a:pt x="365164" y="233172"/>
                    <a:pt x="370668" y="236014"/>
                  </a:cubicBezTo>
                  <a:cubicBezTo>
                    <a:pt x="379968" y="240846"/>
                    <a:pt x="389838" y="243593"/>
                    <a:pt x="400277" y="244920"/>
                  </a:cubicBezTo>
                  <a:cubicBezTo>
                    <a:pt x="406920" y="245772"/>
                    <a:pt x="413563" y="245014"/>
                    <a:pt x="419732" y="242362"/>
                  </a:cubicBezTo>
                  <a:cubicBezTo>
                    <a:pt x="431214" y="237435"/>
                    <a:pt x="433018" y="224077"/>
                    <a:pt x="423243" y="215929"/>
                  </a:cubicBezTo>
                  <a:cubicBezTo>
                    <a:pt x="420016" y="213276"/>
                    <a:pt x="416220" y="211287"/>
                    <a:pt x="412234" y="209487"/>
                  </a:cubicBezTo>
                  <a:cubicBezTo>
                    <a:pt x="402175" y="205129"/>
                    <a:pt x="391641" y="201718"/>
                    <a:pt x="382056" y="196033"/>
                  </a:cubicBezTo>
                  <a:cubicBezTo>
                    <a:pt x="366587" y="186654"/>
                    <a:pt x="356718" y="173864"/>
                    <a:pt x="357857" y="155105"/>
                  </a:cubicBezTo>
                  <a:cubicBezTo>
                    <a:pt x="359280" y="133694"/>
                    <a:pt x="371238" y="120336"/>
                    <a:pt x="390882" y="113230"/>
                  </a:cubicBezTo>
                  <a:cubicBezTo>
                    <a:pt x="398948" y="110388"/>
                    <a:pt x="399138" y="110483"/>
                    <a:pt x="399138" y="102051"/>
                  </a:cubicBezTo>
                  <a:cubicBezTo>
                    <a:pt x="399138" y="99114"/>
                    <a:pt x="398948" y="96366"/>
                    <a:pt x="399138" y="93429"/>
                  </a:cubicBezTo>
                  <a:cubicBezTo>
                    <a:pt x="399233" y="87082"/>
                    <a:pt x="400372" y="85945"/>
                    <a:pt x="406730" y="85850"/>
                  </a:cubicBezTo>
                  <a:close/>
                  <a:moveTo>
                    <a:pt x="205945" y="50"/>
                  </a:moveTo>
                  <a:cubicBezTo>
                    <a:pt x="214105" y="-329"/>
                    <a:pt x="298173" y="-1087"/>
                    <a:pt x="302823" y="99179"/>
                  </a:cubicBezTo>
                  <a:cubicBezTo>
                    <a:pt x="302823" y="99179"/>
                    <a:pt x="319238" y="249483"/>
                    <a:pt x="206514" y="250620"/>
                  </a:cubicBezTo>
                  <a:lnTo>
                    <a:pt x="205945" y="250620"/>
                  </a:lnTo>
                  <a:lnTo>
                    <a:pt x="205281" y="250620"/>
                  </a:lnTo>
                  <a:cubicBezTo>
                    <a:pt x="92652" y="249483"/>
                    <a:pt x="108972" y="99179"/>
                    <a:pt x="108972" y="99179"/>
                  </a:cubicBezTo>
                  <a:cubicBezTo>
                    <a:pt x="113527" y="-1087"/>
                    <a:pt x="197690" y="-329"/>
                    <a:pt x="205945" y="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154"/>
              <a:endParaRPr lang="zh-CN" altLang="en-US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72" name="组合 11">
            <a:extLst>
              <a:ext uri="{FF2B5EF4-FFF2-40B4-BE49-F238E27FC236}">
                <a16:creationId xmlns:a16="http://schemas.microsoft.com/office/drawing/2014/main" id="{3F51980A-3B35-48AC-8E52-0D74C443740E}"/>
              </a:ext>
            </a:extLst>
          </p:cNvPr>
          <p:cNvGrpSpPr>
            <a:grpSpLocks/>
          </p:cNvGrpSpPr>
          <p:nvPr/>
        </p:nvGrpSpPr>
        <p:grpSpPr bwMode="auto">
          <a:xfrm>
            <a:off x="8945118" y="4974005"/>
            <a:ext cx="2556409" cy="800222"/>
            <a:chOff x="845174" y="5121881"/>
            <a:chExt cx="2557187" cy="800926"/>
          </a:xfrm>
        </p:grpSpPr>
        <p:sp>
          <p:nvSpPr>
            <p:cNvPr id="76" name="矩形 75">
              <a:extLst>
                <a:ext uri="{FF2B5EF4-FFF2-40B4-BE49-F238E27FC236}">
                  <a16:creationId xmlns:a16="http://schemas.microsoft.com/office/drawing/2014/main" id="{F1ACCFF5-9E0D-4EFA-9C3C-92C6806E9CAC}"/>
                </a:ext>
              </a:extLst>
            </p:cNvPr>
            <p:cNvSpPr/>
            <p:nvPr/>
          </p:nvSpPr>
          <p:spPr bwMode="auto">
            <a:xfrm>
              <a:off x="845174" y="5460796"/>
              <a:ext cx="2557187" cy="46201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/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Arial"/>
                  <a:ea typeface="微软雅黑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7" name="文本框 76">
              <a:extLst>
                <a:ext uri="{FF2B5EF4-FFF2-40B4-BE49-F238E27FC236}">
                  <a16:creationId xmlns:a16="http://schemas.microsoft.com/office/drawing/2014/main" id="{A7D94E9E-EEFC-41DE-87A1-05894A8BF616}"/>
                </a:ext>
              </a:extLst>
            </p:cNvPr>
            <p:cNvSpPr txBox="1"/>
            <p:nvPr/>
          </p:nvSpPr>
          <p:spPr>
            <a:xfrm>
              <a:off x="845174" y="5121881"/>
              <a:ext cx="2557187" cy="40046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defTabSz="457154">
                <a:defRPr/>
              </a:pPr>
              <a:r>
                <a:rPr lang="en-US" altLang="zh-CN" sz="2000" b="0" spc="0" dirty="0">
                  <a:solidFill>
                    <a:srgbClr val="000000"/>
                  </a:solidFill>
                  <a:latin typeface="Arial"/>
                  <a:cs typeface="+mn-ea"/>
                  <a:sym typeface="+mn-lt"/>
                </a:rPr>
                <a:t>ADD TITLE TEXT</a:t>
              </a:r>
              <a:endParaRPr lang="zh-CN" altLang="en-US" sz="2000" b="0" spc="0" dirty="0">
                <a:solidFill>
                  <a:srgbClr val="000000"/>
                </a:solidFill>
                <a:latin typeface="Arial"/>
                <a:cs typeface="+mn-ea"/>
                <a:sym typeface="+mn-lt"/>
              </a:endParaRPr>
            </a:p>
          </p:txBody>
        </p:sp>
      </p:grpSp>
      <p:grpSp>
        <p:nvGrpSpPr>
          <p:cNvPr id="82" name="Group 72">
            <a:extLst>
              <a:ext uri="{FF2B5EF4-FFF2-40B4-BE49-F238E27FC236}">
                <a16:creationId xmlns:a16="http://schemas.microsoft.com/office/drawing/2014/main" id="{9F0FBEA8-D78E-426D-BC9F-920F5E265A64}"/>
              </a:ext>
            </a:extLst>
          </p:cNvPr>
          <p:cNvGrpSpPr/>
          <p:nvPr/>
        </p:nvGrpSpPr>
        <p:grpSpPr>
          <a:xfrm>
            <a:off x="9021306" y="4229790"/>
            <a:ext cx="568061" cy="568061"/>
            <a:chOff x="5067971" y="2124821"/>
            <a:chExt cx="589208" cy="589208"/>
          </a:xfrm>
        </p:grpSpPr>
        <p:sp>
          <p:nvSpPr>
            <p:cNvPr id="83" name="椭圆 82">
              <a:extLst>
                <a:ext uri="{FF2B5EF4-FFF2-40B4-BE49-F238E27FC236}">
                  <a16:creationId xmlns:a16="http://schemas.microsoft.com/office/drawing/2014/main" id="{38FBE1BA-CB8A-4D3C-885A-9D6D2F266839}"/>
                </a:ext>
              </a:extLst>
            </p:cNvPr>
            <p:cNvSpPr/>
            <p:nvPr/>
          </p:nvSpPr>
          <p:spPr>
            <a:xfrm>
              <a:off x="5067971" y="2124821"/>
              <a:ext cx="589208" cy="589208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154"/>
              <a:endParaRPr lang="zh-CN" altLang="en-US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84" name="Oval 74">
              <a:extLst>
                <a:ext uri="{FF2B5EF4-FFF2-40B4-BE49-F238E27FC236}">
                  <a16:creationId xmlns:a16="http://schemas.microsoft.com/office/drawing/2014/main" id="{0F9122BF-01EF-4E6B-9719-64CFCDE3DA66}"/>
                </a:ext>
              </a:extLst>
            </p:cNvPr>
            <p:cNvSpPr/>
            <p:nvPr/>
          </p:nvSpPr>
          <p:spPr>
            <a:xfrm>
              <a:off x="5215198" y="2272288"/>
              <a:ext cx="294754" cy="294273"/>
            </a:xfrm>
            <a:custGeom>
              <a:avLst/>
              <a:gdLst>
                <a:gd name="connsiteX0" fmla="*/ 140017 w 606581"/>
                <a:gd name="connsiteY0" fmla="*/ 411043 h 605592"/>
                <a:gd name="connsiteX1" fmla="*/ 178821 w 606581"/>
                <a:gd name="connsiteY1" fmla="*/ 427078 h 605592"/>
                <a:gd name="connsiteX2" fmla="*/ 178821 w 606581"/>
                <a:gd name="connsiteY2" fmla="*/ 504564 h 605592"/>
                <a:gd name="connsiteX3" fmla="*/ 93692 w 606581"/>
                <a:gd name="connsiteY3" fmla="*/ 589557 h 605592"/>
                <a:gd name="connsiteX4" fmla="*/ 54887 w 606581"/>
                <a:gd name="connsiteY4" fmla="*/ 605592 h 605592"/>
                <a:gd name="connsiteX5" fmla="*/ 16083 w 606581"/>
                <a:gd name="connsiteY5" fmla="*/ 589557 h 605592"/>
                <a:gd name="connsiteX6" fmla="*/ 16083 w 606581"/>
                <a:gd name="connsiteY6" fmla="*/ 511979 h 605592"/>
                <a:gd name="connsiteX7" fmla="*/ 101212 w 606581"/>
                <a:gd name="connsiteY7" fmla="*/ 427078 h 605592"/>
                <a:gd name="connsiteX8" fmla="*/ 140017 w 606581"/>
                <a:gd name="connsiteY8" fmla="*/ 411043 h 605592"/>
                <a:gd name="connsiteX9" fmla="*/ 382501 w 606581"/>
                <a:gd name="connsiteY9" fmla="*/ 49537 h 605592"/>
                <a:gd name="connsiteX10" fmla="*/ 557044 w 606581"/>
                <a:gd name="connsiteY10" fmla="*/ 223798 h 605592"/>
                <a:gd name="connsiteX11" fmla="*/ 382501 w 606581"/>
                <a:gd name="connsiteY11" fmla="*/ 398059 h 605592"/>
                <a:gd name="connsiteX12" fmla="*/ 207957 w 606581"/>
                <a:gd name="connsiteY12" fmla="*/ 223798 h 605592"/>
                <a:gd name="connsiteX13" fmla="*/ 382501 w 606581"/>
                <a:gd name="connsiteY13" fmla="*/ 49537 h 605592"/>
                <a:gd name="connsiteX14" fmla="*/ 382536 w 606581"/>
                <a:gd name="connsiteY14" fmla="*/ 24750 h 605592"/>
                <a:gd name="connsiteX15" fmla="*/ 304914 w 606581"/>
                <a:gd name="connsiteY15" fmla="*/ 40417 h 605592"/>
                <a:gd name="connsiteX16" fmla="*/ 241591 w 606581"/>
                <a:gd name="connsiteY16" fmla="*/ 83058 h 605592"/>
                <a:gd name="connsiteX17" fmla="*/ 198880 w 606581"/>
                <a:gd name="connsiteY17" fmla="*/ 146278 h 605592"/>
                <a:gd name="connsiteX18" fmla="*/ 183189 w 606581"/>
                <a:gd name="connsiteY18" fmla="*/ 223774 h 605592"/>
                <a:gd name="connsiteX19" fmla="*/ 198880 w 606581"/>
                <a:gd name="connsiteY19" fmla="*/ 301177 h 605592"/>
                <a:gd name="connsiteX20" fmla="*/ 241591 w 606581"/>
                <a:gd name="connsiteY20" fmla="*/ 364490 h 605592"/>
                <a:gd name="connsiteX21" fmla="*/ 304914 w 606581"/>
                <a:gd name="connsiteY21" fmla="*/ 407131 h 605592"/>
                <a:gd name="connsiteX22" fmla="*/ 382536 w 606581"/>
                <a:gd name="connsiteY22" fmla="*/ 422705 h 605592"/>
                <a:gd name="connsiteX23" fmla="*/ 460158 w 606581"/>
                <a:gd name="connsiteY23" fmla="*/ 407131 h 605592"/>
                <a:gd name="connsiteX24" fmla="*/ 523481 w 606581"/>
                <a:gd name="connsiteY24" fmla="*/ 364490 h 605592"/>
                <a:gd name="connsiteX25" fmla="*/ 566192 w 606581"/>
                <a:gd name="connsiteY25" fmla="*/ 301177 h 605592"/>
                <a:gd name="connsiteX26" fmla="*/ 581883 w 606581"/>
                <a:gd name="connsiteY26" fmla="*/ 223774 h 605592"/>
                <a:gd name="connsiteX27" fmla="*/ 566192 w 606581"/>
                <a:gd name="connsiteY27" fmla="*/ 146278 h 605592"/>
                <a:gd name="connsiteX28" fmla="*/ 523481 w 606581"/>
                <a:gd name="connsiteY28" fmla="*/ 83058 h 605592"/>
                <a:gd name="connsiteX29" fmla="*/ 460158 w 606581"/>
                <a:gd name="connsiteY29" fmla="*/ 40417 h 605592"/>
                <a:gd name="connsiteX30" fmla="*/ 382536 w 606581"/>
                <a:gd name="connsiteY30" fmla="*/ 24750 h 605592"/>
                <a:gd name="connsiteX31" fmla="*/ 382536 w 606581"/>
                <a:gd name="connsiteY31" fmla="*/ 0 h 605592"/>
                <a:gd name="connsiteX32" fmla="*/ 469721 w 606581"/>
                <a:gd name="connsiteY32" fmla="*/ 17613 h 605592"/>
                <a:gd name="connsiteX33" fmla="*/ 540937 w 606581"/>
                <a:gd name="connsiteY33" fmla="*/ 65538 h 605592"/>
                <a:gd name="connsiteX34" fmla="*/ 588940 w 606581"/>
                <a:gd name="connsiteY34" fmla="*/ 136637 h 605592"/>
                <a:gd name="connsiteX35" fmla="*/ 606581 w 606581"/>
                <a:gd name="connsiteY35" fmla="*/ 223774 h 605592"/>
                <a:gd name="connsiteX36" fmla="*/ 588940 w 606581"/>
                <a:gd name="connsiteY36" fmla="*/ 310818 h 605592"/>
                <a:gd name="connsiteX37" fmla="*/ 540937 w 606581"/>
                <a:gd name="connsiteY37" fmla="*/ 381917 h 605592"/>
                <a:gd name="connsiteX38" fmla="*/ 469721 w 606581"/>
                <a:gd name="connsiteY38" fmla="*/ 429842 h 605592"/>
                <a:gd name="connsiteX39" fmla="*/ 382536 w 606581"/>
                <a:gd name="connsiteY39" fmla="*/ 447455 h 605592"/>
                <a:gd name="connsiteX40" fmla="*/ 295258 w 606581"/>
                <a:gd name="connsiteY40" fmla="*/ 429842 h 605592"/>
                <a:gd name="connsiteX41" fmla="*/ 240105 w 606581"/>
                <a:gd name="connsiteY41" fmla="*/ 396471 h 605592"/>
                <a:gd name="connsiteX42" fmla="*/ 209558 w 606581"/>
                <a:gd name="connsiteY42" fmla="*/ 427061 h 605592"/>
                <a:gd name="connsiteX43" fmla="*/ 196373 w 606581"/>
                <a:gd name="connsiteY43" fmla="*/ 409541 h 605592"/>
                <a:gd name="connsiteX44" fmla="*/ 178918 w 606581"/>
                <a:gd name="connsiteY44" fmla="*/ 396378 h 605592"/>
                <a:gd name="connsiteX45" fmla="*/ 209465 w 606581"/>
                <a:gd name="connsiteY45" fmla="*/ 365880 h 605592"/>
                <a:gd name="connsiteX46" fmla="*/ 176040 w 606581"/>
                <a:gd name="connsiteY46" fmla="*/ 310818 h 605592"/>
                <a:gd name="connsiteX47" fmla="*/ 158491 w 606581"/>
                <a:gd name="connsiteY47" fmla="*/ 223774 h 605592"/>
                <a:gd name="connsiteX48" fmla="*/ 176040 w 606581"/>
                <a:gd name="connsiteY48" fmla="*/ 136637 h 605592"/>
                <a:gd name="connsiteX49" fmla="*/ 224043 w 606581"/>
                <a:gd name="connsiteY49" fmla="*/ 65538 h 605592"/>
                <a:gd name="connsiteX50" fmla="*/ 295258 w 606581"/>
                <a:gd name="connsiteY50" fmla="*/ 17613 h 605592"/>
                <a:gd name="connsiteX51" fmla="*/ 382536 w 606581"/>
                <a:gd name="connsiteY51" fmla="*/ 0 h 60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06581" h="605592">
                  <a:moveTo>
                    <a:pt x="140017" y="411043"/>
                  </a:moveTo>
                  <a:cubicBezTo>
                    <a:pt x="154035" y="411043"/>
                    <a:pt x="168053" y="416326"/>
                    <a:pt x="178821" y="427078"/>
                  </a:cubicBezTo>
                  <a:cubicBezTo>
                    <a:pt x="200266" y="448488"/>
                    <a:pt x="200266" y="483153"/>
                    <a:pt x="178821" y="504564"/>
                  </a:cubicBezTo>
                  <a:lnTo>
                    <a:pt x="93692" y="589557"/>
                  </a:lnTo>
                  <a:cubicBezTo>
                    <a:pt x="83016" y="600216"/>
                    <a:pt x="68905" y="605592"/>
                    <a:pt x="54887" y="605592"/>
                  </a:cubicBezTo>
                  <a:cubicBezTo>
                    <a:pt x="40870" y="605592"/>
                    <a:pt x="26759" y="600216"/>
                    <a:pt x="16083" y="589557"/>
                  </a:cubicBezTo>
                  <a:cubicBezTo>
                    <a:pt x="-5362" y="568147"/>
                    <a:pt x="-5362" y="533389"/>
                    <a:pt x="16083" y="511979"/>
                  </a:cubicBezTo>
                  <a:lnTo>
                    <a:pt x="101212" y="427078"/>
                  </a:lnTo>
                  <a:cubicBezTo>
                    <a:pt x="111888" y="416326"/>
                    <a:pt x="125999" y="411043"/>
                    <a:pt x="140017" y="411043"/>
                  </a:cubicBezTo>
                  <a:close/>
                  <a:moveTo>
                    <a:pt x="382501" y="49537"/>
                  </a:moveTo>
                  <a:cubicBezTo>
                    <a:pt x="478871" y="49537"/>
                    <a:pt x="557044" y="127491"/>
                    <a:pt x="557044" y="223798"/>
                  </a:cubicBezTo>
                  <a:cubicBezTo>
                    <a:pt x="557044" y="320012"/>
                    <a:pt x="478871" y="398059"/>
                    <a:pt x="382501" y="398059"/>
                  </a:cubicBezTo>
                  <a:cubicBezTo>
                    <a:pt x="286130" y="398059"/>
                    <a:pt x="207957" y="320012"/>
                    <a:pt x="207957" y="223798"/>
                  </a:cubicBezTo>
                  <a:cubicBezTo>
                    <a:pt x="207957" y="127491"/>
                    <a:pt x="286130" y="49537"/>
                    <a:pt x="382501" y="49537"/>
                  </a:cubicBezTo>
                  <a:close/>
                  <a:moveTo>
                    <a:pt x="382536" y="24750"/>
                  </a:moveTo>
                  <a:cubicBezTo>
                    <a:pt x="355610" y="24750"/>
                    <a:pt x="329519" y="30034"/>
                    <a:pt x="304914" y="40417"/>
                  </a:cubicBezTo>
                  <a:cubicBezTo>
                    <a:pt x="281238" y="50428"/>
                    <a:pt x="259882" y="64796"/>
                    <a:pt x="241591" y="83058"/>
                  </a:cubicBezTo>
                  <a:cubicBezTo>
                    <a:pt x="223300" y="101319"/>
                    <a:pt x="208908" y="122547"/>
                    <a:pt x="198880" y="146278"/>
                  </a:cubicBezTo>
                  <a:cubicBezTo>
                    <a:pt x="188481" y="170843"/>
                    <a:pt x="183189" y="196891"/>
                    <a:pt x="183189" y="223774"/>
                  </a:cubicBezTo>
                  <a:cubicBezTo>
                    <a:pt x="183189" y="250564"/>
                    <a:pt x="188481" y="276705"/>
                    <a:pt x="198880" y="301177"/>
                  </a:cubicBezTo>
                  <a:cubicBezTo>
                    <a:pt x="208908" y="324908"/>
                    <a:pt x="223300" y="346228"/>
                    <a:pt x="241591" y="364490"/>
                  </a:cubicBezTo>
                  <a:cubicBezTo>
                    <a:pt x="259882" y="382752"/>
                    <a:pt x="281238" y="397027"/>
                    <a:pt x="304914" y="407131"/>
                  </a:cubicBezTo>
                  <a:cubicBezTo>
                    <a:pt x="329519" y="417513"/>
                    <a:pt x="355610" y="422705"/>
                    <a:pt x="382536" y="422705"/>
                  </a:cubicBezTo>
                  <a:cubicBezTo>
                    <a:pt x="409462" y="422705"/>
                    <a:pt x="435553" y="417513"/>
                    <a:pt x="460158" y="407131"/>
                  </a:cubicBezTo>
                  <a:cubicBezTo>
                    <a:pt x="483834" y="397027"/>
                    <a:pt x="505190" y="382752"/>
                    <a:pt x="523481" y="364490"/>
                  </a:cubicBezTo>
                  <a:cubicBezTo>
                    <a:pt x="541772" y="346228"/>
                    <a:pt x="556164" y="324908"/>
                    <a:pt x="566192" y="301177"/>
                  </a:cubicBezTo>
                  <a:cubicBezTo>
                    <a:pt x="576591" y="276705"/>
                    <a:pt x="581883" y="250564"/>
                    <a:pt x="581883" y="223774"/>
                  </a:cubicBezTo>
                  <a:cubicBezTo>
                    <a:pt x="581883" y="196891"/>
                    <a:pt x="576591" y="170843"/>
                    <a:pt x="566192" y="146278"/>
                  </a:cubicBezTo>
                  <a:cubicBezTo>
                    <a:pt x="556164" y="122547"/>
                    <a:pt x="541772" y="101319"/>
                    <a:pt x="523481" y="83058"/>
                  </a:cubicBezTo>
                  <a:cubicBezTo>
                    <a:pt x="505190" y="64796"/>
                    <a:pt x="483834" y="50428"/>
                    <a:pt x="460158" y="40417"/>
                  </a:cubicBezTo>
                  <a:cubicBezTo>
                    <a:pt x="435553" y="30034"/>
                    <a:pt x="409462" y="24750"/>
                    <a:pt x="382536" y="24750"/>
                  </a:cubicBezTo>
                  <a:close/>
                  <a:moveTo>
                    <a:pt x="382536" y="0"/>
                  </a:moveTo>
                  <a:cubicBezTo>
                    <a:pt x="412712" y="0"/>
                    <a:pt x="442145" y="5933"/>
                    <a:pt x="469721" y="17613"/>
                  </a:cubicBezTo>
                  <a:cubicBezTo>
                    <a:pt x="496462" y="28922"/>
                    <a:pt x="520417" y="45051"/>
                    <a:pt x="540937" y="65538"/>
                  </a:cubicBezTo>
                  <a:cubicBezTo>
                    <a:pt x="561549" y="86117"/>
                    <a:pt x="577705" y="110033"/>
                    <a:pt x="588940" y="136637"/>
                  </a:cubicBezTo>
                  <a:cubicBezTo>
                    <a:pt x="600639" y="164262"/>
                    <a:pt x="606581" y="193554"/>
                    <a:pt x="606581" y="223774"/>
                  </a:cubicBezTo>
                  <a:cubicBezTo>
                    <a:pt x="606581" y="253901"/>
                    <a:pt x="600639" y="283194"/>
                    <a:pt x="588940" y="310818"/>
                  </a:cubicBezTo>
                  <a:cubicBezTo>
                    <a:pt x="577705" y="337515"/>
                    <a:pt x="561549" y="361431"/>
                    <a:pt x="540937" y="381917"/>
                  </a:cubicBezTo>
                  <a:cubicBezTo>
                    <a:pt x="520417" y="402496"/>
                    <a:pt x="496462" y="418626"/>
                    <a:pt x="469721" y="429842"/>
                  </a:cubicBezTo>
                  <a:cubicBezTo>
                    <a:pt x="442145" y="441522"/>
                    <a:pt x="412805" y="447455"/>
                    <a:pt x="382536" y="447455"/>
                  </a:cubicBezTo>
                  <a:cubicBezTo>
                    <a:pt x="352267" y="447455"/>
                    <a:pt x="322927" y="441522"/>
                    <a:pt x="295258" y="429842"/>
                  </a:cubicBezTo>
                  <a:cubicBezTo>
                    <a:pt x="275295" y="421407"/>
                    <a:pt x="256818" y="410190"/>
                    <a:pt x="240105" y="396471"/>
                  </a:cubicBezTo>
                  <a:lnTo>
                    <a:pt x="209558" y="427061"/>
                  </a:lnTo>
                  <a:cubicBezTo>
                    <a:pt x="206030" y="420758"/>
                    <a:pt x="201666" y="414918"/>
                    <a:pt x="196373" y="409541"/>
                  </a:cubicBezTo>
                  <a:cubicBezTo>
                    <a:pt x="191081" y="404350"/>
                    <a:pt x="185232" y="399901"/>
                    <a:pt x="178918" y="396378"/>
                  </a:cubicBezTo>
                  <a:lnTo>
                    <a:pt x="209465" y="365880"/>
                  </a:lnTo>
                  <a:cubicBezTo>
                    <a:pt x="195724" y="349287"/>
                    <a:pt x="184582" y="330840"/>
                    <a:pt x="176040" y="310818"/>
                  </a:cubicBezTo>
                  <a:cubicBezTo>
                    <a:pt x="164341" y="283194"/>
                    <a:pt x="158491" y="253901"/>
                    <a:pt x="158491" y="223774"/>
                  </a:cubicBezTo>
                  <a:cubicBezTo>
                    <a:pt x="158491" y="193554"/>
                    <a:pt x="164341" y="164262"/>
                    <a:pt x="176040" y="136637"/>
                  </a:cubicBezTo>
                  <a:cubicBezTo>
                    <a:pt x="187367" y="110033"/>
                    <a:pt x="203523" y="86117"/>
                    <a:pt x="224043" y="65538"/>
                  </a:cubicBezTo>
                  <a:cubicBezTo>
                    <a:pt x="244655" y="45051"/>
                    <a:pt x="268610" y="28922"/>
                    <a:pt x="295258" y="17613"/>
                  </a:cubicBezTo>
                  <a:cubicBezTo>
                    <a:pt x="322927" y="5933"/>
                    <a:pt x="352267" y="0"/>
                    <a:pt x="3825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154"/>
              <a:endParaRPr lang="zh-CN" altLang="en-US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2FE27488-71B0-4010-AFCE-1D75C9809DB5}"/>
              </a:ext>
            </a:extLst>
          </p:cNvPr>
          <p:cNvGrpSpPr/>
          <p:nvPr/>
        </p:nvGrpSpPr>
        <p:grpSpPr>
          <a:xfrm>
            <a:off x="1240263" y="2038659"/>
            <a:ext cx="4417239" cy="3967029"/>
            <a:chOff x="1240425" y="2037684"/>
            <a:chExt cx="4417814" cy="3967546"/>
          </a:xfrm>
        </p:grpSpPr>
        <p:sp>
          <p:nvSpPr>
            <p:cNvPr id="85" name="Line 6">
              <a:extLst>
                <a:ext uri="{FF2B5EF4-FFF2-40B4-BE49-F238E27FC236}">
                  <a16:creationId xmlns:a16="http://schemas.microsoft.com/office/drawing/2014/main" id="{E583E0DB-DA4B-4318-B50E-061B1BDF91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3150" y="5576166"/>
              <a:ext cx="4185089" cy="0"/>
            </a:xfrm>
            <a:prstGeom prst="line">
              <a:avLst/>
            </a:prstGeom>
            <a:noFill/>
            <a:ln w="12700" cap="flat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457154"/>
              <a:endParaRPr lang="zh-CN" altLang="en-US" sz="180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86" name="Rectangle 7">
              <a:extLst>
                <a:ext uri="{FF2B5EF4-FFF2-40B4-BE49-F238E27FC236}">
                  <a16:creationId xmlns:a16="http://schemas.microsoft.com/office/drawing/2014/main" id="{4AFF2E46-12B2-4CBB-88B5-A1F05BE337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0425" y="5486249"/>
              <a:ext cx="83356" cy="276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57154"/>
              <a:r>
                <a:rPr lang="zh-CN" altLang="zh-CN" sz="1200">
                  <a:solidFill>
                    <a:srgbClr val="000000">
                      <a:lumMod val="50000"/>
                      <a:lumOff val="50000"/>
                    </a:srgbClr>
                  </a:solidFill>
                  <a:latin typeface="Arial"/>
                  <a:ea typeface="微软雅黑"/>
                  <a:cs typeface="+mn-ea"/>
                  <a:sym typeface="+mn-lt"/>
                </a:rPr>
                <a:t>0</a:t>
              </a:r>
            </a:p>
          </p:txBody>
        </p:sp>
        <p:sp>
          <p:nvSpPr>
            <p:cNvPr id="88" name="Rectangle 9">
              <a:extLst>
                <a:ext uri="{FF2B5EF4-FFF2-40B4-BE49-F238E27FC236}">
                  <a16:creationId xmlns:a16="http://schemas.microsoft.com/office/drawing/2014/main" id="{5C52C84B-D7A8-4CDE-9FB9-A2098616CB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0425" y="4796007"/>
              <a:ext cx="169255" cy="276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57154"/>
              <a:r>
                <a:rPr lang="zh-CN" altLang="zh-CN" sz="1200">
                  <a:solidFill>
                    <a:srgbClr val="000000">
                      <a:lumMod val="50000"/>
                      <a:lumOff val="50000"/>
                    </a:srgbClr>
                  </a:solidFill>
                  <a:latin typeface="Arial"/>
                  <a:ea typeface="微软雅黑"/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90" name="Rectangle 11">
              <a:extLst>
                <a:ext uri="{FF2B5EF4-FFF2-40B4-BE49-F238E27FC236}">
                  <a16:creationId xmlns:a16="http://schemas.microsoft.com/office/drawing/2014/main" id="{6A599AFA-9063-4A5A-AF1C-B941C2618D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0425" y="4104443"/>
              <a:ext cx="169255" cy="276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57154"/>
              <a:r>
                <a:rPr lang="zh-CN" altLang="zh-CN" sz="1200">
                  <a:solidFill>
                    <a:srgbClr val="000000">
                      <a:lumMod val="50000"/>
                      <a:lumOff val="50000"/>
                    </a:srgbClr>
                  </a:solidFill>
                  <a:latin typeface="Arial"/>
                  <a:ea typeface="微软雅黑"/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92" name="Rectangle 13">
              <a:extLst>
                <a:ext uri="{FF2B5EF4-FFF2-40B4-BE49-F238E27FC236}">
                  <a16:creationId xmlns:a16="http://schemas.microsoft.com/office/drawing/2014/main" id="{A67DC1BE-BC1C-4BDF-AD1F-01ACEE87BB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0425" y="3416846"/>
              <a:ext cx="169255" cy="276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57154"/>
              <a:r>
                <a:rPr lang="zh-CN" altLang="zh-CN" sz="1200">
                  <a:solidFill>
                    <a:srgbClr val="000000">
                      <a:lumMod val="50000"/>
                      <a:lumOff val="50000"/>
                    </a:srgbClr>
                  </a:solidFill>
                  <a:latin typeface="Arial"/>
                  <a:ea typeface="微软雅黑"/>
                  <a:cs typeface="+mn-ea"/>
                  <a:sym typeface="+mn-lt"/>
                </a:rPr>
                <a:t>3</a:t>
              </a:r>
            </a:p>
          </p:txBody>
        </p:sp>
        <p:sp>
          <p:nvSpPr>
            <p:cNvPr id="94" name="Rectangle 15">
              <a:extLst>
                <a:ext uri="{FF2B5EF4-FFF2-40B4-BE49-F238E27FC236}">
                  <a16:creationId xmlns:a16="http://schemas.microsoft.com/office/drawing/2014/main" id="{550A18F7-8C89-4FB9-949E-B5267CCF82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0425" y="2726604"/>
              <a:ext cx="169255" cy="276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57154"/>
              <a:r>
                <a:rPr lang="zh-CN" altLang="zh-CN" sz="1200">
                  <a:solidFill>
                    <a:srgbClr val="000000">
                      <a:lumMod val="50000"/>
                      <a:lumOff val="50000"/>
                    </a:srgbClr>
                  </a:solidFill>
                  <a:latin typeface="Arial"/>
                  <a:ea typeface="微软雅黑"/>
                  <a:cs typeface="+mn-ea"/>
                  <a:sym typeface="+mn-lt"/>
                </a:rPr>
                <a:t>4</a:t>
              </a:r>
            </a:p>
          </p:txBody>
        </p:sp>
        <p:sp>
          <p:nvSpPr>
            <p:cNvPr id="96" name="Rectangle 17">
              <a:extLst>
                <a:ext uri="{FF2B5EF4-FFF2-40B4-BE49-F238E27FC236}">
                  <a16:creationId xmlns:a16="http://schemas.microsoft.com/office/drawing/2014/main" id="{D47CF250-352C-468B-9DF4-F7990CC783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0425" y="2037684"/>
              <a:ext cx="169255" cy="276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57154"/>
              <a:r>
                <a:rPr lang="zh-CN" altLang="zh-CN" sz="1200">
                  <a:solidFill>
                    <a:srgbClr val="000000">
                      <a:lumMod val="50000"/>
                      <a:lumOff val="50000"/>
                    </a:srgbClr>
                  </a:solidFill>
                  <a:latin typeface="Arial"/>
                  <a:ea typeface="微软雅黑"/>
                  <a:cs typeface="+mn-ea"/>
                  <a:sym typeface="+mn-lt"/>
                </a:rPr>
                <a:t>5</a:t>
              </a:r>
            </a:p>
          </p:txBody>
        </p:sp>
        <p:sp>
          <p:nvSpPr>
            <p:cNvPr id="97" name="Rectangle 18">
              <a:extLst>
                <a:ext uri="{FF2B5EF4-FFF2-40B4-BE49-F238E27FC236}">
                  <a16:creationId xmlns:a16="http://schemas.microsoft.com/office/drawing/2014/main" id="{3C712F6E-0613-4C9A-9900-8DAC71FD00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3281" y="5728231"/>
              <a:ext cx="853304" cy="276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457154"/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Arial"/>
                  <a:ea typeface="微软雅黑"/>
                  <a:cs typeface="+mn-ea"/>
                  <a:sym typeface="+mn-lt"/>
                </a:rPr>
                <a:t>PART 1</a:t>
              </a:r>
              <a:endParaRPr lang="zh-CN" altLang="zh-CN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99" name="Rectangle 20">
              <a:extLst>
                <a:ext uri="{FF2B5EF4-FFF2-40B4-BE49-F238E27FC236}">
                  <a16:creationId xmlns:a16="http://schemas.microsoft.com/office/drawing/2014/main" id="{62AD15DB-F7D8-41EE-9DCD-4DAD775B32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8191" y="5728231"/>
              <a:ext cx="988892" cy="276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457154"/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Arial"/>
                  <a:ea typeface="微软雅黑"/>
                  <a:cs typeface="+mn-ea"/>
                  <a:sym typeface="+mn-lt"/>
                </a:rPr>
                <a:t>PART 2</a:t>
              </a:r>
              <a:endParaRPr lang="zh-CN" altLang="zh-CN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01" name="Rectangle 22">
              <a:extLst>
                <a:ext uri="{FF2B5EF4-FFF2-40B4-BE49-F238E27FC236}">
                  <a16:creationId xmlns:a16="http://schemas.microsoft.com/office/drawing/2014/main" id="{0A1373C3-04E1-400E-8CEF-E1CC9C78C6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8689" y="5728231"/>
              <a:ext cx="851496" cy="276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457154"/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Arial"/>
                  <a:ea typeface="微软雅黑"/>
                  <a:cs typeface="+mn-ea"/>
                  <a:sym typeface="+mn-lt"/>
                </a:rPr>
                <a:t>PART 3</a:t>
              </a:r>
              <a:endParaRPr lang="zh-CN" altLang="zh-CN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03" name="Rectangle 24">
              <a:extLst>
                <a:ext uri="{FF2B5EF4-FFF2-40B4-BE49-F238E27FC236}">
                  <a16:creationId xmlns:a16="http://schemas.microsoft.com/office/drawing/2014/main" id="{34D86885-527C-47C3-B36B-E9974F4D38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398" y="5728231"/>
              <a:ext cx="779182" cy="276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457154"/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Arial"/>
                  <a:ea typeface="微软雅黑"/>
                  <a:cs typeface="+mn-ea"/>
                  <a:sym typeface="+mn-lt"/>
                </a:rPr>
                <a:t>PART 4</a:t>
              </a:r>
              <a:endParaRPr lang="zh-CN" altLang="zh-CN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05" name="矩形 104">
              <a:extLst>
                <a:ext uri="{FF2B5EF4-FFF2-40B4-BE49-F238E27FC236}">
                  <a16:creationId xmlns:a16="http://schemas.microsoft.com/office/drawing/2014/main" id="{0A1AD3B9-764B-4783-ABB5-061FA12BB11E}"/>
                </a:ext>
              </a:extLst>
            </p:cNvPr>
            <p:cNvSpPr/>
            <p:nvPr/>
          </p:nvSpPr>
          <p:spPr>
            <a:xfrm>
              <a:off x="1765380" y="2902673"/>
              <a:ext cx="502042" cy="267348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4"/>
              <a:endParaRPr lang="zh-CN" altLang="en-US" sz="180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06" name="矩形 105">
              <a:extLst>
                <a:ext uri="{FF2B5EF4-FFF2-40B4-BE49-F238E27FC236}">
                  <a16:creationId xmlns:a16="http://schemas.microsoft.com/office/drawing/2014/main" id="{AB18476C-C3DD-417A-82CE-AFCC2694FFBF}"/>
                </a:ext>
              </a:extLst>
            </p:cNvPr>
            <p:cNvSpPr/>
            <p:nvPr/>
          </p:nvSpPr>
          <p:spPr>
            <a:xfrm>
              <a:off x="2784398" y="3649571"/>
              <a:ext cx="502042" cy="1926591"/>
            </a:xfrm>
            <a:prstGeom prst="rect">
              <a:avLst/>
            </a:prstGeom>
            <a:solidFill>
              <a:srgbClr val="FF94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4"/>
              <a:endParaRPr lang="zh-CN" altLang="en-US" sz="180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07" name="矩形 106">
              <a:extLst>
                <a:ext uri="{FF2B5EF4-FFF2-40B4-BE49-F238E27FC236}">
                  <a16:creationId xmlns:a16="http://schemas.microsoft.com/office/drawing/2014/main" id="{60D6B568-D1B1-4445-B037-5C5FD3EC39DC}"/>
                </a:ext>
              </a:extLst>
            </p:cNvPr>
            <p:cNvSpPr/>
            <p:nvPr/>
          </p:nvSpPr>
          <p:spPr>
            <a:xfrm>
              <a:off x="3803416" y="2971230"/>
              <a:ext cx="502042" cy="2604932"/>
            </a:xfrm>
            <a:prstGeom prst="rect">
              <a:avLst/>
            </a:prstGeom>
            <a:solidFill>
              <a:srgbClr val="FF94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4"/>
              <a:endParaRPr lang="zh-CN" altLang="en-US" sz="180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08" name="矩形 107">
              <a:extLst>
                <a:ext uri="{FF2B5EF4-FFF2-40B4-BE49-F238E27FC236}">
                  <a16:creationId xmlns:a16="http://schemas.microsoft.com/office/drawing/2014/main" id="{F356FFA2-7DB9-4389-ABF8-071FAAC1FCE4}"/>
                </a:ext>
              </a:extLst>
            </p:cNvPr>
            <p:cNvSpPr/>
            <p:nvPr/>
          </p:nvSpPr>
          <p:spPr>
            <a:xfrm>
              <a:off x="4822434" y="2293947"/>
              <a:ext cx="502042" cy="3282216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4"/>
              <a:endParaRPr lang="zh-CN" altLang="en-US" sz="180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110" name="组合 11">
            <a:extLst>
              <a:ext uri="{FF2B5EF4-FFF2-40B4-BE49-F238E27FC236}">
                <a16:creationId xmlns:a16="http://schemas.microsoft.com/office/drawing/2014/main" id="{91578781-CE33-45CE-AD97-0C818CDCEEA4}"/>
              </a:ext>
            </a:extLst>
          </p:cNvPr>
          <p:cNvGrpSpPr>
            <a:grpSpLocks/>
          </p:cNvGrpSpPr>
          <p:nvPr/>
        </p:nvGrpSpPr>
        <p:grpSpPr bwMode="auto">
          <a:xfrm>
            <a:off x="885709" y="590784"/>
            <a:ext cx="3409507" cy="1043131"/>
            <a:chOff x="845173" y="5093285"/>
            <a:chExt cx="3410543" cy="1044047"/>
          </a:xfrm>
        </p:grpSpPr>
        <p:sp>
          <p:nvSpPr>
            <p:cNvPr id="111" name="矩形 110">
              <a:extLst>
                <a:ext uri="{FF2B5EF4-FFF2-40B4-BE49-F238E27FC236}">
                  <a16:creationId xmlns:a16="http://schemas.microsoft.com/office/drawing/2014/main" id="{515057E3-9885-49D3-B33A-87A0C1324DEB}"/>
                </a:ext>
              </a:extLst>
            </p:cNvPr>
            <p:cNvSpPr/>
            <p:nvPr/>
          </p:nvSpPr>
          <p:spPr bwMode="auto">
            <a:xfrm>
              <a:off x="883280" y="5675321"/>
              <a:ext cx="2886576" cy="46201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/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Arial"/>
                  <a:ea typeface="微软雅黑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12" name="文本框 111">
              <a:extLst>
                <a:ext uri="{FF2B5EF4-FFF2-40B4-BE49-F238E27FC236}">
                  <a16:creationId xmlns:a16="http://schemas.microsoft.com/office/drawing/2014/main" id="{64F620D4-9935-4176-A889-B323EADF0371}"/>
                </a:ext>
              </a:extLst>
            </p:cNvPr>
            <p:cNvSpPr txBox="1"/>
            <p:nvPr/>
          </p:nvSpPr>
          <p:spPr>
            <a:xfrm>
              <a:off x="845173" y="5093285"/>
              <a:ext cx="3410543" cy="585288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defTabSz="457154">
                <a:defRPr/>
              </a:pPr>
              <a:r>
                <a:rPr lang="en-US" altLang="zh-CN" sz="3200" b="0" spc="0" dirty="0">
                  <a:solidFill>
                    <a:srgbClr val="000000"/>
                  </a:solidFill>
                  <a:latin typeface="Arial"/>
                  <a:cs typeface="+mn-ea"/>
                  <a:sym typeface="+mn-lt"/>
                </a:rPr>
                <a:t>ADD TITLE TEXT</a:t>
              </a:r>
              <a:endParaRPr lang="zh-CN" altLang="en-US" sz="3200" b="0" spc="0" dirty="0">
                <a:solidFill>
                  <a:srgbClr val="000000"/>
                </a:solidFill>
                <a:latin typeface="Arial"/>
                <a:cs typeface="+mn-ea"/>
                <a:sym typeface="+mn-lt"/>
              </a:endParaRPr>
            </a:p>
          </p:txBody>
        </p:sp>
      </p:grpSp>
      <p:grpSp>
        <p:nvGrpSpPr>
          <p:cNvPr id="113" name="组合 112">
            <a:extLst>
              <a:ext uri="{FF2B5EF4-FFF2-40B4-BE49-F238E27FC236}">
                <a16:creationId xmlns:a16="http://schemas.microsoft.com/office/drawing/2014/main" id="{8332628C-139C-433E-B975-FA9EF8417E24}"/>
              </a:ext>
            </a:extLst>
          </p:cNvPr>
          <p:cNvGrpSpPr/>
          <p:nvPr/>
        </p:nvGrpSpPr>
        <p:grpSpPr>
          <a:xfrm>
            <a:off x="418834" y="624118"/>
            <a:ext cx="291215" cy="646247"/>
            <a:chOff x="4542495" y="398190"/>
            <a:chExt cx="382860" cy="849621"/>
          </a:xfrm>
        </p:grpSpPr>
        <p:sp>
          <p:nvSpPr>
            <p:cNvPr id="114" name="菱形 113">
              <a:extLst>
                <a:ext uri="{FF2B5EF4-FFF2-40B4-BE49-F238E27FC236}">
                  <a16:creationId xmlns:a16="http://schemas.microsoft.com/office/drawing/2014/main" id="{9DD005E8-F392-43F1-9C7D-35674FDBF1ED}"/>
                </a:ext>
              </a:extLst>
            </p:cNvPr>
            <p:cNvSpPr/>
            <p:nvPr/>
          </p:nvSpPr>
          <p:spPr>
            <a:xfrm>
              <a:off x="4542495" y="398190"/>
              <a:ext cx="382860" cy="382860"/>
            </a:xfrm>
            <a:prstGeom prst="diamond">
              <a:avLst/>
            </a:pr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4"/>
              <a:endParaRPr lang="zh-CN" altLang="en-US" sz="180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15" name="菱形 114">
              <a:extLst>
                <a:ext uri="{FF2B5EF4-FFF2-40B4-BE49-F238E27FC236}">
                  <a16:creationId xmlns:a16="http://schemas.microsoft.com/office/drawing/2014/main" id="{8E86FD22-514B-4F05-8162-1CFA638C1417}"/>
                </a:ext>
              </a:extLst>
            </p:cNvPr>
            <p:cNvSpPr/>
            <p:nvPr/>
          </p:nvSpPr>
          <p:spPr>
            <a:xfrm>
              <a:off x="4542495" y="631570"/>
              <a:ext cx="382860" cy="382860"/>
            </a:xfrm>
            <a:prstGeom prst="diamond">
              <a:avLst/>
            </a:prstGeom>
            <a:solidFill>
              <a:srgbClr val="FF9409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4"/>
              <a:endParaRPr lang="zh-CN" altLang="en-US" sz="180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16" name="菱形 115">
              <a:extLst>
                <a:ext uri="{FF2B5EF4-FFF2-40B4-BE49-F238E27FC236}">
                  <a16:creationId xmlns:a16="http://schemas.microsoft.com/office/drawing/2014/main" id="{41A4C349-4DA9-4E6A-ABF4-F1E0C245D2A2}"/>
                </a:ext>
              </a:extLst>
            </p:cNvPr>
            <p:cNvSpPr/>
            <p:nvPr/>
          </p:nvSpPr>
          <p:spPr>
            <a:xfrm>
              <a:off x="4542495" y="864951"/>
              <a:ext cx="382860" cy="382860"/>
            </a:xfrm>
            <a:prstGeom prst="diamond">
              <a:avLst/>
            </a:prstGeom>
            <a:solidFill>
              <a:srgbClr val="FFFF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4"/>
              <a:endParaRPr lang="zh-CN" altLang="en-US" sz="180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162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1">
            <a:extLst>
              <a:ext uri="{FF2B5EF4-FFF2-40B4-BE49-F238E27FC236}">
                <a16:creationId xmlns:a16="http://schemas.microsoft.com/office/drawing/2014/main" id="{C45AA046-81E2-4ADA-B2B6-68A29C081FD1}"/>
              </a:ext>
            </a:extLst>
          </p:cNvPr>
          <p:cNvGrpSpPr>
            <a:grpSpLocks/>
          </p:cNvGrpSpPr>
          <p:nvPr/>
        </p:nvGrpSpPr>
        <p:grpSpPr bwMode="auto">
          <a:xfrm>
            <a:off x="885709" y="590784"/>
            <a:ext cx="3409507" cy="1043131"/>
            <a:chOff x="845173" y="5093285"/>
            <a:chExt cx="3410543" cy="1044047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635770E2-69EF-4858-AFF0-EC1F279297CF}"/>
                </a:ext>
              </a:extLst>
            </p:cNvPr>
            <p:cNvSpPr/>
            <p:nvPr/>
          </p:nvSpPr>
          <p:spPr bwMode="auto">
            <a:xfrm>
              <a:off x="883280" y="5675321"/>
              <a:ext cx="2886576" cy="46201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/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Arial"/>
                  <a:ea typeface="微软雅黑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CEBC2CFB-BCC8-4C99-80B3-2FC44D4764A3}"/>
                </a:ext>
              </a:extLst>
            </p:cNvPr>
            <p:cNvSpPr txBox="1"/>
            <p:nvPr/>
          </p:nvSpPr>
          <p:spPr>
            <a:xfrm>
              <a:off x="845173" y="5093285"/>
              <a:ext cx="3410543" cy="585288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defTabSz="457154">
                <a:defRPr/>
              </a:pPr>
              <a:r>
                <a:rPr lang="en-US" altLang="zh-CN" sz="3200" b="0" spc="0" dirty="0">
                  <a:solidFill>
                    <a:srgbClr val="000000"/>
                  </a:solidFill>
                  <a:latin typeface="Arial"/>
                  <a:cs typeface="+mn-ea"/>
                  <a:sym typeface="+mn-lt"/>
                </a:rPr>
                <a:t>ADD TITLE TEXT</a:t>
              </a:r>
              <a:endParaRPr lang="zh-CN" altLang="en-US" sz="3200" b="0" spc="0" dirty="0">
                <a:solidFill>
                  <a:srgbClr val="000000"/>
                </a:solidFill>
                <a:latin typeface="Arial"/>
                <a:cs typeface="+mn-ea"/>
                <a:sym typeface="+mn-lt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733CDBF9-9020-4EAB-BB56-BEA49836FD26}"/>
              </a:ext>
            </a:extLst>
          </p:cNvPr>
          <p:cNvGrpSpPr/>
          <p:nvPr/>
        </p:nvGrpSpPr>
        <p:grpSpPr>
          <a:xfrm>
            <a:off x="418834" y="624118"/>
            <a:ext cx="291215" cy="646247"/>
            <a:chOff x="4542495" y="398190"/>
            <a:chExt cx="382860" cy="849621"/>
          </a:xfrm>
        </p:grpSpPr>
        <p:sp>
          <p:nvSpPr>
            <p:cNvPr id="6" name="菱形 5">
              <a:extLst>
                <a:ext uri="{FF2B5EF4-FFF2-40B4-BE49-F238E27FC236}">
                  <a16:creationId xmlns:a16="http://schemas.microsoft.com/office/drawing/2014/main" id="{26C885A7-2EFE-4A62-BA5E-81B65F742C7B}"/>
                </a:ext>
              </a:extLst>
            </p:cNvPr>
            <p:cNvSpPr/>
            <p:nvPr/>
          </p:nvSpPr>
          <p:spPr>
            <a:xfrm>
              <a:off x="4542495" y="398190"/>
              <a:ext cx="382860" cy="382860"/>
            </a:xfrm>
            <a:prstGeom prst="diamond">
              <a:avLst/>
            </a:pr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4"/>
              <a:endParaRPr lang="zh-CN" altLang="en-US" sz="180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" name="菱形 6">
              <a:extLst>
                <a:ext uri="{FF2B5EF4-FFF2-40B4-BE49-F238E27FC236}">
                  <a16:creationId xmlns:a16="http://schemas.microsoft.com/office/drawing/2014/main" id="{105A6A61-B04B-40B7-AD79-9ACCE2568E47}"/>
                </a:ext>
              </a:extLst>
            </p:cNvPr>
            <p:cNvSpPr/>
            <p:nvPr/>
          </p:nvSpPr>
          <p:spPr>
            <a:xfrm>
              <a:off x="4542495" y="631570"/>
              <a:ext cx="382860" cy="382860"/>
            </a:xfrm>
            <a:prstGeom prst="diamond">
              <a:avLst/>
            </a:prstGeom>
            <a:solidFill>
              <a:srgbClr val="FF9409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4"/>
              <a:endParaRPr lang="zh-CN" altLang="en-US" sz="180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8" name="菱形 7">
              <a:extLst>
                <a:ext uri="{FF2B5EF4-FFF2-40B4-BE49-F238E27FC236}">
                  <a16:creationId xmlns:a16="http://schemas.microsoft.com/office/drawing/2014/main" id="{547DB13B-8FE8-4E3C-9347-89D035A63F47}"/>
                </a:ext>
              </a:extLst>
            </p:cNvPr>
            <p:cNvSpPr/>
            <p:nvPr/>
          </p:nvSpPr>
          <p:spPr>
            <a:xfrm>
              <a:off x="4542495" y="864951"/>
              <a:ext cx="382860" cy="382860"/>
            </a:xfrm>
            <a:prstGeom prst="diamond">
              <a:avLst/>
            </a:prstGeom>
            <a:solidFill>
              <a:srgbClr val="FFFF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4"/>
              <a:endParaRPr lang="zh-CN" altLang="en-US" sz="180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F44C271D-E14D-4ACB-86E8-C8950A71474E}"/>
              </a:ext>
            </a:extLst>
          </p:cNvPr>
          <p:cNvSpPr/>
          <p:nvPr/>
        </p:nvSpPr>
        <p:spPr>
          <a:xfrm>
            <a:off x="1011104" y="2278933"/>
            <a:ext cx="2711097" cy="3474660"/>
          </a:xfrm>
          <a:prstGeom prst="rect">
            <a:avLst/>
          </a:prstGeom>
          <a:blipFill>
            <a:blip r:embed="rId3"/>
            <a:stretch>
              <a:fillRect l="-31525" r="-87383" b="-1386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4"/>
            <a:endParaRPr lang="zh-CN" altLang="en-US" sz="180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306598F6-5B88-405E-9B57-7E1F03CF7BC5}"/>
              </a:ext>
            </a:extLst>
          </p:cNvPr>
          <p:cNvSpPr/>
          <p:nvPr/>
        </p:nvSpPr>
        <p:spPr>
          <a:xfrm>
            <a:off x="4735689" y="2278933"/>
            <a:ext cx="2711097" cy="347466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4"/>
            <a:endParaRPr lang="zh-CN" altLang="en-US" sz="180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72F31F92-745E-44EA-9583-D07B12962B72}"/>
              </a:ext>
            </a:extLst>
          </p:cNvPr>
          <p:cNvSpPr/>
          <p:nvPr/>
        </p:nvSpPr>
        <p:spPr>
          <a:xfrm>
            <a:off x="4735689" y="2952980"/>
            <a:ext cx="2711097" cy="212656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54"/>
            <a:endParaRPr lang="zh-CN" altLang="en-US" sz="180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F4509BBC-67B4-4E7D-8EC6-D87C5398EFE6}"/>
              </a:ext>
            </a:extLst>
          </p:cNvPr>
          <p:cNvSpPr txBox="1"/>
          <p:nvPr/>
        </p:nvSpPr>
        <p:spPr bwMode="auto">
          <a:xfrm>
            <a:off x="4735688" y="2460145"/>
            <a:ext cx="2511645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</a:defRPr>
            </a:lvl1pPr>
          </a:lstStyle>
          <a:p>
            <a:pPr algn="ctr" defTabSz="457154">
              <a:defRPr/>
            </a:pPr>
            <a:r>
              <a:rPr lang="en-US" altLang="zh-CN" sz="2000" b="0" spc="0" dirty="0">
                <a:solidFill>
                  <a:srgbClr val="FFFFFF"/>
                </a:solidFill>
                <a:latin typeface="Arial"/>
                <a:cs typeface="+mn-ea"/>
                <a:sym typeface="+mn-lt"/>
              </a:rPr>
              <a:t>ADD TITLE TEXT</a:t>
            </a:r>
            <a:endParaRPr lang="zh-CN" altLang="en-US" sz="2000" b="0" spc="0" dirty="0">
              <a:solidFill>
                <a:srgbClr val="FFFFFF"/>
              </a:solidFill>
              <a:latin typeface="Arial"/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13945AFD-8085-4535-9556-5DAE739B5051}"/>
              </a:ext>
            </a:extLst>
          </p:cNvPr>
          <p:cNvSpPr txBox="1"/>
          <p:nvPr/>
        </p:nvSpPr>
        <p:spPr bwMode="auto">
          <a:xfrm>
            <a:off x="5296004" y="5212295"/>
            <a:ext cx="1590469" cy="39005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lnSpc>
                <a:spcPct val="114000"/>
              </a:lnSpc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entSchbkCyrill BT" panose="02040603050705020303" pitchFamily="18" charset="-52"/>
                <a:ea typeface="印品黑体" panose="00000500000000000000" pitchFamily="2" charset="-122"/>
              </a:defRPr>
            </a:lvl1pPr>
          </a:lstStyle>
          <a:p>
            <a:pPr algn="dist" defTabSz="457154"/>
            <a:r>
              <a:rPr lang="en-US" altLang="zh-CN" sz="1800" dirty="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rPr>
              <a:t>PART 01</a:t>
            </a:r>
            <a:endParaRPr lang="zh-CN" altLang="en-US" sz="1800" dirty="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22" name="Oval 29">
            <a:extLst>
              <a:ext uri="{FF2B5EF4-FFF2-40B4-BE49-F238E27FC236}">
                <a16:creationId xmlns:a16="http://schemas.microsoft.com/office/drawing/2014/main" id="{3FA8E0F1-9A88-44F7-A901-38F3BD7BE404}"/>
              </a:ext>
            </a:extLst>
          </p:cNvPr>
          <p:cNvSpPr/>
          <p:nvPr/>
        </p:nvSpPr>
        <p:spPr>
          <a:xfrm>
            <a:off x="5794861" y="3277791"/>
            <a:ext cx="592753" cy="593649"/>
          </a:xfrm>
          <a:custGeom>
            <a:avLst/>
            <a:gdLst>
              <a:gd name="connsiteX0" fmla="*/ 369318 w 607145"/>
              <a:gd name="connsiteY0" fmla="*/ 357343 h 608062"/>
              <a:gd name="connsiteX1" fmla="*/ 416782 w 607145"/>
              <a:gd name="connsiteY1" fmla="*/ 357343 h 608062"/>
              <a:gd name="connsiteX2" fmla="*/ 435812 w 607145"/>
              <a:gd name="connsiteY2" fmla="*/ 376326 h 608062"/>
              <a:gd name="connsiteX3" fmla="*/ 435812 w 607145"/>
              <a:gd name="connsiteY3" fmla="*/ 423674 h 608062"/>
              <a:gd name="connsiteX4" fmla="*/ 416782 w 607145"/>
              <a:gd name="connsiteY4" fmla="*/ 442657 h 608062"/>
              <a:gd name="connsiteX5" fmla="*/ 369318 w 607145"/>
              <a:gd name="connsiteY5" fmla="*/ 442657 h 608062"/>
              <a:gd name="connsiteX6" fmla="*/ 350287 w 607145"/>
              <a:gd name="connsiteY6" fmla="*/ 423674 h 608062"/>
              <a:gd name="connsiteX7" fmla="*/ 350287 w 607145"/>
              <a:gd name="connsiteY7" fmla="*/ 376326 h 608062"/>
              <a:gd name="connsiteX8" fmla="*/ 369318 w 607145"/>
              <a:gd name="connsiteY8" fmla="*/ 357343 h 608062"/>
              <a:gd name="connsiteX9" fmla="*/ 246095 w 607145"/>
              <a:gd name="connsiteY9" fmla="*/ 357343 h 608062"/>
              <a:gd name="connsiteX10" fmla="*/ 293520 w 607145"/>
              <a:gd name="connsiteY10" fmla="*/ 357343 h 608062"/>
              <a:gd name="connsiteX11" fmla="*/ 312535 w 607145"/>
              <a:gd name="connsiteY11" fmla="*/ 376326 h 608062"/>
              <a:gd name="connsiteX12" fmla="*/ 312535 w 607145"/>
              <a:gd name="connsiteY12" fmla="*/ 423674 h 608062"/>
              <a:gd name="connsiteX13" fmla="*/ 293520 w 607145"/>
              <a:gd name="connsiteY13" fmla="*/ 442657 h 608062"/>
              <a:gd name="connsiteX14" fmla="*/ 246095 w 607145"/>
              <a:gd name="connsiteY14" fmla="*/ 442657 h 608062"/>
              <a:gd name="connsiteX15" fmla="*/ 227080 w 607145"/>
              <a:gd name="connsiteY15" fmla="*/ 423674 h 608062"/>
              <a:gd name="connsiteX16" fmla="*/ 227080 w 607145"/>
              <a:gd name="connsiteY16" fmla="*/ 376326 h 608062"/>
              <a:gd name="connsiteX17" fmla="*/ 246095 w 607145"/>
              <a:gd name="connsiteY17" fmla="*/ 357343 h 608062"/>
              <a:gd name="connsiteX18" fmla="*/ 122041 w 607145"/>
              <a:gd name="connsiteY18" fmla="*/ 357343 h 608062"/>
              <a:gd name="connsiteX19" fmla="*/ 169466 w 607145"/>
              <a:gd name="connsiteY19" fmla="*/ 357343 h 608062"/>
              <a:gd name="connsiteX20" fmla="*/ 188481 w 607145"/>
              <a:gd name="connsiteY20" fmla="*/ 376326 h 608062"/>
              <a:gd name="connsiteX21" fmla="*/ 188481 w 607145"/>
              <a:gd name="connsiteY21" fmla="*/ 423674 h 608062"/>
              <a:gd name="connsiteX22" fmla="*/ 169466 w 607145"/>
              <a:gd name="connsiteY22" fmla="*/ 442657 h 608062"/>
              <a:gd name="connsiteX23" fmla="*/ 122041 w 607145"/>
              <a:gd name="connsiteY23" fmla="*/ 442657 h 608062"/>
              <a:gd name="connsiteX24" fmla="*/ 103026 w 607145"/>
              <a:gd name="connsiteY24" fmla="*/ 423674 h 608062"/>
              <a:gd name="connsiteX25" fmla="*/ 103026 w 607145"/>
              <a:gd name="connsiteY25" fmla="*/ 376326 h 608062"/>
              <a:gd name="connsiteX26" fmla="*/ 122041 w 607145"/>
              <a:gd name="connsiteY26" fmla="*/ 357343 h 608062"/>
              <a:gd name="connsiteX27" fmla="*/ 369318 w 607145"/>
              <a:gd name="connsiteY27" fmla="*/ 233924 h 608062"/>
              <a:gd name="connsiteX28" fmla="*/ 416782 w 607145"/>
              <a:gd name="connsiteY28" fmla="*/ 233924 h 608062"/>
              <a:gd name="connsiteX29" fmla="*/ 435812 w 607145"/>
              <a:gd name="connsiteY29" fmla="*/ 252907 h 608062"/>
              <a:gd name="connsiteX30" fmla="*/ 435812 w 607145"/>
              <a:gd name="connsiteY30" fmla="*/ 300255 h 608062"/>
              <a:gd name="connsiteX31" fmla="*/ 416782 w 607145"/>
              <a:gd name="connsiteY31" fmla="*/ 319238 h 608062"/>
              <a:gd name="connsiteX32" fmla="*/ 369318 w 607145"/>
              <a:gd name="connsiteY32" fmla="*/ 319238 h 608062"/>
              <a:gd name="connsiteX33" fmla="*/ 350287 w 607145"/>
              <a:gd name="connsiteY33" fmla="*/ 300255 h 608062"/>
              <a:gd name="connsiteX34" fmla="*/ 350287 w 607145"/>
              <a:gd name="connsiteY34" fmla="*/ 252907 h 608062"/>
              <a:gd name="connsiteX35" fmla="*/ 369318 w 607145"/>
              <a:gd name="connsiteY35" fmla="*/ 233924 h 608062"/>
              <a:gd name="connsiteX36" fmla="*/ 246095 w 607145"/>
              <a:gd name="connsiteY36" fmla="*/ 233924 h 608062"/>
              <a:gd name="connsiteX37" fmla="*/ 293520 w 607145"/>
              <a:gd name="connsiteY37" fmla="*/ 233924 h 608062"/>
              <a:gd name="connsiteX38" fmla="*/ 312535 w 607145"/>
              <a:gd name="connsiteY38" fmla="*/ 252907 h 608062"/>
              <a:gd name="connsiteX39" fmla="*/ 312535 w 607145"/>
              <a:gd name="connsiteY39" fmla="*/ 300255 h 608062"/>
              <a:gd name="connsiteX40" fmla="*/ 293520 w 607145"/>
              <a:gd name="connsiteY40" fmla="*/ 319238 h 608062"/>
              <a:gd name="connsiteX41" fmla="*/ 246095 w 607145"/>
              <a:gd name="connsiteY41" fmla="*/ 319238 h 608062"/>
              <a:gd name="connsiteX42" fmla="*/ 227080 w 607145"/>
              <a:gd name="connsiteY42" fmla="*/ 300255 h 608062"/>
              <a:gd name="connsiteX43" fmla="*/ 227080 w 607145"/>
              <a:gd name="connsiteY43" fmla="*/ 252907 h 608062"/>
              <a:gd name="connsiteX44" fmla="*/ 246095 w 607145"/>
              <a:gd name="connsiteY44" fmla="*/ 233924 h 608062"/>
              <a:gd name="connsiteX45" fmla="*/ 122041 w 607145"/>
              <a:gd name="connsiteY45" fmla="*/ 233924 h 608062"/>
              <a:gd name="connsiteX46" fmla="*/ 169466 w 607145"/>
              <a:gd name="connsiteY46" fmla="*/ 233924 h 608062"/>
              <a:gd name="connsiteX47" fmla="*/ 188481 w 607145"/>
              <a:gd name="connsiteY47" fmla="*/ 252907 h 608062"/>
              <a:gd name="connsiteX48" fmla="*/ 188481 w 607145"/>
              <a:gd name="connsiteY48" fmla="*/ 300255 h 608062"/>
              <a:gd name="connsiteX49" fmla="*/ 169466 w 607145"/>
              <a:gd name="connsiteY49" fmla="*/ 319238 h 608062"/>
              <a:gd name="connsiteX50" fmla="*/ 122041 w 607145"/>
              <a:gd name="connsiteY50" fmla="*/ 319238 h 608062"/>
              <a:gd name="connsiteX51" fmla="*/ 103026 w 607145"/>
              <a:gd name="connsiteY51" fmla="*/ 300255 h 608062"/>
              <a:gd name="connsiteX52" fmla="*/ 103026 w 607145"/>
              <a:gd name="connsiteY52" fmla="*/ 252907 h 608062"/>
              <a:gd name="connsiteX53" fmla="*/ 122041 w 607145"/>
              <a:gd name="connsiteY53" fmla="*/ 233924 h 608062"/>
              <a:gd name="connsiteX54" fmla="*/ 41177 w 607145"/>
              <a:gd name="connsiteY54" fmla="*/ 195691 h 608062"/>
              <a:gd name="connsiteX55" fmla="*/ 41177 w 607145"/>
              <a:gd name="connsiteY55" fmla="*/ 490146 h 608062"/>
              <a:gd name="connsiteX56" fmla="*/ 487641 w 607145"/>
              <a:gd name="connsiteY56" fmla="*/ 490146 h 608062"/>
              <a:gd name="connsiteX57" fmla="*/ 487641 w 607145"/>
              <a:gd name="connsiteY57" fmla="*/ 195691 h 608062"/>
              <a:gd name="connsiteX58" fmla="*/ 531205 w 607145"/>
              <a:gd name="connsiteY58" fmla="*/ 170737 h 608062"/>
              <a:gd name="connsiteX59" fmla="*/ 531205 w 607145"/>
              <a:gd name="connsiteY59" fmla="*/ 532232 h 608062"/>
              <a:gd name="connsiteX60" fmla="*/ 92351 w 607145"/>
              <a:gd name="connsiteY60" fmla="*/ 532232 h 608062"/>
              <a:gd name="connsiteX61" fmla="*/ 92351 w 607145"/>
              <a:gd name="connsiteY61" fmla="*/ 565305 h 608062"/>
              <a:gd name="connsiteX62" fmla="*/ 564327 w 607145"/>
              <a:gd name="connsiteY62" fmla="*/ 565305 h 608062"/>
              <a:gd name="connsiteX63" fmla="*/ 564327 w 607145"/>
              <a:gd name="connsiteY63" fmla="*/ 170737 h 608062"/>
              <a:gd name="connsiteX64" fmla="*/ 0 w 607145"/>
              <a:gd name="connsiteY64" fmla="*/ 77551 h 608062"/>
              <a:gd name="connsiteX65" fmla="*/ 89367 w 607145"/>
              <a:gd name="connsiteY65" fmla="*/ 77551 h 608062"/>
              <a:gd name="connsiteX66" fmla="*/ 89367 w 607145"/>
              <a:gd name="connsiteY66" fmla="*/ 94162 h 608062"/>
              <a:gd name="connsiteX67" fmla="*/ 136886 w 607145"/>
              <a:gd name="connsiteY67" fmla="*/ 141686 h 608062"/>
              <a:gd name="connsiteX68" fmla="*/ 165456 w 607145"/>
              <a:gd name="connsiteY68" fmla="*/ 141686 h 608062"/>
              <a:gd name="connsiteX69" fmla="*/ 212975 w 607145"/>
              <a:gd name="connsiteY69" fmla="*/ 94162 h 608062"/>
              <a:gd name="connsiteX70" fmla="*/ 212975 w 607145"/>
              <a:gd name="connsiteY70" fmla="*/ 77551 h 608062"/>
              <a:gd name="connsiteX71" fmla="*/ 317037 w 607145"/>
              <a:gd name="connsiteY71" fmla="*/ 77551 h 608062"/>
              <a:gd name="connsiteX72" fmla="*/ 317037 w 607145"/>
              <a:gd name="connsiteY72" fmla="*/ 94162 h 608062"/>
              <a:gd name="connsiteX73" fmla="*/ 364556 w 607145"/>
              <a:gd name="connsiteY73" fmla="*/ 141686 h 608062"/>
              <a:gd name="connsiteX74" fmla="*/ 393126 w 607145"/>
              <a:gd name="connsiteY74" fmla="*/ 141686 h 608062"/>
              <a:gd name="connsiteX75" fmla="*/ 440645 w 607145"/>
              <a:gd name="connsiteY75" fmla="*/ 94162 h 608062"/>
              <a:gd name="connsiteX76" fmla="*/ 440645 w 607145"/>
              <a:gd name="connsiteY76" fmla="*/ 77551 h 608062"/>
              <a:gd name="connsiteX77" fmla="*/ 531205 w 607145"/>
              <a:gd name="connsiteY77" fmla="*/ 77551 h 608062"/>
              <a:gd name="connsiteX78" fmla="*/ 531205 w 607145"/>
              <a:gd name="connsiteY78" fmla="*/ 124479 h 608062"/>
              <a:gd name="connsiteX79" fmla="*/ 607145 w 607145"/>
              <a:gd name="connsiteY79" fmla="*/ 124479 h 608062"/>
              <a:gd name="connsiteX80" fmla="*/ 607145 w 607145"/>
              <a:gd name="connsiteY80" fmla="*/ 170737 h 608062"/>
              <a:gd name="connsiteX81" fmla="*/ 607145 w 607145"/>
              <a:gd name="connsiteY81" fmla="*/ 570147 h 608062"/>
              <a:gd name="connsiteX82" fmla="*/ 607145 w 607145"/>
              <a:gd name="connsiteY82" fmla="*/ 608062 h 608062"/>
              <a:gd name="connsiteX83" fmla="*/ 569175 w 607145"/>
              <a:gd name="connsiteY83" fmla="*/ 608062 h 608062"/>
              <a:gd name="connsiteX84" fmla="*/ 45952 w 607145"/>
              <a:gd name="connsiteY84" fmla="*/ 608062 h 608062"/>
              <a:gd name="connsiteX85" fmla="*/ 45952 w 607145"/>
              <a:gd name="connsiteY85" fmla="*/ 532232 h 608062"/>
              <a:gd name="connsiteX86" fmla="*/ 0 w 607145"/>
              <a:gd name="connsiteY86" fmla="*/ 532232 h 608062"/>
              <a:gd name="connsiteX87" fmla="*/ 364540 w 607145"/>
              <a:gd name="connsiteY87" fmla="*/ 0 h 608062"/>
              <a:gd name="connsiteX88" fmla="*/ 393122 w 607145"/>
              <a:gd name="connsiteY88" fmla="*/ 0 h 608062"/>
              <a:gd name="connsiteX89" fmla="*/ 421629 w 607145"/>
              <a:gd name="connsiteY89" fmla="*/ 28536 h 608062"/>
              <a:gd name="connsiteX90" fmla="*/ 421629 w 607145"/>
              <a:gd name="connsiteY90" fmla="*/ 94177 h 608062"/>
              <a:gd name="connsiteX91" fmla="*/ 393122 w 607145"/>
              <a:gd name="connsiteY91" fmla="*/ 122713 h 608062"/>
              <a:gd name="connsiteX92" fmla="*/ 364540 w 607145"/>
              <a:gd name="connsiteY92" fmla="*/ 122713 h 608062"/>
              <a:gd name="connsiteX93" fmla="*/ 336033 w 607145"/>
              <a:gd name="connsiteY93" fmla="*/ 94177 h 608062"/>
              <a:gd name="connsiteX94" fmla="*/ 336033 w 607145"/>
              <a:gd name="connsiteY94" fmla="*/ 28536 h 608062"/>
              <a:gd name="connsiteX95" fmla="*/ 364540 w 607145"/>
              <a:gd name="connsiteY95" fmla="*/ 0 h 608062"/>
              <a:gd name="connsiteX96" fmla="*/ 136873 w 607145"/>
              <a:gd name="connsiteY96" fmla="*/ 0 h 608062"/>
              <a:gd name="connsiteX97" fmla="*/ 165431 w 607145"/>
              <a:gd name="connsiteY97" fmla="*/ 0 h 608062"/>
              <a:gd name="connsiteX98" fmla="*/ 193914 w 607145"/>
              <a:gd name="connsiteY98" fmla="*/ 28536 h 608062"/>
              <a:gd name="connsiteX99" fmla="*/ 193914 w 607145"/>
              <a:gd name="connsiteY99" fmla="*/ 94177 h 608062"/>
              <a:gd name="connsiteX100" fmla="*/ 165431 w 607145"/>
              <a:gd name="connsiteY100" fmla="*/ 122713 h 608062"/>
              <a:gd name="connsiteX101" fmla="*/ 136873 w 607145"/>
              <a:gd name="connsiteY101" fmla="*/ 122713 h 608062"/>
              <a:gd name="connsiteX102" fmla="*/ 108389 w 607145"/>
              <a:gd name="connsiteY102" fmla="*/ 94177 h 608062"/>
              <a:gd name="connsiteX103" fmla="*/ 108389 w 607145"/>
              <a:gd name="connsiteY103" fmla="*/ 28536 h 608062"/>
              <a:gd name="connsiteX104" fmla="*/ 136873 w 607145"/>
              <a:gd name="connsiteY104" fmla="*/ 0 h 608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607145" h="608062">
                <a:moveTo>
                  <a:pt x="369318" y="357343"/>
                </a:moveTo>
                <a:lnTo>
                  <a:pt x="416782" y="357343"/>
                </a:lnTo>
                <a:cubicBezTo>
                  <a:pt x="427305" y="357343"/>
                  <a:pt x="435812" y="365830"/>
                  <a:pt x="435812" y="376326"/>
                </a:cubicBezTo>
                <a:lnTo>
                  <a:pt x="435812" y="423674"/>
                </a:lnTo>
                <a:cubicBezTo>
                  <a:pt x="435812" y="434170"/>
                  <a:pt x="427305" y="442657"/>
                  <a:pt x="416782" y="442657"/>
                </a:cubicBezTo>
                <a:lnTo>
                  <a:pt x="369318" y="442657"/>
                </a:lnTo>
                <a:cubicBezTo>
                  <a:pt x="358795" y="442657"/>
                  <a:pt x="350287" y="434170"/>
                  <a:pt x="350287" y="423674"/>
                </a:cubicBezTo>
                <a:lnTo>
                  <a:pt x="350287" y="376326"/>
                </a:lnTo>
                <a:cubicBezTo>
                  <a:pt x="350287" y="365830"/>
                  <a:pt x="358795" y="357343"/>
                  <a:pt x="369318" y="357343"/>
                </a:cubicBezTo>
                <a:close/>
                <a:moveTo>
                  <a:pt x="246095" y="357343"/>
                </a:moveTo>
                <a:lnTo>
                  <a:pt x="293520" y="357343"/>
                </a:lnTo>
                <a:cubicBezTo>
                  <a:pt x="304034" y="357343"/>
                  <a:pt x="312535" y="365830"/>
                  <a:pt x="312535" y="376326"/>
                </a:cubicBezTo>
                <a:lnTo>
                  <a:pt x="312535" y="423674"/>
                </a:lnTo>
                <a:cubicBezTo>
                  <a:pt x="312535" y="434170"/>
                  <a:pt x="304034" y="442657"/>
                  <a:pt x="293520" y="442657"/>
                </a:cubicBezTo>
                <a:lnTo>
                  <a:pt x="246095" y="442657"/>
                </a:lnTo>
                <a:cubicBezTo>
                  <a:pt x="235581" y="442657"/>
                  <a:pt x="227080" y="434170"/>
                  <a:pt x="227080" y="423674"/>
                </a:cubicBezTo>
                <a:lnTo>
                  <a:pt x="227080" y="376326"/>
                </a:lnTo>
                <a:cubicBezTo>
                  <a:pt x="227080" y="365830"/>
                  <a:pt x="235581" y="357343"/>
                  <a:pt x="246095" y="357343"/>
                </a:cubicBezTo>
                <a:close/>
                <a:moveTo>
                  <a:pt x="122041" y="357343"/>
                </a:moveTo>
                <a:lnTo>
                  <a:pt x="169466" y="357343"/>
                </a:lnTo>
                <a:cubicBezTo>
                  <a:pt x="179980" y="357343"/>
                  <a:pt x="188481" y="365830"/>
                  <a:pt x="188481" y="376326"/>
                </a:cubicBezTo>
                <a:lnTo>
                  <a:pt x="188481" y="423674"/>
                </a:lnTo>
                <a:cubicBezTo>
                  <a:pt x="188481" y="434170"/>
                  <a:pt x="179980" y="442657"/>
                  <a:pt x="169466" y="442657"/>
                </a:cubicBezTo>
                <a:lnTo>
                  <a:pt x="122041" y="442657"/>
                </a:lnTo>
                <a:cubicBezTo>
                  <a:pt x="111527" y="442657"/>
                  <a:pt x="103026" y="434170"/>
                  <a:pt x="103026" y="423674"/>
                </a:cubicBezTo>
                <a:lnTo>
                  <a:pt x="103026" y="376326"/>
                </a:lnTo>
                <a:cubicBezTo>
                  <a:pt x="103026" y="365830"/>
                  <a:pt x="111527" y="357343"/>
                  <a:pt x="122041" y="357343"/>
                </a:cubicBezTo>
                <a:close/>
                <a:moveTo>
                  <a:pt x="369318" y="233924"/>
                </a:moveTo>
                <a:lnTo>
                  <a:pt x="416782" y="233924"/>
                </a:lnTo>
                <a:cubicBezTo>
                  <a:pt x="427305" y="233924"/>
                  <a:pt x="435812" y="242411"/>
                  <a:pt x="435812" y="252907"/>
                </a:cubicBezTo>
                <a:lnTo>
                  <a:pt x="435812" y="300255"/>
                </a:lnTo>
                <a:cubicBezTo>
                  <a:pt x="435812" y="310751"/>
                  <a:pt x="427305" y="319238"/>
                  <a:pt x="416782" y="319238"/>
                </a:cubicBezTo>
                <a:lnTo>
                  <a:pt x="369318" y="319238"/>
                </a:lnTo>
                <a:cubicBezTo>
                  <a:pt x="358795" y="319238"/>
                  <a:pt x="350287" y="310751"/>
                  <a:pt x="350287" y="300255"/>
                </a:cubicBezTo>
                <a:lnTo>
                  <a:pt x="350287" y="252907"/>
                </a:lnTo>
                <a:cubicBezTo>
                  <a:pt x="350287" y="242411"/>
                  <a:pt x="358795" y="233924"/>
                  <a:pt x="369318" y="233924"/>
                </a:cubicBezTo>
                <a:close/>
                <a:moveTo>
                  <a:pt x="246095" y="233924"/>
                </a:moveTo>
                <a:lnTo>
                  <a:pt x="293520" y="233924"/>
                </a:lnTo>
                <a:cubicBezTo>
                  <a:pt x="304034" y="233924"/>
                  <a:pt x="312535" y="242411"/>
                  <a:pt x="312535" y="252907"/>
                </a:cubicBezTo>
                <a:lnTo>
                  <a:pt x="312535" y="300255"/>
                </a:lnTo>
                <a:cubicBezTo>
                  <a:pt x="312535" y="310751"/>
                  <a:pt x="304034" y="319238"/>
                  <a:pt x="293520" y="319238"/>
                </a:cubicBezTo>
                <a:lnTo>
                  <a:pt x="246095" y="319238"/>
                </a:lnTo>
                <a:cubicBezTo>
                  <a:pt x="235581" y="319238"/>
                  <a:pt x="227080" y="310751"/>
                  <a:pt x="227080" y="300255"/>
                </a:cubicBezTo>
                <a:lnTo>
                  <a:pt x="227080" y="252907"/>
                </a:lnTo>
                <a:cubicBezTo>
                  <a:pt x="227080" y="242411"/>
                  <a:pt x="235581" y="233924"/>
                  <a:pt x="246095" y="233924"/>
                </a:cubicBezTo>
                <a:close/>
                <a:moveTo>
                  <a:pt x="122041" y="233924"/>
                </a:moveTo>
                <a:lnTo>
                  <a:pt x="169466" y="233924"/>
                </a:lnTo>
                <a:cubicBezTo>
                  <a:pt x="179980" y="233924"/>
                  <a:pt x="188481" y="242411"/>
                  <a:pt x="188481" y="252907"/>
                </a:cubicBezTo>
                <a:lnTo>
                  <a:pt x="188481" y="300255"/>
                </a:lnTo>
                <a:cubicBezTo>
                  <a:pt x="188481" y="310751"/>
                  <a:pt x="179980" y="319238"/>
                  <a:pt x="169466" y="319238"/>
                </a:cubicBezTo>
                <a:lnTo>
                  <a:pt x="122041" y="319238"/>
                </a:lnTo>
                <a:cubicBezTo>
                  <a:pt x="111527" y="319238"/>
                  <a:pt x="103026" y="310751"/>
                  <a:pt x="103026" y="300255"/>
                </a:cubicBezTo>
                <a:lnTo>
                  <a:pt x="103026" y="252907"/>
                </a:lnTo>
                <a:cubicBezTo>
                  <a:pt x="103026" y="242411"/>
                  <a:pt x="111527" y="233924"/>
                  <a:pt x="122041" y="233924"/>
                </a:cubicBezTo>
                <a:close/>
                <a:moveTo>
                  <a:pt x="41177" y="195691"/>
                </a:moveTo>
                <a:lnTo>
                  <a:pt x="41177" y="490146"/>
                </a:lnTo>
                <a:lnTo>
                  <a:pt x="487641" y="490146"/>
                </a:lnTo>
                <a:lnTo>
                  <a:pt x="487641" y="195691"/>
                </a:lnTo>
                <a:close/>
                <a:moveTo>
                  <a:pt x="531205" y="170737"/>
                </a:moveTo>
                <a:lnTo>
                  <a:pt x="531205" y="532232"/>
                </a:lnTo>
                <a:lnTo>
                  <a:pt x="92351" y="532232"/>
                </a:lnTo>
                <a:lnTo>
                  <a:pt x="92351" y="565305"/>
                </a:lnTo>
                <a:lnTo>
                  <a:pt x="564327" y="565305"/>
                </a:lnTo>
                <a:lnTo>
                  <a:pt x="564327" y="170737"/>
                </a:lnTo>
                <a:close/>
                <a:moveTo>
                  <a:pt x="0" y="77551"/>
                </a:moveTo>
                <a:lnTo>
                  <a:pt x="89367" y="77551"/>
                </a:lnTo>
                <a:lnTo>
                  <a:pt x="89367" y="94162"/>
                </a:lnTo>
                <a:cubicBezTo>
                  <a:pt x="89367" y="120382"/>
                  <a:pt x="110702" y="141686"/>
                  <a:pt x="136886" y="141686"/>
                </a:cubicBezTo>
                <a:lnTo>
                  <a:pt x="165456" y="141686"/>
                </a:lnTo>
                <a:cubicBezTo>
                  <a:pt x="191640" y="141686"/>
                  <a:pt x="212975" y="120382"/>
                  <a:pt x="212975" y="94162"/>
                </a:cubicBezTo>
                <a:lnTo>
                  <a:pt x="212975" y="77551"/>
                </a:lnTo>
                <a:lnTo>
                  <a:pt x="317037" y="77551"/>
                </a:lnTo>
                <a:lnTo>
                  <a:pt x="317037" y="94162"/>
                </a:lnTo>
                <a:cubicBezTo>
                  <a:pt x="317037" y="120382"/>
                  <a:pt x="338372" y="141686"/>
                  <a:pt x="364556" y="141686"/>
                </a:cubicBezTo>
                <a:lnTo>
                  <a:pt x="393126" y="141686"/>
                </a:lnTo>
                <a:cubicBezTo>
                  <a:pt x="419310" y="141686"/>
                  <a:pt x="440645" y="120382"/>
                  <a:pt x="440645" y="94162"/>
                </a:cubicBezTo>
                <a:lnTo>
                  <a:pt x="440645" y="77551"/>
                </a:lnTo>
                <a:lnTo>
                  <a:pt x="531205" y="77551"/>
                </a:lnTo>
                <a:lnTo>
                  <a:pt x="531205" y="124479"/>
                </a:lnTo>
                <a:lnTo>
                  <a:pt x="607145" y="124479"/>
                </a:lnTo>
                <a:lnTo>
                  <a:pt x="607145" y="170737"/>
                </a:lnTo>
                <a:lnTo>
                  <a:pt x="607145" y="570147"/>
                </a:lnTo>
                <a:lnTo>
                  <a:pt x="607145" y="608062"/>
                </a:lnTo>
                <a:lnTo>
                  <a:pt x="569175" y="608062"/>
                </a:lnTo>
                <a:lnTo>
                  <a:pt x="45952" y="608062"/>
                </a:lnTo>
                <a:lnTo>
                  <a:pt x="45952" y="532232"/>
                </a:lnTo>
                <a:lnTo>
                  <a:pt x="0" y="532232"/>
                </a:lnTo>
                <a:close/>
                <a:moveTo>
                  <a:pt x="364540" y="0"/>
                </a:moveTo>
                <a:lnTo>
                  <a:pt x="393122" y="0"/>
                </a:lnTo>
                <a:cubicBezTo>
                  <a:pt x="408868" y="0"/>
                  <a:pt x="421629" y="12741"/>
                  <a:pt x="421629" y="28536"/>
                </a:cubicBezTo>
                <a:lnTo>
                  <a:pt x="421629" y="94177"/>
                </a:lnTo>
                <a:cubicBezTo>
                  <a:pt x="421629" y="109972"/>
                  <a:pt x="408868" y="122713"/>
                  <a:pt x="393122" y="122713"/>
                </a:cubicBezTo>
                <a:lnTo>
                  <a:pt x="364540" y="122713"/>
                </a:lnTo>
                <a:cubicBezTo>
                  <a:pt x="348794" y="122713"/>
                  <a:pt x="336033" y="109972"/>
                  <a:pt x="336033" y="94177"/>
                </a:cubicBezTo>
                <a:lnTo>
                  <a:pt x="336033" y="28536"/>
                </a:lnTo>
                <a:cubicBezTo>
                  <a:pt x="336033" y="12741"/>
                  <a:pt x="348794" y="0"/>
                  <a:pt x="364540" y="0"/>
                </a:cubicBezTo>
                <a:close/>
                <a:moveTo>
                  <a:pt x="136873" y="0"/>
                </a:moveTo>
                <a:lnTo>
                  <a:pt x="165431" y="0"/>
                </a:lnTo>
                <a:cubicBezTo>
                  <a:pt x="181164" y="0"/>
                  <a:pt x="193914" y="12741"/>
                  <a:pt x="193914" y="28536"/>
                </a:cubicBezTo>
                <a:lnTo>
                  <a:pt x="193914" y="94177"/>
                </a:lnTo>
                <a:cubicBezTo>
                  <a:pt x="193914" y="109972"/>
                  <a:pt x="181164" y="122713"/>
                  <a:pt x="165431" y="122713"/>
                </a:cubicBezTo>
                <a:lnTo>
                  <a:pt x="136873" y="122713"/>
                </a:lnTo>
                <a:cubicBezTo>
                  <a:pt x="121140" y="122713"/>
                  <a:pt x="108389" y="109972"/>
                  <a:pt x="108389" y="94177"/>
                </a:cubicBezTo>
                <a:lnTo>
                  <a:pt x="108389" y="28536"/>
                </a:lnTo>
                <a:cubicBezTo>
                  <a:pt x="108389" y="12741"/>
                  <a:pt x="121140" y="0"/>
                  <a:pt x="1368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54"/>
            <a:endParaRPr lang="zh-CN" altLang="en-US" dirty="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5203228C-4B46-4D27-99C9-2C59C43A7CAB}"/>
              </a:ext>
            </a:extLst>
          </p:cNvPr>
          <p:cNvSpPr/>
          <p:nvPr/>
        </p:nvSpPr>
        <p:spPr bwMode="auto">
          <a:xfrm>
            <a:off x="5076957" y="4071285"/>
            <a:ext cx="2028562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457154"/>
            <a:r>
              <a:rPr lang="en-US" altLang="zh-CN" sz="1200" dirty="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0EBDB76B-9FBB-4D73-BAD2-448BC6B5F599}"/>
              </a:ext>
            </a:extLst>
          </p:cNvPr>
          <p:cNvSpPr/>
          <p:nvPr/>
        </p:nvSpPr>
        <p:spPr>
          <a:xfrm>
            <a:off x="8460273" y="2278933"/>
            <a:ext cx="2711097" cy="3474660"/>
          </a:xfrm>
          <a:prstGeom prst="rect">
            <a:avLst/>
          </a:prstGeom>
          <a:solidFill>
            <a:srgbClr val="FF9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4"/>
            <a:endParaRPr lang="zh-CN" altLang="en-US" sz="180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7A376C94-7CB4-480B-9FF7-FCBA3D66D095}"/>
              </a:ext>
            </a:extLst>
          </p:cNvPr>
          <p:cNvSpPr/>
          <p:nvPr/>
        </p:nvSpPr>
        <p:spPr>
          <a:xfrm>
            <a:off x="8460273" y="2952980"/>
            <a:ext cx="2711097" cy="212656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4"/>
            <a:endParaRPr lang="zh-CN" altLang="en-US" sz="180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0983BB09-8112-4758-9F8A-17810EA98AF3}"/>
              </a:ext>
            </a:extLst>
          </p:cNvPr>
          <p:cNvSpPr txBox="1"/>
          <p:nvPr/>
        </p:nvSpPr>
        <p:spPr bwMode="auto">
          <a:xfrm>
            <a:off x="8460272" y="2460145"/>
            <a:ext cx="2511645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</a:defRPr>
            </a:lvl1pPr>
          </a:lstStyle>
          <a:p>
            <a:pPr algn="ctr" defTabSz="457154">
              <a:defRPr/>
            </a:pPr>
            <a:r>
              <a:rPr lang="en-US" altLang="zh-CN" sz="2000" b="0" spc="0" dirty="0">
                <a:solidFill>
                  <a:srgbClr val="FFFFFF"/>
                </a:solidFill>
                <a:latin typeface="Arial"/>
                <a:cs typeface="+mn-ea"/>
                <a:sym typeface="+mn-lt"/>
              </a:rPr>
              <a:t>ADD TITLE TEXT</a:t>
            </a:r>
            <a:endParaRPr lang="zh-CN" altLang="en-US" sz="2000" b="0" spc="0" dirty="0">
              <a:solidFill>
                <a:srgbClr val="FFFFFF"/>
              </a:solidFill>
              <a:latin typeface="Arial"/>
              <a:cs typeface="+mn-ea"/>
              <a:sym typeface="+mn-lt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519E8172-6247-40B3-A912-2E05141538B4}"/>
              </a:ext>
            </a:extLst>
          </p:cNvPr>
          <p:cNvSpPr txBox="1"/>
          <p:nvPr/>
        </p:nvSpPr>
        <p:spPr bwMode="auto">
          <a:xfrm>
            <a:off x="9020588" y="5212295"/>
            <a:ext cx="1590469" cy="39005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lnSpc>
                <a:spcPct val="114000"/>
              </a:lnSpc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entSchbkCyrill BT" panose="02040603050705020303" pitchFamily="18" charset="-52"/>
                <a:ea typeface="印品黑体" panose="00000500000000000000" pitchFamily="2" charset="-122"/>
              </a:defRPr>
            </a:lvl1pPr>
          </a:lstStyle>
          <a:p>
            <a:pPr algn="dist" defTabSz="457154"/>
            <a:r>
              <a:rPr lang="en-US" altLang="zh-CN" sz="1800" dirty="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rPr>
              <a:t>PART 02</a:t>
            </a:r>
            <a:endParaRPr lang="zh-CN" altLang="en-US" sz="1800" dirty="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23" name="Oval 37">
            <a:extLst>
              <a:ext uri="{FF2B5EF4-FFF2-40B4-BE49-F238E27FC236}">
                <a16:creationId xmlns:a16="http://schemas.microsoft.com/office/drawing/2014/main" id="{A474C7C7-6DF3-41AB-9826-DFE859BCC665}"/>
              </a:ext>
            </a:extLst>
          </p:cNvPr>
          <p:cNvSpPr/>
          <p:nvPr/>
        </p:nvSpPr>
        <p:spPr>
          <a:xfrm>
            <a:off x="9518997" y="3300951"/>
            <a:ext cx="593649" cy="547329"/>
          </a:xfrm>
          <a:custGeom>
            <a:avLst/>
            <a:gdLst>
              <a:gd name="connsiteX0" fmla="*/ 469488 w 578320"/>
              <a:gd name="connsiteY0" fmla="*/ 312166 h 533197"/>
              <a:gd name="connsiteX1" fmla="*/ 523904 w 578320"/>
              <a:gd name="connsiteY1" fmla="*/ 363740 h 533197"/>
              <a:gd name="connsiteX2" fmla="*/ 523904 w 578320"/>
              <a:gd name="connsiteY2" fmla="*/ 376634 h 533197"/>
              <a:gd name="connsiteX3" fmla="*/ 527594 w 578320"/>
              <a:gd name="connsiteY3" fmla="*/ 391369 h 533197"/>
              <a:gd name="connsiteX4" fmla="*/ 512837 w 578320"/>
              <a:gd name="connsiteY4" fmla="*/ 411630 h 533197"/>
              <a:gd name="connsiteX5" fmla="*/ 498080 w 578320"/>
              <a:gd name="connsiteY5" fmla="*/ 440180 h 533197"/>
              <a:gd name="connsiteX6" fmla="*/ 529438 w 578320"/>
              <a:gd name="connsiteY6" fmla="*/ 475176 h 533197"/>
              <a:gd name="connsiteX7" fmla="*/ 578320 w 578320"/>
              <a:gd name="connsiteY7" fmla="*/ 518462 h 533197"/>
              <a:gd name="connsiteX8" fmla="*/ 485168 w 578320"/>
              <a:gd name="connsiteY8" fmla="*/ 533197 h 533197"/>
              <a:gd name="connsiteX9" fmla="*/ 477789 w 578320"/>
              <a:gd name="connsiteY9" fmla="*/ 486228 h 533197"/>
              <a:gd name="connsiteX10" fmla="*/ 481478 w 578320"/>
              <a:gd name="connsiteY10" fmla="*/ 479781 h 533197"/>
              <a:gd name="connsiteX11" fmla="*/ 480556 w 578320"/>
              <a:gd name="connsiteY11" fmla="*/ 477939 h 533197"/>
              <a:gd name="connsiteX12" fmla="*/ 471333 w 578320"/>
              <a:gd name="connsiteY12" fmla="*/ 466888 h 533197"/>
              <a:gd name="connsiteX13" fmla="*/ 467644 w 578320"/>
              <a:gd name="connsiteY13" fmla="*/ 466888 h 533197"/>
              <a:gd name="connsiteX14" fmla="*/ 458421 w 578320"/>
              <a:gd name="connsiteY14" fmla="*/ 477939 h 533197"/>
              <a:gd name="connsiteX15" fmla="*/ 458421 w 578320"/>
              <a:gd name="connsiteY15" fmla="*/ 479781 h 533197"/>
              <a:gd name="connsiteX16" fmla="*/ 462110 w 578320"/>
              <a:gd name="connsiteY16" fmla="*/ 486228 h 533197"/>
              <a:gd name="connsiteX17" fmla="*/ 454732 w 578320"/>
              <a:gd name="connsiteY17" fmla="*/ 533197 h 533197"/>
              <a:gd name="connsiteX18" fmla="*/ 361579 w 578320"/>
              <a:gd name="connsiteY18" fmla="*/ 518462 h 533197"/>
              <a:gd name="connsiteX19" fmla="*/ 409539 w 578320"/>
              <a:gd name="connsiteY19" fmla="*/ 475176 h 533197"/>
              <a:gd name="connsiteX20" fmla="*/ 440897 w 578320"/>
              <a:gd name="connsiteY20" fmla="*/ 440180 h 533197"/>
              <a:gd name="connsiteX21" fmla="*/ 427063 w 578320"/>
              <a:gd name="connsiteY21" fmla="*/ 411630 h 533197"/>
              <a:gd name="connsiteX22" fmla="*/ 411383 w 578320"/>
              <a:gd name="connsiteY22" fmla="*/ 391369 h 533197"/>
              <a:gd name="connsiteX23" fmla="*/ 415995 w 578320"/>
              <a:gd name="connsiteY23" fmla="*/ 376634 h 533197"/>
              <a:gd name="connsiteX24" fmla="*/ 415995 w 578320"/>
              <a:gd name="connsiteY24" fmla="*/ 363740 h 533197"/>
              <a:gd name="connsiteX25" fmla="*/ 469488 w 578320"/>
              <a:gd name="connsiteY25" fmla="*/ 312166 h 533197"/>
              <a:gd name="connsiteX26" fmla="*/ 107909 w 578320"/>
              <a:gd name="connsiteY26" fmla="*/ 312166 h 533197"/>
              <a:gd name="connsiteX27" fmla="*/ 162325 w 578320"/>
              <a:gd name="connsiteY27" fmla="*/ 363740 h 533197"/>
              <a:gd name="connsiteX28" fmla="*/ 162325 w 578320"/>
              <a:gd name="connsiteY28" fmla="*/ 376634 h 533197"/>
              <a:gd name="connsiteX29" fmla="*/ 166937 w 578320"/>
              <a:gd name="connsiteY29" fmla="*/ 391369 h 533197"/>
              <a:gd name="connsiteX30" fmla="*/ 151257 w 578320"/>
              <a:gd name="connsiteY30" fmla="*/ 411630 h 533197"/>
              <a:gd name="connsiteX31" fmla="*/ 137423 w 578320"/>
              <a:gd name="connsiteY31" fmla="*/ 440180 h 533197"/>
              <a:gd name="connsiteX32" fmla="*/ 167859 w 578320"/>
              <a:gd name="connsiteY32" fmla="*/ 475176 h 533197"/>
              <a:gd name="connsiteX33" fmla="*/ 216741 w 578320"/>
              <a:gd name="connsiteY33" fmla="*/ 518462 h 533197"/>
              <a:gd name="connsiteX34" fmla="*/ 123588 w 578320"/>
              <a:gd name="connsiteY34" fmla="*/ 533197 h 533197"/>
              <a:gd name="connsiteX35" fmla="*/ 116210 w 578320"/>
              <a:gd name="connsiteY35" fmla="*/ 486228 h 533197"/>
              <a:gd name="connsiteX36" fmla="*/ 119899 w 578320"/>
              <a:gd name="connsiteY36" fmla="*/ 479781 h 533197"/>
              <a:gd name="connsiteX37" fmla="*/ 119899 w 578320"/>
              <a:gd name="connsiteY37" fmla="*/ 477939 h 533197"/>
              <a:gd name="connsiteX38" fmla="*/ 109754 w 578320"/>
              <a:gd name="connsiteY38" fmla="*/ 466888 h 533197"/>
              <a:gd name="connsiteX39" fmla="*/ 106987 w 578320"/>
              <a:gd name="connsiteY39" fmla="*/ 466888 h 533197"/>
              <a:gd name="connsiteX40" fmla="*/ 96842 w 578320"/>
              <a:gd name="connsiteY40" fmla="*/ 477939 h 533197"/>
              <a:gd name="connsiteX41" fmla="*/ 96842 w 578320"/>
              <a:gd name="connsiteY41" fmla="*/ 479781 h 533197"/>
              <a:gd name="connsiteX42" fmla="*/ 100531 w 578320"/>
              <a:gd name="connsiteY42" fmla="*/ 486228 h 533197"/>
              <a:gd name="connsiteX43" fmla="*/ 93152 w 578320"/>
              <a:gd name="connsiteY43" fmla="*/ 533197 h 533197"/>
              <a:gd name="connsiteX44" fmla="*/ 0 w 578320"/>
              <a:gd name="connsiteY44" fmla="*/ 518462 h 533197"/>
              <a:gd name="connsiteX45" fmla="*/ 48882 w 578320"/>
              <a:gd name="connsiteY45" fmla="*/ 475176 h 533197"/>
              <a:gd name="connsiteX46" fmla="*/ 79318 w 578320"/>
              <a:gd name="connsiteY46" fmla="*/ 440180 h 533197"/>
              <a:gd name="connsiteX47" fmla="*/ 65483 w 578320"/>
              <a:gd name="connsiteY47" fmla="*/ 411630 h 533197"/>
              <a:gd name="connsiteX48" fmla="*/ 49804 w 578320"/>
              <a:gd name="connsiteY48" fmla="*/ 391369 h 533197"/>
              <a:gd name="connsiteX49" fmla="*/ 54416 w 578320"/>
              <a:gd name="connsiteY49" fmla="*/ 376634 h 533197"/>
              <a:gd name="connsiteX50" fmla="*/ 54416 w 578320"/>
              <a:gd name="connsiteY50" fmla="*/ 363740 h 533197"/>
              <a:gd name="connsiteX51" fmla="*/ 107909 w 578320"/>
              <a:gd name="connsiteY51" fmla="*/ 312166 h 533197"/>
              <a:gd name="connsiteX52" fmla="*/ 288717 w 578320"/>
              <a:gd name="connsiteY52" fmla="*/ 237601 h 533197"/>
              <a:gd name="connsiteX53" fmla="*/ 303485 w 578320"/>
              <a:gd name="connsiteY53" fmla="*/ 252338 h 533197"/>
              <a:gd name="connsiteX54" fmla="*/ 303485 w 578320"/>
              <a:gd name="connsiteY54" fmla="*/ 331547 h 533197"/>
              <a:gd name="connsiteX55" fmla="*/ 384708 w 578320"/>
              <a:gd name="connsiteY55" fmla="*/ 398782 h 533197"/>
              <a:gd name="connsiteX56" fmla="*/ 386554 w 578320"/>
              <a:gd name="connsiteY56" fmla="*/ 419045 h 533197"/>
              <a:gd name="connsiteX57" fmla="*/ 375478 w 578320"/>
              <a:gd name="connsiteY57" fmla="*/ 423650 h 533197"/>
              <a:gd name="connsiteX58" fmla="*/ 366248 w 578320"/>
              <a:gd name="connsiteY58" fmla="*/ 420887 h 533197"/>
              <a:gd name="connsiteX59" fmla="*/ 288717 w 578320"/>
              <a:gd name="connsiteY59" fmla="*/ 356415 h 533197"/>
              <a:gd name="connsiteX60" fmla="*/ 212108 w 578320"/>
              <a:gd name="connsiteY60" fmla="*/ 420887 h 533197"/>
              <a:gd name="connsiteX61" fmla="*/ 191802 w 578320"/>
              <a:gd name="connsiteY61" fmla="*/ 419045 h 533197"/>
              <a:gd name="connsiteX62" fmla="*/ 193648 w 578320"/>
              <a:gd name="connsiteY62" fmla="*/ 398782 h 533197"/>
              <a:gd name="connsiteX63" fmla="*/ 274872 w 578320"/>
              <a:gd name="connsiteY63" fmla="*/ 331547 h 533197"/>
              <a:gd name="connsiteX64" fmla="*/ 274872 w 578320"/>
              <a:gd name="connsiteY64" fmla="*/ 252338 h 533197"/>
              <a:gd name="connsiteX65" fmla="*/ 288717 w 578320"/>
              <a:gd name="connsiteY65" fmla="*/ 237601 h 533197"/>
              <a:gd name="connsiteX66" fmla="*/ 288699 w 578320"/>
              <a:gd name="connsiteY66" fmla="*/ 0 h 533197"/>
              <a:gd name="connsiteX67" fmla="*/ 343115 w 578320"/>
              <a:gd name="connsiteY67" fmla="*/ 50653 h 533197"/>
              <a:gd name="connsiteX68" fmla="*/ 343115 w 578320"/>
              <a:gd name="connsiteY68" fmla="*/ 63546 h 533197"/>
              <a:gd name="connsiteX69" fmla="*/ 346805 w 578320"/>
              <a:gd name="connsiteY69" fmla="*/ 78282 h 533197"/>
              <a:gd name="connsiteX70" fmla="*/ 332048 w 578320"/>
              <a:gd name="connsiteY70" fmla="*/ 98543 h 533197"/>
              <a:gd name="connsiteX71" fmla="*/ 318213 w 578320"/>
              <a:gd name="connsiteY71" fmla="*/ 127093 h 533197"/>
              <a:gd name="connsiteX72" fmla="*/ 348649 w 578320"/>
              <a:gd name="connsiteY72" fmla="*/ 163010 h 533197"/>
              <a:gd name="connsiteX73" fmla="*/ 397531 w 578320"/>
              <a:gd name="connsiteY73" fmla="*/ 206295 h 533197"/>
              <a:gd name="connsiteX74" fmla="*/ 304379 w 578320"/>
              <a:gd name="connsiteY74" fmla="*/ 220110 h 533197"/>
              <a:gd name="connsiteX75" fmla="*/ 297000 w 578320"/>
              <a:gd name="connsiteY75" fmla="*/ 173141 h 533197"/>
              <a:gd name="connsiteX76" fmla="*/ 300689 w 578320"/>
              <a:gd name="connsiteY76" fmla="*/ 167615 h 533197"/>
              <a:gd name="connsiteX77" fmla="*/ 300689 w 578320"/>
              <a:gd name="connsiteY77" fmla="*/ 164852 h 533197"/>
              <a:gd name="connsiteX78" fmla="*/ 290544 w 578320"/>
              <a:gd name="connsiteY78" fmla="*/ 154722 h 533197"/>
              <a:gd name="connsiteX79" fmla="*/ 287777 w 578320"/>
              <a:gd name="connsiteY79" fmla="*/ 154722 h 533197"/>
              <a:gd name="connsiteX80" fmla="*/ 277632 w 578320"/>
              <a:gd name="connsiteY80" fmla="*/ 164852 h 533197"/>
              <a:gd name="connsiteX81" fmla="*/ 277632 w 578320"/>
              <a:gd name="connsiteY81" fmla="*/ 167615 h 533197"/>
              <a:gd name="connsiteX82" fmla="*/ 281321 w 578320"/>
              <a:gd name="connsiteY82" fmla="*/ 173141 h 533197"/>
              <a:gd name="connsiteX83" fmla="*/ 273943 w 578320"/>
              <a:gd name="connsiteY83" fmla="*/ 221031 h 533197"/>
              <a:gd name="connsiteX84" fmla="*/ 180790 w 578320"/>
              <a:gd name="connsiteY84" fmla="*/ 206295 h 533197"/>
              <a:gd name="connsiteX85" fmla="*/ 228750 w 578320"/>
              <a:gd name="connsiteY85" fmla="*/ 163010 h 533197"/>
              <a:gd name="connsiteX86" fmla="*/ 260108 w 578320"/>
              <a:gd name="connsiteY86" fmla="*/ 127093 h 533197"/>
              <a:gd name="connsiteX87" fmla="*/ 246274 w 578320"/>
              <a:gd name="connsiteY87" fmla="*/ 98543 h 533197"/>
              <a:gd name="connsiteX88" fmla="*/ 230594 w 578320"/>
              <a:gd name="connsiteY88" fmla="*/ 78282 h 533197"/>
              <a:gd name="connsiteX89" fmla="*/ 235206 w 578320"/>
              <a:gd name="connsiteY89" fmla="*/ 63546 h 533197"/>
              <a:gd name="connsiteX90" fmla="*/ 235206 w 578320"/>
              <a:gd name="connsiteY90" fmla="*/ 50653 h 533197"/>
              <a:gd name="connsiteX91" fmla="*/ 288699 w 578320"/>
              <a:gd name="connsiteY91" fmla="*/ 0 h 533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578320" h="533197">
                <a:moveTo>
                  <a:pt x="469488" y="312166"/>
                </a:moveTo>
                <a:cubicBezTo>
                  <a:pt x="499002" y="312166"/>
                  <a:pt x="523904" y="335190"/>
                  <a:pt x="523904" y="363740"/>
                </a:cubicBezTo>
                <a:lnTo>
                  <a:pt x="523904" y="376634"/>
                </a:lnTo>
                <a:cubicBezTo>
                  <a:pt x="523904" y="376634"/>
                  <a:pt x="529438" y="381238"/>
                  <a:pt x="527594" y="391369"/>
                </a:cubicBezTo>
                <a:cubicBezTo>
                  <a:pt x="526671" y="404262"/>
                  <a:pt x="512837" y="411630"/>
                  <a:pt x="512837" y="411630"/>
                </a:cubicBezTo>
                <a:cubicBezTo>
                  <a:pt x="512837" y="411630"/>
                  <a:pt x="509147" y="430970"/>
                  <a:pt x="498080" y="440180"/>
                </a:cubicBezTo>
                <a:cubicBezTo>
                  <a:pt x="494391" y="467809"/>
                  <a:pt x="513759" y="470572"/>
                  <a:pt x="529438" y="475176"/>
                </a:cubicBezTo>
                <a:cubicBezTo>
                  <a:pt x="555263" y="483465"/>
                  <a:pt x="578320" y="485307"/>
                  <a:pt x="578320" y="518462"/>
                </a:cubicBezTo>
                <a:cubicBezTo>
                  <a:pt x="578320" y="525829"/>
                  <a:pt x="543273" y="532276"/>
                  <a:pt x="485168" y="533197"/>
                </a:cubicBezTo>
                <a:lnTo>
                  <a:pt x="477789" y="486228"/>
                </a:lnTo>
                <a:lnTo>
                  <a:pt x="481478" y="479781"/>
                </a:lnTo>
                <a:cubicBezTo>
                  <a:pt x="481478" y="478860"/>
                  <a:pt x="481478" y="477939"/>
                  <a:pt x="480556" y="477939"/>
                </a:cubicBezTo>
                <a:lnTo>
                  <a:pt x="471333" y="466888"/>
                </a:lnTo>
                <a:cubicBezTo>
                  <a:pt x="470411" y="465967"/>
                  <a:pt x="468566" y="465967"/>
                  <a:pt x="467644" y="466888"/>
                </a:cubicBezTo>
                <a:lnTo>
                  <a:pt x="458421" y="477939"/>
                </a:lnTo>
                <a:cubicBezTo>
                  <a:pt x="457499" y="477939"/>
                  <a:pt x="457499" y="478860"/>
                  <a:pt x="458421" y="479781"/>
                </a:cubicBezTo>
                <a:lnTo>
                  <a:pt x="462110" y="486228"/>
                </a:lnTo>
                <a:lnTo>
                  <a:pt x="454732" y="533197"/>
                </a:lnTo>
                <a:cubicBezTo>
                  <a:pt x="396627" y="532276"/>
                  <a:pt x="361579" y="525829"/>
                  <a:pt x="361579" y="518462"/>
                </a:cubicBezTo>
                <a:cubicBezTo>
                  <a:pt x="361579" y="485307"/>
                  <a:pt x="384637" y="483465"/>
                  <a:pt x="409539" y="475176"/>
                </a:cubicBezTo>
                <a:cubicBezTo>
                  <a:pt x="425218" y="470572"/>
                  <a:pt x="444586" y="466888"/>
                  <a:pt x="440897" y="440180"/>
                </a:cubicBezTo>
                <a:cubicBezTo>
                  <a:pt x="430752" y="430970"/>
                  <a:pt x="427063" y="411630"/>
                  <a:pt x="427063" y="411630"/>
                </a:cubicBezTo>
                <a:cubicBezTo>
                  <a:pt x="427063" y="411630"/>
                  <a:pt x="413228" y="404262"/>
                  <a:pt x="411383" y="391369"/>
                </a:cubicBezTo>
                <a:cubicBezTo>
                  <a:pt x="410461" y="381238"/>
                  <a:pt x="415995" y="376634"/>
                  <a:pt x="415995" y="376634"/>
                </a:cubicBezTo>
                <a:lnTo>
                  <a:pt x="415995" y="363740"/>
                </a:lnTo>
                <a:cubicBezTo>
                  <a:pt x="415995" y="335190"/>
                  <a:pt x="439975" y="312166"/>
                  <a:pt x="469488" y="312166"/>
                </a:cubicBezTo>
                <a:close/>
                <a:moveTo>
                  <a:pt x="107909" y="312166"/>
                </a:moveTo>
                <a:cubicBezTo>
                  <a:pt x="138345" y="312166"/>
                  <a:pt x="162325" y="335190"/>
                  <a:pt x="162325" y="363740"/>
                </a:cubicBezTo>
                <a:lnTo>
                  <a:pt x="162325" y="376634"/>
                </a:lnTo>
                <a:cubicBezTo>
                  <a:pt x="162325" y="376634"/>
                  <a:pt x="167859" y="381238"/>
                  <a:pt x="166937" y="391369"/>
                </a:cubicBezTo>
                <a:cubicBezTo>
                  <a:pt x="165092" y="404262"/>
                  <a:pt x="151257" y="411630"/>
                  <a:pt x="151257" y="411630"/>
                </a:cubicBezTo>
                <a:cubicBezTo>
                  <a:pt x="151257" y="411630"/>
                  <a:pt x="147568" y="430970"/>
                  <a:pt x="137423" y="440180"/>
                </a:cubicBezTo>
                <a:cubicBezTo>
                  <a:pt x="132811" y="467809"/>
                  <a:pt x="152180" y="470572"/>
                  <a:pt x="167859" y="475176"/>
                </a:cubicBezTo>
                <a:cubicBezTo>
                  <a:pt x="193684" y="483465"/>
                  <a:pt x="216741" y="485307"/>
                  <a:pt x="216741" y="518462"/>
                </a:cubicBezTo>
                <a:cubicBezTo>
                  <a:pt x="216741" y="525829"/>
                  <a:pt x="181693" y="532276"/>
                  <a:pt x="123588" y="533197"/>
                </a:cubicBezTo>
                <a:lnTo>
                  <a:pt x="116210" y="486228"/>
                </a:lnTo>
                <a:lnTo>
                  <a:pt x="119899" y="479781"/>
                </a:lnTo>
                <a:cubicBezTo>
                  <a:pt x="120821" y="478860"/>
                  <a:pt x="119899" y="477939"/>
                  <a:pt x="119899" y="477939"/>
                </a:cubicBezTo>
                <a:lnTo>
                  <a:pt x="109754" y="466888"/>
                </a:lnTo>
                <a:cubicBezTo>
                  <a:pt x="108832" y="465967"/>
                  <a:pt x="107909" y="465967"/>
                  <a:pt x="106987" y="466888"/>
                </a:cubicBezTo>
                <a:lnTo>
                  <a:pt x="96842" y="477939"/>
                </a:lnTo>
                <a:cubicBezTo>
                  <a:pt x="96842" y="477939"/>
                  <a:pt x="95919" y="478860"/>
                  <a:pt x="96842" y="479781"/>
                </a:cubicBezTo>
                <a:lnTo>
                  <a:pt x="100531" y="486228"/>
                </a:lnTo>
                <a:lnTo>
                  <a:pt x="93152" y="533197"/>
                </a:lnTo>
                <a:cubicBezTo>
                  <a:pt x="35047" y="532276"/>
                  <a:pt x="0" y="525829"/>
                  <a:pt x="0" y="518462"/>
                </a:cubicBezTo>
                <a:cubicBezTo>
                  <a:pt x="0" y="485307"/>
                  <a:pt x="23057" y="483465"/>
                  <a:pt x="48882" y="475176"/>
                </a:cubicBezTo>
                <a:cubicBezTo>
                  <a:pt x="64561" y="470572"/>
                  <a:pt x="83929" y="466888"/>
                  <a:pt x="79318" y="440180"/>
                </a:cubicBezTo>
                <a:cubicBezTo>
                  <a:pt x="69173" y="430970"/>
                  <a:pt x="65483" y="411630"/>
                  <a:pt x="65483" y="411630"/>
                </a:cubicBezTo>
                <a:cubicBezTo>
                  <a:pt x="65483" y="411630"/>
                  <a:pt x="51649" y="404262"/>
                  <a:pt x="49804" y="391369"/>
                </a:cubicBezTo>
                <a:cubicBezTo>
                  <a:pt x="48882" y="381238"/>
                  <a:pt x="54416" y="376634"/>
                  <a:pt x="54416" y="376634"/>
                </a:cubicBezTo>
                <a:lnTo>
                  <a:pt x="54416" y="363740"/>
                </a:lnTo>
                <a:cubicBezTo>
                  <a:pt x="54416" y="335190"/>
                  <a:pt x="78396" y="312166"/>
                  <a:pt x="107909" y="312166"/>
                </a:cubicBezTo>
                <a:close/>
                <a:moveTo>
                  <a:pt x="288717" y="237601"/>
                </a:moveTo>
                <a:cubicBezTo>
                  <a:pt x="297024" y="237601"/>
                  <a:pt x="303485" y="244048"/>
                  <a:pt x="303485" y="252338"/>
                </a:cubicBezTo>
                <a:lnTo>
                  <a:pt x="303485" y="331547"/>
                </a:lnTo>
                <a:lnTo>
                  <a:pt x="384708" y="398782"/>
                </a:lnTo>
                <a:cubicBezTo>
                  <a:pt x="390246" y="403387"/>
                  <a:pt x="391169" y="412598"/>
                  <a:pt x="386554" y="419045"/>
                </a:cubicBezTo>
                <a:cubicBezTo>
                  <a:pt x="383785" y="421808"/>
                  <a:pt x="379170" y="423650"/>
                  <a:pt x="375478" y="423650"/>
                </a:cubicBezTo>
                <a:cubicBezTo>
                  <a:pt x="371786" y="423650"/>
                  <a:pt x="369017" y="422729"/>
                  <a:pt x="366248" y="420887"/>
                </a:cubicBezTo>
                <a:lnTo>
                  <a:pt x="288717" y="356415"/>
                </a:lnTo>
                <a:lnTo>
                  <a:pt x="212108" y="420887"/>
                </a:lnTo>
                <a:cubicBezTo>
                  <a:pt x="205647" y="425492"/>
                  <a:pt x="196417" y="424571"/>
                  <a:pt x="191802" y="419045"/>
                </a:cubicBezTo>
                <a:cubicBezTo>
                  <a:pt x="186264" y="412598"/>
                  <a:pt x="187187" y="403387"/>
                  <a:pt x="193648" y="398782"/>
                </a:cubicBezTo>
                <a:lnTo>
                  <a:pt x="274872" y="331547"/>
                </a:lnTo>
                <a:lnTo>
                  <a:pt x="274872" y="252338"/>
                </a:lnTo>
                <a:cubicBezTo>
                  <a:pt x="274872" y="244048"/>
                  <a:pt x="281333" y="237601"/>
                  <a:pt x="288717" y="237601"/>
                </a:cubicBezTo>
                <a:close/>
                <a:moveTo>
                  <a:pt x="288699" y="0"/>
                </a:moveTo>
                <a:cubicBezTo>
                  <a:pt x="318213" y="0"/>
                  <a:pt x="343115" y="22103"/>
                  <a:pt x="343115" y="50653"/>
                </a:cubicBezTo>
                <a:lnTo>
                  <a:pt x="343115" y="63546"/>
                </a:lnTo>
                <a:cubicBezTo>
                  <a:pt x="343115" y="63546"/>
                  <a:pt x="348649" y="68151"/>
                  <a:pt x="346805" y="78282"/>
                </a:cubicBezTo>
                <a:cubicBezTo>
                  <a:pt x="345882" y="92096"/>
                  <a:pt x="332048" y="98543"/>
                  <a:pt x="332048" y="98543"/>
                </a:cubicBezTo>
                <a:cubicBezTo>
                  <a:pt x="332048" y="98543"/>
                  <a:pt x="328358" y="117883"/>
                  <a:pt x="318213" y="127093"/>
                </a:cubicBezTo>
                <a:cubicBezTo>
                  <a:pt x="313602" y="154722"/>
                  <a:pt x="332970" y="157484"/>
                  <a:pt x="348649" y="163010"/>
                </a:cubicBezTo>
                <a:cubicBezTo>
                  <a:pt x="374474" y="171299"/>
                  <a:pt x="397531" y="172220"/>
                  <a:pt x="397531" y="206295"/>
                </a:cubicBezTo>
                <a:cubicBezTo>
                  <a:pt x="397531" y="212742"/>
                  <a:pt x="362484" y="219189"/>
                  <a:pt x="304379" y="220110"/>
                </a:cubicBezTo>
                <a:lnTo>
                  <a:pt x="297000" y="173141"/>
                </a:lnTo>
                <a:lnTo>
                  <a:pt x="300689" y="167615"/>
                </a:lnTo>
                <a:cubicBezTo>
                  <a:pt x="300689" y="166694"/>
                  <a:pt x="300689" y="165773"/>
                  <a:pt x="300689" y="164852"/>
                </a:cubicBezTo>
                <a:lnTo>
                  <a:pt x="290544" y="154722"/>
                </a:lnTo>
                <a:cubicBezTo>
                  <a:pt x="289622" y="153801"/>
                  <a:pt x="287777" y="153801"/>
                  <a:pt x="287777" y="154722"/>
                </a:cubicBezTo>
                <a:lnTo>
                  <a:pt x="277632" y="164852"/>
                </a:lnTo>
                <a:cubicBezTo>
                  <a:pt x="276710" y="165773"/>
                  <a:pt x="276710" y="166694"/>
                  <a:pt x="277632" y="167615"/>
                </a:cubicBezTo>
                <a:lnTo>
                  <a:pt x="281321" y="173141"/>
                </a:lnTo>
                <a:lnTo>
                  <a:pt x="273943" y="221031"/>
                </a:lnTo>
                <a:cubicBezTo>
                  <a:pt x="215838" y="219189"/>
                  <a:pt x="180790" y="212742"/>
                  <a:pt x="180790" y="206295"/>
                </a:cubicBezTo>
                <a:cubicBezTo>
                  <a:pt x="180790" y="172220"/>
                  <a:pt x="203848" y="171299"/>
                  <a:pt x="228750" y="163010"/>
                </a:cubicBezTo>
                <a:cubicBezTo>
                  <a:pt x="244429" y="157484"/>
                  <a:pt x="264720" y="154722"/>
                  <a:pt x="260108" y="127093"/>
                </a:cubicBezTo>
                <a:cubicBezTo>
                  <a:pt x="249963" y="117883"/>
                  <a:pt x="246274" y="98543"/>
                  <a:pt x="246274" y="98543"/>
                </a:cubicBezTo>
                <a:cubicBezTo>
                  <a:pt x="246274" y="98543"/>
                  <a:pt x="232439" y="92096"/>
                  <a:pt x="230594" y="78282"/>
                </a:cubicBezTo>
                <a:cubicBezTo>
                  <a:pt x="229672" y="68151"/>
                  <a:pt x="235206" y="63546"/>
                  <a:pt x="235206" y="63546"/>
                </a:cubicBezTo>
                <a:lnTo>
                  <a:pt x="235206" y="50653"/>
                </a:lnTo>
                <a:cubicBezTo>
                  <a:pt x="235206" y="22103"/>
                  <a:pt x="259186" y="0"/>
                  <a:pt x="28869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54"/>
            <a:endParaRPr lang="zh-CN" altLang="en-US" dirty="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9FABCA6F-BE7E-479B-8EF2-30C3FA4D0330}"/>
              </a:ext>
            </a:extLst>
          </p:cNvPr>
          <p:cNvSpPr/>
          <p:nvPr/>
        </p:nvSpPr>
        <p:spPr bwMode="auto">
          <a:xfrm>
            <a:off x="8801540" y="4071285"/>
            <a:ext cx="2028562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457154"/>
            <a:r>
              <a:rPr lang="en-US" altLang="zh-CN" sz="1200" dirty="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724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2" grpId="0" animBg="1"/>
      <p:bldP spid="33" grpId="0" animBg="1"/>
      <p:bldP spid="28" grpId="0"/>
      <p:bldP spid="29" grpId="0"/>
      <p:bldP spid="22" grpId="0" animBg="1"/>
      <p:bldP spid="31" grpId="0"/>
      <p:bldP spid="40" grpId="0" animBg="1"/>
      <p:bldP spid="41" grpId="0" animBg="1"/>
      <p:bldP spid="36" grpId="0"/>
      <p:bldP spid="37" grpId="0"/>
      <p:bldP spid="23" grpId="0" animBg="1"/>
      <p:bldP spid="3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>
            <a:extLst>
              <a:ext uri="{FF2B5EF4-FFF2-40B4-BE49-F238E27FC236}">
                <a16:creationId xmlns:a16="http://schemas.microsoft.com/office/drawing/2014/main" id="{25034A23-A14A-4529-A5DA-90CFB7C8FC18}"/>
              </a:ext>
            </a:extLst>
          </p:cNvPr>
          <p:cNvGrpSpPr/>
          <p:nvPr/>
        </p:nvGrpSpPr>
        <p:grpSpPr>
          <a:xfrm>
            <a:off x="1561896" y="2368280"/>
            <a:ext cx="1982569" cy="1982568"/>
            <a:chOff x="368197" y="1898251"/>
            <a:chExt cx="2143397" cy="2143397"/>
          </a:xfrm>
        </p:grpSpPr>
        <p:sp>
          <p:nvSpPr>
            <p:cNvPr id="4" name="ValueBack">
              <a:extLst>
                <a:ext uri="{FF2B5EF4-FFF2-40B4-BE49-F238E27FC236}">
                  <a16:creationId xmlns:a16="http://schemas.microsoft.com/office/drawing/2014/main" id="{B6CD33E5-24BE-428E-9DE6-445A32FD3F9C}"/>
                </a:ext>
              </a:extLst>
            </p:cNvPr>
            <p:cNvSpPr/>
            <p:nvPr/>
          </p:nvSpPr>
          <p:spPr>
            <a:xfrm>
              <a:off x="368197" y="1898251"/>
              <a:ext cx="2143397" cy="2143397"/>
            </a:xfrm>
            <a:prstGeom prst="donut">
              <a:avLst>
                <a:gd name="adj" fmla="val 9266"/>
              </a:avLst>
            </a:prstGeom>
            <a:solidFill>
              <a:schemeClr val="tx2">
                <a:lumMod val="50000"/>
              </a:schemeClr>
            </a:solidFill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4"/>
              <a:endParaRPr lang="zh-CN" altLang="en-US" sz="180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" name="ValueShape">
              <a:extLst>
                <a:ext uri="{FF2B5EF4-FFF2-40B4-BE49-F238E27FC236}">
                  <a16:creationId xmlns:a16="http://schemas.microsoft.com/office/drawing/2014/main" id="{09AE8BE3-34F8-40C1-8433-36252B8667A6}"/>
                </a:ext>
              </a:extLst>
            </p:cNvPr>
            <p:cNvSpPr/>
            <p:nvPr/>
          </p:nvSpPr>
          <p:spPr>
            <a:xfrm flipH="1">
              <a:off x="368197" y="1898251"/>
              <a:ext cx="2143397" cy="2143397"/>
            </a:xfrm>
            <a:prstGeom prst="blockArc">
              <a:avLst>
                <a:gd name="adj1" fmla="val 16200000"/>
                <a:gd name="adj2" fmla="val 7344000"/>
                <a:gd name="adj3" fmla="val 9254"/>
              </a:avLst>
            </a:prstGeom>
            <a:solidFill>
              <a:srgbClr val="FF9409"/>
            </a:solidFill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4"/>
              <a:endParaRPr lang="zh-CN" altLang="en-US" sz="180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0" name="IconShape">
              <a:extLst>
                <a:ext uri="{FF2B5EF4-FFF2-40B4-BE49-F238E27FC236}">
                  <a16:creationId xmlns:a16="http://schemas.microsoft.com/office/drawing/2014/main" id="{A654D902-7BD1-490A-9BF5-BC4159C11C91}"/>
                </a:ext>
              </a:extLst>
            </p:cNvPr>
            <p:cNvSpPr/>
            <p:nvPr/>
          </p:nvSpPr>
          <p:spPr bwMode="auto">
            <a:xfrm>
              <a:off x="1052631" y="2569485"/>
              <a:ext cx="774529" cy="800928"/>
            </a:xfrm>
            <a:custGeom>
              <a:avLst/>
              <a:gdLst>
                <a:gd name="connsiteX0" fmla="*/ 554327 w 582017"/>
                <a:gd name="connsiteY0" fmla="*/ 398973 h 601853"/>
                <a:gd name="connsiteX1" fmla="*/ 563560 w 582017"/>
                <a:gd name="connsiteY1" fmla="*/ 402454 h 601853"/>
                <a:gd name="connsiteX2" fmla="*/ 577799 w 582017"/>
                <a:gd name="connsiteY2" fmla="*/ 415635 h 601853"/>
                <a:gd name="connsiteX3" fmla="*/ 578540 w 582017"/>
                <a:gd name="connsiteY3" fmla="*/ 434001 h 601853"/>
                <a:gd name="connsiteX4" fmla="*/ 468040 w 582017"/>
                <a:gd name="connsiteY4" fmla="*/ 550266 h 601853"/>
                <a:gd name="connsiteX5" fmla="*/ 448758 w 582017"/>
                <a:gd name="connsiteY5" fmla="*/ 552043 h 601853"/>
                <a:gd name="connsiteX6" fmla="*/ 357392 w 582017"/>
                <a:gd name="connsiteY6" fmla="*/ 484654 h 601853"/>
                <a:gd name="connsiteX7" fmla="*/ 354870 w 582017"/>
                <a:gd name="connsiteY7" fmla="*/ 466584 h 601853"/>
                <a:gd name="connsiteX8" fmla="*/ 366588 w 582017"/>
                <a:gd name="connsiteY8" fmla="*/ 451033 h 601853"/>
                <a:gd name="connsiteX9" fmla="*/ 384831 w 582017"/>
                <a:gd name="connsiteY9" fmla="*/ 448367 h 601853"/>
                <a:gd name="connsiteX10" fmla="*/ 443419 w 582017"/>
                <a:gd name="connsiteY10" fmla="*/ 491319 h 601853"/>
                <a:gd name="connsiteX11" fmla="*/ 462701 w 582017"/>
                <a:gd name="connsiteY11" fmla="*/ 489393 h 601853"/>
                <a:gd name="connsiteX12" fmla="*/ 545316 w 582017"/>
                <a:gd name="connsiteY12" fmla="*/ 403046 h 601853"/>
                <a:gd name="connsiteX13" fmla="*/ 554327 w 582017"/>
                <a:gd name="connsiteY13" fmla="*/ 398973 h 601853"/>
                <a:gd name="connsiteX14" fmla="*/ 262860 w 582017"/>
                <a:gd name="connsiteY14" fmla="*/ 0 h 601853"/>
                <a:gd name="connsiteX15" fmla="*/ 415651 w 582017"/>
                <a:gd name="connsiteY15" fmla="*/ 73473 h 601853"/>
                <a:gd name="connsiteX16" fmla="*/ 510885 w 582017"/>
                <a:gd name="connsiteY16" fmla="*/ 82805 h 601853"/>
                <a:gd name="connsiteX17" fmla="*/ 524829 w 582017"/>
                <a:gd name="connsiteY17" fmla="*/ 99543 h 601853"/>
                <a:gd name="connsiteX18" fmla="*/ 525571 w 582017"/>
                <a:gd name="connsiteY18" fmla="*/ 272856 h 601853"/>
                <a:gd name="connsiteX19" fmla="*/ 517412 w 582017"/>
                <a:gd name="connsiteY19" fmla="*/ 332108 h 601853"/>
                <a:gd name="connsiteX20" fmla="*/ 506138 w 582017"/>
                <a:gd name="connsiteY20" fmla="*/ 338181 h 601853"/>
                <a:gd name="connsiteX21" fmla="*/ 467125 w 582017"/>
                <a:gd name="connsiteY21" fmla="*/ 332849 h 601853"/>
                <a:gd name="connsiteX22" fmla="*/ 322938 w 582017"/>
                <a:gd name="connsiteY22" fmla="*/ 476831 h 601853"/>
                <a:gd name="connsiteX23" fmla="*/ 344002 w 582017"/>
                <a:gd name="connsiteY23" fmla="*/ 551933 h 601853"/>
                <a:gd name="connsiteX24" fmla="*/ 343260 w 582017"/>
                <a:gd name="connsiteY24" fmla="*/ 561265 h 601853"/>
                <a:gd name="connsiteX25" fmla="*/ 262860 w 582017"/>
                <a:gd name="connsiteY25" fmla="*/ 601853 h 601853"/>
                <a:gd name="connsiteX26" fmla="*/ 0 w 582017"/>
                <a:gd name="connsiteY26" fmla="*/ 272856 h 601853"/>
                <a:gd name="connsiteX27" fmla="*/ 3263 w 582017"/>
                <a:gd name="connsiteY27" fmla="*/ 93766 h 601853"/>
                <a:gd name="connsiteX28" fmla="*/ 15872 w 582017"/>
                <a:gd name="connsiteY28" fmla="*/ 80879 h 601853"/>
                <a:gd name="connsiteX29" fmla="*/ 126386 w 582017"/>
                <a:gd name="connsiteY29" fmla="*/ 73473 h 601853"/>
                <a:gd name="connsiteX30" fmla="*/ 262860 w 582017"/>
                <a:gd name="connsiteY30" fmla="*/ 0 h 601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82017" h="601853">
                  <a:moveTo>
                    <a:pt x="554327" y="398973"/>
                  </a:moveTo>
                  <a:cubicBezTo>
                    <a:pt x="557627" y="398862"/>
                    <a:pt x="560965" y="400010"/>
                    <a:pt x="563560" y="402454"/>
                  </a:cubicBezTo>
                  <a:lnTo>
                    <a:pt x="577799" y="415635"/>
                  </a:lnTo>
                  <a:cubicBezTo>
                    <a:pt x="583138" y="420523"/>
                    <a:pt x="583435" y="428817"/>
                    <a:pt x="578540" y="434001"/>
                  </a:cubicBezTo>
                  <a:lnTo>
                    <a:pt x="468040" y="550266"/>
                  </a:lnTo>
                  <a:cubicBezTo>
                    <a:pt x="463146" y="555449"/>
                    <a:pt x="454543" y="556338"/>
                    <a:pt x="448758" y="552043"/>
                  </a:cubicBezTo>
                  <a:lnTo>
                    <a:pt x="357392" y="484654"/>
                  </a:lnTo>
                  <a:cubicBezTo>
                    <a:pt x="351756" y="480358"/>
                    <a:pt x="350569" y="472361"/>
                    <a:pt x="354870" y="466584"/>
                  </a:cubicBezTo>
                  <a:lnTo>
                    <a:pt x="366588" y="451033"/>
                  </a:lnTo>
                  <a:cubicBezTo>
                    <a:pt x="370741" y="445405"/>
                    <a:pt x="379047" y="444220"/>
                    <a:pt x="384831" y="448367"/>
                  </a:cubicBezTo>
                  <a:lnTo>
                    <a:pt x="443419" y="491319"/>
                  </a:lnTo>
                  <a:cubicBezTo>
                    <a:pt x="449055" y="495466"/>
                    <a:pt x="457806" y="494725"/>
                    <a:pt x="462701" y="489393"/>
                  </a:cubicBezTo>
                  <a:lnTo>
                    <a:pt x="545316" y="403046"/>
                  </a:lnTo>
                  <a:cubicBezTo>
                    <a:pt x="547764" y="400454"/>
                    <a:pt x="551027" y="399084"/>
                    <a:pt x="554327" y="398973"/>
                  </a:cubicBezTo>
                  <a:close/>
                  <a:moveTo>
                    <a:pt x="262860" y="0"/>
                  </a:moveTo>
                  <a:cubicBezTo>
                    <a:pt x="286001" y="0"/>
                    <a:pt x="346969" y="53623"/>
                    <a:pt x="415651" y="73473"/>
                  </a:cubicBezTo>
                  <a:cubicBezTo>
                    <a:pt x="448731" y="82953"/>
                    <a:pt x="480179" y="82953"/>
                    <a:pt x="510885" y="82805"/>
                  </a:cubicBezTo>
                  <a:cubicBezTo>
                    <a:pt x="515187" y="82805"/>
                    <a:pt x="524829" y="82805"/>
                    <a:pt x="524829" y="99543"/>
                  </a:cubicBezTo>
                  <a:cubicBezTo>
                    <a:pt x="524829" y="101617"/>
                    <a:pt x="525571" y="271523"/>
                    <a:pt x="525571" y="272856"/>
                  </a:cubicBezTo>
                  <a:cubicBezTo>
                    <a:pt x="525571" y="292853"/>
                    <a:pt x="522604" y="312703"/>
                    <a:pt x="517412" y="332108"/>
                  </a:cubicBezTo>
                  <a:cubicBezTo>
                    <a:pt x="516671" y="335071"/>
                    <a:pt x="513704" y="341440"/>
                    <a:pt x="506138" y="338181"/>
                  </a:cubicBezTo>
                  <a:cubicBezTo>
                    <a:pt x="494716" y="334922"/>
                    <a:pt x="483887" y="332849"/>
                    <a:pt x="467125" y="332849"/>
                  </a:cubicBezTo>
                  <a:cubicBezTo>
                    <a:pt x="387466" y="332849"/>
                    <a:pt x="322938" y="397433"/>
                    <a:pt x="322938" y="476831"/>
                  </a:cubicBezTo>
                  <a:cubicBezTo>
                    <a:pt x="322938" y="504383"/>
                    <a:pt x="330651" y="530158"/>
                    <a:pt x="344002" y="551933"/>
                  </a:cubicBezTo>
                  <a:cubicBezTo>
                    <a:pt x="345485" y="554303"/>
                    <a:pt x="348156" y="557118"/>
                    <a:pt x="343260" y="561265"/>
                  </a:cubicBezTo>
                  <a:cubicBezTo>
                    <a:pt x="306768" y="588373"/>
                    <a:pt x="279622" y="601853"/>
                    <a:pt x="262860" y="601853"/>
                  </a:cubicBezTo>
                  <a:cubicBezTo>
                    <a:pt x="210199" y="601853"/>
                    <a:pt x="0" y="442613"/>
                    <a:pt x="0" y="272856"/>
                  </a:cubicBezTo>
                  <a:cubicBezTo>
                    <a:pt x="0" y="270930"/>
                    <a:pt x="2670" y="97322"/>
                    <a:pt x="3263" y="93766"/>
                  </a:cubicBezTo>
                  <a:cubicBezTo>
                    <a:pt x="5192" y="79694"/>
                    <a:pt x="11719" y="80731"/>
                    <a:pt x="15872" y="80879"/>
                  </a:cubicBezTo>
                  <a:cubicBezTo>
                    <a:pt x="50584" y="82509"/>
                    <a:pt x="87669" y="84582"/>
                    <a:pt x="126386" y="73473"/>
                  </a:cubicBezTo>
                  <a:cubicBezTo>
                    <a:pt x="195068" y="53623"/>
                    <a:pt x="240312" y="0"/>
                    <a:pt x="262860" y="0"/>
                  </a:cubicBezTo>
                  <a:close/>
                </a:path>
              </a:pathLst>
            </a:custGeom>
            <a:solidFill>
              <a:srgbClr val="FF9409"/>
            </a:solidFill>
            <a:ln>
              <a:noFill/>
            </a:ln>
          </p:spPr>
          <p:txBody>
            <a:bodyPr/>
            <a:lstStyle/>
            <a:p>
              <a:pPr defTabSz="457154"/>
              <a:endParaRPr lang="zh-CN" altLang="en-US" sz="180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B5E694D7-6114-4BFF-9314-52DE740ED711}"/>
              </a:ext>
            </a:extLst>
          </p:cNvPr>
          <p:cNvGrpSpPr/>
          <p:nvPr/>
        </p:nvGrpSpPr>
        <p:grpSpPr>
          <a:xfrm>
            <a:off x="5103922" y="2368280"/>
            <a:ext cx="1982569" cy="1982568"/>
            <a:chOff x="4679925" y="1532264"/>
            <a:chExt cx="2143397" cy="2143397"/>
          </a:xfrm>
        </p:grpSpPr>
        <p:sp>
          <p:nvSpPr>
            <p:cNvPr id="15" name="ValueBack">
              <a:extLst>
                <a:ext uri="{FF2B5EF4-FFF2-40B4-BE49-F238E27FC236}">
                  <a16:creationId xmlns:a16="http://schemas.microsoft.com/office/drawing/2014/main" id="{036BA2C5-ABC1-4660-AFFE-8ECEE72D54BD}"/>
                </a:ext>
              </a:extLst>
            </p:cNvPr>
            <p:cNvSpPr/>
            <p:nvPr/>
          </p:nvSpPr>
          <p:spPr>
            <a:xfrm>
              <a:off x="4679925" y="1532264"/>
              <a:ext cx="2143397" cy="2143397"/>
            </a:xfrm>
            <a:prstGeom prst="donut">
              <a:avLst>
                <a:gd name="adj" fmla="val 9266"/>
              </a:avLst>
            </a:prstGeom>
            <a:solidFill>
              <a:schemeClr val="tx2">
                <a:lumMod val="50000"/>
              </a:schemeClr>
            </a:solidFill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4"/>
              <a:endParaRPr lang="zh-CN" altLang="en-US" sz="180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6" name="ValueShape">
              <a:extLst>
                <a:ext uri="{FF2B5EF4-FFF2-40B4-BE49-F238E27FC236}">
                  <a16:creationId xmlns:a16="http://schemas.microsoft.com/office/drawing/2014/main" id="{7DF71C1D-EFCD-44C1-9979-7A374D913FF2}"/>
                </a:ext>
              </a:extLst>
            </p:cNvPr>
            <p:cNvSpPr/>
            <p:nvPr/>
          </p:nvSpPr>
          <p:spPr>
            <a:xfrm flipH="1">
              <a:off x="4679925" y="1532264"/>
              <a:ext cx="2143397" cy="2143397"/>
            </a:xfrm>
            <a:prstGeom prst="blockArc">
              <a:avLst>
                <a:gd name="adj1" fmla="val 16200000"/>
                <a:gd name="adj2" fmla="val 4104000"/>
                <a:gd name="adj3" fmla="val 9254"/>
              </a:avLst>
            </a:prstGeom>
            <a:solidFill>
              <a:srgbClr val="FF9409"/>
            </a:solidFill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4"/>
              <a:endParaRPr lang="zh-CN" altLang="en-US" sz="180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1" name="IconShape">
              <a:extLst>
                <a:ext uri="{FF2B5EF4-FFF2-40B4-BE49-F238E27FC236}">
                  <a16:creationId xmlns:a16="http://schemas.microsoft.com/office/drawing/2014/main" id="{348A86C6-8D1C-471C-AE25-F525B6CA56BA}"/>
                </a:ext>
              </a:extLst>
            </p:cNvPr>
            <p:cNvSpPr/>
            <p:nvPr/>
          </p:nvSpPr>
          <p:spPr bwMode="auto">
            <a:xfrm>
              <a:off x="5364359" y="2203498"/>
              <a:ext cx="774529" cy="800928"/>
            </a:xfrm>
            <a:custGeom>
              <a:avLst/>
              <a:gdLst>
                <a:gd name="connsiteX0" fmla="*/ 554327 w 582017"/>
                <a:gd name="connsiteY0" fmla="*/ 398973 h 601853"/>
                <a:gd name="connsiteX1" fmla="*/ 563560 w 582017"/>
                <a:gd name="connsiteY1" fmla="*/ 402454 h 601853"/>
                <a:gd name="connsiteX2" fmla="*/ 577799 w 582017"/>
                <a:gd name="connsiteY2" fmla="*/ 415635 h 601853"/>
                <a:gd name="connsiteX3" fmla="*/ 578540 w 582017"/>
                <a:gd name="connsiteY3" fmla="*/ 434001 h 601853"/>
                <a:gd name="connsiteX4" fmla="*/ 468040 w 582017"/>
                <a:gd name="connsiteY4" fmla="*/ 550266 h 601853"/>
                <a:gd name="connsiteX5" fmla="*/ 448758 w 582017"/>
                <a:gd name="connsiteY5" fmla="*/ 552043 h 601853"/>
                <a:gd name="connsiteX6" fmla="*/ 357392 w 582017"/>
                <a:gd name="connsiteY6" fmla="*/ 484654 h 601853"/>
                <a:gd name="connsiteX7" fmla="*/ 354870 w 582017"/>
                <a:gd name="connsiteY7" fmla="*/ 466584 h 601853"/>
                <a:gd name="connsiteX8" fmla="*/ 366588 w 582017"/>
                <a:gd name="connsiteY8" fmla="*/ 451033 h 601853"/>
                <a:gd name="connsiteX9" fmla="*/ 384831 w 582017"/>
                <a:gd name="connsiteY9" fmla="*/ 448367 h 601853"/>
                <a:gd name="connsiteX10" fmla="*/ 443419 w 582017"/>
                <a:gd name="connsiteY10" fmla="*/ 491319 h 601853"/>
                <a:gd name="connsiteX11" fmla="*/ 462701 w 582017"/>
                <a:gd name="connsiteY11" fmla="*/ 489393 h 601853"/>
                <a:gd name="connsiteX12" fmla="*/ 545316 w 582017"/>
                <a:gd name="connsiteY12" fmla="*/ 403046 h 601853"/>
                <a:gd name="connsiteX13" fmla="*/ 554327 w 582017"/>
                <a:gd name="connsiteY13" fmla="*/ 398973 h 601853"/>
                <a:gd name="connsiteX14" fmla="*/ 262860 w 582017"/>
                <a:gd name="connsiteY14" fmla="*/ 0 h 601853"/>
                <a:gd name="connsiteX15" fmla="*/ 415651 w 582017"/>
                <a:gd name="connsiteY15" fmla="*/ 73473 h 601853"/>
                <a:gd name="connsiteX16" fmla="*/ 510885 w 582017"/>
                <a:gd name="connsiteY16" fmla="*/ 82805 h 601853"/>
                <a:gd name="connsiteX17" fmla="*/ 524829 w 582017"/>
                <a:gd name="connsiteY17" fmla="*/ 99543 h 601853"/>
                <a:gd name="connsiteX18" fmla="*/ 525571 w 582017"/>
                <a:gd name="connsiteY18" fmla="*/ 272856 h 601853"/>
                <a:gd name="connsiteX19" fmla="*/ 517412 w 582017"/>
                <a:gd name="connsiteY19" fmla="*/ 332108 h 601853"/>
                <a:gd name="connsiteX20" fmla="*/ 506138 w 582017"/>
                <a:gd name="connsiteY20" fmla="*/ 338181 h 601853"/>
                <a:gd name="connsiteX21" fmla="*/ 467125 w 582017"/>
                <a:gd name="connsiteY21" fmla="*/ 332849 h 601853"/>
                <a:gd name="connsiteX22" fmla="*/ 322938 w 582017"/>
                <a:gd name="connsiteY22" fmla="*/ 476831 h 601853"/>
                <a:gd name="connsiteX23" fmla="*/ 344002 w 582017"/>
                <a:gd name="connsiteY23" fmla="*/ 551933 h 601853"/>
                <a:gd name="connsiteX24" fmla="*/ 343260 w 582017"/>
                <a:gd name="connsiteY24" fmla="*/ 561265 h 601853"/>
                <a:gd name="connsiteX25" fmla="*/ 262860 w 582017"/>
                <a:gd name="connsiteY25" fmla="*/ 601853 h 601853"/>
                <a:gd name="connsiteX26" fmla="*/ 0 w 582017"/>
                <a:gd name="connsiteY26" fmla="*/ 272856 h 601853"/>
                <a:gd name="connsiteX27" fmla="*/ 3263 w 582017"/>
                <a:gd name="connsiteY27" fmla="*/ 93766 h 601853"/>
                <a:gd name="connsiteX28" fmla="*/ 15872 w 582017"/>
                <a:gd name="connsiteY28" fmla="*/ 80879 h 601853"/>
                <a:gd name="connsiteX29" fmla="*/ 126386 w 582017"/>
                <a:gd name="connsiteY29" fmla="*/ 73473 h 601853"/>
                <a:gd name="connsiteX30" fmla="*/ 262860 w 582017"/>
                <a:gd name="connsiteY30" fmla="*/ 0 h 601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82017" h="601853">
                  <a:moveTo>
                    <a:pt x="554327" y="398973"/>
                  </a:moveTo>
                  <a:cubicBezTo>
                    <a:pt x="557627" y="398862"/>
                    <a:pt x="560965" y="400010"/>
                    <a:pt x="563560" y="402454"/>
                  </a:cubicBezTo>
                  <a:lnTo>
                    <a:pt x="577799" y="415635"/>
                  </a:lnTo>
                  <a:cubicBezTo>
                    <a:pt x="583138" y="420523"/>
                    <a:pt x="583435" y="428817"/>
                    <a:pt x="578540" y="434001"/>
                  </a:cubicBezTo>
                  <a:lnTo>
                    <a:pt x="468040" y="550266"/>
                  </a:lnTo>
                  <a:cubicBezTo>
                    <a:pt x="463146" y="555449"/>
                    <a:pt x="454543" y="556338"/>
                    <a:pt x="448758" y="552043"/>
                  </a:cubicBezTo>
                  <a:lnTo>
                    <a:pt x="357392" y="484654"/>
                  </a:lnTo>
                  <a:cubicBezTo>
                    <a:pt x="351756" y="480358"/>
                    <a:pt x="350569" y="472361"/>
                    <a:pt x="354870" y="466584"/>
                  </a:cubicBezTo>
                  <a:lnTo>
                    <a:pt x="366588" y="451033"/>
                  </a:lnTo>
                  <a:cubicBezTo>
                    <a:pt x="370741" y="445405"/>
                    <a:pt x="379047" y="444220"/>
                    <a:pt x="384831" y="448367"/>
                  </a:cubicBezTo>
                  <a:lnTo>
                    <a:pt x="443419" y="491319"/>
                  </a:lnTo>
                  <a:cubicBezTo>
                    <a:pt x="449055" y="495466"/>
                    <a:pt x="457806" y="494725"/>
                    <a:pt x="462701" y="489393"/>
                  </a:cubicBezTo>
                  <a:lnTo>
                    <a:pt x="545316" y="403046"/>
                  </a:lnTo>
                  <a:cubicBezTo>
                    <a:pt x="547764" y="400454"/>
                    <a:pt x="551027" y="399084"/>
                    <a:pt x="554327" y="398973"/>
                  </a:cubicBezTo>
                  <a:close/>
                  <a:moveTo>
                    <a:pt x="262860" y="0"/>
                  </a:moveTo>
                  <a:cubicBezTo>
                    <a:pt x="286001" y="0"/>
                    <a:pt x="346969" y="53623"/>
                    <a:pt x="415651" y="73473"/>
                  </a:cubicBezTo>
                  <a:cubicBezTo>
                    <a:pt x="448731" y="82953"/>
                    <a:pt x="480179" y="82953"/>
                    <a:pt x="510885" y="82805"/>
                  </a:cubicBezTo>
                  <a:cubicBezTo>
                    <a:pt x="515187" y="82805"/>
                    <a:pt x="524829" y="82805"/>
                    <a:pt x="524829" y="99543"/>
                  </a:cubicBezTo>
                  <a:cubicBezTo>
                    <a:pt x="524829" y="101617"/>
                    <a:pt x="525571" y="271523"/>
                    <a:pt x="525571" y="272856"/>
                  </a:cubicBezTo>
                  <a:cubicBezTo>
                    <a:pt x="525571" y="292853"/>
                    <a:pt x="522604" y="312703"/>
                    <a:pt x="517412" y="332108"/>
                  </a:cubicBezTo>
                  <a:cubicBezTo>
                    <a:pt x="516671" y="335071"/>
                    <a:pt x="513704" y="341440"/>
                    <a:pt x="506138" y="338181"/>
                  </a:cubicBezTo>
                  <a:cubicBezTo>
                    <a:pt x="494716" y="334922"/>
                    <a:pt x="483887" y="332849"/>
                    <a:pt x="467125" y="332849"/>
                  </a:cubicBezTo>
                  <a:cubicBezTo>
                    <a:pt x="387466" y="332849"/>
                    <a:pt x="322938" y="397433"/>
                    <a:pt x="322938" y="476831"/>
                  </a:cubicBezTo>
                  <a:cubicBezTo>
                    <a:pt x="322938" y="504383"/>
                    <a:pt x="330651" y="530158"/>
                    <a:pt x="344002" y="551933"/>
                  </a:cubicBezTo>
                  <a:cubicBezTo>
                    <a:pt x="345485" y="554303"/>
                    <a:pt x="348156" y="557118"/>
                    <a:pt x="343260" y="561265"/>
                  </a:cubicBezTo>
                  <a:cubicBezTo>
                    <a:pt x="306768" y="588373"/>
                    <a:pt x="279622" y="601853"/>
                    <a:pt x="262860" y="601853"/>
                  </a:cubicBezTo>
                  <a:cubicBezTo>
                    <a:pt x="210199" y="601853"/>
                    <a:pt x="0" y="442613"/>
                    <a:pt x="0" y="272856"/>
                  </a:cubicBezTo>
                  <a:cubicBezTo>
                    <a:pt x="0" y="270930"/>
                    <a:pt x="2670" y="97322"/>
                    <a:pt x="3263" y="93766"/>
                  </a:cubicBezTo>
                  <a:cubicBezTo>
                    <a:pt x="5192" y="79694"/>
                    <a:pt x="11719" y="80731"/>
                    <a:pt x="15872" y="80879"/>
                  </a:cubicBezTo>
                  <a:cubicBezTo>
                    <a:pt x="50584" y="82509"/>
                    <a:pt x="87669" y="84582"/>
                    <a:pt x="126386" y="73473"/>
                  </a:cubicBezTo>
                  <a:cubicBezTo>
                    <a:pt x="195068" y="53623"/>
                    <a:pt x="240312" y="0"/>
                    <a:pt x="262860" y="0"/>
                  </a:cubicBezTo>
                  <a:close/>
                </a:path>
              </a:pathLst>
            </a:custGeom>
            <a:solidFill>
              <a:srgbClr val="FF9409"/>
            </a:solidFill>
            <a:ln>
              <a:noFill/>
            </a:ln>
          </p:spPr>
          <p:txBody>
            <a:bodyPr/>
            <a:lstStyle/>
            <a:p>
              <a:pPr defTabSz="457154"/>
              <a:endParaRPr lang="zh-CN" altLang="en-US" sz="180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71495248-7E3F-4376-BF03-7F808CC086D5}"/>
              </a:ext>
            </a:extLst>
          </p:cNvPr>
          <p:cNvGrpSpPr/>
          <p:nvPr/>
        </p:nvGrpSpPr>
        <p:grpSpPr>
          <a:xfrm>
            <a:off x="8645948" y="2368280"/>
            <a:ext cx="1982569" cy="1982568"/>
            <a:chOff x="9728715" y="1128477"/>
            <a:chExt cx="2143397" cy="2143397"/>
          </a:xfrm>
        </p:grpSpPr>
        <p:sp>
          <p:nvSpPr>
            <p:cNvPr id="26" name="ValueBack">
              <a:extLst>
                <a:ext uri="{FF2B5EF4-FFF2-40B4-BE49-F238E27FC236}">
                  <a16:creationId xmlns:a16="http://schemas.microsoft.com/office/drawing/2014/main" id="{0D1143E2-FA2F-4782-BEA2-29D45F4B9C20}"/>
                </a:ext>
              </a:extLst>
            </p:cNvPr>
            <p:cNvSpPr/>
            <p:nvPr/>
          </p:nvSpPr>
          <p:spPr>
            <a:xfrm>
              <a:off x="9728715" y="1128477"/>
              <a:ext cx="2143397" cy="2143397"/>
            </a:xfrm>
            <a:prstGeom prst="donut">
              <a:avLst>
                <a:gd name="adj" fmla="val 9266"/>
              </a:avLst>
            </a:prstGeom>
            <a:solidFill>
              <a:schemeClr val="tx2">
                <a:lumMod val="50000"/>
              </a:schemeClr>
            </a:solidFill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4"/>
              <a:endParaRPr lang="zh-CN" altLang="en-US" sz="180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7" name="ValueShape">
              <a:extLst>
                <a:ext uri="{FF2B5EF4-FFF2-40B4-BE49-F238E27FC236}">
                  <a16:creationId xmlns:a16="http://schemas.microsoft.com/office/drawing/2014/main" id="{4A0BC74E-243C-48B4-8A90-30BF47435FF7}"/>
                </a:ext>
              </a:extLst>
            </p:cNvPr>
            <p:cNvSpPr/>
            <p:nvPr/>
          </p:nvSpPr>
          <p:spPr>
            <a:xfrm flipH="1">
              <a:off x="9728715" y="1128477"/>
              <a:ext cx="2143397" cy="2143397"/>
            </a:xfrm>
            <a:prstGeom prst="blockArc">
              <a:avLst>
                <a:gd name="adj1" fmla="val 16200000"/>
                <a:gd name="adj2" fmla="val 11448000"/>
                <a:gd name="adj3" fmla="val 9254"/>
              </a:avLst>
            </a:prstGeom>
            <a:solidFill>
              <a:srgbClr val="FF9409"/>
            </a:solidFill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4"/>
              <a:endParaRPr lang="zh-CN" altLang="en-US" sz="180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2" name="IconShape">
              <a:extLst>
                <a:ext uri="{FF2B5EF4-FFF2-40B4-BE49-F238E27FC236}">
                  <a16:creationId xmlns:a16="http://schemas.microsoft.com/office/drawing/2014/main" id="{7DF41A6A-036E-46E6-AD6C-11C3A4448911}"/>
                </a:ext>
              </a:extLst>
            </p:cNvPr>
            <p:cNvSpPr/>
            <p:nvPr/>
          </p:nvSpPr>
          <p:spPr bwMode="auto">
            <a:xfrm>
              <a:off x="10413149" y="1799711"/>
              <a:ext cx="774529" cy="800928"/>
            </a:xfrm>
            <a:custGeom>
              <a:avLst/>
              <a:gdLst>
                <a:gd name="connsiteX0" fmla="*/ 554327 w 582017"/>
                <a:gd name="connsiteY0" fmla="*/ 398973 h 601853"/>
                <a:gd name="connsiteX1" fmla="*/ 563560 w 582017"/>
                <a:gd name="connsiteY1" fmla="*/ 402454 h 601853"/>
                <a:gd name="connsiteX2" fmla="*/ 577799 w 582017"/>
                <a:gd name="connsiteY2" fmla="*/ 415635 h 601853"/>
                <a:gd name="connsiteX3" fmla="*/ 578540 w 582017"/>
                <a:gd name="connsiteY3" fmla="*/ 434001 h 601853"/>
                <a:gd name="connsiteX4" fmla="*/ 468040 w 582017"/>
                <a:gd name="connsiteY4" fmla="*/ 550266 h 601853"/>
                <a:gd name="connsiteX5" fmla="*/ 448758 w 582017"/>
                <a:gd name="connsiteY5" fmla="*/ 552043 h 601853"/>
                <a:gd name="connsiteX6" fmla="*/ 357392 w 582017"/>
                <a:gd name="connsiteY6" fmla="*/ 484654 h 601853"/>
                <a:gd name="connsiteX7" fmla="*/ 354870 w 582017"/>
                <a:gd name="connsiteY7" fmla="*/ 466584 h 601853"/>
                <a:gd name="connsiteX8" fmla="*/ 366588 w 582017"/>
                <a:gd name="connsiteY8" fmla="*/ 451033 h 601853"/>
                <a:gd name="connsiteX9" fmla="*/ 384831 w 582017"/>
                <a:gd name="connsiteY9" fmla="*/ 448367 h 601853"/>
                <a:gd name="connsiteX10" fmla="*/ 443419 w 582017"/>
                <a:gd name="connsiteY10" fmla="*/ 491319 h 601853"/>
                <a:gd name="connsiteX11" fmla="*/ 462701 w 582017"/>
                <a:gd name="connsiteY11" fmla="*/ 489393 h 601853"/>
                <a:gd name="connsiteX12" fmla="*/ 545316 w 582017"/>
                <a:gd name="connsiteY12" fmla="*/ 403046 h 601853"/>
                <a:gd name="connsiteX13" fmla="*/ 554327 w 582017"/>
                <a:gd name="connsiteY13" fmla="*/ 398973 h 601853"/>
                <a:gd name="connsiteX14" fmla="*/ 262860 w 582017"/>
                <a:gd name="connsiteY14" fmla="*/ 0 h 601853"/>
                <a:gd name="connsiteX15" fmla="*/ 415651 w 582017"/>
                <a:gd name="connsiteY15" fmla="*/ 73473 h 601853"/>
                <a:gd name="connsiteX16" fmla="*/ 510885 w 582017"/>
                <a:gd name="connsiteY16" fmla="*/ 82805 h 601853"/>
                <a:gd name="connsiteX17" fmla="*/ 524829 w 582017"/>
                <a:gd name="connsiteY17" fmla="*/ 99543 h 601853"/>
                <a:gd name="connsiteX18" fmla="*/ 525571 w 582017"/>
                <a:gd name="connsiteY18" fmla="*/ 272856 h 601853"/>
                <a:gd name="connsiteX19" fmla="*/ 517412 w 582017"/>
                <a:gd name="connsiteY19" fmla="*/ 332108 h 601853"/>
                <a:gd name="connsiteX20" fmla="*/ 506138 w 582017"/>
                <a:gd name="connsiteY20" fmla="*/ 338181 h 601853"/>
                <a:gd name="connsiteX21" fmla="*/ 467125 w 582017"/>
                <a:gd name="connsiteY21" fmla="*/ 332849 h 601853"/>
                <a:gd name="connsiteX22" fmla="*/ 322938 w 582017"/>
                <a:gd name="connsiteY22" fmla="*/ 476831 h 601853"/>
                <a:gd name="connsiteX23" fmla="*/ 344002 w 582017"/>
                <a:gd name="connsiteY23" fmla="*/ 551933 h 601853"/>
                <a:gd name="connsiteX24" fmla="*/ 343260 w 582017"/>
                <a:gd name="connsiteY24" fmla="*/ 561265 h 601853"/>
                <a:gd name="connsiteX25" fmla="*/ 262860 w 582017"/>
                <a:gd name="connsiteY25" fmla="*/ 601853 h 601853"/>
                <a:gd name="connsiteX26" fmla="*/ 0 w 582017"/>
                <a:gd name="connsiteY26" fmla="*/ 272856 h 601853"/>
                <a:gd name="connsiteX27" fmla="*/ 3263 w 582017"/>
                <a:gd name="connsiteY27" fmla="*/ 93766 h 601853"/>
                <a:gd name="connsiteX28" fmla="*/ 15872 w 582017"/>
                <a:gd name="connsiteY28" fmla="*/ 80879 h 601853"/>
                <a:gd name="connsiteX29" fmla="*/ 126386 w 582017"/>
                <a:gd name="connsiteY29" fmla="*/ 73473 h 601853"/>
                <a:gd name="connsiteX30" fmla="*/ 262860 w 582017"/>
                <a:gd name="connsiteY30" fmla="*/ 0 h 601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82017" h="601853">
                  <a:moveTo>
                    <a:pt x="554327" y="398973"/>
                  </a:moveTo>
                  <a:cubicBezTo>
                    <a:pt x="557627" y="398862"/>
                    <a:pt x="560965" y="400010"/>
                    <a:pt x="563560" y="402454"/>
                  </a:cubicBezTo>
                  <a:lnTo>
                    <a:pt x="577799" y="415635"/>
                  </a:lnTo>
                  <a:cubicBezTo>
                    <a:pt x="583138" y="420523"/>
                    <a:pt x="583435" y="428817"/>
                    <a:pt x="578540" y="434001"/>
                  </a:cubicBezTo>
                  <a:lnTo>
                    <a:pt x="468040" y="550266"/>
                  </a:lnTo>
                  <a:cubicBezTo>
                    <a:pt x="463146" y="555449"/>
                    <a:pt x="454543" y="556338"/>
                    <a:pt x="448758" y="552043"/>
                  </a:cubicBezTo>
                  <a:lnTo>
                    <a:pt x="357392" y="484654"/>
                  </a:lnTo>
                  <a:cubicBezTo>
                    <a:pt x="351756" y="480358"/>
                    <a:pt x="350569" y="472361"/>
                    <a:pt x="354870" y="466584"/>
                  </a:cubicBezTo>
                  <a:lnTo>
                    <a:pt x="366588" y="451033"/>
                  </a:lnTo>
                  <a:cubicBezTo>
                    <a:pt x="370741" y="445405"/>
                    <a:pt x="379047" y="444220"/>
                    <a:pt x="384831" y="448367"/>
                  </a:cubicBezTo>
                  <a:lnTo>
                    <a:pt x="443419" y="491319"/>
                  </a:lnTo>
                  <a:cubicBezTo>
                    <a:pt x="449055" y="495466"/>
                    <a:pt x="457806" y="494725"/>
                    <a:pt x="462701" y="489393"/>
                  </a:cubicBezTo>
                  <a:lnTo>
                    <a:pt x="545316" y="403046"/>
                  </a:lnTo>
                  <a:cubicBezTo>
                    <a:pt x="547764" y="400454"/>
                    <a:pt x="551027" y="399084"/>
                    <a:pt x="554327" y="398973"/>
                  </a:cubicBezTo>
                  <a:close/>
                  <a:moveTo>
                    <a:pt x="262860" y="0"/>
                  </a:moveTo>
                  <a:cubicBezTo>
                    <a:pt x="286001" y="0"/>
                    <a:pt x="346969" y="53623"/>
                    <a:pt x="415651" y="73473"/>
                  </a:cubicBezTo>
                  <a:cubicBezTo>
                    <a:pt x="448731" y="82953"/>
                    <a:pt x="480179" y="82953"/>
                    <a:pt x="510885" y="82805"/>
                  </a:cubicBezTo>
                  <a:cubicBezTo>
                    <a:pt x="515187" y="82805"/>
                    <a:pt x="524829" y="82805"/>
                    <a:pt x="524829" y="99543"/>
                  </a:cubicBezTo>
                  <a:cubicBezTo>
                    <a:pt x="524829" y="101617"/>
                    <a:pt x="525571" y="271523"/>
                    <a:pt x="525571" y="272856"/>
                  </a:cubicBezTo>
                  <a:cubicBezTo>
                    <a:pt x="525571" y="292853"/>
                    <a:pt x="522604" y="312703"/>
                    <a:pt x="517412" y="332108"/>
                  </a:cubicBezTo>
                  <a:cubicBezTo>
                    <a:pt x="516671" y="335071"/>
                    <a:pt x="513704" y="341440"/>
                    <a:pt x="506138" y="338181"/>
                  </a:cubicBezTo>
                  <a:cubicBezTo>
                    <a:pt x="494716" y="334922"/>
                    <a:pt x="483887" y="332849"/>
                    <a:pt x="467125" y="332849"/>
                  </a:cubicBezTo>
                  <a:cubicBezTo>
                    <a:pt x="387466" y="332849"/>
                    <a:pt x="322938" y="397433"/>
                    <a:pt x="322938" y="476831"/>
                  </a:cubicBezTo>
                  <a:cubicBezTo>
                    <a:pt x="322938" y="504383"/>
                    <a:pt x="330651" y="530158"/>
                    <a:pt x="344002" y="551933"/>
                  </a:cubicBezTo>
                  <a:cubicBezTo>
                    <a:pt x="345485" y="554303"/>
                    <a:pt x="348156" y="557118"/>
                    <a:pt x="343260" y="561265"/>
                  </a:cubicBezTo>
                  <a:cubicBezTo>
                    <a:pt x="306768" y="588373"/>
                    <a:pt x="279622" y="601853"/>
                    <a:pt x="262860" y="601853"/>
                  </a:cubicBezTo>
                  <a:cubicBezTo>
                    <a:pt x="210199" y="601853"/>
                    <a:pt x="0" y="442613"/>
                    <a:pt x="0" y="272856"/>
                  </a:cubicBezTo>
                  <a:cubicBezTo>
                    <a:pt x="0" y="270930"/>
                    <a:pt x="2670" y="97322"/>
                    <a:pt x="3263" y="93766"/>
                  </a:cubicBezTo>
                  <a:cubicBezTo>
                    <a:pt x="5192" y="79694"/>
                    <a:pt x="11719" y="80731"/>
                    <a:pt x="15872" y="80879"/>
                  </a:cubicBezTo>
                  <a:cubicBezTo>
                    <a:pt x="50584" y="82509"/>
                    <a:pt x="87669" y="84582"/>
                    <a:pt x="126386" y="73473"/>
                  </a:cubicBezTo>
                  <a:cubicBezTo>
                    <a:pt x="195068" y="53623"/>
                    <a:pt x="240312" y="0"/>
                    <a:pt x="262860" y="0"/>
                  </a:cubicBezTo>
                  <a:close/>
                </a:path>
              </a:pathLst>
            </a:custGeom>
            <a:solidFill>
              <a:srgbClr val="FF9409"/>
            </a:solidFill>
            <a:ln>
              <a:noFill/>
            </a:ln>
          </p:spPr>
          <p:txBody>
            <a:bodyPr/>
            <a:lstStyle/>
            <a:p>
              <a:pPr defTabSz="457154"/>
              <a:endParaRPr lang="zh-CN" altLang="en-US" sz="1800">
                <a:solidFill>
                  <a:srgbClr val="000000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39" name="组合 11">
            <a:extLst>
              <a:ext uri="{FF2B5EF4-FFF2-40B4-BE49-F238E27FC236}">
                <a16:creationId xmlns:a16="http://schemas.microsoft.com/office/drawing/2014/main" id="{F01FA878-EB88-4DEC-B22B-E132670DC225}"/>
              </a:ext>
            </a:extLst>
          </p:cNvPr>
          <p:cNvGrpSpPr>
            <a:grpSpLocks/>
          </p:cNvGrpSpPr>
          <p:nvPr/>
        </p:nvGrpSpPr>
        <p:grpSpPr bwMode="auto">
          <a:xfrm>
            <a:off x="1054646" y="4753206"/>
            <a:ext cx="2978055" cy="800282"/>
            <a:chOff x="1051889" y="5121881"/>
            <a:chExt cx="2978961" cy="800986"/>
          </a:xfrm>
        </p:grpSpPr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F2583FC0-3786-41AE-A8E1-69F976F20BC7}"/>
                </a:ext>
              </a:extLst>
            </p:cNvPr>
            <p:cNvSpPr/>
            <p:nvPr/>
          </p:nvSpPr>
          <p:spPr bwMode="auto">
            <a:xfrm>
              <a:off x="1149941" y="5460796"/>
              <a:ext cx="2801875" cy="46207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54"/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Arial"/>
                  <a:ea typeface="微软雅黑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7944CCBD-2260-4F38-8054-E137B9F05281}"/>
                </a:ext>
              </a:extLst>
            </p:cNvPr>
            <p:cNvSpPr txBox="1"/>
            <p:nvPr/>
          </p:nvSpPr>
          <p:spPr>
            <a:xfrm>
              <a:off x="1051889" y="5121881"/>
              <a:ext cx="2978961" cy="40046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algn="ctr" defTabSz="457154">
                <a:defRPr/>
              </a:pPr>
              <a:r>
                <a:rPr lang="en-US" altLang="zh-CN" sz="2000" b="0" dirty="0">
                  <a:solidFill>
                    <a:srgbClr val="000000"/>
                  </a:solidFill>
                  <a:latin typeface="Arial"/>
                  <a:cs typeface="+mn-ea"/>
                  <a:sym typeface="+mn-lt"/>
                </a:rPr>
                <a:t>ADD TITLE TEXT</a:t>
              </a:r>
              <a:endParaRPr lang="zh-CN" altLang="en-US" sz="2000" b="0" dirty="0">
                <a:solidFill>
                  <a:srgbClr val="000000"/>
                </a:solidFill>
                <a:latin typeface="Arial"/>
                <a:cs typeface="+mn-ea"/>
                <a:sym typeface="+mn-lt"/>
              </a:endParaRPr>
            </a:p>
          </p:txBody>
        </p:sp>
      </p:grpSp>
      <p:grpSp>
        <p:nvGrpSpPr>
          <p:cNvPr id="42" name="组合 11">
            <a:extLst>
              <a:ext uri="{FF2B5EF4-FFF2-40B4-BE49-F238E27FC236}">
                <a16:creationId xmlns:a16="http://schemas.microsoft.com/office/drawing/2014/main" id="{A9EDD305-F400-4946-8CEA-927E4AB771EA}"/>
              </a:ext>
            </a:extLst>
          </p:cNvPr>
          <p:cNvGrpSpPr>
            <a:grpSpLocks/>
          </p:cNvGrpSpPr>
          <p:nvPr/>
        </p:nvGrpSpPr>
        <p:grpSpPr bwMode="auto">
          <a:xfrm>
            <a:off x="4694694" y="4753206"/>
            <a:ext cx="2879287" cy="800282"/>
            <a:chOff x="1149941" y="5121881"/>
            <a:chExt cx="2880163" cy="800986"/>
          </a:xfrm>
        </p:grpSpPr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B567F36F-15A3-4AF5-A1DE-2421D22DB28C}"/>
                </a:ext>
              </a:extLst>
            </p:cNvPr>
            <p:cNvSpPr/>
            <p:nvPr/>
          </p:nvSpPr>
          <p:spPr bwMode="auto">
            <a:xfrm>
              <a:off x="1149941" y="5460796"/>
              <a:ext cx="2801875" cy="46207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54"/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Arial"/>
                  <a:ea typeface="微软雅黑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CF6245B9-A90B-41CF-8127-0C3B4CC4E8A9}"/>
                </a:ext>
              </a:extLst>
            </p:cNvPr>
            <p:cNvSpPr txBox="1"/>
            <p:nvPr/>
          </p:nvSpPr>
          <p:spPr>
            <a:xfrm>
              <a:off x="1228976" y="5121881"/>
              <a:ext cx="2801128" cy="40046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algn="ctr" defTabSz="457154">
                <a:defRPr/>
              </a:pPr>
              <a:r>
                <a:rPr lang="en-US" altLang="zh-CN" sz="2000" b="0" dirty="0">
                  <a:solidFill>
                    <a:srgbClr val="000000"/>
                  </a:solidFill>
                  <a:latin typeface="Arial"/>
                  <a:cs typeface="+mn-ea"/>
                  <a:sym typeface="+mn-lt"/>
                </a:rPr>
                <a:t>ADD TITLE TEXT</a:t>
              </a:r>
              <a:endParaRPr lang="zh-CN" altLang="en-US" sz="2000" b="0" dirty="0">
                <a:solidFill>
                  <a:srgbClr val="000000"/>
                </a:solidFill>
                <a:latin typeface="Arial"/>
                <a:cs typeface="+mn-ea"/>
                <a:sym typeface="+mn-lt"/>
              </a:endParaRPr>
            </a:p>
          </p:txBody>
        </p:sp>
      </p:grpSp>
      <p:grpSp>
        <p:nvGrpSpPr>
          <p:cNvPr id="45" name="组合 11">
            <a:extLst>
              <a:ext uri="{FF2B5EF4-FFF2-40B4-BE49-F238E27FC236}">
                <a16:creationId xmlns:a16="http://schemas.microsoft.com/office/drawing/2014/main" id="{55403757-4AAA-40A4-9777-E34FE4387BC7}"/>
              </a:ext>
            </a:extLst>
          </p:cNvPr>
          <p:cNvGrpSpPr>
            <a:grpSpLocks/>
          </p:cNvGrpSpPr>
          <p:nvPr/>
        </p:nvGrpSpPr>
        <p:grpSpPr bwMode="auto">
          <a:xfrm>
            <a:off x="8236723" y="4753206"/>
            <a:ext cx="2878537" cy="800282"/>
            <a:chOff x="1149941" y="5121881"/>
            <a:chExt cx="2879413" cy="800986"/>
          </a:xfrm>
        </p:grpSpPr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E480AAE8-F6C0-4D52-B5CD-9C572B5FA4AE}"/>
                </a:ext>
              </a:extLst>
            </p:cNvPr>
            <p:cNvSpPr/>
            <p:nvPr/>
          </p:nvSpPr>
          <p:spPr bwMode="auto">
            <a:xfrm>
              <a:off x="1149941" y="5460796"/>
              <a:ext cx="2801875" cy="46207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54"/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Arial"/>
                  <a:ea typeface="微软雅黑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B54756C7-8F86-47B3-849E-A9D739557FB6}"/>
                </a:ext>
              </a:extLst>
            </p:cNvPr>
            <p:cNvSpPr txBox="1"/>
            <p:nvPr/>
          </p:nvSpPr>
          <p:spPr>
            <a:xfrm>
              <a:off x="1228227" y="5121881"/>
              <a:ext cx="2801127" cy="40046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algn="ctr" defTabSz="457154">
                <a:defRPr/>
              </a:pPr>
              <a:r>
                <a:rPr lang="en-US" altLang="zh-CN" sz="2000" b="0" dirty="0">
                  <a:solidFill>
                    <a:srgbClr val="000000"/>
                  </a:solidFill>
                  <a:latin typeface="Arial"/>
                  <a:cs typeface="+mn-ea"/>
                  <a:sym typeface="+mn-lt"/>
                </a:rPr>
                <a:t>ADD TITLE TEXT</a:t>
              </a:r>
              <a:endParaRPr lang="zh-CN" altLang="en-US" sz="2000" b="0" dirty="0">
                <a:solidFill>
                  <a:srgbClr val="000000"/>
                </a:solidFill>
                <a:latin typeface="Arial"/>
                <a:cs typeface="+mn-ea"/>
                <a:sym typeface="+mn-lt"/>
              </a:endParaRPr>
            </a:p>
          </p:txBody>
        </p:sp>
      </p:grpSp>
      <p:grpSp>
        <p:nvGrpSpPr>
          <p:cNvPr id="48" name="组合 11">
            <a:extLst>
              <a:ext uri="{FF2B5EF4-FFF2-40B4-BE49-F238E27FC236}">
                <a16:creationId xmlns:a16="http://schemas.microsoft.com/office/drawing/2014/main" id="{538D3E7D-266C-41E5-8C61-96F797B5D85B}"/>
              </a:ext>
            </a:extLst>
          </p:cNvPr>
          <p:cNvGrpSpPr>
            <a:grpSpLocks/>
          </p:cNvGrpSpPr>
          <p:nvPr/>
        </p:nvGrpSpPr>
        <p:grpSpPr bwMode="auto">
          <a:xfrm>
            <a:off x="885709" y="590784"/>
            <a:ext cx="3409507" cy="1043131"/>
            <a:chOff x="845173" y="5093285"/>
            <a:chExt cx="3410543" cy="1044047"/>
          </a:xfrm>
        </p:grpSpPr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282D4CDE-4B9B-44B7-B853-99C2AAC0501E}"/>
                </a:ext>
              </a:extLst>
            </p:cNvPr>
            <p:cNvSpPr/>
            <p:nvPr/>
          </p:nvSpPr>
          <p:spPr bwMode="auto">
            <a:xfrm>
              <a:off x="883280" y="5675321"/>
              <a:ext cx="2886576" cy="46201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/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Arial"/>
                  <a:ea typeface="微软雅黑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8EF43426-04DC-4DAB-A6EE-1C3E809C5FB1}"/>
                </a:ext>
              </a:extLst>
            </p:cNvPr>
            <p:cNvSpPr txBox="1"/>
            <p:nvPr/>
          </p:nvSpPr>
          <p:spPr>
            <a:xfrm>
              <a:off x="845173" y="5093285"/>
              <a:ext cx="3410543" cy="585289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defTabSz="457154">
                <a:defRPr/>
              </a:pPr>
              <a:r>
                <a:rPr lang="en-US" altLang="zh-CN" sz="3200" b="0" spc="0" dirty="0">
                  <a:solidFill>
                    <a:srgbClr val="000000"/>
                  </a:solidFill>
                  <a:latin typeface="Arial"/>
                  <a:cs typeface="+mn-ea"/>
                  <a:sym typeface="+mn-lt"/>
                </a:rPr>
                <a:t>ADD TITLE TEXT</a:t>
              </a:r>
              <a:endParaRPr lang="zh-CN" altLang="en-US" sz="3200" b="0" spc="0" dirty="0">
                <a:solidFill>
                  <a:srgbClr val="000000"/>
                </a:solidFill>
                <a:latin typeface="Arial"/>
                <a:cs typeface="+mn-ea"/>
                <a:sym typeface="+mn-lt"/>
              </a:endParaRP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927ABD50-A5F9-482F-B285-E485FDF378E8}"/>
              </a:ext>
            </a:extLst>
          </p:cNvPr>
          <p:cNvGrpSpPr/>
          <p:nvPr/>
        </p:nvGrpSpPr>
        <p:grpSpPr>
          <a:xfrm>
            <a:off x="418834" y="624118"/>
            <a:ext cx="291215" cy="646247"/>
            <a:chOff x="4542495" y="398190"/>
            <a:chExt cx="382860" cy="849621"/>
          </a:xfrm>
        </p:grpSpPr>
        <p:sp>
          <p:nvSpPr>
            <p:cNvPr id="52" name="菱形 51">
              <a:extLst>
                <a:ext uri="{FF2B5EF4-FFF2-40B4-BE49-F238E27FC236}">
                  <a16:creationId xmlns:a16="http://schemas.microsoft.com/office/drawing/2014/main" id="{E10EC114-E456-4CD0-8A9E-1E5D07F0D0B0}"/>
                </a:ext>
              </a:extLst>
            </p:cNvPr>
            <p:cNvSpPr/>
            <p:nvPr/>
          </p:nvSpPr>
          <p:spPr>
            <a:xfrm>
              <a:off x="4542495" y="398190"/>
              <a:ext cx="382860" cy="382860"/>
            </a:xfrm>
            <a:prstGeom prst="diamond">
              <a:avLst/>
            </a:pr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4"/>
              <a:endParaRPr lang="zh-CN" altLang="en-US" sz="180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3" name="菱形 52">
              <a:extLst>
                <a:ext uri="{FF2B5EF4-FFF2-40B4-BE49-F238E27FC236}">
                  <a16:creationId xmlns:a16="http://schemas.microsoft.com/office/drawing/2014/main" id="{34834B9A-3B7E-4267-B8C9-2F0C947DA703}"/>
                </a:ext>
              </a:extLst>
            </p:cNvPr>
            <p:cNvSpPr/>
            <p:nvPr/>
          </p:nvSpPr>
          <p:spPr>
            <a:xfrm>
              <a:off x="4542495" y="631570"/>
              <a:ext cx="382860" cy="382860"/>
            </a:xfrm>
            <a:prstGeom prst="diamond">
              <a:avLst/>
            </a:prstGeom>
            <a:solidFill>
              <a:srgbClr val="FF9409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4"/>
              <a:endParaRPr lang="zh-CN" altLang="en-US" sz="180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4" name="菱形 53">
              <a:extLst>
                <a:ext uri="{FF2B5EF4-FFF2-40B4-BE49-F238E27FC236}">
                  <a16:creationId xmlns:a16="http://schemas.microsoft.com/office/drawing/2014/main" id="{8BD034F3-E229-4DE9-BCB7-84A91AECB0DF}"/>
                </a:ext>
              </a:extLst>
            </p:cNvPr>
            <p:cNvSpPr/>
            <p:nvPr/>
          </p:nvSpPr>
          <p:spPr>
            <a:xfrm>
              <a:off x="4542495" y="864951"/>
              <a:ext cx="382860" cy="382860"/>
            </a:xfrm>
            <a:prstGeom prst="diamond">
              <a:avLst/>
            </a:prstGeom>
            <a:solidFill>
              <a:srgbClr val="FFFF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4"/>
              <a:endParaRPr lang="zh-CN" altLang="en-US" sz="180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55" name="任意多边形: 形状 54">
            <a:extLst>
              <a:ext uri="{FF2B5EF4-FFF2-40B4-BE49-F238E27FC236}">
                <a16:creationId xmlns:a16="http://schemas.microsoft.com/office/drawing/2014/main" id="{A3B25836-490A-474D-9F9A-51D2FFE523C7}"/>
              </a:ext>
            </a:extLst>
          </p:cNvPr>
          <p:cNvSpPr/>
          <p:nvPr/>
        </p:nvSpPr>
        <p:spPr>
          <a:xfrm rot="5400000" flipH="1">
            <a:off x="3876170" y="3167281"/>
            <a:ext cx="838090" cy="525026"/>
          </a:xfrm>
          <a:custGeom>
            <a:avLst/>
            <a:gdLst>
              <a:gd name="connsiteX0" fmla="*/ 6858002 w 6858002"/>
              <a:gd name="connsiteY0" fmla="*/ 4296229 h 4296229"/>
              <a:gd name="connsiteX1" fmla="*/ 3429001 w 6858002"/>
              <a:gd name="connsiteY1" fmla="*/ 0 h 4296229"/>
              <a:gd name="connsiteX2" fmla="*/ 0 w 6858002"/>
              <a:gd name="connsiteY2" fmla="*/ 4296229 h 4296229"/>
              <a:gd name="connsiteX3" fmla="*/ 3429001 w 6858002"/>
              <a:gd name="connsiteY3" fmla="*/ 665966 h 4296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2" h="4296229">
                <a:moveTo>
                  <a:pt x="6858002" y="4296229"/>
                </a:moveTo>
                <a:lnTo>
                  <a:pt x="3429001" y="0"/>
                </a:lnTo>
                <a:lnTo>
                  <a:pt x="0" y="4296229"/>
                </a:lnTo>
                <a:lnTo>
                  <a:pt x="3429001" y="665966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4"/>
            <a:endParaRPr lang="zh-CN" altLang="en-US" sz="180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56" name="任意多边形: 形状 55">
            <a:extLst>
              <a:ext uri="{FF2B5EF4-FFF2-40B4-BE49-F238E27FC236}">
                <a16:creationId xmlns:a16="http://schemas.microsoft.com/office/drawing/2014/main" id="{4A24C86C-4420-4C5D-B1A8-C5D60312B6BA}"/>
              </a:ext>
            </a:extLst>
          </p:cNvPr>
          <p:cNvSpPr/>
          <p:nvPr/>
        </p:nvSpPr>
        <p:spPr>
          <a:xfrm rot="5400000" flipH="1">
            <a:off x="7417449" y="3167281"/>
            <a:ext cx="838090" cy="525026"/>
          </a:xfrm>
          <a:custGeom>
            <a:avLst/>
            <a:gdLst>
              <a:gd name="connsiteX0" fmla="*/ 6858002 w 6858002"/>
              <a:gd name="connsiteY0" fmla="*/ 4296229 h 4296229"/>
              <a:gd name="connsiteX1" fmla="*/ 3429001 w 6858002"/>
              <a:gd name="connsiteY1" fmla="*/ 0 h 4296229"/>
              <a:gd name="connsiteX2" fmla="*/ 0 w 6858002"/>
              <a:gd name="connsiteY2" fmla="*/ 4296229 h 4296229"/>
              <a:gd name="connsiteX3" fmla="*/ 3429001 w 6858002"/>
              <a:gd name="connsiteY3" fmla="*/ 665966 h 4296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2" h="4296229">
                <a:moveTo>
                  <a:pt x="6858002" y="4296229"/>
                </a:moveTo>
                <a:lnTo>
                  <a:pt x="3429001" y="0"/>
                </a:lnTo>
                <a:lnTo>
                  <a:pt x="0" y="4296229"/>
                </a:lnTo>
                <a:lnTo>
                  <a:pt x="3429001" y="665966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4"/>
            <a:endParaRPr lang="zh-CN" altLang="en-US" sz="180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335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1">
            <a:extLst>
              <a:ext uri="{FF2B5EF4-FFF2-40B4-BE49-F238E27FC236}">
                <a16:creationId xmlns:a16="http://schemas.microsoft.com/office/drawing/2014/main" id="{59EA5793-18B7-4785-9DD5-241492C755F6}"/>
              </a:ext>
            </a:extLst>
          </p:cNvPr>
          <p:cNvGrpSpPr>
            <a:grpSpLocks/>
          </p:cNvGrpSpPr>
          <p:nvPr/>
        </p:nvGrpSpPr>
        <p:grpSpPr bwMode="auto">
          <a:xfrm>
            <a:off x="1547754" y="3762900"/>
            <a:ext cx="3410373" cy="800282"/>
            <a:chOff x="845173" y="5121881"/>
            <a:chExt cx="3411410" cy="800986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5D8AD245-3633-49BA-93E1-E3E389896910}"/>
                </a:ext>
              </a:extLst>
            </p:cNvPr>
            <p:cNvSpPr/>
            <p:nvPr/>
          </p:nvSpPr>
          <p:spPr bwMode="auto">
            <a:xfrm>
              <a:off x="845173" y="5460796"/>
              <a:ext cx="3411410" cy="46207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/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Arial"/>
                  <a:ea typeface="微软雅黑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EB56D32F-8066-4BEF-A177-6C021EA55425}"/>
                </a:ext>
              </a:extLst>
            </p:cNvPr>
            <p:cNvSpPr txBox="1"/>
            <p:nvPr/>
          </p:nvSpPr>
          <p:spPr>
            <a:xfrm>
              <a:off x="845174" y="5121881"/>
              <a:ext cx="2748296" cy="40046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defTabSz="457154">
                <a:defRPr/>
              </a:pPr>
              <a:r>
                <a:rPr lang="en-US" altLang="zh-CN" sz="2000" b="0" dirty="0">
                  <a:solidFill>
                    <a:srgbClr val="000000"/>
                  </a:solidFill>
                  <a:latin typeface="Arial"/>
                  <a:cs typeface="+mn-ea"/>
                  <a:sym typeface="+mn-lt"/>
                </a:rPr>
                <a:t>ADD TITLE TEXT</a:t>
              </a:r>
              <a:endParaRPr lang="zh-CN" altLang="en-US" sz="2000" b="0" dirty="0">
                <a:solidFill>
                  <a:srgbClr val="000000"/>
                </a:solidFill>
                <a:latin typeface="Arial"/>
                <a:cs typeface="+mn-ea"/>
                <a:sym typeface="+mn-lt"/>
              </a:endParaRPr>
            </a:p>
          </p:txBody>
        </p:sp>
      </p:grpSp>
      <p:grpSp>
        <p:nvGrpSpPr>
          <p:cNvPr id="5" name="组合 11">
            <a:extLst>
              <a:ext uri="{FF2B5EF4-FFF2-40B4-BE49-F238E27FC236}">
                <a16:creationId xmlns:a16="http://schemas.microsoft.com/office/drawing/2014/main" id="{D9902D49-F8AA-4D47-A3F6-ED6682C4FBC2}"/>
              </a:ext>
            </a:extLst>
          </p:cNvPr>
          <p:cNvGrpSpPr>
            <a:grpSpLocks/>
          </p:cNvGrpSpPr>
          <p:nvPr/>
        </p:nvGrpSpPr>
        <p:grpSpPr bwMode="auto">
          <a:xfrm>
            <a:off x="885709" y="590784"/>
            <a:ext cx="3409507" cy="1043131"/>
            <a:chOff x="845173" y="5093285"/>
            <a:chExt cx="3410543" cy="1044047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F48EAE06-8296-4578-BBFC-27AEAB4A4F79}"/>
                </a:ext>
              </a:extLst>
            </p:cNvPr>
            <p:cNvSpPr/>
            <p:nvPr/>
          </p:nvSpPr>
          <p:spPr bwMode="auto">
            <a:xfrm>
              <a:off x="883280" y="5675321"/>
              <a:ext cx="2886576" cy="46201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/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Arial"/>
                  <a:ea typeface="微软雅黑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028A9275-6493-495B-987E-DBA74BEEAC13}"/>
                </a:ext>
              </a:extLst>
            </p:cNvPr>
            <p:cNvSpPr txBox="1"/>
            <p:nvPr/>
          </p:nvSpPr>
          <p:spPr>
            <a:xfrm>
              <a:off x="845173" y="5093285"/>
              <a:ext cx="3410543" cy="585288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defTabSz="457154">
                <a:defRPr/>
              </a:pPr>
              <a:r>
                <a:rPr lang="en-US" altLang="zh-CN" sz="3200" b="0" spc="0" dirty="0">
                  <a:solidFill>
                    <a:srgbClr val="000000"/>
                  </a:solidFill>
                  <a:latin typeface="Arial"/>
                  <a:cs typeface="+mn-ea"/>
                  <a:sym typeface="+mn-lt"/>
                </a:rPr>
                <a:t>ADD TITLE TEXT</a:t>
              </a:r>
              <a:endParaRPr lang="zh-CN" altLang="en-US" sz="3200" b="0" spc="0" dirty="0">
                <a:solidFill>
                  <a:srgbClr val="000000"/>
                </a:solidFill>
                <a:latin typeface="Arial"/>
                <a:cs typeface="+mn-ea"/>
                <a:sym typeface="+mn-lt"/>
              </a:endParaRPr>
            </a:p>
          </p:txBody>
        </p: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56526514-8730-4AFD-B786-D913DBB19257}"/>
              </a:ext>
            </a:extLst>
          </p:cNvPr>
          <p:cNvSpPr/>
          <p:nvPr/>
        </p:nvSpPr>
        <p:spPr bwMode="auto">
          <a:xfrm>
            <a:off x="923805" y="2213576"/>
            <a:ext cx="4366788" cy="4958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154">
              <a:lnSpc>
                <a:spcPct val="114000"/>
              </a:lnSpc>
            </a:pPr>
            <a:r>
              <a:rPr lang="en-US" altLang="zh-CN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微软雅黑"/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grpSp>
        <p:nvGrpSpPr>
          <p:cNvPr id="26" name="Group 8">
            <a:extLst>
              <a:ext uri="{FF2B5EF4-FFF2-40B4-BE49-F238E27FC236}">
                <a16:creationId xmlns:a16="http://schemas.microsoft.com/office/drawing/2014/main" id="{E990A4E1-080A-487D-A7B5-FEB857EBD175}"/>
              </a:ext>
            </a:extLst>
          </p:cNvPr>
          <p:cNvGrpSpPr/>
          <p:nvPr/>
        </p:nvGrpSpPr>
        <p:grpSpPr>
          <a:xfrm>
            <a:off x="1018791" y="3915942"/>
            <a:ext cx="400058" cy="400058"/>
            <a:chOff x="5067971" y="2124821"/>
            <a:chExt cx="589208" cy="589208"/>
          </a:xfrm>
        </p:grpSpPr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377EF8A1-C8C5-47AB-87CA-AD685AC109C8}"/>
                </a:ext>
              </a:extLst>
            </p:cNvPr>
            <p:cNvSpPr/>
            <p:nvPr/>
          </p:nvSpPr>
          <p:spPr>
            <a:xfrm>
              <a:off x="5067971" y="2124821"/>
              <a:ext cx="589208" cy="589208"/>
            </a:xfrm>
            <a:prstGeom prst="ellipse">
              <a:avLst/>
            </a:prstGeom>
            <a:solidFill>
              <a:srgbClr val="FF94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154"/>
              <a:endParaRPr lang="zh-CN" altLang="en-US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8" name="Oval 10">
              <a:extLst>
                <a:ext uri="{FF2B5EF4-FFF2-40B4-BE49-F238E27FC236}">
                  <a16:creationId xmlns:a16="http://schemas.microsoft.com/office/drawing/2014/main" id="{1A7DBDCA-BB30-4AC9-9878-85A256A5A1DA}"/>
                </a:ext>
              </a:extLst>
            </p:cNvPr>
            <p:cNvSpPr/>
            <p:nvPr/>
          </p:nvSpPr>
          <p:spPr>
            <a:xfrm>
              <a:off x="5215198" y="2318362"/>
              <a:ext cx="294754" cy="202125"/>
            </a:xfrm>
            <a:custGeom>
              <a:avLst/>
              <a:gdLst>
                <a:gd name="connsiteX0" fmla="*/ 361816 w 552422"/>
                <a:gd name="connsiteY0" fmla="*/ 0 h 378819"/>
                <a:gd name="connsiteX1" fmla="*/ 552422 w 552422"/>
                <a:gd name="connsiteY1" fmla="*/ 190216 h 378819"/>
                <a:gd name="connsiteX2" fmla="*/ 361816 w 552422"/>
                <a:gd name="connsiteY2" fmla="*/ 378819 h 378819"/>
                <a:gd name="connsiteX3" fmla="*/ 172826 w 552422"/>
                <a:gd name="connsiteY3" fmla="*/ 190216 h 378819"/>
                <a:gd name="connsiteX4" fmla="*/ 201901 w 552422"/>
                <a:gd name="connsiteY4" fmla="*/ 87048 h 378819"/>
                <a:gd name="connsiteX5" fmla="*/ 261668 w 552422"/>
                <a:gd name="connsiteY5" fmla="*/ 116064 h 378819"/>
                <a:gd name="connsiteX6" fmla="*/ 237438 w 552422"/>
                <a:gd name="connsiteY6" fmla="*/ 190216 h 378819"/>
                <a:gd name="connsiteX7" fmla="*/ 361816 w 552422"/>
                <a:gd name="connsiteY7" fmla="*/ 314339 h 378819"/>
                <a:gd name="connsiteX8" fmla="*/ 487810 w 552422"/>
                <a:gd name="connsiteY8" fmla="*/ 190216 h 378819"/>
                <a:gd name="connsiteX9" fmla="*/ 361816 w 552422"/>
                <a:gd name="connsiteY9" fmla="*/ 64480 h 378819"/>
                <a:gd name="connsiteX10" fmla="*/ 360201 w 552422"/>
                <a:gd name="connsiteY10" fmla="*/ 64480 h 378819"/>
                <a:gd name="connsiteX11" fmla="*/ 300435 w 552422"/>
                <a:gd name="connsiteY11" fmla="*/ 11284 h 378819"/>
                <a:gd name="connsiteX12" fmla="*/ 361816 w 552422"/>
                <a:gd name="connsiteY12" fmla="*/ 0 h 378819"/>
                <a:gd name="connsiteX13" fmla="*/ 188990 w 552422"/>
                <a:gd name="connsiteY13" fmla="*/ 0 h 378819"/>
                <a:gd name="connsiteX14" fmla="*/ 379596 w 552422"/>
                <a:gd name="connsiteY14" fmla="*/ 190216 h 378819"/>
                <a:gd name="connsiteX15" fmla="*/ 348905 w 552422"/>
                <a:gd name="connsiteY15" fmla="*/ 291771 h 378819"/>
                <a:gd name="connsiteX16" fmla="*/ 290754 w 552422"/>
                <a:gd name="connsiteY16" fmla="*/ 264367 h 378819"/>
                <a:gd name="connsiteX17" fmla="*/ 314984 w 552422"/>
                <a:gd name="connsiteY17" fmla="*/ 190216 h 378819"/>
                <a:gd name="connsiteX18" fmla="*/ 188990 w 552422"/>
                <a:gd name="connsiteY18" fmla="*/ 64480 h 378819"/>
                <a:gd name="connsiteX19" fmla="*/ 64612 w 552422"/>
                <a:gd name="connsiteY19" fmla="*/ 190216 h 378819"/>
                <a:gd name="connsiteX20" fmla="*/ 188990 w 552422"/>
                <a:gd name="connsiteY20" fmla="*/ 314339 h 378819"/>
                <a:gd name="connsiteX21" fmla="*/ 192221 w 552422"/>
                <a:gd name="connsiteY21" fmla="*/ 314339 h 378819"/>
                <a:gd name="connsiteX22" fmla="*/ 250372 w 552422"/>
                <a:gd name="connsiteY22" fmla="*/ 369147 h 378819"/>
                <a:gd name="connsiteX23" fmla="*/ 188990 w 552422"/>
                <a:gd name="connsiteY23" fmla="*/ 378819 h 378819"/>
                <a:gd name="connsiteX24" fmla="*/ 0 w 552422"/>
                <a:gd name="connsiteY24" fmla="*/ 190216 h 378819"/>
                <a:gd name="connsiteX25" fmla="*/ 188990 w 552422"/>
                <a:gd name="connsiteY25" fmla="*/ 0 h 37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52422" h="378819">
                  <a:moveTo>
                    <a:pt x="361816" y="0"/>
                  </a:moveTo>
                  <a:cubicBezTo>
                    <a:pt x="466811" y="0"/>
                    <a:pt x="552422" y="85436"/>
                    <a:pt x="552422" y="190216"/>
                  </a:cubicBezTo>
                  <a:cubicBezTo>
                    <a:pt x="552422" y="294995"/>
                    <a:pt x="466811" y="378819"/>
                    <a:pt x="361816" y="378819"/>
                  </a:cubicBezTo>
                  <a:cubicBezTo>
                    <a:pt x="256822" y="378819"/>
                    <a:pt x="172826" y="294995"/>
                    <a:pt x="172826" y="190216"/>
                  </a:cubicBezTo>
                  <a:cubicBezTo>
                    <a:pt x="172826" y="151528"/>
                    <a:pt x="184133" y="117676"/>
                    <a:pt x="201901" y="87048"/>
                  </a:cubicBezTo>
                  <a:cubicBezTo>
                    <a:pt x="224516" y="90272"/>
                    <a:pt x="245515" y="99944"/>
                    <a:pt x="261668" y="116064"/>
                  </a:cubicBezTo>
                  <a:cubicBezTo>
                    <a:pt x="245515" y="137020"/>
                    <a:pt x="237438" y="162812"/>
                    <a:pt x="237438" y="190216"/>
                  </a:cubicBezTo>
                  <a:cubicBezTo>
                    <a:pt x="237438" y="259531"/>
                    <a:pt x="292358" y="314339"/>
                    <a:pt x="361816" y="314339"/>
                  </a:cubicBezTo>
                  <a:cubicBezTo>
                    <a:pt x="431274" y="314339"/>
                    <a:pt x="487810" y="259531"/>
                    <a:pt x="487810" y="190216"/>
                  </a:cubicBezTo>
                  <a:cubicBezTo>
                    <a:pt x="487810" y="120900"/>
                    <a:pt x="431274" y="64480"/>
                    <a:pt x="361816" y="64480"/>
                  </a:cubicBezTo>
                  <a:cubicBezTo>
                    <a:pt x="361816" y="64480"/>
                    <a:pt x="360201" y="64480"/>
                    <a:pt x="360201" y="64480"/>
                  </a:cubicBezTo>
                  <a:cubicBezTo>
                    <a:pt x="344048" y="43524"/>
                    <a:pt x="323049" y="25792"/>
                    <a:pt x="300435" y="11284"/>
                  </a:cubicBezTo>
                  <a:cubicBezTo>
                    <a:pt x="319819" y="4836"/>
                    <a:pt x="340817" y="0"/>
                    <a:pt x="361816" y="0"/>
                  </a:cubicBezTo>
                  <a:close/>
                  <a:moveTo>
                    <a:pt x="188990" y="0"/>
                  </a:moveTo>
                  <a:cubicBezTo>
                    <a:pt x="293985" y="0"/>
                    <a:pt x="379596" y="85436"/>
                    <a:pt x="379596" y="190216"/>
                  </a:cubicBezTo>
                  <a:cubicBezTo>
                    <a:pt x="379596" y="227292"/>
                    <a:pt x="368289" y="262755"/>
                    <a:pt x="348905" y="291771"/>
                  </a:cubicBezTo>
                  <a:cubicBezTo>
                    <a:pt x="326291" y="288547"/>
                    <a:pt x="305292" y="278875"/>
                    <a:pt x="290754" y="264367"/>
                  </a:cubicBezTo>
                  <a:cubicBezTo>
                    <a:pt x="305292" y="243411"/>
                    <a:pt x="314984" y="217620"/>
                    <a:pt x="314984" y="190216"/>
                  </a:cubicBezTo>
                  <a:cubicBezTo>
                    <a:pt x="314984" y="120900"/>
                    <a:pt x="258448" y="64480"/>
                    <a:pt x="188990" y="64480"/>
                  </a:cubicBezTo>
                  <a:cubicBezTo>
                    <a:pt x="121148" y="64480"/>
                    <a:pt x="64612" y="120900"/>
                    <a:pt x="64612" y="190216"/>
                  </a:cubicBezTo>
                  <a:cubicBezTo>
                    <a:pt x="64612" y="259531"/>
                    <a:pt x="121148" y="314339"/>
                    <a:pt x="188990" y="314339"/>
                  </a:cubicBezTo>
                  <a:cubicBezTo>
                    <a:pt x="190606" y="314339"/>
                    <a:pt x="190606" y="314339"/>
                    <a:pt x="192221" y="314339"/>
                  </a:cubicBezTo>
                  <a:cubicBezTo>
                    <a:pt x="208374" y="336907"/>
                    <a:pt x="227758" y="354639"/>
                    <a:pt x="250372" y="369147"/>
                  </a:cubicBezTo>
                  <a:cubicBezTo>
                    <a:pt x="232603" y="375595"/>
                    <a:pt x="211605" y="378819"/>
                    <a:pt x="188990" y="378819"/>
                  </a:cubicBezTo>
                  <a:cubicBezTo>
                    <a:pt x="85611" y="378819"/>
                    <a:pt x="0" y="294995"/>
                    <a:pt x="0" y="190216"/>
                  </a:cubicBezTo>
                  <a:cubicBezTo>
                    <a:pt x="0" y="85436"/>
                    <a:pt x="85611" y="0"/>
                    <a:pt x="1889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154"/>
              <a:endParaRPr lang="zh-CN" altLang="en-US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A0039BC2-C4A5-4826-8B90-0BB70ED6ECA6}"/>
              </a:ext>
            </a:extLst>
          </p:cNvPr>
          <p:cNvGrpSpPr/>
          <p:nvPr/>
        </p:nvGrpSpPr>
        <p:grpSpPr>
          <a:xfrm>
            <a:off x="418834" y="624118"/>
            <a:ext cx="291215" cy="646247"/>
            <a:chOff x="4542495" y="398190"/>
            <a:chExt cx="382860" cy="849621"/>
          </a:xfrm>
        </p:grpSpPr>
        <p:sp>
          <p:nvSpPr>
            <p:cNvPr id="13" name="菱形 12">
              <a:extLst>
                <a:ext uri="{FF2B5EF4-FFF2-40B4-BE49-F238E27FC236}">
                  <a16:creationId xmlns:a16="http://schemas.microsoft.com/office/drawing/2014/main" id="{9209AFEF-B4C6-49C7-B0A5-D23C363FD19D}"/>
                </a:ext>
              </a:extLst>
            </p:cNvPr>
            <p:cNvSpPr/>
            <p:nvPr/>
          </p:nvSpPr>
          <p:spPr>
            <a:xfrm>
              <a:off x="4542495" y="398190"/>
              <a:ext cx="382860" cy="382860"/>
            </a:xfrm>
            <a:prstGeom prst="diamond">
              <a:avLst/>
            </a:pr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4"/>
              <a:endParaRPr lang="zh-CN" altLang="en-US" sz="180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4" name="菱形 13">
              <a:extLst>
                <a:ext uri="{FF2B5EF4-FFF2-40B4-BE49-F238E27FC236}">
                  <a16:creationId xmlns:a16="http://schemas.microsoft.com/office/drawing/2014/main" id="{5F87DED8-00C6-44DA-A544-5A0B3FB07B86}"/>
                </a:ext>
              </a:extLst>
            </p:cNvPr>
            <p:cNvSpPr/>
            <p:nvPr/>
          </p:nvSpPr>
          <p:spPr>
            <a:xfrm>
              <a:off x="4542495" y="631570"/>
              <a:ext cx="382860" cy="382860"/>
            </a:xfrm>
            <a:prstGeom prst="diamond">
              <a:avLst/>
            </a:prstGeom>
            <a:solidFill>
              <a:srgbClr val="FF9409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4"/>
              <a:endParaRPr lang="zh-CN" altLang="en-US" sz="180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5" name="菱形 14">
              <a:extLst>
                <a:ext uri="{FF2B5EF4-FFF2-40B4-BE49-F238E27FC236}">
                  <a16:creationId xmlns:a16="http://schemas.microsoft.com/office/drawing/2014/main" id="{4F0A3656-8083-4F76-8157-5553B0BD84D7}"/>
                </a:ext>
              </a:extLst>
            </p:cNvPr>
            <p:cNvSpPr/>
            <p:nvPr/>
          </p:nvSpPr>
          <p:spPr>
            <a:xfrm>
              <a:off x="4542495" y="864951"/>
              <a:ext cx="382860" cy="382860"/>
            </a:xfrm>
            <a:prstGeom prst="diamond">
              <a:avLst/>
            </a:prstGeom>
            <a:solidFill>
              <a:srgbClr val="FFFF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4"/>
              <a:endParaRPr lang="zh-CN" altLang="en-US" sz="180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16" name="组合 11">
            <a:extLst>
              <a:ext uri="{FF2B5EF4-FFF2-40B4-BE49-F238E27FC236}">
                <a16:creationId xmlns:a16="http://schemas.microsoft.com/office/drawing/2014/main" id="{E4EB585B-20B8-4A5C-9159-AC5739023BD1}"/>
              </a:ext>
            </a:extLst>
          </p:cNvPr>
          <p:cNvGrpSpPr>
            <a:grpSpLocks/>
          </p:cNvGrpSpPr>
          <p:nvPr/>
        </p:nvGrpSpPr>
        <p:grpSpPr bwMode="auto">
          <a:xfrm>
            <a:off x="1547754" y="5026498"/>
            <a:ext cx="3410373" cy="800282"/>
            <a:chOff x="845173" y="5121881"/>
            <a:chExt cx="3411410" cy="800986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766D188E-EB0F-408C-8220-630172827B7B}"/>
                </a:ext>
              </a:extLst>
            </p:cNvPr>
            <p:cNvSpPr/>
            <p:nvPr/>
          </p:nvSpPr>
          <p:spPr bwMode="auto">
            <a:xfrm>
              <a:off x="845173" y="5460796"/>
              <a:ext cx="3411410" cy="46207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/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Arial"/>
                  <a:ea typeface="微软雅黑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73FA82BF-60EE-447C-BF04-5DC14505F866}"/>
                </a:ext>
              </a:extLst>
            </p:cNvPr>
            <p:cNvSpPr txBox="1"/>
            <p:nvPr/>
          </p:nvSpPr>
          <p:spPr>
            <a:xfrm>
              <a:off x="845174" y="5121881"/>
              <a:ext cx="2913816" cy="40046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defTabSz="457154">
                <a:defRPr/>
              </a:pPr>
              <a:r>
                <a:rPr lang="en-US" altLang="zh-CN" sz="2000" b="0" dirty="0">
                  <a:solidFill>
                    <a:srgbClr val="000000"/>
                  </a:solidFill>
                  <a:latin typeface="Arial"/>
                  <a:cs typeface="+mn-ea"/>
                  <a:sym typeface="+mn-lt"/>
                </a:rPr>
                <a:t>ADD TITLE TEXT</a:t>
              </a:r>
              <a:endParaRPr lang="zh-CN" altLang="en-US" sz="2000" b="0" dirty="0">
                <a:solidFill>
                  <a:srgbClr val="000000"/>
                </a:solidFill>
                <a:latin typeface="Arial"/>
                <a:cs typeface="+mn-ea"/>
                <a:sym typeface="+mn-lt"/>
              </a:endParaRPr>
            </a:p>
          </p:txBody>
        </p:sp>
      </p:grpSp>
      <p:grpSp>
        <p:nvGrpSpPr>
          <p:cNvPr id="29" name="Group 18">
            <a:extLst>
              <a:ext uri="{FF2B5EF4-FFF2-40B4-BE49-F238E27FC236}">
                <a16:creationId xmlns:a16="http://schemas.microsoft.com/office/drawing/2014/main" id="{3B8802F6-B7A7-4768-B845-BC997900BEE6}"/>
              </a:ext>
            </a:extLst>
          </p:cNvPr>
          <p:cNvGrpSpPr/>
          <p:nvPr/>
        </p:nvGrpSpPr>
        <p:grpSpPr>
          <a:xfrm>
            <a:off x="1018791" y="5179540"/>
            <a:ext cx="400058" cy="400058"/>
            <a:chOff x="5067971" y="2124821"/>
            <a:chExt cx="589208" cy="589208"/>
          </a:xfrm>
        </p:grpSpPr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9AE759C6-4F60-4D74-9D86-C8A338C45BF4}"/>
                </a:ext>
              </a:extLst>
            </p:cNvPr>
            <p:cNvSpPr/>
            <p:nvPr/>
          </p:nvSpPr>
          <p:spPr>
            <a:xfrm>
              <a:off x="5067971" y="2124821"/>
              <a:ext cx="589208" cy="589208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154"/>
              <a:endParaRPr lang="zh-CN" altLang="en-US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1" name="Oval 20">
              <a:extLst>
                <a:ext uri="{FF2B5EF4-FFF2-40B4-BE49-F238E27FC236}">
                  <a16:creationId xmlns:a16="http://schemas.microsoft.com/office/drawing/2014/main" id="{8DD8EC0F-837F-49D7-A6CB-F764014C484A}"/>
                </a:ext>
              </a:extLst>
            </p:cNvPr>
            <p:cNvSpPr/>
            <p:nvPr/>
          </p:nvSpPr>
          <p:spPr>
            <a:xfrm>
              <a:off x="5215198" y="2272255"/>
              <a:ext cx="294754" cy="294338"/>
            </a:xfrm>
            <a:custGeom>
              <a:avLst/>
              <a:gdLst>
                <a:gd name="connsiteX0" fmla="*/ 299759 w 600935"/>
                <a:gd name="connsiteY0" fmla="*/ 131393 h 600088"/>
                <a:gd name="connsiteX1" fmla="*/ 321625 w 600935"/>
                <a:gd name="connsiteY1" fmla="*/ 153235 h 600088"/>
                <a:gd name="connsiteX2" fmla="*/ 321625 w 600935"/>
                <a:gd name="connsiteY2" fmla="*/ 319735 h 600088"/>
                <a:gd name="connsiteX3" fmla="*/ 402280 w 600935"/>
                <a:gd name="connsiteY3" fmla="*/ 365567 h 600088"/>
                <a:gd name="connsiteX4" fmla="*/ 410524 w 600935"/>
                <a:gd name="connsiteY4" fmla="*/ 395286 h 600088"/>
                <a:gd name="connsiteX5" fmla="*/ 391526 w 600935"/>
                <a:gd name="connsiteY5" fmla="*/ 406386 h 600088"/>
                <a:gd name="connsiteX6" fmla="*/ 380772 w 600935"/>
                <a:gd name="connsiteY6" fmla="*/ 403522 h 600088"/>
                <a:gd name="connsiteX7" fmla="*/ 288647 w 600935"/>
                <a:gd name="connsiteY7" fmla="*/ 351602 h 600088"/>
                <a:gd name="connsiteX8" fmla="*/ 287930 w 600935"/>
                <a:gd name="connsiteY8" fmla="*/ 351244 h 600088"/>
                <a:gd name="connsiteX9" fmla="*/ 286137 w 600935"/>
                <a:gd name="connsiteY9" fmla="*/ 349812 h 600088"/>
                <a:gd name="connsiteX10" fmla="*/ 284704 w 600935"/>
                <a:gd name="connsiteY10" fmla="*/ 348738 h 600088"/>
                <a:gd name="connsiteX11" fmla="*/ 283270 w 600935"/>
                <a:gd name="connsiteY11" fmla="*/ 346948 h 600088"/>
                <a:gd name="connsiteX12" fmla="*/ 281836 w 600935"/>
                <a:gd name="connsiteY12" fmla="*/ 345515 h 600088"/>
                <a:gd name="connsiteX13" fmla="*/ 280760 w 600935"/>
                <a:gd name="connsiteY13" fmla="*/ 343725 h 600088"/>
                <a:gd name="connsiteX14" fmla="*/ 279685 w 600935"/>
                <a:gd name="connsiteY14" fmla="*/ 341935 h 600088"/>
                <a:gd name="connsiteX15" fmla="*/ 278968 w 600935"/>
                <a:gd name="connsiteY15" fmla="*/ 339786 h 600088"/>
                <a:gd name="connsiteX16" fmla="*/ 278251 w 600935"/>
                <a:gd name="connsiteY16" fmla="*/ 337996 h 600088"/>
                <a:gd name="connsiteX17" fmla="*/ 277893 w 600935"/>
                <a:gd name="connsiteY17" fmla="*/ 335848 h 600088"/>
                <a:gd name="connsiteX18" fmla="*/ 277534 w 600935"/>
                <a:gd name="connsiteY18" fmla="*/ 333341 h 600088"/>
                <a:gd name="connsiteX19" fmla="*/ 277534 w 600935"/>
                <a:gd name="connsiteY19" fmla="*/ 332625 h 600088"/>
                <a:gd name="connsiteX20" fmla="*/ 277534 w 600935"/>
                <a:gd name="connsiteY20" fmla="*/ 153235 h 600088"/>
                <a:gd name="connsiteX21" fmla="*/ 299759 w 600935"/>
                <a:gd name="connsiteY21" fmla="*/ 131393 h 600088"/>
                <a:gd name="connsiteX22" fmla="*/ 281106 w 600935"/>
                <a:gd name="connsiteY22" fmla="*/ 48695 h 600088"/>
                <a:gd name="connsiteX23" fmla="*/ 48046 w 600935"/>
                <a:gd name="connsiteY23" fmla="*/ 297538 h 600088"/>
                <a:gd name="connsiteX24" fmla="*/ 95734 w 600935"/>
                <a:gd name="connsiteY24" fmla="*/ 297538 h 600088"/>
                <a:gd name="connsiteX25" fmla="*/ 95734 w 600935"/>
                <a:gd name="connsiteY25" fmla="*/ 335849 h 600088"/>
                <a:gd name="connsiteX26" fmla="*/ 50556 w 600935"/>
                <a:gd name="connsiteY26" fmla="*/ 335849 h 600088"/>
                <a:gd name="connsiteX27" fmla="*/ 281106 w 600935"/>
                <a:gd name="connsiteY27" fmla="*/ 551394 h 600088"/>
                <a:gd name="connsiteX28" fmla="*/ 281106 w 600935"/>
                <a:gd name="connsiteY28" fmla="*/ 507712 h 600088"/>
                <a:gd name="connsiteX29" fmla="*/ 319471 w 600935"/>
                <a:gd name="connsiteY29" fmla="*/ 507712 h 600088"/>
                <a:gd name="connsiteX30" fmla="*/ 319471 w 600935"/>
                <a:gd name="connsiteY30" fmla="*/ 551394 h 600088"/>
                <a:gd name="connsiteX31" fmla="*/ 550379 w 600935"/>
                <a:gd name="connsiteY31" fmla="*/ 335849 h 600088"/>
                <a:gd name="connsiteX32" fmla="*/ 507711 w 600935"/>
                <a:gd name="connsiteY32" fmla="*/ 335849 h 600088"/>
                <a:gd name="connsiteX33" fmla="*/ 507711 w 600935"/>
                <a:gd name="connsiteY33" fmla="*/ 297538 h 600088"/>
                <a:gd name="connsiteX34" fmla="*/ 552889 w 600935"/>
                <a:gd name="connsiteY34" fmla="*/ 297538 h 600088"/>
                <a:gd name="connsiteX35" fmla="*/ 319471 w 600935"/>
                <a:gd name="connsiteY35" fmla="*/ 48695 h 600088"/>
                <a:gd name="connsiteX36" fmla="*/ 319471 w 600935"/>
                <a:gd name="connsiteY36" fmla="*/ 92377 h 600088"/>
                <a:gd name="connsiteX37" fmla="*/ 281106 w 600935"/>
                <a:gd name="connsiteY37" fmla="*/ 92377 h 600088"/>
                <a:gd name="connsiteX38" fmla="*/ 300468 w 600935"/>
                <a:gd name="connsiteY38" fmla="*/ 0 h 600088"/>
                <a:gd name="connsiteX39" fmla="*/ 600935 w 600935"/>
                <a:gd name="connsiteY39" fmla="*/ 300044 h 600088"/>
                <a:gd name="connsiteX40" fmla="*/ 300468 w 600935"/>
                <a:gd name="connsiteY40" fmla="*/ 600088 h 600088"/>
                <a:gd name="connsiteX41" fmla="*/ 0 w 600935"/>
                <a:gd name="connsiteY41" fmla="*/ 300044 h 600088"/>
                <a:gd name="connsiteX42" fmla="*/ 300468 w 600935"/>
                <a:gd name="connsiteY42" fmla="*/ 0 h 60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600935" h="600088">
                  <a:moveTo>
                    <a:pt x="299759" y="131393"/>
                  </a:moveTo>
                  <a:cubicBezTo>
                    <a:pt x="311588" y="131393"/>
                    <a:pt x="321625" y="141061"/>
                    <a:pt x="321625" y="153235"/>
                  </a:cubicBezTo>
                  <a:lnTo>
                    <a:pt x="321625" y="319735"/>
                  </a:lnTo>
                  <a:lnTo>
                    <a:pt x="402280" y="365567"/>
                  </a:lnTo>
                  <a:cubicBezTo>
                    <a:pt x="413034" y="371296"/>
                    <a:pt x="416618" y="384902"/>
                    <a:pt x="410524" y="395286"/>
                  </a:cubicBezTo>
                  <a:cubicBezTo>
                    <a:pt x="406581" y="402448"/>
                    <a:pt x="399054" y="406386"/>
                    <a:pt x="391526" y="406386"/>
                  </a:cubicBezTo>
                  <a:cubicBezTo>
                    <a:pt x="387941" y="406386"/>
                    <a:pt x="383998" y="405670"/>
                    <a:pt x="380772" y="403522"/>
                  </a:cubicBezTo>
                  <a:lnTo>
                    <a:pt x="288647" y="351602"/>
                  </a:lnTo>
                  <a:cubicBezTo>
                    <a:pt x="288647" y="351602"/>
                    <a:pt x="288288" y="351602"/>
                    <a:pt x="287930" y="351244"/>
                  </a:cubicBezTo>
                  <a:cubicBezTo>
                    <a:pt x="287571" y="350886"/>
                    <a:pt x="286854" y="350528"/>
                    <a:pt x="286137" y="349812"/>
                  </a:cubicBezTo>
                  <a:cubicBezTo>
                    <a:pt x="285779" y="349454"/>
                    <a:pt x="285062" y="349096"/>
                    <a:pt x="284704" y="348738"/>
                  </a:cubicBezTo>
                  <a:cubicBezTo>
                    <a:pt x="283987" y="348022"/>
                    <a:pt x="283628" y="347664"/>
                    <a:pt x="283270" y="346948"/>
                  </a:cubicBezTo>
                  <a:cubicBezTo>
                    <a:pt x="282553" y="346590"/>
                    <a:pt x="282194" y="345873"/>
                    <a:pt x="281836" y="345515"/>
                  </a:cubicBezTo>
                  <a:cubicBezTo>
                    <a:pt x="281477" y="344799"/>
                    <a:pt x="281119" y="344441"/>
                    <a:pt x="280760" y="343725"/>
                  </a:cubicBezTo>
                  <a:cubicBezTo>
                    <a:pt x="280402" y="343009"/>
                    <a:pt x="280043" y="342293"/>
                    <a:pt x="279685" y="341935"/>
                  </a:cubicBezTo>
                  <a:cubicBezTo>
                    <a:pt x="279327" y="341219"/>
                    <a:pt x="279327" y="340503"/>
                    <a:pt x="278968" y="339786"/>
                  </a:cubicBezTo>
                  <a:cubicBezTo>
                    <a:pt x="278610" y="339070"/>
                    <a:pt x="278610" y="338354"/>
                    <a:pt x="278251" y="337996"/>
                  </a:cubicBezTo>
                  <a:cubicBezTo>
                    <a:pt x="278251" y="337280"/>
                    <a:pt x="277893" y="336564"/>
                    <a:pt x="277893" y="335848"/>
                  </a:cubicBezTo>
                  <a:cubicBezTo>
                    <a:pt x="277893" y="335132"/>
                    <a:pt x="277893" y="334415"/>
                    <a:pt x="277534" y="333341"/>
                  </a:cubicBezTo>
                  <a:cubicBezTo>
                    <a:pt x="277534" y="333341"/>
                    <a:pt x="277534" y="332983"/>
                    <a:pt x="277534" y="332625"/>
                  </a:cubicBezTo>
                  <a:lnTo>
                    <a:pt x="277534" y="153235"/>
                  </a:lnTo>
                  <a:cubicBezTo>
                    <a:pt x="277534" y="141061"/>
                    <a:pt x="287571" y="131393"/>
                    <a:pt x="299759" y="131393"/>
                  </a:cubicBezTo>
                  <a:close/>
                  <a:moveTo>
                    <a:pt x="281106" y="48695"/>
                  </a:moveTo>
                  <a:cubicBezTo>
                    <a:pt x="151668" y="58362"/>
                    <a:pt x="49122" y="166134"/>
                    <a:pt x="48046" y="297538"/>
                  </a:cubicBezTo>
                  <a:lnTo>
                    <a:pt x="95734" y="297538"/>
                  </a:lnTo>
                  <a:lnTo>
                    <a:pt x="95734" y="335849"/>
                  </a:lnTo>
                  <a:lnTo>
                    <a:pt x="50556" y="335849"/>
                  </a:lnTo>
                  <a:cubicBezTo>
                    <a:pt x="67050" y="451856"/>
                    <a:pt x="162783" y="542443"/>
                    <a:pt x="281106" y="551394"/>
                  </a:cubicBezTo>
                  <a:lnTo>
                    <a:pt x="281106" y="507712"/>
                  </a:lnTo>
                  <a:lnTo>
                    <a:pt x="319471" y="507712"/>
                  </a:lnTo>
                  <a:lnTo>
                    <a:pt x="319471" y="551394"/>
                  </a:lnTo>
                  <a:cubicBezTo>
                    <a:pt x="437794" y="542443"/>
                    <a:pt x="533886" y="451856"/>
                    <a:pt x="550379" y="335849"/>
                  </a:cubicBezTo>
                  <a:lnTo>
                    <a:pt x="507711" y="335849"/>
                  </a:lnTo>
                  <a:lnTo>
                    <a:pt x="507711" y="297538"/>
                  </a:lnTo>
                  <a:lnTo>
                    <a:pt x="552889" y="297538"/>
                  </a:lnTo>
                  <a:cubicBezTo>
                    <a:pt x="551813" y="166134"/>
                    <a:pt x="449267" y="58362"/>
                    <a:pt x="319471" y="48695"/>
                  </a:cubicBezTo>
                  <a:lnTo>
                    <a:pt x="319471" y="92377"/>
                  </a:lnTo>
                  <a:lnTo>
                    <a:pt x="281106" y="92377"/>
                  </a:lnTo>
                  <a:close/>
                  <a:moveTo>
                    <a:pt x="300468" y="0"/>
                  </a:moveTo>
                  <a:cubicBezTo>
                    <a:pt x="466119" y="0"/>
                    <a:pt x="600935" y="134626"/>
                    <a:pt x="600935" y="300044"/>
                  </a:cubicBezTo>
                  <a:cubicBezTo>
                    <a:pt x="600935" y="465462"/>
                    <a:pt x="466119" y="600088"/>
                    <a:pt x="300468" y="600088"/>
                  </a:cubicBezTo>
                  <a:cubicBezTo>
                    <a:pt x="134816" y="600088"/>
                    <a:pt x="0" y="465462"/>
                    <a:pt x="0" y="300044"/>
                  </a:cubicBezTo>
                  <a:cubicBezTo>
                    <a:pt x="0" y="134626"/>
                    <a:pt x="134816" y="0"/>
                    <a:pt x="30046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154"/>
              <a:endParaRPr lang="zh-CN" altLang="en-US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22" name="矩形 21">
            <a:extLst>
              <a:ext uri="{FF2B5EF4-FFF2-40B4-BE49-F238E27FC236}">
                <a16:creationId xmlns:a16="http://schemas.microsoft.com/office/drawing/2014/main" id="{7D94C296-D6CE-4C4F-8A63-7C04268BA37C}"/>
              </a:ext>
            </a:extLst>
          </p:cNvPr>
          <p:cNvSpPr/>
          <p:nvPr/>
        </p:nvSpPr>
        <p:spPr>
          <a:xfrm flipH="1">
            <a:off x="6851339" y="1241"/>
            <a:ext cx="5339073" cy="6857107"/>
          </a:xfrm>
          <a:prstGeom prst="rect">
            <a:avLst/>
          </a:prstGeom>
          <a:blipFill>
            <a:blip r:embed="rId3"/>
            <a:stretch>
              <a:fillRect l="-52020" r="-5177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4"/>
            <a:endParaRPr lang="zh-CN" altLang="en-US" sz="1800" dirty="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BD5E837A-6EE2-443A-810D-309468A0789F}"/>
              </a:ext>
            </a:extLst>
          </p:cNvPr>
          <p:cNvSpPr/>
          <p:nvPr/>
        </p:nvSpPr>
        <p:spPr>
          <a:xfrm>
            <a:off x="6851340" y="4697299"/>
            <a:ext cx="4195375" cy="1639781"/>
          </a:xfrm>
          <a:prstGeom prst="rect">
            <a:avLst/>
          </a:prstGeom>
          <a:solidFill>
            <a:srgbClr val="FF940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54"/>
            <a:endParaRPr lang="zh-CN" altLang="en-US" sz="180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2BC133EF-C4BD-49D7-A048-F06608ED8C52}"/>
              </a:ext>
            </a:extLst>
          </p:cNvPr>
          <p:cNvSpPr/>
          <p:nvPr/>
        </p:nvSpPr>
        <p:spPr bwMode="auto">
          <a:xfrm>
            <a:off x="7735354" y="5142455"/>
            <a:ext cx="3185412" cy="4958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154">
              <a:lnSpc>
                <a:spcPct val="114000"/>
              </a:lnSpc>
            </a:pPr>
            <a:r>
              <a:rPr lang="en-US" altLang="zh-CN" sz="1200" dirty="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25" name="任意多边形: 形状 24">
            <a:extLst>
              <a:ext uri="{FF2B5EF4-FFF2-40B4-BE49-F238E27FC236}">
                <a16:creationId xmlns:a16="http://schemas.microsoft.com/office/drawing/2014/main" id="{97198F70-9CB3-406F-BD9F-ECF7C52FCBCB}"/>
              </a:ext>
            </a:extLst>
          </p:cNvPr>
          <p:cNvSpPr/>
          <p:nvPr/>
        </p:nvSpPr>
        <p:spPr bwMode="auto">
          <a:xfrm>
            <a:off x="7067978" y="4970258"/>
            <a:ext cx="559274" cy="460890"/>
          </a:xfrm>
          <a:custGeom>
            <a:avLst/>
            <a:gdLst/>
            <a:ahLst/>
            <a:cxnLst/>
            <a:rect l="l" t="t" r="r" b="b"/>
            <a:pathLst>
              <a:path w="759577" h="625957">
                <a:moveTo>
                  <a:pt x="711268" y="0"/>
                </a:moveTo>
                <a:lnTo>
                  <a:pt x="759577" y="61671"/>
                </a:lnTo>
                <a:cubicBezTo>
                  <a:pt x="692425" y="111693"/>
                  <a:pt x="641204" y="161372"/>
                  <a:pt x="605914" y="210708"/>
                </a:cubicBezTo>
                <a:cubicBezTo>
                  <a:pt x="570625" y="260045"/>
                  <a:pt x="552980" y="306983"/>
                  <a:pt x="552980" y="351523"/>
                </a:cubicBezTo>
                <a:cubicBezTo>
                  <a:pt x="552980" y="359061"/>
                  <a:pt x="553152" y="365056"/>
                  <a:pt x="553494" y="369510"/>
                </a:cubicBezTo>
                <a:cubicBezTo>
                  <a:pt x="553837" y="373964"/>
                  <a:pt x="554693" y="378590"/>
                  <a:pt x="556064" y="383386"/>
                </a:cubicBezTo>
                <a:cubicBezTo>
                  <a:pt x="565657" y="379960"/>
                  <a:pt x="575422" y="377391"/>
                  <a:pt x="585357" y="375677"/>
                </a:cubicBezTo>
                <a:cubicBezTo>
                  <a:pt x="595293" y="373964"/>
                  <a:pt x="604373" y="373108"/>
                  <a:pt x="612595" y="373108"/>
                </a:cubicBezTo>
                <a:cubicBezTo>
                  <a:pt x="653024" y="373108"/>
                  <a:pt x="684373" y="383900"/>
                  <a:pt x="706643" y="405485"/>
                </a:cubicBezTo>
                <a:cubicBezTo>
                  <a:pt x="728913" y="427070"/>
                  <a:pt x="740048" y="457048"/>
                  <a:pt x="740048" y="495421"/>
                </a:cubicBezTo>
                <a:cubicBezTo>
                  <a:pt x="740048" y="531053"/>
                  <a:pt x="727371" y="561717"/>
                  <a:pt x="702018" y="587413"/>
                </a:cubicBezTo>
                <a:cubicBezTo>
                  <a:pt x="676664" y="613109"/>
                  <a:pt x="646172" y="625957"/>
                  <a:pt x="610540" y="625957"/>
                </a:cubicBezTo>
                <a:cubicBezTo>
                  <a:pt x="559833" y="625957"/>
                  <a:pt x="518719" y="606428"/>
                  <a:pt x="487198" y="567370"/>
                </a:cubicBezTo>
                <a:cubicBezTo>
                  <a:pt x="455678" y="528312"/>
                  <a:pt x="439917" y="476920"/>
                  <a:pt x="439917" y="413194"/>
                </a:cubicBezTo>
                <a:cubicBezTo>
                  <a:pt x="439917" y="334392"/>
                  <a:pt x="462873" y="260045"/>
                  <a:pt x="508783" y="190152"/>
                </a:cubicBezTo>
                <a:cubicBezTo>
                  <a:pt x="554693" y="120258"/>
                  <a:pt x="622188" y="56875"/>
                  <a:pt x="711268" y="0"/>
                </a:cubicBezTo>
                <a:close/>
                <a:moveTo>
                  <a:pt x="269295" y="0"/>
                </a:moveTo>
                <a:lnTo>
                  <a:pt x="317604" y="61671"/>
                </a:lnTo>
                <a:cubicBezTo>
                  <a:pt x="250452" y="111693"/>
                  <a:pt x="199231" y="161372"/>
                  <a:pt x="163941" y="210708"/>
                </a:cubicBezTo>
                <a:cubicBezTo>
                  <a:pt x="128652" y="260045"/>
                  <a:pt x="111007" y="306983"/>
                  <a:pt x="111007" y="351523"/>
                </a:cubicBezTo>
                <a:cubicBezTo>
                  <a:pt x="111007" y="356320"/>
                  <a:pt x="112035" y="364885"/>
                  <a:pt x="114091" y="377219"/>
                </a:cubicBezTo>
                <a:cubicBezTo>
                  <a:pt x="114776" y="379960"/>
                  <a:pt x="115461" y="382016"/>
                  <a:pt x="116147" y="383386"/>
                </a:cubicBezTo>
                <a:cubicBezTo>
                  <a:pt x="126425" y="379960"/>
                  <a:pt x="136189" y="377391"/>
                  <a:pt x="145440" y="375677"/>
                </a:cubicBezTo>
                <a:cubicBezTo>
                  <a:pt x="154691" y="373964"/>
                  <a:pt x="162742" y="373108"/>
                  <a:pt x="169594" y="373108"/>
                </a:cubicBezTo>
                <a:cubicBezTo>
                  <a:pt x="210708" y="373108"/>
                  <a:pt x="242400" y="383900"/>
                  <a:pt x="264670" y="405485"/>
                </a:cubicBezTo>
                <a:cubicBezTo>
                  <a:pt x="286940" y="427070"/>
                  <a:pt x="298075" y="457048"/>
                  <a:pt x="298075" y="495421"/>
                </a:cubicBezTo>
                <a:cubicBezTo>
                  <a:pt x="298075" y="531053"/>
                  <a:pt x="285570" y="561717"/>
                  <a:pt x="260559" y="587413"/>
                </a:cubicBezTo>
                <a:cubicBezTo>
                  <a:pt x="235548" y="613109"/>
                  <a:pt x="205226" y="625957"/>
                  <a:pt x="169594" y="625957"/>
                </a:cubicBezTo>
                <a:cubicBezTo>
                  <a:pt x="119573" y="625957"/>
                  <a:pt x="78802" y="606428"/>
                  <a:pt x="47281" y="567370"/>
                </a:cubicBezTo>
                <a:cubicBezTo>
                  <a:pt x="15760" y="528312"/>
                  <a:pt x="0" y="476920"/>
                  <a:pt x="0" y="413194"/>
                </a:cubicBezTo>
                <a:cubicBezTo>
                  <a:pt x="0" y="333707"/>
                  <a:pt x="22784" y="259017"/>
                  <a:pt x="68352" y="189124"/>
                </a:cubicBezTo>
                <a:cubicBezTo>
                  <a:pt x="113920" y="119230"/>
                  <a:pt x="180901" y="56189"/>
                  <a:pt x="26929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28" tIns="45714" rIns="91428" bIns="45714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154">
              <a:lnSpc>
                <a:spcPct val="114000"/>
              </a:lnSpc>
            </a:pPr>
            <a:endParaRPr lang="en-US" altLang="zh-CN" sz="16598" dirty="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8086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 animBg="1"/>
      <p:bldP spid="23" grpId="0" animBg="1"/>
      <p:bldP spid="24" grpId="0"/>
      <p:bldP spid="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148DF47-48A1-42B9-9513-B618FF144899}"/>
              </a:ext>
            </a:extLst>
          </p:cNvPr>
          <p:cNvSpPr/>
          <p:nvPr/>
        </p:nvSpPr>
        <p:spPr>
          <a:xfrm>
            <a:off x="0" y="1241"/>
            <a:ext cx="12190412" cy="6857107"/>
          </a:xfrm>
          <a:prstGeom prst="rect">
            <a:avLst/>
          </a:prstGeom>
          <a:solidFill>
            <a:srgbClr val="232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4"/>
            <a:endParaRPr lang="zh-CN" altLang="en-US" sz="160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4" name="等腰三角形 3">
            <a:extLst>
              <a:ext uri="{FF2B5EF4-FFF2-40B4-BE49-F238E27FC236}">
                <a16:creationId xmlns:a16="http://schemas.microsoft.com/office/drawing/2014/main" id="{0808E670-547E-4525-8574-E2F7B32203AB}"/>
              </a:ext>
            </a:extLst>
          </p:cNvPr>
          <p:cNvSpPr/>
          <p:nvPr/>
        </p:nvSpPr>
        <p:spPr>
          <a:xfrm rot="5400000" flipH="1">
            <a:off x="-1280719" y="1281960"/>
            <a:ext cx="6857109" cy="4295670"/>
          </a:xfrm>
          <a:prstGeom prst="triangle">
            <a:avLst/>
          </a:prstGeom>
          <a:solidFill>
            <a:srgbClr val="FF9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4"/>
            <a:endParaRPr lang="zh-CN" altLang="en-US" sz="180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3" name="等腰三角形 2">
            <a:extLst>
              <a:ext uri="{FF2B5EF4-FFF2-40B4-BE49-F238E27FC236}">
                <a16:creationId xmlns:a16="http://schemas.microsoft.com/office/drawing/2014/main" id="{8D8B0665-B6B3-4289-ABB7-3438F8EA5649}"/>
              </a:ext>
            </a:extLst>
          </p:cNvPr>
          <p:cNvSpPr/>
          <p:nvPr/>
        </p:nvSpPr>
        <p:spPr>
          <a:xfrm rot="5400000" flipH="1">
            <a:off x="-1613659" y="1614900"/>
            <a:ext cx="6857109" cy="3629790"/>
          </a:xfrm>
          <a:prstGeom prst="triangle">
            <a:avLst/>
          </a:prstGeom>
          <a:blipFill>
            <a:blip r:embed="rId4"/>
            <a:stretch>
              <a:fillRect t="-12968" b="-1287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4"/>
            <a:endParaRPr lang="zh-CN" altLang="en-US" sz="1800" dirty="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5" name="等腰三角形 4">
            <a:extLst>
              <a:ext uri="{FF2B5EF4-FFF2-40B4-BE49-F238E27FC236}">
                <a16:creationId xmlns:a16="http://schemas.microsoft.com/office/drawing/2014/main" id="{5668EDEA-29E5-49DE-8232-5E871F75E1D8}"/>
              </a:ext>
            </a:extLst>
          </p:cNvPr>
          <p:cNvSpPr/>
          <p:nvPr/>
        </p:nvSpPr>
        <p:spPr>
          <a:xfrm rot="16200000">
            <a:off x="10261584" y="2716040"/>
            <a:ext cx="2430148" cy="1427508"/>
          </a:xfrm>
          <a:prstGeom prst="triangle">
            <a:avLst/>
          </a:prstGeom>
          <a:solidFill>
            <a:srgbClr val="FF9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4"/>
            <a:endParaRPr lang="zh-CN" altLang="en-US" sz="180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6" name="等腰三角形 5">
            <a:extLst>
              <a:ext uri="{FF2B5EF4-FFF2-40B4-BE49-F238E27FC236}">
                <a16:creationId xmlns:a16="http://schemas.microsoft.com/office/drawing/2014/main" id="{E367F99D-8441-4871-87C9-3A836543CFF9}"/>
              </a:ext>
            </a:extLst>
          </p:cNvPr>
          <p:cNvSpPr/>
          <p:nvPr/>
        </p:nvSpPr>
        <p:spPr>
          <a:xfrm rot="16200000">
            <a:off x="10372225" y="2826681"/>
            <a:ext cx="2430148" cy="1206228"/>
          </a:xfrm>
          <a:prstGeom prst="triangle">
            <a:avLst/>
          </a:prstGeom>
          <a:blipFill>
            <a:blip r:embed="rId4"/>
            <a:stretch>
              <a:fillRect t="-17283" b="-1692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4"/>
            <a:endParaRPr lang="zh-CN" altLang="en-US" sz="180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9CA347B-1626-49DE-8C9F-CE49952307F1}"/>
              </a:ext>
            </a:extLst>
          </p:cNvPr>
          <p:cNvSpPr txBox="1"/>
          <p:nvPr/>
        </p:nvSpPr>
        <p:spPr bwMode="auto">
          <a:xfrm>
            <a:off x="4516952" y="2565698"/>
            <a:ext cx="5771736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</a:defRPr>
            </a:lvl1pPr>
          </a:lstStyle>
          <a:p>
            <a:pPr algn="dist" defTabSz="457154">
              <a:defRPr/>
            </a:pPr>
            <a:r>
              <a:rPr lang="en-US" altLang="zh-CN" sz="8000" b="0" dirty="0">
                <a:solidFill>
                  <a:srgbClr val="FFFFFF"/>
                </a:solidFill>
                <a:latin typeface="Arial"/>
                <a:cs typeface="+mn-ea"/>
                <a:sym typeface="+mn-lt"/>
              </a:rPr>
              <a:t>Thank you</a:t>
            </a:r>
            <a:endParaRPr lang="zh-CN" altLang="en-US" sz="8000" b="0" dirty="0">
              <a:solidFill>
                <a:srgbClr val="FFFFFF"/>
              </a:solidFill>
              <a:latin typeface="Arial"/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AB120AD-3192-4AE0-94BE-F35196B2B193}"/>
              </a:ext>
            </a:extLst>
          </p:cNvPr>
          <p:cNvSpPr/>
          <p:nvPr/>
        </p:nvSpPr>
        <p:spPr>
          <a:xfrm>
            <a:off x="4816497" y="4794430"/>
            <a:ext cx="1815215" cy="327419"/>
          </a:xfrm>
          <a:prstGeom prst="rect">
            <a:avLst/>
          </a:prstGeom>
          <a:solidFill>
            <a:srgbClr val="FF9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4"/>
            <a:endParaRPr lang="zh-CN" altLang="en-US" sz="180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6783D24-4D84-4FA3-8F51-7303D2FAA5A3}"/>
              </a:ext>
            </a:extLst>
          </p:cNvPr>
          <p:cNvSpPr txBox="1"/>
          <p:nvPr/>
        </p:nvSpPr>
        <p:spPr bwMode="auto">
          <a:xfrm>
            <a:off x="4816497" y="4783596"/>
            <a:ext cx="1815214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</a:defRPr>
            </a:lvl1pPr>
          </a:lstStyle>
          <a:p>
            <a:pPr algn="dist" defTabSz="457154">
              <a:defRPr/>
            </a:pPr>
            <a:r>
              <a:rPr lang="en-US" altLang="zh-CN" sz="1800" b="0" spc="0" dirty="0">
                <a:solidFill>
                  <a:srgbClr val="232B36"/>
                </a:solidFill>
                <a:latin typeface="Arial"/>
                <a:cs typeface="+mn-ea"/>
                <a:sym typeface="+mn-lt"/>
              </a:rPr>
              <a:t>freeppt7.com</a:t>
            </a:r>
            <a:endParaRPr lang="zh-CN" altLang="en-US" sz="1800" b="0" spc="0" dirty="0">
              <a:solidFill>
                <a:srgbClr val="232B36"/>
              </a:solidFill>
              <a:latin typeface="Arial"/>
              <a:cs typeface="+mn-ea"/>
              <a:sym typeface="+mn-lt"/>
            </a:endParaRPr>
          </a:p>
        </p:txBody>
      </p:sp>
      <p:pic>
        <p:nvPicPr>
          <p:cNvPr id="7" name="图片 6" descr="图片1">
            <a:extLst>
              <a:ext uri="{FF2B5EF4-FFF2-40B4-BE49-F238E27FC236}">
                <a16:creationId xmlns:a16="http://schemas.microsoft.com/office/drawing/2014/main" id="{0ECDE19F-7DCF-1117-8605-21BF5E11D9B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0196498" y="448598"/>
            <a:ext cx="1280160" cy="42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105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animBg="1"/>
      <p:bldP spid="6" grpId="0" animBg="1"/>
      <p:bldP spid="10" grpId="0"/>
      <p:bldP spid="11" grpId="0" animBg="1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" name="Google Shape;2263;p61"/>
          <p:cNvSpPr/>
          <p:nvPr/>
        </p:nvSpPr>
        <p:spPr>
          <a:xfrm>
            <a:off x="8378348" y="4595078"/>
            <a:ext cx="1055063" cy="1005469"/>
          </a:xfrm>
          <a:prstGeom prst="roundRect">
            <a:avLst>
              <a:gd name="adj" fmla="val 16667"/>
            </a:avLst>
          </a:prstGeom>
          <a:solidFill>
            <a:srgbClr val="336574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defTabSz="1219078">
              <a:buClr>
                <a:srgbClr val="000000"/>
              </a:buClr>
              <a:defRPr/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64" name="Google Shape;2264;p61"/>
          <p:cNvSpPr/>
          <p:nvPr/>
        </p:nvSpPr>
        <p:spPr>
          <a:xfrm>
            <a:off x="9793923" y="4595078"/>
            <a:ext cx="1055063" cy="1005469"/>
          </a:xfrm>
          <a:prstGeom prst="roundRect">
            <a:avLst>
              <a:gd name="adj" fmla="val 16667"/>
            </a:avLst>
          </a:prstGeom>
          <a:solidFill>
            <a:srgbClr val="1F424C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defTabSz="1219078">
              <a:buClr>
                <a:srgbClr val="000000"/>
              </a:buClr>
              <a:defRPr/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65" name="Google Shape;2265;p61"/>
          <p:cNvSpPr/>
          <p:nvPr/>
        </p:nvSpPr>
        <p:spPr>
          <a:xfrm>
            <a:off x="6962766" y="4595078"/>
            <a:ext cx="1055063" cy="1005469"/>
          </a:xfrm>
          <a:prstGeom prst="roundRect">
            <a:avLst>
              <a:gd name="adj" fmla="val 16667"/>
            </a:avLst>
          </a:prstGeom>
          <a:solidFill>
            <a:srgbClr val="00ABB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defTabSz="1219078">
              <a:buClr>
                <a:srgbClr val="000000"/>
              </a:buClr>
              <a:defRPr/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66" name="Google Shape;2266;p61"/>
          <p:cNvSpPr txBox="1"/>
          <p:nvPr/>
        </p:nvSpPr>
        <p:spPr>
          <a:xfrm>
            <a:off x="8378348" y="4804451"/>
            <a:ext cx="1055063" cy="586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algn="ctr" defTabSz="1219078">
              <a:buClr>
                <a:srgbClr val="000000"/>
              </a:buClr>
              <a:defRPr/>
            </a:pPr>
            <a:r>
              <a:rPr lang="en-GB" sz="1335" kern="0">
                <a:solidFill>
                  <a:srgbClr val="FFFFFF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#336574</a:t>
            </a:r>
            <a:endParaRPr sz="1335" kern="0">
              <a:solidFill>
                <a:srgbClr val="FFFFFF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67" name="Google Shape;2267;p61"/>
          <p:cNvSpPr txBox="1"/>
          <p:nvPr/>
        </p:nvSpPr>
        <p:spPr>
          <a:xfrm>
            <a:off x="9793931" y="4804451"/>
            <a:ext cx="1055063" cy="586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algn="ctr" defTabSz="1219078">
              <a:buClr>
                <a:srgbClr val="000000"/>
              </a:buClr>
              <a:defRPr/>
            </a:pPr>
            <a:r>
              <a:rPr lang="en-GB" sz="1335" kern="0">
                <a:solidFill>
                  <a:srgbClr val="FFFFFF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#1f424c</a:t>
            </a:r>
            <a:endParaRPr sz="1335" kern="0">
              <a:solidFill>
                <a:srgbClr val="FFFFFF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68" name="Google Shape;2268;p61"/>
          <p:cNvSpPr txBox="1"/>
          <p:nvPr/>
        </p:nvSpPr>
        <p:spPr>
          <a:xfrm>
            <a:off x="6962766" y="4804451"/>
            <a:ext cx="1055063" cy="586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algn="ctr" defTabSz="1219078">
              <a:buClr>
                <a:srgbClr val="000000"/>
              </a:buClr>
              <a:defRPr/>
            </a:pPr>
            <a:r>
              <a:rPr lang="en-GB" sz="1335" kern="0">
                <a:solidFill>
                  <a:srgbClr val="FFFFFF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#00abbf</a:t>
            </a:r>
            <a:endParaRPr sz="1335" kern="0">
              <a:solidFill>
                <a:srgbClr val="FFFFFF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269" name="Google Shape;2269;p61"/>
          <p:cNvGrpSpPr/>
          <p:nvPr/>
        </p:nvGrpSpPr>
        <p:grpSpPr>
          <a:xfrm>
            <a:off x="1334149" y="4595078"/>
            <a:ext cx="5301810" cy="1005469"/>
            <a:chOff x="2052655" y="3498875"/>
            <a:chExt cx="3976875" cy="754200"/>
          </a:xfrm>
        </p:grpSpPr>
        <p:sp>
          <p:nvSpPr>
            <p:cNvPr id="2270" name="Google Shape;2270;p61"/>
            <p:cNvSpPr/>
            <p:nvPr/>
          </p:nvSpPr>
          <p:spPr>
            <a:xfrm>
              <a:off x="3114480" y="3498875"/>
              <a:ext cx="791400" cy="754200"/>
            </a:xfrm>
            <a:prstGeom prst="roundRect">
              <a:avLst>
                <a:gd name="adj" fmla="val 16667"/>
              </a:avLst>
            </a:prstGeom>
            <a:solidFill>
              <a:srgbClr val="CEB2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1219078">
                <a:buClr>
                  <a:srgbClr val="000000"/>
                </a:buClr>
                <a:defRPr/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1" name="Google Shape;2271;p61"/>
            <p:cNvSpPr/>
            <p:nvPr/>
          </p:nvSpPr>
          <p:spPr>
            <a:xfrm>
              <a:off x="4176300" y="3498875"/>
              <a:ext cx="791400" cy="754200"/>
            </a:xfrm>
            <a:prstGeom prst="roundRect">
              <a:avLst>
                <a:gd name="adj" fmla="val 16667"/>
              </a:avLst>
            </a:prstGeom>
            <a:solidFill>
              <a:srgbClr val="E83D3D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1219078">
                <a:buClr>
                  <a:srgbClr val="000000"/>
                </a:buClr>
                <a:defRPr/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2" name="Google Shape;2272;p61"/>
            <p:cNvSpPr/>
            <p:nvPr/>
          </p:nvSpPr>
          <p:spPr>
            <a:xfrm>
              <a:off x="5238120" y="3498875"/>
              <a:ext cx="791400" cy="754200"/>
            </a:xfrm>
            <a:prstGeom prst="roundRect">
              <a:avLst>
                <a:gd name="adj" fmla="val 16667"/>
              </a:avLst>
            </a:prstGeom>
            <a:solidFill>
              <a:srgbClr val="B2322E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1219078">
                <a:buClr>
                  <a:srgbClr val="000000"/>
                </a:buClr>
                <a:defRPr/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3" name="Google Shape;2273;p61"/>
            <p:cNvSpPr/>
            <p:nvPr/>
          </p:nvSpPr>
          <p:spPr>
            <a:xfrm>
              <a:off x="2052655" y="3498875"/>
              <a:ext cx="791400" cy="754200"/>
            </a:xfrm>
            <a:prstGeom prst="roundRect">
              <a:avLst>
                <a:gd name="adj" fmla="val 16667"/>
              </a:avLst>
            </a:prstGeom>
            <a:solidFill>
              <a:srgbClr val="F4D0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1219078">
                <a:buClr>
                  <a:srgbClr val="000000"/>
                </a:buClr>
                <a:defRPr/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4" name="Google Shape;2274;p61"/>
            <p:cNvSpPr txBox="1"/>
            <p:nvPr/>
          </p:nvSpPr>
          <p:spPr>
            <a:xfrm>
              <a:off x="3114480" y="3655925"/>
              <a:ext cx="791400" cy="44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algn="ctr" defTabSz="1219078">
                <a:buClr>
                  <a:srgbClr val="000000"/>
                </a:buClr>
                <a:defRPr/>
              </a:pPr>
              <a:r>
                <a:rPr lang="en-GB" sz="1335" kern="0">
                  <a:solidFill>
                    <a:srgbClr val="FFFFFF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rPr>
                <a:t>#ceb200</a:t>
              </a:r>
              <a:endParaRPr sz="1335" kern="0">
                <a:solidFill>
                  <a:srgbClr val="FFFFFF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5" name="Google Shape;2275;p61"/>
            <p:cNvSpPr txBox="1"/>
            <p:nvPr/>
          </p:nvSpPr>
          <p:spPr>
            <a:xfrm>
              <a:off x="4176305" y="3655925"/>
              <a:ext cx="791400" cy="44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algn="ctr" defTabSz="1219078">
                <a:buClr>
                  <a:srgbClr val="000000"/>
                </a:buClr>
                <a:defRPr/>
              </a:pPr>
              <a:r>
                <a:rPr lang="en-GB" sz="1335" kern="0">
                  <a:solidFill>
                    <a:srgbClr val="FFFFFF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rPr>
                <a:t>#e83d3d</a:t>
              </a:r>
              <a:endParaRPr sz="1335" kern="0">
                <a:solidFill>
                  <a:srgbClr val="FFFFFF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6" name="Google Shape;2276;p61"/>
            <p:cNvSpPr txBox="1"/>
            <p:nvPr/>
          </p:nvSpPr>
          <p:spPr>
            <a:xfrm>
              <a:off x="5238130" y="3655925"/>
              <a:ext cx="791400" cy="44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algn="ctr" defTabSz="1219078">
                <a:buClr>
                  <a:srgbClr val="000000"/>
                </a:buClr>
                <a:defRPr/>
              </a:pPr>
              <a:r>
                <a:rPr lang="en-GB" sz="1335" kern="0">
                  <a:solidFill>
                    <a:srgbClr val="FFFFFF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rPr>
                <a:t>#b2322e</a:t>
              </a:r>
              <a:endParaRPr sz="1335" kern="0">
                <a:solidFill>
                  <a:srgbClr val="FFFFFF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7" name="Google Shape;2277;p61"/>
            <p:cNvSpPr txBox="1"/>
            <p:nvPr/>
          </p:nvSpPr>
          <p:spPr>
            <a:xfrm>
              <a:off x="2052655" y="3655925"/>
              <a:ext cx="791400" cy="44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algn="ctr" defTabSz="1219078">
                <a:buClr>
                  <a:srgbClr val="000000"/>
                </a:buClr>
                <a:defRPr/>
              </a:pPr>
              <a:r>
                <a:rPr lang="en-GB" sz="133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rPr>
                <a:t>#f4d000</a:t>
              </a:r>
              <a:endParaRPr sz="133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" name="Google Shape;2260;p61">
            <a:extLst>
              <a:ext uri="{FF2B5EF4-FFF2-40B4-BE49-F238E27FC236}">
                <a16:creationId xmlns:a16="http://schemas.microsoft.com/office/drawing/2014/main" id="{E667E199-A88A-8300-29F8-8173FD126772}"/>
              </a:ext>
            </a:extLst>
          </p:cNvPr>
          <p:cNvSpPr txBox="1">
            <a:spLocks/>
          </p:cNvSpPr>
          <p:nvPr/>
        </p:nvSpPr>
        <p:spPr>
          <a:xfrm>
            <a:off x="1054030" y="711137"/>
            <a:ext cx="9394825" cy="64293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algn="l" defTabSz="9143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  <a:buSzPts val="1100"/>
            </a:pP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Fonts &amp; colors used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" name="Google Shape;2261;p61">
            <a:extLst>
              <a:ext uri="{FF2B5EF4-FFF2-40B4-BE49-F238E27FC236}">
                <a16:creationId xmlns:a16="http://schemas.microsoft.com/office/drawing/2014/main" id="{AC4F9E8E-0FB5-7EE4-D3F1-EF46711E1712}"/>
              </a:ext>
            </a:extLst>
          </p:cNvPr>
          <p:cNvSpPr txBox="1">
            <a:spLocks/>
          </p:cNvSpPr>
          <p:nvPr/>
        </p:nvSpPr>
        <p:spPr>
          <a:xfrm>
            <a:off x="1270857" y="1563475"/>
            <a:ext cx="9676705" cy="5873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228577" indent="-228577" algn="l" defTabSz="9143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31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86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40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94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49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3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7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1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This presentation has been made using the following fonts: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" name="Google Shape;2262;p61">
            <a:extLst>
              <a:ext uri="{FF2B5EF4-FFF2-40B4-BE49-F238E27FC236}">
                <a16:creationId xmlns:a16="http://schemas.microsoft.com/office/drawing/2014/main" id="{AEE72700-31CE-E7E3-3EAB-FB65CA9189BB}"/>
              </a:ext>
            </a:extLst>
          </p:cNvPr>
          <p:cNvSpPr txBox="1">
            <a:spLocks/>
          </p:cNvSpPr>
          <p:nvPr/>
        </p:nvSpPr>
        <p:spPr>
          <a:xfrm>
            <a:off x="1270857" y="2542213"/>
            <a:ext cx="9243529" cy="1673225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228577" indent="-228577" algn="l" defTabSz="9143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31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86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40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94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49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3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7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1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20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Krona One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1800">
                <a:solidFill>
                  <a:schemeClr val="tx1">
                    <a:lumMod val="75000"/>
                    <a:lumOff val="25000"/>
                  </a:schemeClr>
                </a:solidFill>
                <a:uFill>
                  <a:noFill/>
                </a:u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(https://fonts.google.com/specimen/Krona+One)</a:t>
            </a:r>
            <a:endParaRPr lang="pl-PL" sz="18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pl-PL" sz="1065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0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Ubuntu</a:t>
            </a:r>
          </a:p>
          <a:p>
            <a:pPr marL="0" indent="0" algn="ctr">
              <a:buClr>
                <a:schemeClr val="dk1"/>
              </a:buClr>
              <a:buFont typeface="Arial" panose="020B0604020202020204" pitchFamily="34" charset="0"/>
              <a:buNone/>
            </a:pPr>
            <a:r>
              <a:rPr lang="pl-PL" sz="1800">
                <a:solidFill>
                  <a:schemeClr val="tx1">
                    <a:lumMod val="75000"/>
                    <a:lumOff val="25000"/>
                  </a:schemeClr>
                </a:solidFill>
                <a:uFill>
                  <a:noFill/>
                </a:u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(https://fonts.google.com/specimen/Ubuntu)</a:t>
            </a:r>
            <a:endParaRPr lang="pl-PL" sz="1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id="{F725FC8D-4E04-450E-8501-2D12D87407E9}"/>
              </a:ext>
            </a:extLst>
          </p:cNvPr>
          <p:cNvSpPr/>
          <p:nvPr/>
        </p:nvSpPr>
        <p:spPr>
          <a:xfrm>
            <a:off x="-1" y="1241"/>
            <a:ext cx="12190413" cy="6857107"/>
          </a:xfrm>
          <a:prstGeom prst="rect">
            <a:avLst/>
          </a:prstGeom>
          <a:blipFill>
            <a:blip r:embed="rId3"/>
            <a:stretch>
              <a:fillRect t="-13398" r="-3438" b="-928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4"/>
            <a:endParaRPr lang="zh-CN" altLang="en-US" sz="1800" dirty="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938CFA0D-70BC-4A59-BFF4-89C444902766}"/>
              </a:ext>
            </a:extLst>
          </p:cNvPr>
          <p:cNvSpPr/>
          <p:nvPr/>
        </p:nvSpPr>
        <p:spPr>
          <a:xfrm>
            <a:off x="-1" y="1241"/>
            <a:ext cx="12190413" cy="6857107"/>
          </a:xfrm>
          <a:custGeom>
            <a:avLst/>
            <a:gdLst>
              <a:gd name="connsiteX0" fmla="*/ 7945090 w 12192000"/>
              <a:gd name="connsiteY0" fmla="*/ 6793464 h 6858000"/>
              <a:gd name="connsiteX1" fmla="*/ 7876766 w 12192000"/>
              <a:gd name="connsiteY1" fmla="*/ 6858000 h 6858000"/>
              <a:gd name="connsiteX2" fmla="*/ 7864232 w 12192000"/>
              <a:gd name="connsiteY2" fmla="*/ 6858000 h 6858000"/>
              <a:gd name="connsiteX3" fmla="*/ 12192000 w 12192000"/>
              <a:gd name="connsiteY3" fmla="*/ 3804052 h 6858000"/>
              <a:gd name="connsiteX4" fmla="*/ 12192000 w 12192000"/>
              <a:gd name="connsiteY4" fmla="*/ 6858000 h 6858000"/>
              <a:gd name="connsiteX5" fmla="*/ 8365678 w 12192000"/>
              <a:gd name="connsiteY5" fmla="*/ 6858000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3053950 h 6858000"/>
              <a:gd name="connsiteX9" fmla="*/ 8365678 w 12192000"/>
              <a:gd name="connsiteY9" fmla="*/ 1 h 6858000"/>
              <a:gd name="connsiteX10" fmla="*/ 8157229 w 12192000"/>
              <a:gd name="connsiteY10" fmla="*/ 1 h 6858000"/>
              <a:gd name="connsiteX11" fmla="*/ 8085215 w 12192000"/>
              <a:gd name="connsiteY11" fmla="*/ 1 h 6858000"/>
              <a:gd name="connsiteX12" fmla="*/ 7876766 w 12192000"/>
              <a:gd name="connsiteY12" fmla="*/ 1 h 6858000"/>
              <a:gd name="connsiteX13" fmla="*/ 7945090 w 12192000"/>
              <a:gd name="connsiteY13" fmla="*/ 64538 h 6858000"/>
              <a:gd name="connsiteX14" fmla="*/ 7864232 w 12192000"/>
              <a:gd name="connsiteY14" fmla="*/ 1 h 6858000"/>
              <a:gd name="connsiteX15" fmla="*/ 7655783 w 12192000"/>
              <a:gd name="connsiteY15" fmla="*/ 1 h 6858000"/>
              <a:gd name="connsiteX16" fmla="*/ 7583769 w 12192000"/>
              <a:gd name="connsiteY16" fmla="*/ 1 h 6858000"/>
              <a:gd name="connsiteX17" fmla="*/ 7375320 w 12192000"/>
              <a:gd name="connsiteY17" fmla="*/ 1 h 6858000"/>
              <a:gd name="connsiteX18" fmla="*/ 11005582 w 12192000"/>
              <a:gd name="connsiteY18" fmla="*/ 3429001 h 6858000"/>
              <a:gd name="connsiteX19" fmla="*/ 7375320 w 12192000"/>
              <a:gd name="connsiteY19" fmla="*/ 6858000 h 6858000"/>
              <a:gd name="connsiteX20" fmla="*/ 0 w 12192000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6858000">
                <a:moveTo>
                  <a:pt x="7945090" y="6793464"/>
                </a:moveTo>
                <a:lnTo>
                  <a:pt x="7876766" y="6858000"/>
                </a:lnTo>
                <a:lnTo>
                  <a:pt x="7864232" y="6858000"/>
                </a:lnTo>
                <a:close/>
                <a:moveTo>
                  <a:pt x="12192000" y="3804052"/>
                </a:moveTo>
                <a:lnTo>
                  <a:pt x="12192000" y="6858000"/>
                </a:lnTo>
                <a:lnTo>
                  <a:pt x="8365678" y="68580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053950"/>
                </a:lnTo>
                <a:lnTo>
                  <a:pt x="8365678" y="1"/>
                </a:lnTo>
                <a:lnTo>
                  <a:pt x="8157229" y="1"/>
                </a:lnTo>
                <a:lnTo>
                  <a:pt x="8085215" y="1"/>
                </a:lnTo>
                <a:lnTo>
                  <a:pt x="7876766" y="1"/>
                </a:lnTo>
                <a:lnTo>
                  <a:pt x="7945090" y="64538"/>
                </a:lnTo>
                <a:lnTo>
                  <a:pt x="7864232" y="1"/>
                </a:lnTo>
                <a:lnTo>
                  <a:pt x="7655783" y="1"/>
                </a:lnTo>
                <a:lnTo>
                  <a:pt x="7583769" y="1"/>
                </a:lnTo>
                <a:lnTo>
                  <a:pt x="7375320" y="1"/>
                </a:lnTo>
                <a:lnTo>
                  <a:pt x="11005582" y="3429001"/>
                </a:lnTo>
                <a:lnTo>
                  <a:pt x="737532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940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54"/>
            <a:endParaRPr lang="zh-CN" altLang="en-US" sz="180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9D30BF12-7053-4FD0-A1C5-FFF225B04DDA}"/>
              </a:ext>
            </a:extLst>
          </p:cNvPr>
          <p:cNvGrpSpPr/>
          <p:nvPr/>
        </p:nvGrpSpPr>
        <p:grpSpPr>
          <a:xfrm>
            <a:off x="743214" y="2560016"/>
            <a:ext cx="5135968" cy="1225256"/>
            <a:chOff x="1314810" y="2632669"/>
            <a:chExt cx="5136637" cy="1225416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79D05B50-A717-4121-A892-35F0331C2E05}"/>
                </a:ext>
              </a:extLst>
            </p:cNvPr>
            <p:cNvSpPr/>
            <p:nvPr/>
          </p:nvSpPr>
          <p:spPr bwMode="auto">
            <a:xfrm>
              <a:off x="1413871" y="3519487"/>
              <a:ext cx="5037576" cy="338598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/>
              <a:r>
                <a:rPr lang="en-US" altLang="zh-CN" sz="1600" dirty="0">
                  <a:solidFill>
                    <a:srgbClr val="FFFFFF"/>
                  </a:solidFill>
                  <a:latin typeface="Arial"/>
                  <a:ea typeface="微软雅黑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941830A8-022E-43F0-B587-D749E08A3DA3}"/>
                </a:ext>
              </a:extLst>
            </p:cNvPr>
            <p:cNvSpPr txBox="1"/>
            <p:nvPr/>
          </p:nvSpPr>
          <p:spPr bwMode="auto">
            <a:xfrm>
              <a:off x="1314810" y="2632669"/>
              <a:ext cx="4781190" cy="76954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defTabSz="457154">
                <a:defRPr/>
              </a:pPr>
              <a:r>
                <a:rPr lang="en-US" altLang="zh-CN" sz="4400" b="0" spc="0" dirty="0">
                  <a:solidFill>
                    <a:srgbClr val="FFFFFF"/>
                  </a:solidFill>
                  <a:latin typeface="Arial"/>
                  <a:cs typeface="+mn-ea"/>
                  <a:sym typeface="+mn-lt"/>
                </a:rPr>
                <a:t>ADD TITLE TEXT</a:t>
              </a:r>
              <a:endParaRPr lang="zh-CN" altLang="en-US" sz="5399" b="0" spc="0" dirty="0">
                <a:solidFill>
                  <a:srgbClr val="FFFFFF"/>
                </a:solidFill>
                <a:latin typeface="Arial"/>
                <a:cs typeface="+mn-ea"/>
                <a:sym typeface="+mn-lt"/>
              </a:endParaRPr>
            </a:p>
          </p:txBody>
        </p:sp>
      </p:grpSp>
      <p:sp>
        <p:nvSpPr>
          <p:cNvPr id="22" name="矩形 21">
            <a:extLst>
              <a:ext uri="{FF2B5EF4-FFF2-40B4-BE49-F238E27FC236}">
                <a16:creationId xmlns:a16="http://schemas.microsoft.com/office/drawing/2014/main" id="{80ECC9BC-98D9-4EB7-9A76-9DC697F59A4A}"/>
              </a:ext>
            </a:extLst>
          </p:cNvPr>
          <p:cNvSpPr/>
          <p:nvPr/>
        </p:nvSpPr>
        <p:spPr>
          <a:xfrm>
            <a:off x="0" y="2728210"/>
            <a:ext cx="304760" cy="1352374"/>
          </a:xfrm>
          <a:prstGeom prst="rect">
            <a:avLst/>
          </a:prstGeom>
          <a:solidFill>
            <a:srgbClr val="232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4"/>
            <a:endParaRPr lang="zh-CN" altLang="en-US" sz="180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45F94390-FF3C-45E4-9842-209588F2AF58}"/>
              </a:ext>
            </a:extLst>
          </p:cNvPr>
          <p:cNvSpPr/>
          <p:nvPr/>
        </p:nvSpPr>
        <p:spPr bwMode="auto">
          <a:xfrm>
            <a:off x="7022897" y="2435399"/>
            <a:ext cx="2310387" cy="186180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457154"/>
            <a:r>
              <a:rPr lang="en-US" altLang="zh-CN" sz="11499" dirty="0">
                <a:solidFill>
                  <a:srgbClr val="232B36"/>
                </a:solidFill>
                <a:latin typeface="Arial"/>
                <a:ea typeface="微软雅黑"/>
                <a:cs typeface="+mn-ea"/>
                <a:sym typeface="+mn-lt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402835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11">
            <a:extLst>
              <a:ext uri="{FF2B5EF4-FFF2-40B4-BE49-F238E27FC236}">
                <a16:creationId xmlns:a16="http://schemas.microsoft.com/office/drawing/2014/main" id="{D9902D49-F8AA-4D47-A3F6-ED6682C4FBC2}"/>
              </a:ext>
            </a:extLst>
          </p:cNvPr>
          <p:cNvGrpSpPr>
            <a:grpSpLocks/>
          </p:cNvGrpSpPr>
          <p:nvPr/>
        </p:nvGrpSpPr>
        <p:grpSpPr bwMode="auto">
          <a:xfrm>
            <a:off x="885709" y="590784"/>
            <a:ext cx="3913353" cy="1043131"/>
            <a:chOff x="845173" y="5093285"/>
            <a:chExt cx="3914542" cy="1044047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F48EAE06-8296-4578-BBFC-27AEAB4A4F79}"/>
                </a:ext>
              </a:extLst>
            </p:cNvPr>
            <p:cNvSpPr/>
            <p:nvPr/>
          </p:nvSpPr>
          <p:spPr bwMode="auto">
            <a:xfrm>
              <a:off x="883280" y="5675321"/>
              <a:ext cx="2886576" cy="46201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/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Arial"/>
                  <a:ea typeface="微软雅黑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028A9275-6493-495B-987E-DBA74BEEAC13}"/>
                </a:ext>
              </a:extLst>
            </p:cNvPr>
            <p:cNvSpPr txBox="1"/>
            <p:nvPr/>
          </p:nvSpPr>
          <p:spPr>
            <a:xfrm>
              <a:off x="845173" y="5093285"/>
              <a:ext cx="3914542" cy="585289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defTabSz="457154">
                <a:defRPr/>
              </a:pPr>
              <a:r>
                <a:rPr lang="en-US" altLang="zh-CN" sz="3200" b="0" spc="0" dirty="0">
                  <a:solidFill>
                    <a:srgbClr val="000000"/>
                  </a:solidFill>
                  <a:latin typeface="Arial"/>
                  <a:cs typeface="+mn-ea"/>
                  <a:sym typeface="+mn-lt"/>
                </a:rPr>
                <a:t>ADD TITLE TEXT</a:t>
              </a:r>
              <a:endParaRPr lang="zh-CN" altLang="en-US" sz="3200" b="0" spc="0" dirty="0">
                <a:solidFill>
                  <a:srgbClr val="000000"/>
                </a:solidFill>
                <a:latin typeface="Arial"/>
                <a:cs typeface="+mn-ea"/>
                <a:sym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A0039BC2-C4A5-4826-8B90-0BB70ED6ECA6}"/>
              </a:ext>
            </a:extLst>
          </p:cNvPr>
          <p:cNvGrpSpPr/>
          <p:nvPr/>
        </p:nvGrpSpPr>
        <p:grpSpPr>
          <a:xfrm>
            <a:off x="418834" y="624118"/>
            <a:ext cx="291215" cy="646247"/>
            <a:chOff x="4542495" y="398190"/>
            <a:chExt cx="382860" cy="849621"/>
          </a:xfrm>
        </p:grpSpPr>
        <p:sp>
          <p:nvSpPr>
            <p:cNvPr id="13" name="菱形 12">
              <a:extLst>
                <a:ext uri="{FF2B5EF4-FFF2-40B4-BE49-F238E27FC236}">
                  <a16:creationId xmlns:a16="http://schemas.microsoft.com/office/drawing/2014/main" id="{9209AFEF-B4C6-49C7-B0A5-D23C363FD19D}"/>
                </a:ext>
              </a:extLst>
            </p:cNvPr>
            <p:cNvSpPr/>
            <p:nvPr/>
          </p:nvSpPr>
          <p:spPr>
            <a:xfrm>
              <a:off x="4542495" y="398190"/>
              <a:ext cx="382860" cy="382860"/>
            </a:xfrm>
            <a:prstGeom prst="diamond">
              <a:avLst/>
            </a:pr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4"/>
              <a:endParaRPr lang="zh-CN" altLang="en-US" sz="180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4" name="菱形 13">
              <a:extLst>
                <a:ext uri="{FF2B5EF4-FFF2-40B4-BE49-F238E27FC236}">
                  <a16:creationId xmlns:a16="http://schemas.microsoft.com/office/drawing/2014/main" id="{5F87DED8-00C6-44DA-A544-5A0B3FB07B86}"/>
                </a:ext>
              </a:extLst>
            </p:cNvPr>
            <p:cNvSpPr/>
            <p:nvPr/>
          </p:nvSpPr>
          <p:spPr>
            <a:xfrm>
              <a:off x="4542495" y="631570"/>
              <a:ext cx="382860" cy="382860"/>
            </a:xfrm>
            <a:prstGeom prst="diamond">
              <a:avLst/>
            </a:prstGeom>
            <a:solidFill>
              <a:srgbClr val="FF9409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4"/>
              <a:endParaRPr lang="zh-CN" altLang="en-US" sz="180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5" name="菱形 14">
              <a:extLst>
                <a:ext uri="{FF2B5EF4-FFF2-40B4-BE49-F238E27FC236}">
                  <a16:creationId xmlns:a16="http://schemas.microsoft.com/office/drawing/2014/main" id="{4F0A3656-8083-4F76-8157-5553B0BD84D7}"/>
                </a:ext>
              </a:extLst>
            </p:cNvPr>
            <p:cNvSpPr/>
            <p:nvPr/>
          </p:nvSpPr>
          <p:spPr>
            <a:xfrm>
              <a:off x="4542495" y="864951"/>
              <a:ext cx="382860" cy="382860"/>
            </a:xfrm>
            <a:prstGeom prst="diamond">
              <a:avLst/>
            </a:prstGeom>
            <a:solidFill>
              <a:srgbClr val="FFFF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4"/>
              <a:endParaRPr lang="zh-CN" altLang="en-US" sz="180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22" name="矩形 21">
            <a:extLst>
              <a:ext uri="{FF2B5EF4-FFF2-40B4-BE49-F238E27FC236}">
                <a16:creationId xmlns:a16="http://schemas.microsoft.com/office/drawing/2014/main" id="{7D94C296-D6CE-4C4F-8A63-7C04268BA37C}"/>
              </a:ext>
            </a:extLst>
          </p:cNvPr>
          <p:cNvSpPr/>
          <p:nvPr/>
        </p:nvSpPr>
        <p:spPr>
          <a:xfrm flipH="1">
            <a:off x="6851339" y="1241"/>
            <a:ext cx="5339073" cy="6857107"/>
          </a:xfrm>
          <a:prstGeom prst="rect">
            <a:avLst/>
          </a:prstGeom>
          <a:blipFill>
            <a:blip r:embed="rId3"/>
            <a:stretch>
              <a:fillRect l="-91409" t="-7222" r="-1563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4"/>
            <a:endParaRPr lang="zh-CN" altLang="en-US" sz="1800" dirty="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BD5E837A-6EE2-443A-810D-309468A0789F}"/>
              </a:ext>
            </a:extLst>
          </p:cNvPr>
          <p:cNvSpPr/>
          <p:nvPr/>
        </p:nvSpPr>
        <p:spPr>
          <a:xfrm>
            <a:off x="1019042" y="3717095"/>
            <a:ext cx="6768219" cy="2169829"/>
          </a:xfrm>
          <a:prstGeom prst="rect">
            <a:avLst/>
          </a:prstGeom>
          <a:solidFill>
            <a:srgbClr val="FF940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54"/>
            <a:endParaRPr lang="zh-CN" altLang="en-US" sz="180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2BC133EF-C4BD-49D7-A048-F06608ED8C52}"/>
              </a:ext>
            </a:extLst>
          </p:cNvPr>
          <p:cNvSpPr/>
          <p:nvPr/>
        </p:nvSpPr>
        <p:spPr bwMode="auto">
          <a:xfrm>
            <a:off x="1979246" y="4409869"/>
            <a:ext cx="5468334" cy="63030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154">
              <a:lnSpc>
                <a:spcPct val="114000"/>
              </a:lnSpc>
            </a:pPr>
            <a:r>
              <a:rPr lang="en-US" altLang="zh-CN" sz="1600" dirty="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25" name="任意多边形: 形状 24">
            <a:extLst>
              <a:ext uri="{FF2B5EF4-FFF2-40B4-BE49-F238E27FC236}">
                <a16:creationId xmlns:a16="http://schemas.microsoft.com/office/drawing/2014/main" id="{97198F70-9CB3-406F-BD9F-ECF7C52FCBCB}"/>
              </a:ext>
            </a:extLst>
          </p:cNvPr>
          <p:cNvSpPr/>
          <p:nvPr/>
        </p:nvSpPr>
        <p:spPr bwMode="auto">
          <a:xfrm>
            <a:off x="1311870" y="4142435"/>
            <a:ext cx="559274" cy="460890"/>
          </a:xfrm>
          <a:custGeom>
            <a:avLst/>
            <a:gdLst/>
            <a:ahLst/>
            <a:cxnLst/>
            <a:rect l="l" t="t" r="r" b="b"/>
            <a:pathLst>
              <a:path w="759577" h="625957">
                <a:moveTo>
                  <a:pt x="711268" y="0"/>
                </a:moveTo>
                <a:lnTo>
                  <a:pt x="759577" y="61671"/>
                </a:lnTo>
                <a:cubicBezTo>
                  <a:pt x="692425" y="111693"/>
                  <a:pt x="641204" y="161372"/>
                  <a:pt x="605914" y="210708"/>
                </a:cubicBezTo>
                <a:cubicBezTo>
                  <a:pt x="570625" y="260045"/>
                  <a:pt x="552980" y="306983"/>
                  <a:pt x="552980" y="351523"/>
                </a:cubicBezTo>
                <a:cubicBezTo>
                  <a:pt x="552980" y="359061"/>
                  <a:pt x="553152" y="365056"/>
                  <a:pt x="553494" y="369510"/>
                </a:cubicBezTo>
                <a:cubicBezTo>
                  <a:pt x="553837" y="373964"/>
                  <a:pt x="554693" y="378590"/>
                  <a:pt x="556064" y="383386"/>
                </a:cubicBezTo>
                <a:cubicBezTo>
                  <a:pt x="565657" y="379960"/>
                  <a:pt x="575422" y="377391"/>
                  <a:pt x="585357" y="375677"/>
                </a:cubicBezTo>
                <a:cubicBezTo>
                  <a:pt x="595293" y="373964"/>
                  <a:pt x="604373" y="373108"/>
                  <a:pt x="612595" y="373108"/>
                </a:cubicBezTo>
                <a:cubicBezTo>
                  <a:pt x="653024" y="373108"/>
                  <a:pt x="684373" y="383900"/>
                  <a:pt x="706643" y="405485"/>
                </a:cubicBezTo>
                <a:cubicBezTo>
                  <a:pt x="728913" y="427070"/>
                  <a:pt x="740048" y="457048"/>
                  <a:pt x="740048" y="495421"/>
                </a:cubicBezTo>
                <a:cubicBezTo>
                  <a:pt x="740048" y="531053"/>
                  <a:pt x="727371" y="561717"/>
                  <a:pt x="702018" y="587413"/>
                </a:cubicBezTo>
                <a:cubicBezTo>
                  <a:pt x="676664" y="613109"/>
                  <a:pt x="646172" y="625957"/>
                  <a:pt x="610540" y="625957"/>
                </a:cubicBezTo>
                <a:cubicBezTo>
                  <a:pt x="559833" y="625957"/>
                  <a:pt x="518719" y="606428"/>
                  <a:pt x="487198" y="567370"/>
                </a:cubicBezTo>
                <a:cubicBezTo>
                  <a:pt x="455678" y="528312"/>
                  <a:pt x="439917" y="476920"/>
                  <a:pt x="439917" y="413194"/>
                </a:cubicBezTo>
                <a:cubicBezTo>
                  <a:pt x="439917" y="334392"/>
                  <a:pt x="462873" y="260045"/>
                  <a:pt x="508783" y="190152"/>
                </a:cubicBezTo>
                <a:cubicBezTo>
                  <a:pt x="554693" y="120258"/>
                  <a:pt x="622188" y="56875"/>
                  <a:pt x="711268" y="0"/>
                </a:cubicBezTo>
                <a:close/>
                <a:moveTo>
                  <a:pt x="269295" y="0"/>
                </a:moveTo>
                <a:lnTo>
                  <a:pt x="317604" y="61671"/>
                </a:lnTo>
                <a:cubicBezTo>
                  <a:pt x="250452" y="111693"/>
                  <a:pt x="199231" y="161372"/>
                  <a:pt x="163941" y="210708"/>
                </a:cubicBezTo>
                <a:cubicBezTo>
                  <a:pt x="128652" y="260045"/>
                  <a:pt x="111007" y="306983"/>
                  <a:pt x="111007" y="351523"/>
                </a:cubicBezTo>
                <a:cubicBezTo>
                  <a:pt x="111007" y="356320"/>
                  <a:pt x="112035" y="364885"/>
                  <a:pt x="114091" y="377219"/>
                </a:cubicBezTo>
                <a:cubicBezTo>
                  <a:pt x="114776" y="379960"/>
                  <a:pt x="115461" y="382016"/>
                  <a:pt x="116147" y="383386"/>
                </a:cubicBezTo>
                <a:cubicBezTo>
                  <a:pt x="126425" y="379960"/>
                  <a:pt x="136189" y="377391"/>
                  <a:pt x="145440" y="375677"/>
                </a:cubicBezTo>
                <a:cubicBezTo>
                  <a:pt x="154691" y="373964"/>
                  <a:pt x="162742" y="373108"/>
                  <a:pt x="169594" y="373108"/>
                </a:cubicBezTo>
                <a:cubicBezTo>
                  <a:pt x="210708" y="373108"/>
                  <a:pt x="242400" y="383900"/>
                  <a:pt x="264670" y="405485"/>
                </a:cubicBezTo>
                <a:cubicBezTo>
                  <a:pt x="286940" y="427070"/>
                  <a:pt x="298075" y="457048"/>
                  <a:pt x="298075" y="495421"/>
                </a:cubicBezTo>
                <a:cubicBezTo>
                  <a:pt x="298075" y="531053"/>
                  <a:pt x="285570" y="561717"/>
                  <a:pt x="260559" y="587413"/>
                </a:cubicBezTo>
                <a:cubicBezTo>
                  <a:pt x="235548" y="613109"/>
                  <a:pt x="205226" y="625957"/>
                  <a:pt x="169594" y="625957"/>
                </a:cubicBezTo>
                <a:cubicBezTo>
                  <a:pt x="119573" y="625957"/>
                  <a:pt x="78802" y="606428"/>
                  <a:pt x="47281" y="567370"/>
                </a:cubicBezTo>
                <a:cubicBezTo>
                  <a:pt x="15760" y="528312"/>
                  <a:pt x="0" y="476920"/>
                  <a:pt x="0" y="413194"/>
                </a:cubicBezTo>
                <a:cubicBezTo>
                  <a:pt x="0" y="333707"/>
                  <a:pt x="22784" y="259017"/>
                  <a:pt x="68352" y="189124"/>
                </a:cubicBezTo>
                <a:cubicBezTo>
                  <a:pt x="113920" y="119230"/>
                  <a:pt x="180901" y="56189"/>
                  <a:pt x="26929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28" tIns="45714" rIns="91428" bIns="45714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154">
              <a:lnSpc>
                <a:spcPct val="114000"/>
              </a:lnSpc>
            </a:pPr>
            <a:endParaRPr lang="en-US" altLang="zh-CN" sz="16598" dirty="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grpSp>
        <p:nvGrpSpPr>
          <p:cNvPr id="29" name="组合 11">
            <a:extLst>
              <a:ext uri="{FF2B5EF4-FFF2-40B4-BE49-F238E27FC236}">
                <a16:creationId xmlns:a16="http://schemas.microsoft.com/office/drawing/2014/main" id="{B8771086-2FBD-47A6-88B1-CE0313D141AC}"/>
              </a:ext>
            </a:extLst>
          </p:cNvPr>
          <p:cNvGrpSpPr>
            <a:grpSpLocks/>
          </p:cNvGrpSpPr>
          <p:nvPr/>
        </p:nvGrpSpPr>
        <p:grpSpPr bwMode="auto">
          <a:xfrm>
            <a:off x="923805" y="2595710"/>
            <a:ext cx="3410373" cy="800281"/>
            <a:chOff x="845173" y="5121881"/>
            <a:chExt cx="3411410" cy="800986"/>
          </a:xfrm>
        </p:grpSpPr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1EE5A6E5-6C03-4DB0-9A63-72060565D61E}"/>
                </a:ext>
              </a:extLst>
            </p:cNvPr>
            <p:cNvSpPr/>
            <p:nvPr/>
          </p:nvSpPr>
          <p:spPr bwMode="auto">
            <a:xfrm>
              <a:off x="845173" y="5460796"/>
              <a:ext cx="3411410" cy="46207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/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Arial"/>
                  <a:ea typeface="微软雅黑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75E496F3-7D2D-4163-8DD1-68A752FE0038}"/>
                </a:ext>
              </a:extLst>
            </p:cNvPr>
            <p:cNvSpPr txBox="1"/>
            <p:nvPr/>
          </p:nvSpPr>
          <p:spPr>
            <a:xfrm>
              <a:off x="845174" y="5121881"/>
              <a:ext cx="2670638" cy="4004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defTabSz="457154">
                <a:defRPr/>
              </a:pPr>
              <a:r>
                <a:rPr lang="en-US" altLang="zh-CN" sz="2000" b="0" dirty="0">
                  <a:solidFill>
                    <a:srgbClr val="000000"/>
                  </a:solidFill>
                  <a:latin typeface="Arial"/>
                  <a:cs typeface="+mn-ea"/>
                  <a:sym typeface="+mn-lt"/>
                </a:rPr>
                <a:t>Add title text</a:t>
              </a:r>
              <a:endParaRPr lang="zh-CN" altLang="en-US" sz="2000" b="0" dirty="0">
                <a:solidFill>
                  <a:srgbClr val="000000"/>
                </a:solidFill>
                <a:latin typeface="Arial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300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>
            <a:extLst>
              <a:ext uri="{FF2B5EF4-FFF2-40B4-BE49-F238E27FC236}">
                <a16:creationId xmlns:a16="http://schemas.microsoft.com/office/drawing/2014/main" id="{E636CCA7-15A7-423D-9551-1E380771BC3B}"/>
              </a:ext>
            </a:extLst>
          </p:cNvPr>
          <p:cNvSpPr/>
          <p:nvPr/>
        </p:nvSpPr>
        <p:spPr>
          <a:xfrm flipH="1">
            <a:off x="0" y="1241"/>
            <a:ext cx="5339073" cy="6857107"/>
          </a:xfrm>
          <a:prstGeom prst="rect">
            <a:avLst/>
          </a:prstGeom>
          <a:blipFill>
            <a:blip r:embed="rId3"/>
            <a:stretch>
              <a:fillRect l="-46435" r="-4621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4"/>
            <a:endParaRPr lang="zh-CN" altLang="en-US" sz="1800" dirty="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grpSp>
        <p:nvGrpSpPr>
          <p:cNvPr id="3" name="组合 11">
            <a:extLst>
              <a:ext uri="{FF2B5EF4-FFF2-40B4-BE49-F238E27FC236}">
                <a16:creationId xmlns:a16="http://schemas.microsoft.com/office/drawing/2014/main" id="{9BEF536F-7BB7-4B63-946A-B2A49DF4C0CD}"/>
              </a:ext>
            </a:extLst>
          </p:cNvPr>
          <p:cNvGrpSpPr>
            <a:grpSpLocks/>
          </p:cNvGrpSpPr>
          <p:nvPr/>
        </p:nvGrpSpPr>
        <p:grpSpPr bwMode="auto">
          <a:xfrm>
            <a:off x="7213113" y="590784"/>
            <a:ext cx="3409507" cy="1043131"/>
            <a:chOff x="845173" y="5093285"/>
            <a:chExt cx="3410543" cy="1044047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F7FF08E6-F73E-429D-B611-4B8EF87ACBCF}"/>
                </a:ext>
              </a:extLst>
            </p:cNvPr>
            <p:cNvSpPr/>
            <p:nvPr/>
          </p:nvSpPr>
          <p:spPr bwMode="auto">
            <a:xfrm>
              <a:off x="883280" y="5675321"/>
              <a:ext cx="2886576" cy="46201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/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Arial"/>
                  <a:ea typeface="微软雅黑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5AF9256B-A72E-4DD6-9B8B-C467B8517265}"/>
                </a:ext>
              </a:extLst>
            </p:cNvPr>
            <p:cNvSpPr txBox="1"/>
            <p:nvPr/>
          </p:nvSpPr>
          <p:spPr>
            <a:xfrm>
              <a:off x="845173" y="5093285"/>
              <a:ext cx="3410543" cy="585288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defTabSz="457154">
                <a:defRPr/>
              </a:pPr>
              <a:r>
                <a:rPr lang="en-US" altLang="zh-CN" sz="3200" b="0" spc="0" dirty="0">
                  <a:solidFill>
                    <a:srgbClr val="000000"/>
                  </a:solidFill>
                  <a:latin typeface="Arial"/>
                  <a:cs typeface="+mn-ea"/>
                  <a:sym typeface="+mn-lt"/>
                </a:rPr>
                <a:t>ADD TITLE TEXT</a:t>
              </a:r>
              <a:endParaRPr lang="zh-CN" altLang="en-US" sz="3200" b="0" spc="0" dirty="0">
                <a:solidFill>
                  <a:srgbClr val="000000"/>
                </a:solidFill>
                <a:latin typeface="Arial"/>
                <a:cs typeface="+mn-ea"/>
                <a:sym typeface="+mn-lt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0A6264AC-8AE2-4272-A766-10BF42B35168}"/>
              </a:ext>
            </a:extLst>
          </p:cNvPr>
          <p:cNvGrpSpPr/>
          <p:nvPr/>
        </p:nvGrpSpPr>
        <p:grpSpPr>
          <a:xfrm>
            <a:off x="6746238" y="624118"/>
            <a:ext cx="291215" cy="646247"/>
            <a:chOff x="4542495" y="398190"/>
            <a:chExt cx="382860" cy="849621"/>
          </a:xfrm>
        </p:grpSpPr>
        <p:sp>
          <p:nvSpPr>
            <p:cNvPr id="7" name="菱形 6">
              <a:extLst>
                <a:ext uri="{FF2B5EF4-FFF2-40B4-BE49-F238E27FC236}">
                  <a16:creationId xmlns:a16="http://schemas.microsoft.com/office/drawing/2014/main" id="{84E00526-0A1C-46B4-BC59-15A036D62653}"/>
                </a:ext>
              </a:extLst>
            </p:cNvPr>
            <p:cNvSpPr/>
            <p:nvPr/>
          </p:nvSpPr>
          <p:spPr>
            <a:xfrm>
              <a:off x="4542495" y="398190"/>
              <a:ext cx="382860" cy="382860"/>
            </a:xfrm>
            <a:prstGeom prst="diamond">
              <a:avLst/>
            </a:pr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4"/>
              <a:endParaRPr lang="zh-CN" altLang="en-US" sz="180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8" name="菱形 7">
              <a:extLst>
                <a:ext uri="{FF2B5EF4-FFF2-40B4-BE49-F238E27FC236}">
                  <a16:creationId xmlns:a16="http://schemas.microsoft.com/office/drawing/2014/main" id="{2D5117D0-86B0-4155-A039-1F5EA5C487A2}"/>
                </a:ext>
              </a:extLst>
            </p:cNvPr>
            <p:cNvSpPr/>
            <p:nvPr/>
          </p:nvSpPr>
          <p:spPr>
            <a:xfrm>
              <a:off x="4542495" y="631570"/>
              <a:ext cx="382860" cy="382860"/>
            </a:xfrm>
            <a:prstGeom prst="diamond">
              <a:avLst/>
            </a:prstGeom>
            <a:solidFill>
              <a:srgbClr val="FF9409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4"/>
              <a:endParaRPr lang="zh-CN" altLang="en-US" sz="180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9" name="菱形 8">
              <a:extLst>
                <a:ext uri="{FF2B5EF4-FFF2-40B4-BE49-F238E27FC236}">
                  <a16:creationId xmlns:a16="http://schemas.microsoft.com/office/drawing/2014/main" id="{439FAB24-9870-48B9-9DAC-C749118DDD4F}"/>
                </a:ext>
              </a:extLst>
            </p:cNvPr>
            <p:cNvSpPr/>
            <p:nvPr/>
          </p:nvSpPr>
          <p:spPr>
            <a:xfrm>
              <a:off x="4542495" y="864951"/>
              <a:ext cx="382860" cy="382860"/>
            </a:xfrm>
            <a:prstGeom prst="diamond">
              <a:avLst/>
            </a:prstGeom>
            <a:solidFill>
              <a:srgbClr val="FFFF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4"/>
              <a:endParaRPr lang="zh-CN" altLang="en-US" sz="180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10" name="组合 11">
            <a:extLst>
              <a:ext uri="{FF2B5EF4-FFF2-40B4-BE49-F238E27FC236}">
                <a16:creationId xmlns:a16="http://schemas.microsoft.com/office/drawing/2014/main" id="{5580BA91-3FB9-4DFD-9A6E-F032EDBAB3F8}"/>
              </a:ext>
            </a:extLst>
          </p:cNvPr>
          <p:cNvGrpSpPr>
            <a:grpSpLocks/>
          </p:cNvGrpSpPr>
          <p:nvPr/>
        </p:nvGrpSpPr>
        <p:grpSpPr bwMode="auto">
          <a:xfrm>
            <a:off x="7275200" y="2192841"/>
            <a:ext cx="3410373" cy="800282"/>
            <a:chOff x="845173" y="5121881"/>
            <a:chExt cx="3411410" cy="800986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2EE421B8-CD41-4B9A-ACB7-E9C5DE01B08D}"/>
                </a:ext>
              </a:extLst>
            </p:cNvPr>
            <p:cNvSpPr/>
            <p:nvPr/>
          </p:nvSpPr>
          <p:spPr bwMode="auto">
            <a:xfrm>
              <a:off x="845173" y="5460796"/>
              <a:ext cx="3411410" cy="46207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/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Arial"/>
                  <a:ea typeface="微软雅黑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3F1EE5BB-710C-4151-8061-B0A99CB2E64F}"/>
                </a:ext>
              </a:extLst>
            </p:cNvPr>
            <p:cNvSpPr txBox="1"/>
            <p:nvPr/>
          </p:nvSpPr>
          <p:spPr>
            <a:xfrm>
              <a:off x="845174" y="5121881"/>
              <a:ext cx="3069410" cy="40046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defTabSz="457154">
                <a:defRPr/>
              </a:pPr>
              <a:r>
                <a:rPr lang="en-US" altLang="zh-CN" sz="2000" b="0" dirty="0">
                  <a:solidFill>
                    <a:srgbClr val="000000"/>
                  </a:solidFill>
                  <a:latin typeface="Arial"/>
                  <a:cs typeface="+mn-ea"/>
                  <a:sym typeface="+mn-lt"/>
                </a:rPr>
                <a:t>ADD TITLE TEXT</a:t>
              </a:r>
              <a:endParaRPr lang="zh-CN" altLang="en-US" sz="2000" b="0" dirty="0">
                <a:solidFill>
                  <a:srgbClr val="000000"/>
                </a:solidFill>
                <a:latin typeface="Arial"/>
                <a:cs typeface="+mn-ea"/>
                <a:sym typeface="+mn-lt"/>
              </a:endParaRPr>
            </a:p>
          </p:txBody>
        </p:sp>
      </p:grpSp>
      <p:grpSp>
        <p:nvGrpSpPr>
          <p:cNvPr id="31" name="Group 12">
            <a:extLst>
              <a:ext uri="{FF2B5EF4-FFF2-40B4-BE49-F238E27FC236}">
                <a16:creationId xmlns:a16="http://schemas.microsoft.com/office/drawing/2014/main" id="{31C6430B-3273-43D3-9253-1B67AC242AED}"/>
              </a:ext>
            </a:extLst>
          </p:cNvPr>
          <p:cNvGrpSpPr/>
          <p:nvPr/>
        </p:nvGrpSpPr>
        <p:grpSpPr>
          <a:xfrm>
            <a:off x="6746237" y="2241877"/>
            <a:ext cx="466875" cy="466875"/>
            <a:chOff x="5067971" y="2124821"/>
            <a:chExt cx="589208" cy="589208"/>
          </a:xfrm>
        </p:grpSpPr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1CFD9704-4780-463A-975C-1039C565D308}"/>
                </a:ext>
              </a:extLst>
            </p:cNvPr>
            <p:cNvSpPr/>
            <p:nvPr/>
          </p:nvSpPr>
          <p:spPr>
            <a:xfrm>
              <a:off x="5067971" y="2124821"/>
              <a:ext cx="589208" cy="589208"/>
            </a:xfrm>
            <a:prstGeom prst="ellipse">
              <a:avLst/>
            </a:prstGeom>
            <a:solidFill>
              <a:srgbClr val="FF94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154"/>
              <a:endParaRPr lang="zh-CN" altLang="en-US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3" name="Oval 14">
              <a:extLst>
                <a:ext uri="{FF2B5EF4-FFF2-40B4-BE49-F238E27FC236}">
                  <a16:creationId xmlns:a16="http://schemas.microsoft.com/office/drawing/2014/main" id="{FBF21186-2410-4BEF-B525-AF97F49AACC9}"/>
                </a:ext>
              </a:extLst>
            </p:cNvPr>
            <p:cNvSpPr/>
            <p:nvPr/>
          </p:nvSpPr>
          <p:spPr>
            <a:xfrm>
              <a:off x="5215198" y="2284216"/>
              <a:ext cx="294754" cy="270416"/>
            </a:xfrm>
            <a:custGeom>
              <a:avLst/>
              <a:gdLst>
                <a:gd name="connsiteX0" fmla="*/ 303857 w 607639"/>
                <a:gd name="connsiteY0" fmla="*/ 303714 h 557467"/>
                <a:gd name="connsiteX1" fmla="*/ 352986 w 607639"/>
                <a:gd name="connsiteY1" fmla="*/ 309132 h 557467"/>
                <a:gd name="connsiteX2" fmla="*/ 514597 w 607639"/>
                <a:gd name="connsiteY2" fmla="*/ 449845 h 557467"/>
                <a:gd name="connsiteX3" fmla="*/ 528676 w 607639"/>
                <a:gd name="connsiteY3" fmla="*/ 528182 h 557467"/>
                <a:gd name="connsiteX4" fmla="*/ 499345 w 607639"/>
                <a:gd name="connsiteY4" fmla="*/ 557467 h 557467"/>
                <a:gd name="connsiteX5" fmla="*/ 108223 w 607639"/>
                <a:gd name="connsiteY5" fmla="*/ 557467 h 557467"/>
                <a:gd name="connsiteX6" fmla="*/ 78892 w 607639"/>
                <a:gd name="connsiteY6" fmla="*/ 528182 h 557467"/>
                <a:gd name="connsiteX7" fmla="*/ 303857 w 607639"/>
                <a:gd name="connsiteY7" fmla="*/ 303714 h 557467"/>
                <a:gd name="connsiteX8" fmla="*/ 455825 w 607639"/>
                <a:gd name="connsiteY8" fmla="*/ 268995 h 557467"/>
                <a:gd name="connsiteX9" fmla="*/ 607639 w 607639"/>
                <a:gd name="connsiteY9" fmla="*/ 420565 h 557467"/>
                <a:gd name="connsiteX10" fmla="*/ 578303 w 607639"/>
                <a:gd name="connsiteY10" fmla="*/ 449854 h 557467"/>
                <a:gd name="connsiteX11" fmla="*/ 576396 w 607639"/>
                <a:gd name="connsiteY11" fmla="*/ 449854 h 557467"/>
                <a:gd name="connsiteX12" fmla="*/ 424875 w 607639"/>
                <a:gd name="connsiteY12" fmla="*/ 272217 h 557467"/>
                <a:gd name="connsiteX13" fmla="*/ 455825 w 607639"/>
                <a:gd name="connsiteY13" fmla="*/ 268995 h 557467"/>
                <a:gd name="connsiteX14" fmla="*/ 151811 w 607639"/>
                <a:gd name="connsiteY14" fmla="*/ 268995 h 557467"/>
                <a:gd name="connsiteX15" fmla="*/ 182906 w 607639"/>
                <a:gd name="connsiteY15" fmla="*/ 272217 h 557467"/>
                <a:gd name="connsiteX16" fmla="*/ 31389 w 607639"/>
                <a:gd name="connsiteY16" fmla="*/ 449854 h 557467"/>
                <a:gd name="connsiteX17" fmla="*/ 29335 w 607639"/>
                <a:gd name="connsiteY17" fmla="*/ 449854 h 557467"/>
                <a:gd name="connsiteX18" fmla="*/ 0 w 607639"/>
                <a:gd name="connsiteY18" fmla="*/ 420565 h 557467"/>
                <a:gd name="connsiteX19" fmla="*/ 151811 w 607639"/>
                <a:gd name="connsiteY19" fmla="*/ 268995 h 557467"/>
                <a:gd name="connsiteX20" fmla="*/ 462556 w 607639"/>
                <a:gd name="connsiteY20" fmla="*/ 35000 h 557467"/>
                <a:gd name="connsiteX21" fmla="*/ 543847 w 607639"/>
                <a:gd name="connsiteY21" fmla="*/ 122571 h 557467"/>
                <a:gd name="connsiteX22" fmla="*/ 462556 w 607639"/>
                <a:gd name="connsiteY22" fmla="*/ 210143 h 557467"/>
                <a:gd name="connsiteX23" fmla="*/ 485153 w 607639"/>
                <a:gd name="connsiteY23" fmla="*/ 122571 h 557467"/>
                <a:gd name="connsiteX24" fmla="*/ 462556 w 607639"/>
                <a:gd name="connsiteY24" fmla="*/ 35000 h 557467"/>
                <a:gd name="connsiteX25" fmla="*/ 145224 w 607639"/>
                <a:gd name="connsiteY25" fmla="*/ 35000 h 557467"/>
                <a:gd name="connsiteX26" fmla="*/ 122481 w 607639"/>
                <a:gd name="connsiteY26" fmla="*/ 122571 h 557467"/>
                <a:gd name="connsiteX27" fmla="*/ 145224 w 607639"/>
                <a:gd name="connsiteY27" fmla="*/ 210143 h 557467"/>
                <a:gd name="connsiteX28" fmla="*/ 63791 w 607639"/>
                <a:gd name="connsiteY28" fmla="*/ 122571 h 557467"/>
                <a:gd name="connsiteX29" fmla="*/ 145224 w 607639"/>
                <a:gd name="connsiteY29" fmla="*/ 35000 h 557467"/>
                <a:gd name="connsiteX30" fmla="*/ 303892 w 607639"/>
                <a:gd name="connsiteY30" fmla="*/ 0 h 557467"/>
                <a:gd name="connsiteX31" fmla="*/ 403912 w 607639"/>
                <a:gd name="connsiteY31" fmla="*/ 51694 h 557467"/>
                <a:gd name="connsiteX32" fmla="*/ 426497 w 607639"/>
                <a:gd name="connsiteY32" fmla="*/ 122572 h 557467"/>
                <a:gd name="connsiteX33" fmla="*/ 403912 w 607639"/>
                <a:gd name="connsiteY33" fmla="*/ 193450 h 557467"/>
                <a:gd name="connsiteX34" fmla="*/ 303892 w 607639"/>
                <a:gd name="connsiteY34" fmla="*/ 245144 h 557467"/>
                <a:gd name="connsiteX35" fmla="*/ 181141 w 607639"/>
                <a:gd name="connsiteY35" fmla="*/ 122572 h 557467"/>
                <a:gd name="connsiteX36" fmla="*/ 303892 w 607639"/>
                <a:gd name="connsiteY36" fmla="*/ 0 h 557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7639" h="557467">
                  <a:moveTo>
                    <a:pt x="303857" y="303714"/>
                  </a:moveTo>
                  <a:cubicBezTo>
                    <a:pt x="320722" y="303714"/>
                    <a:pt x="337148" y="305618"/>
                    <a:pt x="352986" y="309132"/>
                  </a:cubicBezTo>
                  <a:cubicBezTo>
                    <a:pt x="427486" y="325824"/>
                    <a:pt x="488200" y="379562"/>
                    <a:pt x="514597" y="449845"/>
                  </a:cubicBezTo>
                  <a:cubicBezTo>
                    <a:pt x="523690" y="474298"/>
                    <a:pt x="528676" y="500655"/>
                    <a:pt x="528676" y="528182"/>
                  </a:cubicBezTo>
                  <a:cubicBezTo>
                    <a:pt x="528676" y="544289"/>
                    <a:pt x="515477" y="557467"/>
                    <a:pt x="499345" y="557467"/>
                  </a:cubicBezTo>
                  <a:lnTo>
                    <a:pt x="108223" y="557467"/>
                  </a:lnTo>
                  <a:cubicBezTo>
                    <a:pt x="92091" y="557467"/>
                    <a:pt x="78892" y="544289"/>
                    <a:pt x="78892" y="528182"/>
                  </a:cubicBezTo>
                  <a:cubicBezTo>
                    <a:pt x="78892" y="404307"/>
                    <a:pt x="179789" y="303714"/>
                    <a:pt x="303857" y="303714"/>
                  </a:cubicBezTo>
                  <a:close/>
                  <a:moveTo>
                    <a:pt x="455825" y="268995"/>
                  </a:moveTo>
                  <a:cubicBezTo>
                    <a:pt x="539579" y="268995"/>
                    <a:pt x="607639" y="336945"/>
                    <a:pt x="607639" y="420565"/>
                  </a:cubicBezTo>
                  <a:cubicBezTo>
                    <a:pt x="607639" y="436674"/>
                    <a:pt x="594584" y="449854"/>
                    <a:pt x="578303" y="449854"/>
                  </a:cubicBezTo>
                  <a:lnTo>
                    <a:pt x="576396" y="449854"/>
                  </a:lnTo>
                  <a:cubicBezTo>
                    <a:pt x="553661" y="371360"/>
                    <a:pt x="497775" y="306631"/>
                    <a:pt x="424875" y="272217"/>
                  </a:cubicBezTo>
                  <a:cubicBezTo>
                    <a:pt x="434996" y="270020"/>
                    <a:pt x="445410" y="268995"/>
                    <a:pt x="455825" y="268995"/>
                  </a:cubicBezTo>
                  <a:close/>
                  <a:moveTo>
                    <a:pt x="151811" y="268995"/>
                  </a:moveTo>
                  <a:cubicBezTo>
                    <a:pt x="162371" y="268995"/>
                    <a:pt x="172785" y="270020"/>
                    <a:pt x="182906" y="272217"/>
                  </a:cubicBezTo>
                  <a:cubicBezTo>
                    <a:pt x="110008" y="306631"/>
                    <a:pt x="53977" y="371360"/>
                    <a:pt x="31389" y="449854"/>
                  </a:cubicBezTo>
                  <a:lnTo>
                    <a:pt x="29335" y="449854"/>
                  </a:lnTo>
                  <a:cubicBezTo>
                    <a:pt x="13201" y="449854"/>
                    <a:pt x="0" y="436674"/>
                    <a:pt x="0" y="420565"/>
                  </a:cubicBezTo>
                  <a:cubicBezTo>
                    <a:pt x="0" y="336945"/>
                    <a:pt x="68058" y="268995"/>
                    <a:pt x="151811" y="268995"/>
                  </a:cubicBezTo>
                  <a:close/>
                  <a:moveTo>
                    <a:pt x="462556" y="35000"/>
                  </a:moveTo>
                  <a:cubicBezTo>
                    <a:pt x="507897" y="38368"/>
                    <a:pt x="543847" y="76296"/>
                    <a:pt x="543847" y="122571"/>
                  </a:cubicBezTo>
                  <a:cubicBezTo>
                    <a:pt x="543847" y="168847"/>
                    <a:pt x="507897" y="206775"/>
                    <a:pt x="462556" y="210143"/>
                  </a:cubicBezTo>
                  <a:cubicBezTo>
                    <a:pt x="476936" y="184223"/>
                    <a:pt x="485153" y="154349"/>
                    <a:pt x="485153" y="122571"/>
                  </a:cubicBezTo>
                  <a:cubicBezTo>
                    <a:pt x="485153" y="90794"/>
                    <a:pt x="476936" y="60920"/>
                    <a:pt x="462556" y="35000"/>
                  </a:cubicBezTo>
                  <a:close/>
                  <a:moveTo>
                    <a:pt x="145224" y="35000"/>
                  </a:moveTo>
                  <a:cubicBezTo>
                    <a:pt x="130698" y="60920"/>
                    <a:pt x="122481" y="90794"/>
                    <a:pt x="122481" y="122571"/>
                  </a:cubicBezTo>
                  <a:cubicBezTo>
                    <a:pt x="122481" y="154349"/>
                    <a:pt x="130698" y="184223"/>
                    <a:pt x="145224" y="210143"/>
                  </a:cubicBezTo>
                  <a:cubicBezTo>
                    <a:pt x="99739" y="206775"/>
                    <a:pt x="63791" y="168847"/>
                    <a:pt x="63791" y="122571"/>
                  </a:cubicBezTo>
                  <a:cubicBezTo>
                    <a:pt x="63791" y="76296"/>
                    <a:pt x="99739" y="38368"/>
                    <a:pt x="145224" y="35000"/>
                  </a:cubicBezTo>
                  <a:close/>
                  <a:moveTo>
                    <a:pt x="303892" y="0"/>
                  </a:moveTo>
                  <a:cubicBezTo>
                    <a:pt x="345103" y="0"/>
                    <a:pt x="381620" y="20502"/>
                    <a:pt x="403912" y="51694"/>
                  </a:cubicBezTo>
                  <a:cubicBezTo>
                    <a:pt x="418138" y="71756"/>
                    <a:pt x="426497" y="96212"/>
                    <a:pt x="426497" y="122572"/>
                  </a:cubicBezTo>
                  <a:cubicBezTo>
                    <a:pt x="426497" y="148931"/>
                    <a:pt x="418138" y="173387"/>
                    <a:pt x="403912" y="193450"/>
                  </a:cubicBezTo>
                  <a:cubicBezTo>
                    <a:pt x="381620" y="224642"/>
                    <a:pt x="345103" y="245144"/>
                    <a:pt x="303892" y="245144"/>
                  </a:cubicBezTo>
                  <a:cubicBezTo>
                    <a:pt x="236137" y="245144"/>
                    <a:pt x="181141" y="190082"/>
                    <a:pt x="181141" y="122572"/>
                  </a:cubicBezTo>
                  <a:cubicBezTo>
                    <a:pt x="181141" y="55062"/>
                    <a:pt x="236137" y="0"/>
                    <a:pt x="30389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154"/>
              <a:endParaRPr lang="zh-CN" altLang="en-US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18" name="组合 11">
            <a:extLst>
              <a:ext uri="{FF2B5EF4-FFF2-40B4-BE49-F238E27FC236}">
                <a16:creationId xmlns:a16="http://schemas.microsoft.com/office/drawing/2014/main" id="{3FB26C77-63DF-46FB-B3A8-EAD9C702CC58}"/>
              </a:ext>
            </a:extLst>
          </p:cNvPr>
          <p:cNvGrpSpPr>
            <a:grpSpLocks/>
          </p:cNvGrpSpPr>
          <p:nvPr/>
        </p:nvGrpSpPr>
        <p:grpSpPr bwMode="auto">
          <a:xfrm>
            <a:off x="7275200" y="3706257"/>
            <a:ext cx="3410373" cy="800282"/>
            <a:chOff x="845173" y="5121881"/>
            <a:chExt cx="3411410" cy="800986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6A18495E-8852-441D-878D-31D55819F276}"/>
                </a:ext>
              </a:extLst>
            </p:cNvPr>
            <p:cNvSpPr/>
            <p:nvPr/>
          </p:nvSpPr>
          <p:spPr bwMode="auto">
            <a:xfrm>
              <a:off x="845173" y="5460796"/>
              <a:ext cx="3411410" cy="46207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/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Arial"/>
                  <a:ea typeface="微软雅黑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55793D0B-12DB-4433-89F7-C2FD8F0B440E}"/>
                </a:ext>
              </a:extLst>
            </p:cNvPr>
            <p:cNvSpPr txBox="1"/>
            <p:nvPr/>
          </p:nvSpPr>
          <p:spPr>
            <a:xfrm>
              <a:off x="845174" y="5121881"/>
              <a:ext cx="2862576" cy="40046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defTabSz="457154">
                <a:defRPr/>
              </a:pPr>
              <a:r>
                <a:rPr lang="en-US" altLang="zh-CN" sz="2000" b="0" dirty="0">
                  <a:solidFill>
                    <a:srgbClr val="000000"/>
                  </a:solidFill>
                  <a:latin typeface="Arial"/>
                  <a:cs typeface="+mn-ea"/>
                  <a:sym typeface="+mn-lt"/>
                </a:rPr>
                <a:t>ADD TITLE TEXT</a:t>
              </a:r>
              <a:endParaRPr lang="zh-CN" altLang="en-US" sz="2000" b="0" dirty="0">
                <a:solidFill>
                  <a:srgbClr val="000000"/>
                </a:solidFill>
                <a:latin typeface="Arial"/>
                <a:cs typeface="+mn-ea"/>
                <a:sym typeface="+mn-lt"/>
              </a:endParaRPr>
            </a:p>
          </p:txBody>
        </p:sp>
      </p:grpSp>
      <p:grpSp>
        <p:nvGrpSpPr>
          <p:cNvPr id="34" name="Group 18">
            <a:extLst>
              <a:ext uri="{FF2B5EF4-FFF2-40B4-BE49-F238E27FC236}">
                <a16:creationId xmlns:a16="http://schemas.microsoft.com/office/drawing/2014/main" id="{C65DFE55-0239-4D92-AC40-7CC16F2201DF}"/>
              </a:ext>
            </a:extLst>
          </p:cNvPr>
          <p:cNvGrpSpPr/>
          <p:nvPr/>
        </p:nvGrpSpPr>
        <p:grpSpPr>
          <a:xfrm>
            <a:off x="6746237" y="3755293"/>
            <a:ext cx="466875" cy="466875"/>
            <a:chOff x="5067971" y="2124821"/>
            <a:chExt cx="589208" cy="589208"/>
          </a:xfrm>
        </p:grpSpPr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F4ED3EDE-9E60-4EAF-B11C-5713DBD1A1FE}"/>
                </a:ext>
              </a:extLst>
            </p:cNvPr>
            <p:cNvSpPr/>
            <p:nvPr/>
          </p:nvSpPr>
          <p:spPr>
            <a:xfrm>
              <a:off x="5067971" y="2124821"/>
              <a:ext cx="589208" cy="589208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154"/>
              <a:endParaRPr lang="zh-CN" altLang="en-US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6" name="Oval 20">
              <a:extLst>
                <a:ext uri="{FF2B5EF4-FFF2-40B4-BE49-F238E27FC236}">
                  <a16:creationId xmlns:a16="http://schemas.microsoft.com/office/drawing/2014/main" id="{8E0CA96D-BF9F-4774-97B2-C5A370515E2A}"/>
                </a:ext>
              </a:extLst>
            </p:cNvPr>
            <p:cNvSpPr/>
            <p:nvPr/>
          </p:nvSpPr>
          <p:spPr>
            <a:xfrm>
              <a:off x="5226688" y="2272048"/>
              <a:ext cx="271772" cy="294754"/>
            </a:xfrm>
            <a:custGeom>
              <a:avLst/>
              <a:gdLst>
                <a:gd name="connsiteX0" fmla="*/ 546381 w 557893"/>
                <a:gd name="connsiteY0" fmla="*/ 346236 h 605070"/>
                <a:gd name="connsiteX1" fmla="*/ 547615 w 557893"/>
                <a:gd name="connsiteY1" fmla="*/ 346236 h 605070"/>
                <a:gd name="connsiteX2" fmla="*/ 557863 w 557893"/>
                <a:gd name="connsiteY2" fmla="*/ 357510 h 605070"/>
                <a:gd name="connsiteX3" fmla="*/ 554352 w 557893"/>
                <a:gd name="connsiteY3" fmla="*/ 433777 h 605070"/>
                <a:gd name="connsiteX4" fmla="*/ 548374 w 557893"/>
                <a:gd name="connsiteY4" fmla="*/ 445146 h 605070"/>
                <a:gd name="connsiteX5" fmla="*/ 544484 w 557893"/>
                <a:gd name="connsiteY5" fmla="*/ 446283 h 605070"/>
                <a:gd name="connsiteX6" fmla="*/ 536987 w 557893"/>
                <a:gd name="connsiteY6" fmla="*/ 441736 h 605070"/>
                <a:gd name="connsiteX7" fmla="*/ 513359 w 557893"/>
                <a:gd name="connsiteY7" fmla="*/ 418334 h 605070"/>
                <a:gd name="connsiteX8" fmla="*/ 504629 w 557893"/>
                <a:gd name="connsiteY8" fmla="*/ 427051 h 605070"/>
                <a:gd name="connsiteX9" fmla="*/ 432320 w 557893"/>
                <a:gd name="connsiteY9" fmla="*/ 499244 h 605070"/>
                <a:gd name="connsiteX10" fmla="*/ 425868 w 557893"/>
                <a:gd name="connsiteY10" fmla="*/ 505686 h 605070"/>
                <a:gd name="connsiteX11" fmla="*/ 410115 w 557893"/>
                <a:gd name="connsiteY11" fmla="*/ 521413 h 605070"/>
                <a:gd name="connsiteX12" fmla="*/ 335720 w 557893"/>
                <a:gd name="connsiteY12" fmla="*/ 595691 h 605070"/>
                <a:gd name="connsiteX13" fmla="*/ 331354 w 557893"/>
                <a:gd name="connsiteY13" fmla="*/ 600049 h 605070"/>
                <a:gd name="connsiteX14" fmla="*/ 319208 w 557893"/>
                <a:gd name="connsiteY14" fmla="*/ 605070 h 605070"/>
                <a:gd name="connsiteX15" fmla="*/ 307062 w 557893"/>
                <a:gd name="connsiteY15" fmla="*/ 600049 h 605070"/>
                <a:gd name="connsiteX16" fmla="*/ 302792 w 557893"/>
                <a:gd name="connsiteY16" fmla="*/ 595691 h 605070"/>
                <a:gd name="connsiteX17" fmla="*/ 286945 w 557893"/>
                <a:gd name="connsiteY17" fmla="*/ 579963 h 605070"/>
                <a:gd name="connsiteX18" fmla="*/ 212549 w 557893"/>
                <a:gd name="connsiteY18" fmla="*/ 505686 h 605070"/>
                <a:gd name="connsiteX19" fmla="*/ 208943 w 557893"/>
                <a:gd name="connsiteY19" fmla="*/ 501991 h 605070"/>
                <a:gd name="connsiteX20" fmla="*/ 130846 w 557893"/>
                <a:gd name="connsiteY20" fmla="*/ 579963 h 605070"/>
                <a:gd name="connsiteX21" fmla="*/ 118700 w 557893"/>
                <a:gd name="connsiteY21" fmla="*/ 584985 h 605070"/>
                <a:gd name="connsiteX22" fmla="*/ 106554 w 557893"/>
                <a:gd name="connsiteY22" fmla="*/ 579963 h 605070"/>
                <a:gd name="connsiteX23" fmla="*/ 102283 w 557893"/>
                <a:gd name="connsiteY23" fmla="*/ 575605 h 605070"/>
                <a:gd name="connsiteX24" fmla="*/ 102283 w 557893"/>
                <a:gd name="connsiteY24" fmla="*/ 551257 h 605070"/>
                <a:gd name="connsiteX25" fmla="*/ 192431 w 557893"/>
                <a:gd name="connsiteY25" fmla="*/ 461158 h 605070"/>
                <a:gd name="connsiteX26" fmla="*/ 196797 w 557893"/>
                <a:gd name="connsiteY26" fmla="*/ 456894 h 605070"/>
                <a:gd name="connsiteX27" fmla="*/ 208943 w 557893"/>
                <a:gd name="connsiteY27" fmla="*/ 451873 h 605070"/>
                <a:gd name="connsiteX28" fmla="*/ 221089 w 557893"/>
                <a:gd name="connsiteY28" fmla="*/ 456894 h 605070"/>
                <a:gd name="connsiteX29" fmla="*/ 225359 w 557893"/>
                <a:gd name="connsiteY29" fmla="*/ 461158 h 605070"/>
                <a:gd name="connsiteX30" fmla="*/ 241206 w 557893"/>
                <a:gd name="connsiteY30" fmla="*/ 476979 h 605070"/>
                <a:gd name="connsiteX31" fmla="*/ 315602 w 557893"/>
                <a:gd name="connsiteY31" fmla="*/ 551257 h 605070"/>
                <a:gd name="connsiteX32" fmla="*/ 319208 w 557893"/>
                <a:gd name="connsiteY32" fmla="*/ 554952 h 605070"/>
                <a:gd name="connsiteX33" fmla="*/ 381458 w 557893"/>
                <a:gd name="connsiteY33" fmla="*/ 492801 h 605070"/>
                <a:gd name="connsiteX34" fmla="*/ 397305 w 557893"/>
                <a:gd name="connsiteY34" fmla="*/ 476979 h 605070"/>
                <a:gd name="connsiteX35" fmla="*/ 403758 w 557893"/>
                <a:gd name="connsiteY35" fmla="*/ 470537 h 605070"/>
                <a:gd name="connsiteX36" fmla="*/ 476161 w 557893"/>
                <a:gd name="connsiteY36" fmla="*/ 398439 h 605070"/>
                <a:gd name="connsiteX37" fmla="*/ 484986 w 557893"/>
                <a:gd name="connsiteY37" fmla="*/ 389533 h 605070"/>
                <a:gd name="connsiteX38" fmla="*/ 460788 w 557893"/>
                <a:gd name="connsiteY38" fmla="*/ 365563 h 605070"/>
                <a:gd name="connsiteX39" fmla="*/ 457752 w 557893"/>
                <a:gd name="connsiteY39" fmla="*/ 355236 h 605070"/>
                <a:gd name="connsiteX40" fmla="*/ 468000 w 557893"/>
                <a:gd name="connsiteY40" fmla="*/ 349931 h 605070"/>
                <a:gd name="connsiteX41" fmla="*/ 546381 w 557893"/>
                <a:gd name="connsiteY41" fmla="*/ 346236 h 605070"/>
                <a:gd name="connsiteX42" fmla="*/ 278625 w 557893"/>
                <a:gd name="connsiteY42" fmla="*/ 278352 h 605070"/>
                <a:gd name="connsiteX43" fmla="*/ 371816 w 557893"/>
                <a:gd name="connsiteY43" fmla="*/ 329810 h 605070"/>
                <a:gd name="connsiteX44" fmla="*/ 412053 w 557893"/>
                <a:gd name="connsiteY44" fmla="*/ 405338 h 605070"/>
                <a:gd name="connsiteX45" fmla="*/ 412148 w 557893"/>
                <a:gd name="connsiteY45" fmla="*/ 405717 h 605070"/>
                <a:gd name="connsiteX46" fmla="*/ 412148 w 557893"/>
                <a:gd name="connsiteY46" fmla="*/ 408086 h 605070"/>
                <a:gd name="connsiteX47" fmla="*/ 412243 w 557893"/>
                <a:gd name="connsiteY47" fmla="*/ 412919 h 605070"/>
                <a:gd name="connsiteX48" fmla="*/ 379123 w 557893"/>
                <a:gd name="connsiteY48" fmla="*/ 445992 h 605070"/>
                <a:gd name="connsiteX49" fmla="*/ 372670 w 557893"/>
                <a:gd name="connsiteY49" fmla="*/ 452436 h 605070"/>
                <a:gd name="connsiteX50" fmla="*/ 356822 w 557893"/>
                <a:gd name="connsiteY50" fmla="*/ 468262 h 605070"/>
                <a:gd name="connsiteX51" fmla="*/ 319147 w 557893"/>
                <a:gd name="connsiteY51" fmla="*/ 505884 h 605070"/>
                <a:gd name="connsiteX52" fmla="*/ 265623 w 557893"/>
                <a:gd name="connsiteY52" fmla="*/ 452436 h 605070"/>
                <a:gd name="connsiteX53" fmla="*/ 249775 w 557893"/>
                <a:gd name="connsiteY53" fmla="*/ 436705 h 605070"/>
                <a:gd name="connsiteX54" fmla="*/ 245505 w 557893"/>
                <a:gd name="connsiteY54" fmla="*/ 432346 h 605070"/>
                <a:gd name="connsiteX55" fmla="*/ 208779 w 557893"/>
                <a:gd name="connsiteY55" fmla="*/ 417184 h 605070"/>
                <a:gd name="connsiteX56" fmla="*/ 172148 w 557893"/>
                <a:gd name="connsiteY56" fmla="*/ 432346 h 605070"/>
                <a:gd name="connsiteX57" fmla="*/ 167782 w 557893"/>
                <a:gd name="connsiteY57" fmla="*/ 436705 h 605070"/>
                <a:gd name="connsiteX58" fmla="*/ 89490 w 557893"/>
                <a:gd name="connsiteY58" fmla="*/ 514887 h 605070"/>
                <a:gd name="connsiteX59" fmla="*/ 190 w 557893"/>
                <a:gd name="connsiteY59" fmla="*/ 514792 h 605070"/>
                <a:gd name="connsiteX60" fmla="*/ 0 w 557893"/>
                <a:gd name="connsiteY60" fmla="*/ 405433 h 605070"/>
                <a:gd name="connsiteX61" fmla="*/ 40237 w 557893"/>
                <a:gd name="connsiteY61" fmla="*/ 329904 h 605070"/>
                <a:gd name="connsiteX62" fmla="*/ 133429 w 557893"/>
                <a:gd name="connsiteY62" fmla="*/ 278447 h 605070"/>
                <a:gd name="connsiteX63" fmla="*/ 172527 w 557893"/>
                <a:gd name="connsiteY63" fmla="*/ 401926 h 605070"/>
                <a:gd name="connsiteX64" fmla="*/ 195398 w 557893"/>
                <a:gd name="connsiteY64" fmla="*/ 337201 h 605070"/>
                <a:gd name="connsiteX65" fmla="*/ 205932 w 557893"/>
                <a:gd name="connsiteY65" fmla="*/ 278447 h 605070"/>
                <a:gd name="connsiteX66" fmla="*/ 206121 w 557893"/>
                <a:gd name="connsiteY66" fmla="*/ 278447 h 605070"/>
                <a:gd name="connsiteX67" fmla="*/ 206406 w 557893"/>
                <a:gd name="connsiteY67" fmla="*/ 278447 h 605070"/>
                <a:gd name="connsiteX68" fmla="*/ 216940 w 557893"/>
                <a:gd name="connsiteY68" fmla="*/ 337201 h 605070"/>
                <a:gd name="connsiteX69" fmla="*/ 239811 w 557893"/>
                <a:gd name="connsiteY69" fmla="*/ 401926 h 605070"/>
                <a:gd name="connsiteX70" fmla="*/ 406730 w 557893"/>
                <a:gd name="connsiteY70" fmla="*/ 85850 h 605070"/>
                <a:gd name="connsiteX71" fmla="*/ 412614 w 557893"/>
                <a:gd name="connsiteY71" fmla="*/ 85850 h 605070"/>
                <a:gd name="connsiteX72" fmla="*/ 426185 w 557893"/>
                <a:gd name="connsiteY72" fmla="*/ 99398 h 605070"/>
                <a:gd name="connsiteX73" fmla="*/ 435770 w 557893"/>
                <a:gd name="connsiteY73" fmla="*/ 110483 h 605070"/>
                <a:gd name="connsiteX74" fmla="*/ 456838 w 557893"/>
                <a:gd name="connsiteY74" fmla="*/ 116641 h 605070"/>
                <a:gd name="connsiteX75" fmla="*/ 460728 w 557893"/>
                <a:gd name="connsiteY75" fmla="*/ 124788 h 605070"/>
                <a:gd name="connsiteX76" fmla="*/ 455509 w 557893"/>
                <a:gd name="connsiteY76" fmla="*/ 142221 h 605070"/>
                <a:gd name="connsiteX77" fmla="*/ 446778 w 557893"/>
                <a:gd name="connsiteY77" fmla="*/ 145821 h 605070"/>
                <a:gd name="connsiteX78" fmla="*/ 413563 w 557893"/>
                <a:gd name="connsiteY78" fmla="*/ 139284 h 605070"/>
                <a:gd name="connsiteX79" fmla="*/ 404642 w 557893"/>
                <a:gd name="connsiteY79" fmla="*/ 141084 h 605070"/>
                <a:gd name="connsiteX80" fmla="*/ 401511 w 557893"/>
                <a:gd name="connsiteY80" fmla="*/ 163443 h 605070"/>
                <a:gd name="connsiteX81" fmla="*/ 415936 w 557893"/>
                <a:gd name="connsiteY81" fmla="*/ 171496 h 605070"/>
                <a:gd name="connsiteX82" fmla="*/ 442223 w 557893"/>
                <a:gd name="connsiteY82" fmla="*/ 183338 h 605070"/>
                <a:gd name="connsiteX83" fmla="*/ 457407 w 557893"/>
                <a:gd name="connsiteY83" fmla="*/ 255152 h 605070"/>
                <a:gd name="connsiteX84" fmla="*/ 431214 w 557893"/>
                <a:gd name="connsiteY84" fmla="*/ 271921 h 605070"/>
                <a:gd name="connsiteX85" fmla="*/ 424951 w 557893"/>
                <a:gd name="connsiteY85" fmla="*/ 280258 h 605070"/>
                <a:gd name="connsiteX86" fmla="*/ 424951 w 557893"/>
                <a:gd name="connsiteY86" fmla="*/ 294185 h 605070"/>
                <a:gd name="connsiteX87" fmla="*/ 418688 w 557893"/>
                <a:gd name="connsiteY87" fmla="*/ 300627 h 605070"/>
                <a:gd name="connsiteX88" fmla="*/ 403693 w 557893"/>
                <a:gd name="connsiteY88" fmla="*/ 300627 h 605070"/>
                <a:gd name="connsiteX89" fmla="*/ 397240 w 557893"/>
                <a:gd name="connsiteY89" fmla="*/ 293806 h 605070"/>
                <a:gd name="connsiteX90" fmla="*/ 397050 w 557893"/>
                <a:gd name="connsiteY90" fmla="*/ 283669 h 605070"/>
                <a:gd name="connsiteX91" fmla="*/ 389648 w 557893"/>
                <a:gd name="connsiteY91" fmla="*/ 274668 h 605070"/>
                <a:gd name="connsiteX92" fmla="*/ 362886 w 557893"/>
                <a:gd name="connsiteY92" fmla="*/ 267089 h 605070"/>
                <a:gd name="connsiteX93" fmla="*/ 357192 w 557893"/>
                <a:gd name="connsiteY93" fmla="*/ 255246 h 605070"/>
                <a:gd name="connsiteX94" fmla="*/ 361653 w 557893"/>
                <a:gd name="connsiteY94" fmla="*/ 239804 h 605070"/>
                <a:gd name="connsiteX95" fmla="*/ 370668 w 557893"/>
                <a:gd name="connsiteY95" fmla="*/ 236014 h 605070"/>
                <a:gd name="connsiteX96" fmla="*/ 400277 w 557893"/>
                <a:gd name="connsiteY96" fmla="*/ 244920 h 605070"/>
                <a:gd name="connsiteX97" fmla="*/ 419732 w 557893"/>
                <a:gd name="connsiteY97" fmla="*/ 242362 h 605070"/>
                <a:gd name="connsiteX98" fmla="*/ 423243 w 557893"/>
                <a:gd name="connsiteY98" fmla="*/ 215929 h 605070"/>
                <a:gd name="connsiteX99" fmla="*/ 412234 w 557893"/>
                <a:gd name="connsiteY99" fmla="*/ 209487 h 605070"/>
                <a:gd name="connsiteX100" fmla="*/ 382056 w 557893"/>
                <a:gd name="connsiteY100" fmla="*/ 196033 h 605070"/>
                <a:gd name="connsiteX101" fmla="*/ 357857 w 557893"/>
                <a:gd name="connsiteY101" fmla="*/ 155105 h 605070"/>
                <a:gd name="connsiteX102" fmla="*/ 390882 w 557893"/>
                <a:gd name="connsiteY102" fmla="*/ 113230 h 605070"/>
                <a:gd name="connsiteX103" fmla="*/ 399138 w 557893"/>
                <a:gd name="connsiteY103" fmla="*/ 102051 h 605070"/>
                <a:gd name="connsiteX104" fmla="*/ 399138 w 557893"/>
                <a:gd name="connsiteY104" fmla="*/ 93429 h 605070"/>
                <a:gd name="connsiteX105" fmla="*/ 406730 w 557893"/>
                <a:gd name="connsiteY105" fmla="*/ 85850 h 605070"/>
                <a:gd name="connsiteX106" fmla="*/ 205945 w 557893"/>
                <a:gd name="connsiteY106" fmla="*/ 50 h 605070"/>
                <a:gd name="connsiteX107" fmla="*/ 302823 w 557893"/>
                <a:gd name="connsiteY107" fmla="*/ 99179 h 605070"/>
                <a:gd name="connsiteX108" fmla="*/ 206514 w 557893"/>
                <a:gd name="connsiteY108" fmla="*/ 250620 h 605070"/>
                <a:gd name="connsiteX109" fmla="*/ 205945 w 557893"/>
                <a:gd name="connsiteY109" fmla="*/ 250620 h 605070"/>
                <a:gd name="connsiteX110" fmla="*/ 205281 w 557893"/>
                <a:gd name="connsiteY110" fmla="*/ 250620 h 605070"/>
                <a:gd name="connsiteX111" fmla="*/ 108972 w 557893"/>
                <a:gd name="connsiteY111" fmla="*/ 99179 h 605070"/>
                <a:gd name="connsiteX112" fmla="*/ 205945 w 557893"/>
                <a:gd name="connsiteY112" fmla="*/ 50 h 605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557893" h="605070">
                  <a:moveTo>
                    <a:pt x="546381" y="346236"/>
                  </a:moveTo>
                  <a:lnTo>
                    <a:pt x="547615" y="346236"/>
                  </a:lnTo>
                  <a:cubicBezTo>
                    <a:pt x="555112" y="346236"/>
                    <a:pt x="558243" y="349647"/>
                    <a:pt x="557863" y="357510"/>
                  </a:cubicBezTo>
                  <a:cubicBezTo>
                    <a:pt x="556725" y="382901"/>
                    <a:pt x="555491" y="408386"/>
                    <a:pt x="554352" y="433777"/>
                  </a:cubicBezTo>
                  <a:cubicBezTo>
                    <a:pt x="554068" y="438420"/>
                    <a:pt x="553024" y="442588"/>
                    <a:pt x="548374" y="445146"/>
                  </a:cubicBezTo>
                  <a:cubicBezTo>
                    <a:pt x="546856" y="445904"/>
                    <a:pt x="545622" y="446283"/>
                    <a:pt x="544484" y="446283"/>
                  </a:cubicBezTo>
                  <a:cubicBezTo>
                    <a:pt x="541257" y="446283"/>
                    <a:pt x="539170" y="443915"/>
                    <a:pt x="536987" y="441736"/>
                  </a:cubicBezTo>
                  <a:lnTo>
                    <a:pt x="513359" y="418334"/>
                  </a:lnTo>
                  <a:lnTo>
                    <a:pt x="504629" y="427051"/>
                  </a:lnTo>
                  <a:lnTo>
                    <a:pt x="432320" y="499244"/>
                  </a:lnTo>
                  <a:lnTo>
                    <a:pt x="425868" y="505686"/>
                  </a:lnTo>
                  <a:lnTo>
                    <a:pt x="410115" y="521413"/>
                  </a:lnTo>
                  <a:lnTo>
                    <a:pt x="335720" y="595691"/>
                  </a:lnTo>
                  <a:lnTo>
                    <a:pt x="331354" y="600049"/>
                  </a:lnTo>
                  <a:cubicBezTo>
                    <a:pt x="328128" y="603459"/>
                    <a:pt x="323668" y="605070"/>
                    <a:pt x="319208" y="605070"/>
                  </a:cubicBezTo>
                  <a:cubicBezTo>
                    <a:pt x="314843" y="605070"/>
                    <a:pt x="310478" y="603459"/>
                    <a:pt x="307062" y="600049"/>
                  </a:cubicBezTo>
                  <a:lnTo>
                    <a:pt x="302792" y="595691"/>
                  </a:lnTo>
                  <a:lnTo>
                    <a:pt x="286945" y="579963"/>
                  </a:lnTo>
                  <a:lnTo>
                    <a:pt x="212549" y="505686"/>
                  </a:lnTo>
                  <a:lnTo>
                    <a:pt x="208943" y="501991"/>
                  </a:lnTo>
                  <a:lnTo>
                    <a:pt x="130846" y="579963"/>
                  </a:lnTo>
                  <a:cubicBezTo>
                    <a:pt x="127525" y="583374"/>
                    <a:pt x="123160" y="584985"/>
                    <a:pt x="118700" y="584985"/>
                  </a:cubicBezTo>
                  <a:cubicBezTo>
                    <a:pt x="114240" y="584985"/>
                    <a:pt x="109970" y="583374"/>
                    <a:pt x="106554" y="579963"/>
                  </a:cubicBezTo>
                  <a:lnTo>
                    <a:pt x="102283" y="575605"/>
                  </a:lnTo>
                  <a:cubicBezTo>
                    <a:pt x="95546" y="568973"/>
                    <a:pt x="95546" y="557983"/>
                    <a:pt x="102283" y="551257"/>
                  </a:cubicBezTo>
                  <a:lnTo>
                    <a:pt x="192431" y="461158"/>
                  </a:lnTo>
                  <a:lnTo>
                    <a:pt x="196797" y="456894"/>
                  </a:lnTo>
                  <a:cubicBezTo>
                    <a:pt x="200023" y="453483"/>
                    <a:pt x="204483" y="451873"/>
                    <a:pt x="208943" y="451873"/>
                  </a:cubicBezTo>
                  <a:cubicBezTo>
                    <a:pt x="213308" y="451873"/>
                    <a:pt x="217673" y="453483"/>
                    <a:pt x="221089" y="456894"/>
                  </a:cubicBezTo>
                  <a:lnTo>
                    <a:pt x="225359" y="461158"/>
                  </a:lnTo>
                  <a:lnTo>
                    <a:pt x="241206" y="476979"/>
                  </a:lnTo>
                  <a:lnTo>
                    <a:pt x="315602" y="551257"/>
                  </a:lnTo>
                  <a:lnTo>
                    <a:pt x="319208" y="554952"/>
                  </a:lnTo>
                  <a:lnTo>
                    <a:pt x="381458" y="492801"/>
                  </a:lnTo>
                  <a:lnTo>
                    <a:pt x="397305" y="476979"/>
                  </a:lnTo>
                  <a:lnTo>
                    <a:pt x="403758" y="470537"/>
                  </a:lnTo>
                  <a:lnTo>
                    <a:pt x="476161" y="398439"/>
                  </a:lnTo>
                  <a:lnTo>
                    <a:pt x="484986" y="389533"/>
                  </a:lnTo>
                  <a:cubicBezTo>
                    <a:pt x="476730" y="381764"/>
                    <a:pt x="468759" y="373616"/>
                    <a:pt x="460788" y="365563"/>
                  </a:cubicBezTo>
                  <a:cubicBezTo>
                    <a:pt x="458036" y="362816"/>
                    <a:pt x="455474" y="359974"/>
                    <a:pt x="457752" y="355236"/>
                  </a:cubicBezTo>
                  <a:cubicBezTo>
                    <a:pt x="459934" y="350310"/>
                    <a:pt x="464015" y="350120"/>
                    <a:pt x="468000" y="349931"/>
                  </a:cubicBezTo>
                  <a:cubicBezTo>
                    <a:pt x="494095" y="348605"/>
                    <a:pt x="520286" y="347468"/>
                    <a:pt x="546381" y="346236"/>
                  </a:cubicBezTo>
                  <a:close/>
                  <a:moveTo>
                    <a:pt x="278625" y="278352"/>
                  </a:moveTo>
                  <a:cubicBezTo>
                    <a:pt x="278625" y="278352"/>
                    <a:pt x="327877" y="302233"/>
                    <a:pt x="371816" y="329810"/>
                  </a:cubicBezTo>
                  <a:cubicBezTo>
                    <a:pt x="404936" y="350469"/>
                    <a:pt x="411104" y="373023"/>
                    <a:pt x="412053" y="405338"/>
                  </a:cubicBezTo>
                  <a:cubicBezTo>
                    <a:pt x="412148" y="405433"/>
                    <a:pt x="412148" y="405622"/>
                    <a:pt x="412148" y="405717"/>
                  </a:cubicBezTo>
                  <a:lnTo>
                    <a:pt x="412148" y="408086"/>
                  </a:lnTo>
                  <a:cubicBezTo>
                    <a:pt x="412243" y="409602"/>
                    <a:pt x="412243" y="411308"/>
                    <a:pt x="412243" y="412919"/>
                  </a:cubicBezTo>
                  <a:lnTo>
                    <a:pt x="379123" y="445992"/>
                  </a:lnTo>
                  <a:lnTo>
                    <a:pt x="372670" y="452436"/>
                  </a:lnTo>
                  <a:lnTo>
                    <a:pt x="356822" y="468262"/>
                  </a:lnTo>
                  <a:lnTo>
                    <a:pt x="319147" y="505884"/>
                  </a:lnTo>
                  <a:lnTo>
                    <a:pt x="265623" y="452436"/>
                  </a:lnTo>
                  <a:lnTo>
                    <a:pt x="249775" y="436705"/>
                  </a:lnTo>
                  <a:lnTo>
                    <a:pt x="245505" y="432346"/>
                  </a:lnTo>
                  <a:cubicBezTo>
                    <a:pt x="235730" y="422680"/>
                    <a:pt x="222729" y="417184"/>
                    <a:pt x="208779" y="417184"/>
                  </a:cubicBezTo>
                  <a:cubicBezTo>
                    <a:pt x="194923" y="417184"/>
                    <a:pt x="181827" y="422680"/>
                    <a:pt x="172148" y="432346"/>
                  </a:cubicBezTo>
                  <a:lnTo>
                    <a:pt x="167782" y="436705"/>
                  </a:lnTo>
                  <a:lnTo>
                    <a:pt x="89490" y="514887"/>
                  </a:lnTo>
                  <a:lnTo>
                    <a:pt x="190" y="514792"/>
                  </a:lnTo>
                  <a:lnTo>
                    <a:pt x="0" y="405433"/>
                  </a:lnTo>
                  <a:cubicBezTo>
                    <a:pt x="949" y="373118"/>
                    <a:pt x="7117" y="350753"/>
                    <a:pt x="40237" y="329904"/>
                  </a:cubicBezTo>
                  <a:cubicBezTo>
                    <a:pt x="84271" y="302233"/>
                    <a:pt x="133429" y="278447"/>
                    <a:pt x="133429" y="278447"/>
                  </a:cubicBezTo>
                  <a:lnTo>
                    <a:pt x="172527" y="401926"/>
                  </a:lnTo>
                  <a:lnTo>
                    <a:pt x="195398" y="337201"/>
                  </a:lnTo>
                  <a:cubicBezTo>
                    <a:pt x="155255" y="281384"/>
                    <a:pt x="198340" y="278636"/>
                    <a:pt x="205932" y="278447"/>
                  </a:cubicBezTo>
                  <a:lnTo>
                    <a:pt x="206121" y="278447"/>
                  </a:lnTo>
                  <a:lnTo>
                    <a:pt x="206406" y="278447"/>
                  </a:lnTo>
                  <a:cubicBezTo>
                    <a:pt x="214093" y="278636"/>
                    <a:pt x="256988" y="281384"/>
                    <a:pt x="216940" y="337201"/>
                  </a:cubicBezTo>
                  <a:lnTo>
                    <a:pt x="239811" y="401926"/>
                  </a:lnTo>
                  <a:close/>
                  <a:moveTo>
                    <a:pt x="406730" y="85850"/>
                  </a:moveTo>
                  <a:lnTo>
                    <a:pt x="412614" y="85850"/>
                  </a:lnTo>
                  <a:cubicBezTo>
                    <a:pt x="426185" y="85850"/>
                    <a:pt x="426185" y="85850"/>
                    <a:pt x="426185" y="99398"/>
                  </a:cubicBezTo>
                  <a:cubicBezTo>
                    <a:pt x="426280" y="108967"/>
                    <a:pt x="426280" y="108967"/>
                    <a:pt x="435770" y="110483"/>
                  </a:cubicBezTo>
                  <a:cubicBezTo>
                    <a:pt x="443172" y="111619"/>
                    <a:pt x="450100" y="113799"/>
                    <a:pt x="456838" y="116641"/>
                  </a:cubicBezTo>
                  <a:cubicBezTo>
                    <a:pt x="460444" y="118346"/>
                    <a:pt x="461867" y="120809"/>
                    <a:pt x="460728" y="124788"/>
                  </a:cubicBezTo>
                  <a:cubicBezTo>
                    <a:pt x="458925" y="130568"/>
                    <a:pt x="457407" y="136347"/>
                    <a:pt x="455509" y="142221"/>
                  </a:cubicBezTo>
                  <a:cubicBezTo>
                    <a:pt x="453801" y="147621"/>
                    <a:pt x="451998" y="148379"/>
                    <a:pt x="446778" y="145821"/>
                  </a:cubicBezTo>
                  <a:cubicBezTo>
                    <a:pt x="436339" y="140800"/>
                    <a:pt x="425141" y="138621"/>
                    <a:pt x="413563" y="139284"/>
                  </a:cubicBezTo>
                  <a:cubicBezTo>
                    <a:pt x="410526" y="139379"/>
                    <a:pt x="407489" y="139757"/>
                    <a:pt x="404642" y="141084"/>
                  </a:cubicBezTo>
                  <a:cubicBezTo>
                    <a:pt x="394583" y="145442"/>
                    <a:pt x="392875" y="156621"/>
                    <a:pt x="401511" y="163443"/>
                  </a:cubicBezTo>
                  <a:cubicBezTo>
                    <a:pt x="405781" y="166853"/>
                    <a:pt x="410716" y="169317"/>
                    <a:pt x="415936" y="171496"/>
                  </a:cubicBezTo>
                  <a:cubicBezTo>
                    <a:pt x="424761" y="175191"/>
                    <a:pt x="433777" y="178696"/>
                    <a:pt x="442223" y="183338"/>
                  </a:cubicBezTo>
                  <a:cubicBezTo>
                    <a:pt x="469175" y="198307"/>
                    <a:pt x="476387" y="232130"/>
                    <a:pt x="457407" y="255152"/>
                  </a:cubicBezTo>
                  <a:cubicBezTo>
                    <a:pt x="450574" y="263489"/>
                    <a:pt x="441654" y="268984"/>
                    <a:pt x="431214" y="271921"/>
                  </a:cubicBezTo>
                  <a:cubicBezTo>
                    <a:pt x="426659" y="273152"/>
                    <a:pt x="424666" y="275616"/>
                    <a:pt x="424951" y="280258"/>
                  </a:cubicBezTo>
                  <a:cubicBezTo>
                    <a:pt x="425141" y="284900"/>
                    <a:pt x="424951" y="289448"/>
                    <a:pt x="424951" y="294185"/>
                  </a:cubicBezTo>
                  <a:cubicBezTo>
                    <a:pt x="424951" y="298353"/>
                    <a:pt x="422768" y="300438"/>
                    <a:pt x="418688" y="300627"/>
                  </a:cubicBezTo>
                  <a:cubicBezTo>
                    <a:pt x="413658" y="300722"/>
                    <a:pt x="408628" y="300722"/>
                    <a:pt x="403693" y="300627"/>
                  </a:cubicBezTo>
                  <a:cubicBezTo>
                    <a:pt x="399328" y="300438"/>
                    <a:pt x="397240" y="298069"/>
                    <a:pt x="397240" y="293806"/>
                  </a:cubicBezTo>
                  <a:cubicBezTo>
                    <a:pt x="397050" y="290490"/>
                    <a:pt x="397050" y="287079"/>
                    <a:pt x="397050" y="283669"/>
                  </a:cubicBezTo>
                  <a:cubicBezTo>
                    <a:pt x="397050" y="276184"/>
                    <a:pt x="396861" y="275805"/>
                    <a:pt x="389648" y="274668"/>
                  </a:cubicBezTo>
                  <a:cubicBezTo>
                    <a:pt x="380348" y="273342"/>
                    <a:pt x="371427" y="271163"/>
                    <a:pt x="362886" y="267089"/>
                  </a:cubicBezTo>
                  <a:cubicBezTo>
                    <a:pt x="356243" y="263963"/>
                    <a:pt x="355579" y="262163"/>
                    <a:pt x="357192" y="255246"/>
                  </a:cubicBezTo>
                  <a:cubicBezTo>
                    <a:pt x="358616" y="250036"/>
                    <a:pt x="360039" y="244920"/>
                    <a:pt x="361653" y="239804"/>
                  </a:cubicBezTo>
                  <a:cubicBezTo>
                    <a:pt x="363551" y="233930"/>
                    <a:pt x="365164" y="233172"/>
                    <a:pt x="370668" y="236014"/>
                  </a:cubicBezTo>
                  <a:cubicBezTo>
                    <a:pt x="379968" y="240846"/>
                    <a:pt x="389838" y="243593"/>
                    <a:pt x="400277" y="244920"/>
                  </a:cubicBezTo>
                  <a:cubicBezTo>
                    <a:pt x="406920" y="245772"/>
                    <a:pt x="413563" y="245014"/>
                    <a:pt x="419732" y="242362"/>
                  </a:cubicBezTo>
                  <a:cubicBezTo>
                    <a:pt x="431214" y="237435"/>
                    <a:pt x="433018" y="224077"/>
                    <a:pt x="423243" y="215929"/>
                  </a:cubicBezTo>
                  <a:cubicBezTo>
                    <a:pt x="420016" y="213276"/>
                    <a:pt x="416220" y="211287"/>
                    <a:pt x="412234" y="209487"/>
                  </a:cubicBezTo>
                  <a:cubicBezTo>
                    <a:pt x="402175" y="205129"/>
                    <a:pt x="391641" y="201718"/>
                    <a:pt x="382056" y="196033"/>
                  </a:cubicBezTo>
                  <a:cubicBezTo>
                    <a:pt x="366587" y="186654"/>
                    <a:pt x="356718" y="173864"/>
                    <a:pt x="357857" y="155105"/>
                  </a:cubicBezTo>
                  <a:cubicBezTo>
                    <a:pt x="359280" y="133694"/>
                    <a:pt x="371238" y="120336"/>
                    <a:pt x="390882" y="113230"/>
                  </a:cubicBezTo>
                  <a:cubicBezTo>
                    <a:pt x="398948" y="110388"/>
                    <a:pt x="399138" y="110483"/>
                    <a:pt x="399138" y="102051"/>
                  </a:cubicBezTo>
                  <a:cubicBezTo>
                    <a:pt x="399138" y="99114"/>
                    <a:pt x="398948" y="96366"/>
                    <a:pt x="399138" y="93429"/>
                  </a:cubicBezTo>
                  <a:cubicBezTo>
                    <a:pt x="399233" y="87082"/>
                    <a:pt x="400372" y="85945"/>
                    <a:pt x="406730" y="85850"/>
                  </a:cubicBezTo>
                  <a:close/>
                  <a:moveTo>
                    <a:pt x="205945" y="50"/>
                  </a:moveTo>
                  <a:cubicBezTo>
                    <a:pt x="214105" y="-329"/>
                    <a:pt x="298173" y="-1087"/>
                    <a:pt x="302823" y="99179"/>
                  </a:cubicBezTo>
                  <a:cubicBezTo>
                    <a:pt x="302823" y="99179"/>
                    <a:pt x="319238" y="249483"/>
                    <a:pt x="206514" y="250620"/>
                  </a:cubicBezTo>
                  <a:lnTo>
                    <a:pt x="205945" y="250620"/>
                  </a:lnTo>
                  <a:lnTo>
                    <a:pt x="205281" y="250620"/>
                  </a:lnTo>
                  <a:cubicBezTo>
                    <a:pt x="92652" y="249483"/>
                    <a:pt x="108972" y="99179"/>
                    <a:pt x="108972" y="99179"/>
                  </a:cubicBezTo>
                  <a:cubicBezTo>
                    <a:pt x="113527" y="-1087"/>
                    <a:pt x="197690" y="-329"/>
                    <a:pt x="205945" y="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154"/>
              <a:endParaRPr lang="zh-CN" altLang="en-US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25" name="组合 11">
            <a:extLst>
              <a:ext uri="{FF2B5EF4-FFF2-40B4-BE49-F238E27FC236}">
                <a16:creationId xmlns:a16="http://schemas.microsoft.com/office/drawing/2014/main" id="{92862458-7650-4A21-B058-D7E38A40106B}"/>
              </a:ext>
            </a:extLst>
          </p:cNvPr>
          <p:cNvGrpSpPr>
            <a:grpSpLocks/>
          </p:cNvGrpSpPr>
          <p:nvPr/>
        </p:nvGrpSpPr>
        <p:grpSpPr bwMode="auto">
          <a:xfrm>
            <a:off x="7275200" y="5219673"/>
            <a:ext cx="3410373" cy="800282"/>
            <a:chOff x="845173" y="5121881"/>
            <a:chExt cx="3411410" cy="800986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30266F78-E7BA-4A57-A0C9-B9EC4788DF46}"/>
                </a:ext>
              </a:extLst>
            </p:cNvPr>
            <p:cNvSpPr/>
            <p:nvPr/>
          </p:nvSpPr>
          <p:spPr bwMode="auto">
            <a:xfrm>
              <a:off x="845173" y="5460796"/>
              <a:ext cx="3411410" cy="46207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/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Arial"/>
                  <a:ea typeface="微软雅黑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CCB8BEBF-5876-42C9-A18F-7E66B12DA676}"/>
                </a:ext>
              </a:extLst>
            </p:cNvPr>
            <p:cNvSpPr txBox="1"/>
            <p:nvPr/>
          </p:nvSpPr>
          <p:spPr>
            <a:xfrm>
              <a:off x="845174" y="5121881"/>
              <a:ext cx="2862576" cy="40046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defTabSz="457154">
                <a:defRPr/>
              </a:pPr>
              <a:r>
                <a:rPr lang="en-US" altLang="zh-CN" sz="2000" b="0" dirty="0">
                  <a:solidFill>
                    <a:srgbClr val="000000"/>
                  </a:solidFill>
                  <a:latin typeface="Arial"/>
                  <a:cs typeface="+mn-ea"/>
                  <a:sym typeface="+mn-lt"/>
                </a:rPr>
                <a:t>ADD TITLE TEXT</a:t>
              </a:r>
              <a:endParaRPr lang="zh-CN" altLang="en-US" sz="2000" b="0" dirty="0">
                <a:solidFill>
                  <a:srgbClr val="000000"/>
                </a:solidFill>
                <a:latin typeface="Arial"/>
                <a:cs typeface="+mn-ea"/>
                <a:sym typeface="+mn-lt"/>
              </a:endParaRPr>
            </a:p>
          </p:txBody>
        </p:sp>
      </p:grpSp>
      <p:grpSp>
        <p:nvGrpSpPr>
          <p:cNvPr id="37" name="Group 25">
            <a:extLst>
              <a:ext uri="{FF2B5EF4-FFF2-40B4-BE49-F238E27FC236}">
                <a16:creationId xmlns:a16="http://schemas.microsoft.com/office/drawing/2014/main" id="{785E4AF0-14F1-4D9D-9453-77997351507B}"/>
              </a:ext>
            </a:extLst>
          </p:cNvPr>
          <p:cNvGrpSpPr/>
          <p:nvPr/>
        </p:nvGrpSpPr>
        <p:grpSpPr>
          <a:xfrm>
            <a:off x="6746237" y="5268709"/>
            <a:ext cx="466875" cy="466875"/>
            <a:chOff x="5067971" y="2124821"/>
            <a:chExt cx="589208" cy="589208"/>
          </a:xfrm>
        </p:grpSpPr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6AE42824-B009-4DD4-BCE5-AC9EA598C96B}"/>
                </a:ext>
              </a:extLst>
            </p:cNvPr>
            <p:cNvSpPr/>
            <p:nvPr/>
          </p:nvSpPr>
          <p:spPr>
            <a:xfrm>
              <a:off x="5067971" y="2124821"/>
              <a:ext cx="589208" cy="58920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154"/>
              <a:endParaRPr lang="zh-CN" altLang="en-US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0" name="Oval 27">
              <a:extLst>
                <a:ext uri="{FF2B5EF4-FFF2-40B4-BE49-F238E27FC236}">
                  <a16:creationId xmlns:a16="http://schemas.microsoft.com/office/drawing/2014/main" id="{D22CFC0E-C2DA-4A6B-B4D1-E202DBFD1D7D}"/>
                </a:ext>
              </a:extLst>
            </p:cNvPr>
            <p:cNvSpPr/>
            <p:nvPr/>
          </p:nvSpPr>
          <p:spPr>
            <a:xfrm>
              <a:off x="5215198" y="2272288"/>
              <a:ext cx="294754" cy="294273"/>
            </a:xfrm>
            <a:custGeom>
              <a:avLst/>
              <a:gdLst>
                <a:gd name="connsiteX0" fmla="*/ 140017 w 606581"/>
                <a:gd name="connsiteY0" fmla="*/ 411043 h 605592"/>
                <a:gd name="connsiteX1" fmla="*/ 178821 w 606581"/>
                <a:gd name="connsiteY1" fmla="*/ 427078 h 605592"/>
                <a:gd name="connsiteX2" fmla="*/ 178821 w 606581"/>
                <a:gd name="connsiteY2" fmla="*/ 504564 h 605592"/>
                <a:gd name="connsiteX3" fmla="*/ 93692 w 606581"/>
                <a:gd name="connsiteY3" fmla="*/ 589557 h 605592"/>
                <a:gd name="connsiteX4" fmla="*/ 54887 w 606581"/>
                <a:gd name="connsiteY4" fmla="*/ 605592 h 605592"/>
                <a:gd name="connsiteX5" fmla="*/ 16083 w 606581"/>
                <a:gd name="connsiteY5" fmla="*/ 589557 h 605592"/>
                <a:gd name="connsiteX6" fmla="*/ 16083 w 606581"/>
                <a:gd name="connsiteY6" fmla="*/ 511979 h 605592"/>
                <a:gd name="connsiteX7" fmla="*/ 101212 w 606581"/>
                <a:gd name="connsiteY7" fmla="*/ 427078 h 605592"/>
                <a:gd name="connsiteX8" fmla="*/ 140017 w 606581"/>
                <a:gd name="connsiteY8" fmla="*/ 411043 h 605592"/>
                <a:gd name="connsiteX9" fmla="*/ 382501 w 606581"/>
                <a:gd name="connsiteY9" fmla="*/ 49537 h 605592"/>
                <a:gd name="connsiteX10" fmla="*/ 557044 w 606581"/>
                <a:gd name="connsiteY10" fmla="*/ 223798 h 605592"/>
                <a:gd name="connsiteX11" fmla="*/ 382501 w 606581"/>
                <a:gd name="connsiteY11" fmla="*/ 398059 h 605592"/>
                <a:gd name="connsiteX12" fmla="*/ 207957 w 606581"/>
                <a:gd name="connsiteY12" fmla="*/ 223798 h 605592"/>
                <a:gd name="connsiteX13" fmla="*/ 382501 w 606581"/>
                <a:gd name="connsiteY13" fmla="*/ 49537 h 605592"/>
                <a:gd name="connsiteX14" fmla="*/ 382536 w 606581"/>
                <a:gd name="connsiteY14" fmla="*/ 24750 h 605592"/>
                <a:gd name="connsiteX15" fmla="*/ 304914 w 606581"/>
                <a:gd name="connsiteY15" fmla="*/ 40417 h 605592"/>
                <a:gd name="connsiteX16" fmla="*/ 241591 w 606581"/>
                <a:gd name="connsiteY16" fmla="*/ 83058 h 605592"/>
                <a:gd name="connsiteX17" fmla="*/ 198880 w 606581"/>
                <a:gd name="connsiteY17" fmla="*/ 146278 h 605592"/>
                <a:gd name="connsiteX18" fmla="*/ 183189 w 606581"/>
                <a:gd name="connsiteY18" fmla="*/ 223774 h 605592"/>
                <a:gd name="connsiteX19" fmla="*/ 198880 w 606581"/>
                <a:gd name="connsiteY19" fmla="*/ 301177 h 605592"/>
                <a:gd name="connsiteX20" fmla="*/ 241591 w 606581"/>
                <a:gd name="connsiteY20" fmla="*/ 364490 h 605592"/>
                <a:gd name="connsiteX21" fmla="*/ 304914 w 606581"/>
                <a:gd name="connsiteY21" fmla="*/ 407131 h 605592"/>
                <a:gd name="connsiteX22" fmla="*/ 382536 w 606581"/>
                <a:gd name="connsiteY22" fmla="*/ 422705 h 605592"/>
                <a:gd name="connsiteX23" fmla="*/ 460158 w 606581"/>
                <a:gd name="connsiteY23" fmla="*/ 407131 h 605592"/>
                <a:gd name="connsiteX24" fmla="*/ 523481 w 606581"/>
                <a:gd name="connsiteY24" fmla="*/ 364490 h 605592"/>
                <a:gd name="connsiteX25" fmla="*/ 566192 w 606581"/>
                <a:gd name="connsiteY25" fmla="*/ 301177 h 605592"/>
                <a:gd name="connsiteX26" fmla="*/ 581883 w 606581"/>
                <a:gd name="connsiteY26" fmla="*/ 223774 h 605592"/>
                <a:gd name="connsiteX27" fmla="*/ 566192 w 606581"/>
                <a:gd name="connsiteY27" fmla="*/ 146278 h 605592"/>
                <a:gd name="connsiteX28" fmla="*/ 523481 w 606581"/>
                <a:gd name="connsiteY28" fmla="*/ 83058 h 605592"/>
                <a:gd name="connsiteX29" fmla="*/ 460158 w 606581"/>
                <a:gd name="connsiteY29" fmla="*/ 40417 h 605592"/>
                <a:gd name="connsiteX30" fmla="*/ 382536 w 606581"/>
                <a:gd name="connsiteY30" fmla="*/ 24750 h 605592"/>
                <a:gd name="connsiteX31" fmla="*/ 382536 w 606581"/>
                <a:gd name="connsiteY31" fmla="*/ 0 h 605592"/>
                <a:gd name="connsiteX32" fmla="*/ 469721 w 606581"/>
                <a:gd name="connsiteY32" fmla="*/ 17613 h 605592"/>
                <a:gd name="connsiteX33" fmla="*/ 540937 w 606581"/>
                <a:gd name="connsiteY33" fmla="*/ 65538 h 605592"/>
                <a:gd name="connsiteX34" fmla="*/ 588940 w 606581"/>
                <a:gd name="connsiteY34" fmla="*/ 136637 h 605592"/>
                <a:gd name="connsiteX35" fmla="*/ 606581 w 606581"/>
                <a:gd name="connsiteY35" fmla="*/ 223774 h 605592"/>
                <a:gd name="connsiteX36" fmla="*/ 588940 w 606581"/>
                <a:gd name="connsiteY36" fmla="*/ 310818 h 605592"/>
                <a:gd name="connsiteX37" fmla="*/ 540937 w 606581"/>
                <a:gd name="connsiteY37" fmla="*/ 381917 h 605592"/>
                <a:gd name="connsiteX38" fmla="*/ 469721 w 606581"/>
                <a:gd name="connsiteY38" fmla="*/ 429842 h 605592"/>
                <a:gd name="connsiteX39" fmla="*/ 382536 w 606581"/>
                <a:gd name="connsiteY39" fmla="*/ 447455 h 605592"/>
                <a:gd name="connsiteX40" fmla="*/ 295258 w 606581"/>
                <a:gd name="connsiteY40" fmla="*/ 429842 h 605592"/>
                <a:gd name="connsiteX41" fmla="*/ 240105 w 606581"/>
                <a:gd name="connsiteY41" fmla="*/ 396471 h 605592"/>
                <a:gd name="connsiteX42" fmla="*/ 209558 w 606581"/>
                <a:gd name="connsiteY42" fmla="*/ 427061 h 605592"/>
                <a:gd name="connsiteX43" fmla="*/ 196373 w 606581"/>
                <a:gd name="connsiteY43" fmla="*/ 409541 h 605592"/>
                <a:gd name="connsiteX44" fmla="*/ 178918 w 606581"/>
                <a:gd name="connsiteY44" fmla="*/ 396378 h 605592"/>
                <a:gd name="connsiteX45" fmla="*/ 209465 w 606581"/>
                <a:gd name="connsiteY45" fmla="*/ 365880 h 605592"/>
                <a:gd name="connsiteX46" fmla="*/ 176040 w 606581"/>
                <a:gd name="connsiteY46" fmla="*/ 310818 h 605592"/>
                <a:gd name="connsiteX47" fmla="*/ 158491 w 606581"/>
                <a:gd name="connsiteY47" fmla="*/ 223774 h 605592"/>
                <a:gd name="connsiteX48" fmla="*/ 176040 w 606581"/>
                <a:gd name="connsiteY48" fmla="*/ 136637 h 605592"/>
                <a:gd name="connsiteX49" fmla="*/ 224043 w 606581"/>
                <a:gd name="connsiteY49" fmla="*/ 65538 h 605592"/>
                <a:gd name="connsiteX50" fmla="*/ 295258 w 606581"/>
                <a:gd name="connsiteY50" fmla="*/ 17613 h 605592"/>
                <a:gd name="connsiteX51" fmla="*/ 382536 w 606581"/>
                <a:gd name="connsiteY51" fmla="*/ 0 h 60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06581" h="605592">
                  <a:moveTo>
                    <a:pt x="140017" y="411043"/>
                  </a:moveTo>
                  <a:cubicBezTo>
                    <a:pt x="154035" y="411043"/>
                    <a:pt x="168053" y="416326"/>
                    <a:pt x="178821" y="427078"/>
                  </a:cubicBezTo>
                  <a:cubicBezTo>
                    <a:pt x="200266" y="448488"/>
                    <a:pt x="200266" y="483153"/>
                    <a:pt x="178821" y="504564"/>
                  </a:cubicBezTo>
                  <a:lnTo>
                    <a:pt x="93692" y="589557"/>
                  </a:lnTo>
                  <a:cubicBezTo>
                    <a:pt x="83016" y="600216"/>
                    <a:pt x="68905" y="605592"/>
                    <a:pt x="54887" y="605592"/>
                  </a:cubicBezTo>
                  <a:cubicBezTo>
                    <a:pt x="40870" y="605592"/>
                    <a:pt x="26759" y="600216"/>
                    <a:pt x="16083" y="589557"/>
                  </a:cubicBezTo>
                  <a:cubicBezTo>
                    <a:pt x="-5362" y="568147"/>
                    <a:pt x="-5362" y="533389"/>
                    <a:pt x="16083" y="511979"/>
                  </a:cubicBezTo>
                  <a:lnTo>
                    <a:pt x="101212" y="427078"/>
                  </a:lnTo>
                  <a:cubicBezTo>
                    <a:pt x="111888" y="416326"/>
                    <a:pt x="125999" y="411043"/>
                    <a:pt x="140017" y="411043"/>
                  </a:cubicBezTo>
                  <a:close/>
                  <a:moveTo>
                    <a:pt x="382501" y="49537"/>
                  </a:moveTo>
                  <a:cubicBezTo>
                    <a:pt x="478871" y="49537"/>
                    <a:pt x="557044" y="127491"/>
                    <a:pt x="557044" y="223798"/>
                  </a:cubicBezTo>
                  <a:cubicBezTo>
                    <a:pt x="557044" y="320012"/>
                    <a:pt x="478871" y="398059"/>
                    <a:pt x="382501" y="398059"/>
                  </a:cubicBezTo>
                  <a:cubicBezTo>
                    <a:pt x="286130" y="398059"/>
                    <a:pt x="207957" y="320012"/>
                    <a:pt x="207957" y="223798"/>
                  </a:cubicBezTo>
                  <a:cubicBezTo>
                    <a:pt x="207957" y="127491"/>
                    <a:pt x="286130" y="49537"/>
                    <a:pt x="382501" y="49537"/>
                  </a:cubicBezTo>
                  <a:close/>
                  <a:moveTo>
                    <a:pt x="382536" y="24750"/>
                  </a:moveTo>
                  <a:cubicBezTo>
                    <a:pt x="355610" y="24750"/>
                    <a:pt x="329519" y="30034"/>
                    <a:pt x="304914" y="40417"/>
                  </a:cubicBezTo>
                  <a:cubicBezTo>
                    <a:pt x="281238" y="50428"/>
                    <a:pt x="259882" y="64796"/>
                    <a:pt x="241591" y="83058"/>
                  </a:cubicBezTo>
                  <a:cubicBezTo>
                    <a:pt x="223300" y="101319"/>
                    <a:pt x="208908" y="122547"/>
                    <a:pt x="198880" y="146278"/>
                  </a:cubicBezTo>
                  <a:cubicBezTo>
                    <a:pt x="188481" y="170843"/>
                    <a:pt x="183189" y="196891"/>
                    <a:pt x="183189" y="223774"/>
                  </a:cubicBezTo>
                  <a:cubicBezTo>
                    <a:pt x="183189" y="250564"/>
                    <a:pt x="188481" y="276705"/>
                    <a:pt x="198880" y="301177"/>
                  </a:cubicBezTo>
                  <a:cubicBezTo>
                    <a:pt x="208908" y="324908"/>
                    <a:pt x="223300" y="346228"/>
                    <a:pt x="241591" y="364490"/>
                  </a:cubicBezTo>
                  <a:cubicBezTo>
                    <a:pt x="259882" y="382752"/>
                    <a:pt x="281238" y="397027"/>
                    <a:pt x="304914" y="407131"/>
                  </a:cubicBezTo>
                  <a:cubicBezTo>
                    <a:pt x="329519" y="417513"/>
                    <a:pt x="355610" y="422705"/>
                    <a:pt x="382536" y="422705"/>
                  </a:cubicBezTo>
                  <a:cubicBezTo>
                    <a:pt x="409462" y="422705"/>
                    <a:pt x="435553" y="417513"/>
                    <a:pt x="460158" y="407131"/>
                  </a:cubicBezTo>
                  <a:cubicBezTo>
                    <a:pt x="483834" y="397027"/>
                    <a:pt x="505190" y="382752"/>
                    <a:pt x="523481" y="364490"/>
                  </a:cubicBezTo>
                  <a:cubicBezTo>
                    <a:pt x="541772" y="346228"/>
                    <a:pt x="556164" y="324908"/>
                    <a:pt x="566192" y="301177"/>
                  </a:cubicBezTo>
                  <a:cubicBezTo>
                    <a:pt x="576591" y="276705"/>
                    <a:pt x="581883" y="250564"/>
                    <a:pt x="581883" y="223774"/>
                  </a:cubicBezTo>
                  <a:cubicBezTo>
                    <a:pt x="581883" y="196891"/>
                    <a:pt x="576591" y="170843"/>
                    <a:pt x="566192" y="146278"/>
                  </a:cubicBezTo>
                  <a:cubicBezTo>
                    <a:pt x="556164" y="122547"/>
                    <a:pt x="541772" y="101319"/>
                    <a:pt x="523481" y="83058"/>
                  </a:cubicBezTo>
                  <a:cubicBezTo>
                    <a:pt x="505190" y="64796"/>
                    <a:pt x="483834" y="50428"/>
                    <a:pt x="460158" y="40417"/>
                  </a:cubicBezTo>
                  <a:cubicBezTo>
                    <a:pt x="435553" y="30034"/>
                    <a:pt x="409462" y="24750"/>
                    <a:pt x="382536" y="24750"/>
                  </a:cubicBezTo>
                  <a:close/>
                  <a:moveTo>
                    <a:pt x="382536" y="0"/>
                  </a:moveTo>
                  <a:cubicBezTo>
                    <a:pt x="412712" y="0"/>
                    <a:pt x="442145" y="5933"/>
                    <a:pt x="469721" y="17613"/>
                  </a:cubicBezTo>
                  <a:cubicBezTo>
                    <a:pt x="496462" y="28922"/>
                    <a:pt x="520417" y="45051"/>
                    <a:pt x="540937" y="65538"/>
                  </a:cubicBezTo>
                  <a:cubicBezTo>
                    <a:pt x="561549" y="86117"/>
                    <a:pt x="577705" y="110033"/>
                    <a:pt x="588940" y="136637"/>
                  </a:cubicBezTo>
                  <a:cubicBezTo>
                    <a:pt x="600639" y="164262"/>
                    <a:pt x="606581" y="193554"/>
                    <a:pt x="606581" y="223774"/>
                  </a:cubicBezTo>
                  <a:cubicBezTo>
                    <a:pt x="606581" y="253901"/>
                    <a:pt x="600639" y="283194"/>
                    <a:pt x="588940" y="310818"/>
                  </a:cubicBezTo>
                  <a:cubicBezTo>
                    <a:pt x="577705" y="337515"/>
                    <a:pt x="561549" y="361431"/>
                    <a:pt x="540937" y="381917"/>
                  </a:cubicBezTo>
                  <a:cubicBezTo>
                    <a:pt x="520417" y="402496"/>
                    <a:pt x="496462" y="418626"/>
                    <a:pt x="469721" y="429842"/>
                  </a:cubicBezTo>
                  <a:cubicBezTo>
                    <a:pt x="442145" y="441522"/>
                    <a:pt x="412805" y="447455"/>
                    <a:pt x="382536" y="447455"/>
                  </a:cubicBezTo>
                  <a:cubicBezTo>
                    <a:pt x="352267" y="447455"/>
                    <a:pt x="322927" y="441522"/>
                    <a:pt x="295258" y="429842"/>
                  </a:cubicBezTo>
                  <a:cubicBezTo>
                    <a:pt x="275295" y="421407"/>
                    <a:pt x="256818" y="410190"/>
                    <a:pt x="240105" y="396471"/>
                  </a:cubicBezTo>
                  <a:lnTo>
                    <a:pt x="209558" y="427061"/>
                  </a:lnTo>
                  <a:cubicBezTo>
                    <a:pt x="206030" y="420758"/>
                    <a:pt x="201666" y="414918"/>
                    <a:pt x="196373" y="409541"/>
                  </a:cubicBezTo>
                  <a:cubicBezTo>
                    <a:pt x="191081" y="404350"/>
                    <a:pt x="185232" y="399901"/>
                    <a:pt x="178918" y="396378"/>
                  </a:cubicBezTo>
                  <a:lnTo>
                    <a:pt x="209465" y="365880"/>
                  </a:lnTo>
                  <a:cubicBezTo>
                    <a:pt x="195724" y="349287"/>
                    <a:pt x="184582" y="330840"/>
                    <a:pt x="176040" y="310818"/>
                  </a:cubicBezTo>
                  <a:cubicBezTo>
                    <a:pt x="164341" y="283194"/>
                    <a:pt x="158491" y="253901"/>
                    <a:pt x="158491" y="223774"/>
                  </a:cubicBezTo>
                  <a:cubicBezTo>
                    <a:pt x="158491" y="193554"/>
                    <a:pt x="164341" y="164262"/>
                    <a:pt x="176040" y="136637"/>
                  </a:cubicBezTo>
                  <a:cubicBezTo>
                    <a:pt x="187367" y="110033"/>
                    <a:pt x="203523" y="86117"/>
                    <a:pt x="224043" y="65538"/>
                  </a:cubicBezTo>
                  <a:cubicBezTo>
                    <a:pt x="244655" y="45051"/>
                    <a:pt x="268610" y="28922"/>
                    <a:pt x="295258" y="17613"/>
                  </a:cubicBezTo>
                  <a:cubicBezTo>
                    <a:pt x="322927" y="5933"/>
                    <a:pt x="352267" y="0"/>
                    <a:pt x="3825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154"/>
              <a:endParaRPr lang="zh-CN" altLang="en-US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41" name="等腰三角形 40">
            <a:extLst>
              <a:ext uri="{FF2B5EF4-FFF2-40B4-BE49-F238E27FC236}">
                <a16:creationId xmlns:a16="http://schemas.microsoft.com/office/drawing/2014/main" id="{7AB65326-ED6B-4FD0-9E43-C716765C3D5A}"/>
              </a:ext>
            </a:extLst>
          </p:cNvPr>
          <p:cNvSpPr/>
          <p:nvPr/>
        </p:nvSpPr>
        <p:spPr>
          <a:xfrm rot="10800000">
            <a:off x="1461380" y="1242"/>
            <a:ext cx="2416313" cy="1390338"/>
          </a:xfrm>
          <a:prstGeom prst="triangle">
            <a:avLst/>
          </a:prstGeom>
          <a:solidFill>
            <a:srgbClr val="FF9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4"/>
            <a:endParaRPr lang="zh-CN" altLang="en-US" sz="1800" dirty="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42" name="等腰三角形 41">
            <a:extLst>
              <a:ext uri="{FF2B5EF4-FFF2-40B4-BE49-F238E27FC236}">
                <a16:creationId xmlns:a16="http://schemas.microsoft.com/office/drawing/2014/main" id="{AE6D61E7-D5AE-423F-9AD0-3726A75FB842}"/>
              </a:ext>
            </a:extLst>
          </p:cNvPr>
          <p:cNvSpPr/>
          <p:nvPr/>
        </p:nvSpPr>
        <p:spPr>
          <a:xfrm rot="10800000" flipV="1">
            <a:off x="1461380" y="5468009"/>
            <a:ext cx="2416313" cy="1390338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4"/>
            <a:endParaRPr lang="zh-CN" altLang="en-US" sz="1800" dirty="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238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roup 28">
            <a:extLst>
              <a:ext uri="{FF2B5EF4-FFF2-40B4-BE49-F238E27FC236}">
                <a16:creationId xmlns:a16="http://schemas.microsoft.com/office/drawing/2014/main" id="{31C49FD1-113C-4D13-9A5D-E60214E1A2BC}"/>
              </a:ext>
            </a:extLst>
          </p:cNvPr>
          <p:cNvGrpSpPr/>
          <p:nvPr/>
        </p:nvGrpSpPr>
        <p:grpSpPr>
          <a:xfrm>
            <a:off x="4028998" y="2279684"/>
            <a:ext cx="4146254" cy="3504742"/>
            <a:chOff x="3472509" y="1211417"/>
            <a:chExt cx="5246981" cy="4435164"/>
          </a:xfrm>
        </p:grpSpPr>
        <p:sp>
          <p:nvSpPr>
            <p:cNvPr id="148" name="任意多边形: 形状 147">
              <a:extLst>
                <a:ext uri="{FF2B5EF4-FFF2-40B4-BE49-F238E27FC236}">
                  <a16:creationId xmlns:a16="http://schemas.microsoft.com/office/drawing/2014/main" id="{55B0A6EC-3740-4F82-B9A4-D45C806FF6FE}"/>
                </a:ext>
              </a:extLst>
            </p:cNvPr>
            <p:cNvSpPr/>
            <p:nvPr/>
          </p:nvSpPr>
          <p:spPr>
            <a:xfrm>
              <a:off x="3878417" y="1211417"/>
              <a:ext cx="4435164" cy="4435164"/>
            </a:xfrm>
            <a:custGeom>
              <a:avLst/>
              <a:gdLst>
                <a:gd name="connsiteX0" fmla="*/ 0 w 1508124"/>
                <a:gd name="connsiteY0" fmla="*/ 754062 h 1508124"/>
                <a:gd name="connsiteX1" fmla="*/ 754062 w 1508124"/>
                <a:gd name="connsiteY1" fmla="*/ 0 h 1508124"/>
                <a:gd name="connsiteX2" fmla="*/ 1508124 w 1508124"/>
                <a:gd name="connsiteY2" fmla="*/ 754062 h 1508124"/>
                <a:gd name="connsiteX3" fmla="*/ 754062 w 1508124"/>
                <a:gd name="connsiteY3" fmla="*/ 1508124 h 1508124"/>
                <a:gd name="connsiteX4" fmla="*/ 0 w 1508124"/>
                <a:gd name="connsiteY4" fmla="*/ 754062 h 1508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8124" h="1508124">
                  <a:moveTo>
                    <a:pt x="0" y="754062"/>
                  </a:moveTo>
                  <a:cubicBezTo>
                    <a:pt x="0" y="337605"/>
                    <a:pt x="337605" y="0"/>
                    <a:pt x="754062" y="0"/>
                  </a:cubicBezTo>
                  <a:cubicBezTo>
                    <a:pt x="1170519" y="0"/>
                    <a:pt x="1508124" y="337605"/>
                    <a:pt x="1508124" y="754062"/>
                  </a:cubicBezTo>
                  <a:cubicBezTo>
                    <a:pt x="1508124" y="1170519"/>
                    <a:pt x="1170519" y="1508124"/>
                    <a:pt x="754062" y="1508124"/>
                  </a:cubicBezTo>
                  <a:cubicBezTo>
                    <a:pt x="337605" y="1508124"/>
                    <a:pt x="0" y="1170519"/>
                    <a:pt x="0" y="754062"/>
                  </a:cubicBezTo>
                  <a:close/>
                </a:path>
              </a:pathLst>
            </a:custGeom>
            <a:noFill/>
            <a:ln w="19050" cap="rnd">
              <a:solidFill>
                <a:schemeClr val="tx2"/>
              </a:solidFill>
              <a:prstDash val="sysDot"/>
              <a:round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2736" tIns="262736" rIns="262736" bIns="262736" numCol="1" spcCol="127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46670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30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49" name="任意多边形: 形状 148">
              <a:extLst>
                <a:ext uri="{FF2B5EF4-FFF2-40B4-BE49-F238E27FC236}">
                  <a16:creationId xmlns:a16="http://schemas.microsoft.com/office/drawing/2014/main" id="{E3B880B9-9D22-4C85-B6D9-521CC9C26024}"/>
                </a:ext>
              </a:extLst>
            </p:cNvPr>
            <p:cNvSpPr/>
            <p:nvPr/>
          </p:nvSpPr>
          <p:spPr>
            <a:xfrm>
              <a:off x="7193281" y="1443893"/>
              <a:ext cx="887826" cy="887824"/>
            </a:xfrm>
            <a:custGeom>
              <a:avLst/>
              <a:gdLst>
                <a:gd name="connsiteX0" fmla="*/ 0 w 1055687"/>
                <a:gd name="connsiteY0" fmla="*/ 527844 h 1055687"/>
                <a:gd name="connsiteX1" fmla="*/ 527844 w 1055687"/>
                <a:gd name="connsiteY1" fmla="*/ 0 h 1055687"/>
                <a:gd name="connsiteX2" fmla="*/ 1055688 w 1055687"/>
                <a:gd name="connsiteY2" fmla="*/ 527844 h 1055687"/>
                <a:gd name="connsiteX3" fmla="*/ 527844 w 1055687"/>
                <a:gd name="connsiteY3" fmla="*/ 1055688 h 1055687"/>
                <a:gd name="connsiteX4" fmla="*/ 0 w 1055687"/>
                <a:gd name="connsiteY4" fmla="*/ 527844 h 1055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5687" h="1055687">
                  <a:moveTo>
                    <a:pt x="0" y="527844"/>
                  </a:moveTo>
                  <a:cubicBezTo>
                    <a:pt x="0" y="236324"/>
                    <a:pt x="236324" y="0"/>
                    <a:pt x="527844" y="0"/>
                  </a:cubicBezTo>
                  <a:cubicBezTo>
                    <a:pt x="819364" y="0"/>
                    <a:pt x="1055688" y="236324"/>
                    <a:pt x="1055688" y="527844"/>
                  </a:cubicBezTo>
                  <a:cubicBezTo>
                    <a:pt x="1055688" y="819364"/>
                    <a:pt x="819364" y="1055688"/>
                    <a:pt x="527844" y="1055688"/>
                  </a:cubicBezTo>
                  <a:cubicBezTo>
                    <a:pt x="236324" y="1055688"/>
                    <a:pt x="0" y="819364"/>
                    <a:pt x="0" y="52784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3788" tIns="183788" rIns="183788" bIns="183788" numCol="1" spcCol="127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2224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30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50" name="任意多边形: 形状 149">
              <a:extLst>
                <a:ext uri="{FF2B5EF4-FFF2-40B4-BE49-F238E27FC236}">
                  <a16:creationId xmlns:a16="http://schemas.microsoft.com/office/drawing/2014/main" id="{6AFBDB07-EF7B-47B7-8EB7-865F87CCB680}"/>
                </a:ext>
              </a:extLst>
            </p:cNvPr>
            <p:cNvSpPr/>
            <p:nvPr/>
          </p:nvSpPr>
          <p:spPr>
            <a:xfrm>
              <a:off x="7831664" y="2985087"/>
              <a:ext cx="887826" cy="887824"/>
            </a:xfrm>
            <a:custGeom>
              <a:avLst/>
              <a:gdLst>
                <a:gd name="connsiteX0" fmla="*/ 0 w 1055687"/>
                <a:gd name="connsiteY0" fmla="*/ 527844 h 1055687"/>
                <a:gd name="connsiteX1" fmla="*/ 527844 w 1055687"/>
                <a:gd name="connsiteY1" fmla="*/ 0 h 1055687"/>
                <a:gd name="connsiteX2" fmla="*/ 1055688 w 1055687"/>
                <a:gd name="connsiteY2" fmla="*/ 527844 h 1055687"/>
                <a:gd name="connsiteX3" fmla="*/ 527844 w 1055687"/>
                <a:gd name="connsiteY3" fmla="*/ 1055688 h 1055687"/>
                <a:gd name="connsiteX4" fmla="*/ 0 w 1055687"/>
                <a:gd name="connsiteY4" fmla="*/ 527844 h 1055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5687" h="1055687">
                  <a:moveTo>
                    <a:pt x="0" y="527844"/>
                  </a:moveTo>
                  <a:cubicBezTo>
                    <a:pt x="0" y="236324"/>
                    <a:pt x="236324" y="0"/>
                    <a:pt x="527844" y="0"/>
                  </a:cubicBezTo>
                  <a:cubicBezTo>
                    <a:pt x="819364" y="0"/>
                    <a:pt x="1055688" y="236324"/>
                    <a:pt x="1055688" y="527844"/>
                  </a:cubicBezTo>
                  <a:cubicBezTo>
                    <a:pt x="1055688" y="819364"/>
                    <a:pt x="819364" y="1055688"/>
                    <a:pt x="527844" y="1055688"/>
                  </a:cubicBezTo>
                  <a:cubicBezTo>
                    <a:pt x="236324" y="1055688"/>
                    <a:pt x="0" y="819364"/>
                    <a:pt x="0" y="52784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3788" tIns="183788" rIns="183788" bIns="183788" numCol="1" spcCol="127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2224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30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51" name="任意多边形: 形状 150">
              <a:extLst>
                <a:ext uri="{FF2B5EF4-FFF2-40B4-BE49-F238E27FC236}">
                  <a16:creationId xmlns:a16="http://schemas.microsoft.com/office/drawing/2014/main" id="{4044DFE6-2B4E-4DA7-B3C6-66AB8EF38C0B}"/>
                </a:ext>
              </a:extLst>
            </p:cNvPr>
            <p:cNvSpPr/>
            <p:nvPr/>
          </p:nvSpPr>
          <p:spPr>
            <a:xfrm>
              <a:off x="7193281" y="4526281"/>
              <a:ext cx="887826" cy="887824"/>
            </a:xfrm>
            <a:custGeom>
              <a:avLst/>
              <a:gdLst>
                <a:gd name="connsiteX0" fmla="*/ 0 w 1055687"/>
                <a:gd name="connsiteY0" fmla="*/ 527844 h 1055687"/>
                <a:gd name="connsiteX1" fmla="*/ 527844 w 1055687"/>
                <a:gd name="connsiteY1" fmla="*/ 0 h 1055687"/>
                <a:gd name="connsiteX2" fmla="*/ 1055688 w 1055687"/>
                <a:gd name="connsiteY2" fmla="*/ 527844 h 1055687"/>
                <a:gd name="connsiteX3" fmla="*/ 527844 w 1055687"/>
                <a:gd name="connsiteY3" fmla="*/ 1055688 h 1055687"/>
                <a:gd name="connsiteX4" fmla="*/ 0 w 1055687"/>
                <a:gd name="connsiteY4" fmla="*/ 527844 h 1055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5687" h="1055687">
                  <a:moveTo>
                    <a:pt x="0" y="527844"/>
                  </a:moveTo>
                  <a:cubicBezTo>
                    <a:pt x="0" y="236324"/>
                    <a:pt x="236324" y="0"/>
                    <a:pt x="527844" y="0"/>
                  </a:cubicBezTo>
                  <a:cubicBezTo>
                    <a:pt x="819364" y="0"/>
                    <a:pt x="1055688" y="236324"/>
                    <a:pt x="1055688" y="527844"/>
                  </a:cubicBezTo>
                  <a:cubicBezTo>
                    <a:pt x="1055688" y="819364"/>
                    <a:pt x="819364" y="1055688"/>
                    <a:pt x="527844" y="1055688"/>
                  </a:cubicBezTo>
                  <a:cubicBezTo>
                    <a:pt x="236324" y="1055688"/>
                    <a:pt x="0" y="819364"/>
                    <a:pt x="0" y="527844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3788" tIns="183788" rIns="183788" bIns="183788" numCol="1" spcCol="127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2224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30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52" name="任意多边形: 形状 151">
              <a:extLst>
                <a:ext uri="{FF2B5EF4-FFF2-40B4-BE49-F238E27FC236}">
                  <a16:creationId xmlns:a16="http://schemas.microsoft.com/office/drawing/2014/main" id="{5346F090-BB2F-4431-9D8C-63EE17C1896F}"/>
                </a:ext>
              </a:extLst>
            </p:cNvPr>
            <p:cNvSpPr/>
            <p:nvPr/>
          </p:nvSpPr>
          <p:spPr>
            <a:xfrm>
              <a:off x="4110893" y="4526281"/>
              <a:ext cx="887826" cy="887824"/>
            </a:xfrm>
            <a:custGeom>
              <a:avLst/>
              <a:gdLst>
                <a:gd name="connsiteX0" fmla="*/ 0 w 1055687"/>
                <a:gd name="connsiteY0" fmla="*/ 527844 h 1055687"/>
                <a:gd name="connsiteX1" fmla="*/ 527844 w 1055687"/>
                <a:gd name="connsiteY1" fmla="*/ 0 h 1055687"/>
                <a:gd name="connsiteX2" fmla="*/ 1055688 w 1055687"/>
                <a:gd name="connsiteY2" fmla="*/ 527844 h 1055687"/>
                <a:gd name="connsiteX3" fmla="*/ 527844 w 1055687"/>
                <a:gd name="connsiteY3" fmla="*/ 1055688 h 1055687"/>
                <a:gd name="connsiteX4" fmla="*/ 0 w 1055687"/>
                <a:gd name="connsiteY4" fmla="*/ 527844 h 1055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5687" h="1055687">
                  <a:moveTo>
                    <a:pt x="0" y="527844"/>
                  </a:moveTo>
                  <a:cubicBezTo>
                    <a:pt x="0" y="236324"/>
                    <a:pt x="236324" y="0"/>
                    <a:pt x="527844" y="0"/>
                  </a:cubicBezTo>
                  <a:cubicBezTo>
                    <a:pt x="819364" y="0"/>
                    <a:pt x="1055688" y="236324"/>
                    <a:pt x="1055688" y="527844"/>
                  </a:cubicBezTo>
                  <a:cubicBezTo>
                    <a:pt x="1055688" y="819364"/>
                    <a:pt x="819364" y="1055688"/>
                    <a:pt x="527844" y="1055688"/>
                  </a:cubicBezTo>
                  <a:cubicBezTo>
                    <a:pt x="236324" y="1055688"/>
                    <a:pt x="0" y="819364"/>
                    <a:pt x="0" y="52784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4264" tIns="214264" rIns="214264" bIns="214264" numCol="1" spcCol="127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08894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470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53" name="任意多边形: 形状 152">
              <a:extLst>
                <a:ext uri="{FF2B5EF4-FFF2-40B4-BE49-F238E27FC236}">
                  <a16:creationId xmlns:a16="http://schemas.microsoft.com/office/drawing/2014/main" id="{E4D4250C-9C78-4826-9670-92FAE051382E}"/>
                </a:ext>
              </a:extLst>
            </p:cNvPr>
            <p:cNvSpPr/>
            <p:nvPr/>
          </p:nvSpPr>
          <p:spPr>
            <a:xfrm>
              <a:off x="3472509" y="2985087"/>
              <a:ext cx="887826" cy="887824"/>
            </a:xfrm>
            <a:custGeom>
              <a:avLst/>
              <a:gdLst>
                <a:gd name="connsiteX0" fmla="*/ 0 w 1055687"/>
                <a:gd name="connsiteY0" fmla="*/ 527844 h 1055687"/>
                <a:gd name="connsiteX1" fmla="*/ 527844 w 1055687"/>
                <a:gd name="connsiteY1" fmla="*/ 0 h 1055687"/>
                <a:gd name="connsiteX2" fmla="*/ 1055688 w 1055687"/>
                <a:gd name="connsiteY2" fmla="*/ 527844 h 1055687"/>
                <a:gd name="connsiteX3" fmla="*/ 527844 w 1055687"/>
                <a:gd name="connsiteY3" fmla="*/ 1055688 h 1055687"/>
                <a:gd name="connsiteX4" fmla="*/ 0 w 1055687"/>
                <a:gd name="connsiteY4" fmla="*/ 527844 h 1055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5687" h="1055687">
                  <a:moveTo>
                    <a:pt x="0" y="527844"/>
                  </a:moveTo>
                  <a:cubicBezTo>
                    <a:pt x="0" y="236324"/>
                    <a:pt x="236324" y="0"/>
                    <a:pt x="527844" y="0"/>
                  </a:cubicBezTo>
                  <a:cubicBezTo>
                    <a:pt x="819364" y="0"/>
                    <a:pt x="1055688" y="236324"/>
                    <a:pt x="1055688" y="527844"/>
                  </a:cubicBezTo>
                  <a:cubicBezTo>
                    <a:pt x="1055688" y="819364"/>
                    <a:pt x="819364" y="1055688"/>
                    <a:pt x="527844" y="1055688"/>
                  </a:cubicBezTo>
                  <a:cubicBezTo>
                    <a:pt x="236324" y="1055688"/>
                    <a:pt x="0" y="819364"/>
                    <a:pt x="0" y="52784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4264" tIns="214264" rIns="214264" bIns="214264" numCol="1" spcCol="127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08894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470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54" name="任意多边形: 形状 153">
              <a:extLst>
                <a:ext uri="{FF2B5EF4-FFF2-40B4-BE49-F238E27FC236}">
                  <a16:creationId xmlns:a16="http://schemas.microsoft.com/office/drawing/2014/main" id="{4313EE32-EA52-4DB2-AD19-EA1EEEC69FCE}"/>
                </a:ext>
              </a:extLst>
            </p:cNvPr>
            <p:cNvSpPr/>
            <p:nvPr/>
          </p:nvSpPr>
          <p:spPr>
            <a:xfrm>
              <a:off x="4110893" y="1443893"/>
              <a:ext cx="887826" cy="887824"/>
            </a:xfrm>
            <a:custGeom>
              <a:avLst/>
              <a:gdLst>
                <a:gd name="connsiteX0" fmla="*/ 0 w 1055687"/>
                <a:gd name="connsiteY0" fmla="*/ 527844 h 1055687"/>
                <a:gd name="connsiteX1" fmla="*/ 527844 w 1055687"/>
                <a:gd name="connsiteY1" fmla="*/ 0 h 1055687"/>
                <a:gd name="connsiteX2" fmla="*/ 1055688 w 1055687"/>
                <a:gd name="connsiteY2" fmla="*/ 527844 h 1055687"/>
                <a:gd name="connsiteX3" fmla="*/ 527844 w 1055687"/>
                <a:gd name="connsiteY3" fmla="*/ 1055688 h 1055687"/>
                <a:gd name="connsiteX4" fmla="*/ 0 w 1055687"/>
                <a:gd name="connsiteY4" fmla="*/ 527844 h 1055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5687" h="1055687">
                  <a:moveTo>
                    <a:pt x="0" y="527844"/>
                  </a:moveTo>
                  <a:cubicBezTo>
                    <a:pt x="0" y="236324"/>
                    <a:pt x="236324" y="0"/>
                    <a:pt x="527844" y="0"/>
                  </a:cubicBezTo>
                  <a:cubicBezTo>
                    <a:pt x="819364" y="0"/>
                    <a:pt x="1055688" y="236324"/>
                    <a:pt x="1055688" y="527844"/>
                  </a:cubicBezTo>
                  <a:cubicBezTo>
                    <a:pt x="1055688" y="819364"/>
                    <a:pt x="819364" y="1055688"/>
                    <a:pt x="527844" y="1055688"/>
                  </a:cubicBezTo>
                  <a:cubicBezTo>
                    <a:pt x="236324" y="1055688"/>
                    <a:pt x="0" y="819364"/>
                    <a:pt x="0" y="527844"/>
                  </a:cubicBezTo>
                  <a:close/>
                </a:path>
              </a:pathLst>
            </a:custGeom>
            <a:solidFill>
              <a:srgbClr val="FF9409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4264" tIns="214264" rIns="214264" bIns="214264" numCol="1" spcCol="127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08894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470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55" name="Freeform 64">
              <a:extLst>
                <a:ext uri="{FF2B5EF4-FFF2-40B4-BE49-F238E27FC236}">
                  <a16:creationId xmlns:a16="http://schemas.microsoft.com/office/drawing/2014/main" id="{8FDCBF2F-DF55-40FF-A2E5-C19228E6E63B}"/>
                </a:ext>
              </a:extLst>
            </p:cNvPr>
            <p:cNvSpPr/>
            <p:nvPr/>
          </p:nvSpPr>
          <p:spPr>
            <a:xfrm>
              <a:off x="7442723" y="1694544"/>
              <a:ext cx="388942" cy="386520"/>
            </a:xfrm>
            <a:custGeom>
              <a:avLst/>
              <a:gdLst>
                <a:gd name="connsiteX0" fmla="*/ 486711 w 593106"/>
                <a:gd name="connsiteY0" fmla="*/ 490288 h 589414"/>
                <a:gd name="connsiteX1" fmla="*/ 489292 w 593106"/>
                <a:gd name="connsiteY1" fmla="*/ 522070 h 589414"/>
                <a:gd name="connsiteX2" fmla="*/ 472086 w 593106"/>
                <a:gd name="connsiteY2" fmla="*/ 534955 h 589414"/>
                <a:gd name="connsiteX3" fmla="*/ 451438 w 593106"/>
                <a:gd name="connsiteY3" fmla="*/ 520352 h 589414"/>
                <a:gd name="connsiteX4" fmla="*/ 451438 w 593106"/>
                <a:gd name="connsiteY4" fmla="*/ 517775 h 589414"/>
                <a:gd name="connsiteX5" fmla="*/ 486711 w 593106"/>
                <a:gd name="connsiteY5" fmla="*/ 490288 h 589414"/>
                <a:gd name="connsiteX6" fmla="*/ 96792 w 593106"/>
                <a:gd name="connsiteY6" fmla="*/ 487634 h 589414"/>
                <a:gd name="connsiteX7" fmla="*/ 123450 w 593106"/>
                <a:gd name="connsiteY7" fmla="*/ 511688 h 589414"/>
                <a:gd name="connsiteX8" fmla="*/ 102811 w 593106"/>
                <a:gd name="connsiteY8" fmla="*/ 520279 h 589414"/>
                <a:gd name="connsiteX9" fmla="*/ 100231 w 593106"/>
                <a:gd name="connsiteY9" fmla="*/ 517702 h 589414"/>
                <a:gd name="connsiteX10" fmla="*/ 96792 w 593106"/>
                <a:gd name="connsiteY10" fmla="*/ 487634 h 589414"/>
                <a:gd name="connsiteX11" fmla="*/ 334303 w 593106"/>
                <a:gd name="connsiteY11" fmla="*/ 470443 h 589414"/>
                <a:gd name="connsiteX12" fmla="*/ 390271 w 593106"/>
                <a:gd name="connsiteY12" fmla="*/ 474744 h 589414"/>
                <a:gd name="connsiteX13" fmla="*/ 417825 w 593106"/>
                <a:gd name="connsiteY13" fmla="*/ 512587 h 589414"/>
                <a:gd name="connsiteX14" fmla="*/ 410936 w 593106"/>
                <a:gd name="connsiteY14" fmla="*/ 539249 h 589414"/>
                <a:gd name="connsiteX15" fmla="*/ 368745 w 593106"/>
                <a:gd name="connsiteY15" fmla="*/ 582252 h 589414"/>
                <a:gd name="connsiteX16" fmla="*/ 334303 w 593106"/>
                <a:gd name="connsiteY16" fmla="*/ 589133 h 589414"/>
                <a:gd name="connsiteX17" fmla="*/ 299861 w 593106"/>
                <a:gd name="connsiteY17" fmla="*/ 556450 h 589414"/>
                <a:gd name="connsiteX18" fmla="*/ 299861 w 593106"/>
                <a:gd name="connsiteY18" fmla="*/ 503986 h 589414"/>
                <a:gd name="connsiteX19" fmla="*/ 334303 w 593106"/>
                <a:gd name="connsiteY19" fmla="*/ 470443 h 589414"/>
                <a:gd name="connsiteX20" fmla="*/ 231018 w 593106"/>
                <a:gd name="connsiteY20" fmla="*/ 470443 h 589414"/>
                <a:gd name="connsiteX21" fmla="*/ 265461 w 593106"/>
                <a:gd name="connsiteY21" fmla="*/ 503982 h 589414"/>
                <a:gd name="connsiteX22" fmla="*/ 265461 w 593106"/>
                <a:gd name="connsiteY22" fmla="*/ 555580 h 589414"/>
                <a:gd name="connsiteX23" fmla="*/ 231018 w 593106"/>
                <a:gd name="connsiteY23" fmla="*/ 583959 h 589414"/>
                <a:gd name="connsiteX24" fmla="*/ 204325 w 593106"/>
                <a:gd name="connsiteY24" fmla="*/ 577080 h 589414"/>
                <a:gd name="connsiteX25" fmla="*/ 162994 w 593106"/>
                <a:gd name="connsiteY25" fmla="*/ 531501 h 589414"/>
                <a:gd name="connsiteX26" fmla="*/ 158688 w 593106"/>
                <a:gd name="connsiteY26" fmla="*/ 510862 h 589414"/>
                <a:gd name="connsiteX27" fmla="*/ 185382 w 593106"/>
                <a:gd name="connsiteY27" fmla="*/ 473883 h 589414"/>
                <a:gd name="connsiteX28" fmla="*/ 231018 w 593106"/>
                <a:gd name="connsiteY28" fmla="*/ 470443 h 589414"/>
                <a:gd name="connsiteX29" fmla="*/ 503923 w 593106"/>
                <a:gd name="connsiteY29" fmla="*/ 304486 h 589414"/>
                <a:gd name="connsiteX30" fmla="*/ 561622 w 593106"/>
                <a:gd name="connsiteY30" fmla="*/ 304486 h 589414"/>
                <a:gd name="connsiteX31" fmla="*/ 592624 w 593106"/>
                <a:gd name="connsiteY31" fmla="*/ 338891 h 589414"/>
                <a:gd name="connsiteX32" fmla="*/ 556455 w 593106"/>
                <a:gd name="connsiteY32" fmla="*/ 441247 h 589414"/>
                <a:gd name="connsiteX33" fmla="*/ 504785 w 593106"/>
                <a:gd name="connsiteY33" fmla="*/ 459310 h 589414"/>
                <a:gd name="connsiteX34" fmla="*/ 497895 w 593106"/>
                <a:gd name="connsiteY34" fmla="*/ 457590 h 589414"/>
                <a:gd name="connsiteX35" fmla="*/ 468615 w 593106"/>
                <a:gd name="connsiteY35" fmla="*/ 416303 h 589414"/>
                <a:gd name="connsiteX36" fmla="*/ 471199 w 593106"/>
                <a:gd name="connsiteY36" fmla="*/ 338891 h 589414"/>
                <a:gd name="connsiteX37" fmla="*/ 503923 w 593106"/>
                <a:gd name="connsiteY37" fmla="*/ 304486 h 589414"/>
                <a:gd name="connsiteX38" fmla="*/ 334297 w 593106"/>
                <a:gd name="connsiteY38" fmla="*/ 304486 h 589414"/>
                <a:gd name="connsiteX39" fmla="*/ 400585 w 593106"/>
                <a:gd name="connsiteY39" fmla="*/ 304486 h 589414"/>
                <a:gd name="connsiteX40" fmla="*/ 436742 w 593106"/>
                <a:gd name="connsiteY40" fmla="*/ 338887 h 589414"/>
                <a:gd name="connsiteX41" fmla="*/ 434159 w 593106"/>
                <a:gd name="connsiteY41" fmla="*/ 410269 h 589414"/>
                <a:gd name="connsiteX42" fmla="*/ 396280 w 593106"/>
                <a:gd name="connsiteY42" fmla="*/ 440370 h 589414"/>
                <a:gd name="connsiteX43" fmla="*/ 334297 w 593106"/>
                <a:gd name="connsiteY43" fmla="*/ 436070 h 589414"/>
                <a:gd name="connsiteX44" fmla="*/ 299861 w 593106"/>
                <a:gd name="connsiteY44" fmla="*/ 400809 h 589414"/>
                <a:gd name="connsiteX45" fmla="*/ 299861 w 593106"/>
                <a:gd name="connsiteY45" fmla="*/ 338887 h 589414"/>
                <a:gd name="connsiteX46" fmla="*/ 334297 w 593106"/>
                <a:gd name="connsiteY46" fmla="*/ 304486 h 589414"/>
                <a:gd name="connsiteX47" fmla="*/ 175089 w 593106"/>
                <a:gd name="connsiteY47" fmla="*/ 304486 h 589414"/>
                <a:gd name="connsiteX48" fmla="*/ 231033 w 593106"/>
                <a:gd name="connsiteY48" fmla="*/ 304486 h 589414"/>
                <a:gd name="connsiteX49" fmla="*/ 265460 w 593106"/>
                <a:gd name="connsiteY49" fmla="*/ 338895 h 589414"/>
                <a:gd name="connsiteX50" fmla="*/ 265460 w 593106"/>
                <a:gd name="connsiteY50" fmla="*/ 400830 h 589414"/>
                <a:gd name="connsiteX51" fmla="*/ 231033 w 593106"/>
                <a:gd name="connsiteY51" fmla="*/ 436099 h 589414"/>
                <a:gd name="connsiteX52" fmla="*/ 179393 w 593106"/>
                <a:gd name="connsiteY52" fmla="*/ 439540 h 589414"/>
                <a:gd name="connsiteX53" fmla="*/ 141523 w 593106"/>
                <a:gd name="connsiteY53" fmla="*/ 409433 h 589414"/>
                <a:gd name="connsiteX54" fmla="*/ 138941 w 593106"/>
                <a:gd name="connsiteY54" fmla="*/ 338895 h 589414"/>
                <a:gd name="connsiteX55" fmla="*/ 175089 w 593106"/>
                <a:gd name="connsiteY55" fmla="*/ 304486 h 589414"/>
                <a:gd name="connsiteX56" fmla="*/ 31285 w 593106"/>
                <a:gd name="connsiteY56" fmla="*/ 304486 h 589414"/>
                <a:gd name="connsiteX57" fmla="*/ 72605 w 593106"/>
                <a:gd name="connsiteY57" fmla="*/ 304486 h 589414"/>
                <a:gd name="connsiteX58" fmla="*/ 105316 w 593106"/>
                <a:gd name="connsiteY58" fmla="*/ 338895 h 589414"/>
                <a:gd name="connsiteX59" fmla="*/ 107898 w 593106"/>
                <a:gd name="connsiteY59" fmla="*/ 414595 h 589414"/>
                <a:gd name="connsiteX60" fmla="*/ 82074 w 593106"/>
                <a:gd name="connsiteY60" fmla="*/ 455887 h 589414"/>
                <a:gd name="connsiteX61" fmla="*/ 33868 w 593106"/>
                <a:gd name="connsiteY61" fmla="*/ 436101 h 589414"/>
                <a:gd name="connsiteX62" fmla="*/ 296 w 593106"/>
                <a:gd name="connsiteY62" fmla="*/ 338895 h 589414"/>
                <a:gd name="connsiteX63" fmla="*/ 31285 w 593106"/>
                <a:gd name="connsiteY63" fmla="*/ 304486 h 589414"/>
                <a:gd name="connsiteX64" fmla="*/ 220702 w 593106"/>
                <a:gd name="connsiteY64" fmla="*/ 131682 h 589414"/>
                <a:gd name="connsiteX65" fmla="*/ 231031 w 593106"/>
                <a:gd name="connsiteY65" fmla="*/ 132542 h 589414"/>
                <a:gd name="connsiteX66" fmla="*/ 265461 w 593106"/>
                <a:gd name="connsiteY66" fmla="*/ 167787 h 589414"/>
                <a:gd name="connsiteX67" fmla="*/ 265461 w 593106"/>
                <a:gd name="connsiteY67" fmla="*/ 235699 h 589414"/>
                <a:gd name="connsiteX68" fmla="*/ 231031 w 593106"/>
                <a:gd name="connsiteY68" fmla="*/ 270085 h 589414"/>
                <a:gd name="connsiteX69" fmla="*/ 178525 w 593106"/>
                <a:gd name="connsiteY69" fmla="*/ 270085 h 589414"/>
                <a:gd name="connsiteX70" fmla="*/ 150121 w 593106"/>
                <a:gd name="connsiteY70" fmla="*/ 236559 h 589414"/>
                <a:gd name="connsiteX71" fmla="*/ 172500 w 593106"/>
                <a:gd name="connsiteY71" fmla="*/ 160910 h 589414"/>
                <a:gd name="connsiteX72" fmla="*/ 220702 w 593106"/>
                <a:gd name="connsiteY72" fmla="*/ 131682 h 589414"/>
                <a:gd name="connsiteX73" fmla="*/ 353254 w 593106"/>
                <a:gd name="connsiteY73" fmla="*/ 130853 h 589414"/>
                <a:gd name="connsiteX74" fmla="*/ 401479 w 593106"/>
                <a:gd name="connsiteY74" fmla="*/ 160075 h 589414"/>
                <a:gd name="connsiteX75" fmla="*/ 424731 w 593106"/>
                <a:gd name="connsiteY75" fmla="*/ 236566 h 589414"/>
                <a:gd name="connsiteX76" fmla="*/ 396312 w 593106"/>
                <a:gd name="connsiteY76" fmla="*/ 270085 h 589414"/>
                <a:gd name="connsiteX77" fmla="*/ 334308 w 593106"/>
                <a:gd name="connsiteY77" fmla="*/ 270085 h 589414"/>
                <a:gd name="connsiteX78" fmla="*/ 299861 w 593106"/>
                <a:gd name="connsiteY78" fmla="*/ 235707 h 589414"/>
                <a:gd name="connsiteX79" fmla="*/ 299861 w 593106"/>
                <a:gd name="connsiteY79" fmla="*/ 167810 h 589414"/>
                <a:gd name="connsiteX80" fmla="*/ 334308 w 593106"/>
                <a:gd name="connsiteY80" fmla="*/ 132572 h 589414"/>
                <a:gd name="connsiteX81" fmla="*/ 353254 w 593106"/>
                <a:gd name="connsiteY81" fmla="*/ 130853 h 589414"/>
                <a:gd name="connsiteX82" fmla="*/ 95050 w 593106"/>
                <a:gd name="connsiteY82" fmla="*/ 115364 h 589414"/>
                <a:gd name="connsiteX83" fmla="*/ 118283 w 593106"/>
                <a:gd name="connsiteY83" fmla="*/ 120521 h 589414"/>
                <a:gd name="connsiteX84" fmla="*/ 138933 w 593106"/>
                <a:gd name="connsiteY84" fmla="*/ 157482 h 589414"/>
                <a:gd name="connsiteX85" fmla="*/ 116562 w 593106"/>
                <a:gd name="connsiteY85" fmla="*/ 236561 h 589414"/>
                <a:gd name="connsiteX86" fmla="*/ 76121 w 593106"/>
                <a:gd name="connsiteY86" fmla="*/ 270084 h 589414"/>
                <a:gd name="connsiteX87" fmla="*/ 32238 w 593106"/>
                <a:gd name="connsiteY87" fmla="*/ 270084 h 589414"/>
                <a:gd name="connsiteX88" fmla="*/ 2122 w 593106"/>
                <a:gd name="connsiteY88" fmla="*/ 236561 h 589414"/>
                <a:gd name="connsiteX89" fmla="*/ 41703 w 593106"/>
                <a:gd name="connsiteY89" fmla="*/ 134274 h 589414"/>
                <a:gd name="connsiteX90" fmla="*/ 95050 w 593106"/>
                <a:gd name="connsiteY90" fmla="*/ 115364 h 589414"/>
                <a:gd name="connsiteX91" fmla="*/ 495327 w 593106"/>
                <a:gd name="connsiteY91" fmla="*/ 111081 h 589414"/>
                <a:gd name="connsiteX92" fmla="*/ 548729 w 593106"/>
                <a:gd name="connsiteY92" fmla="*/ 129130 h 589414"/>
                <a:gd name="connsiteX93" fmla="*/ 591795 w 593106"/>
                <a:gd name="connsiteY93" fmla="*/ 236565 h 589414"/>
                <a:gd name="connsiteX94" fmla="*/ 561649 w 593106"/>
                <a:gd name="connsiteY94" fmla="*/ 270085 h 589414"/>
                <a:gd name="connsiteX95" fmla="*/ 500495 w 593106"/>
                <a:gd name="connsiteY95" fmla="*/ 270085 h 589414"/>
                <a:gd name="connsiteX96" fmla="*/ 460013 w 593106"/>
                <a:gd name="connsiteY96" fmla="*/ 236565 h 589414"/>
                <a:gd name="connsiteX97" fmla="*/ 436758 w 593106"/>
                <a:gd name="connsiteY97" fmla="*/ 156634 h 589414"/>
                <a:gd name="connsiteX98" fmla="*/ 457429 w 593106"/>
                <a:gd name="connsiteY98" fmla="*/ 119676 h 589414"/>
                <a:gd name="connsiteX99" fmla="*/ 495327 w 593106"/>
                <a:gd name="connsiteY99" fmla="*/ 111081 h 589414"/>
                <a:gd name="connsiteX100" fmla="*/ 258364 w 593106"/>
                <a:gd name="connsiteY100" fmla="*/ 35758 h 589414"/>
                <a:gd name="connsiteX101" fmla="*/ 265460 w 593106"/>
                <a:gd name="connsiteY101" fmla="*/ 52636 h 589414"/>
                <a:gd name="connsiteX102" fmla="*/ 265460 w 593106"/>
                <a:gd name="connsiteY102" fmla="*/ 64677 h 589414"/>
                <a:gd name="connsiteX103" fmla="*/ 234495 w 593106"/>
                <a:gd name="connsiteY103" fmla="*/ 98218 h 589414"/>
                <a:gd name="connsiteX104" fmla="*/ 223314 w 593106"/>
                <a:gd name="connsiteY104" fmla="*/ 67257 h 589414"/>
                <a:gd name="connsiteX105" fmla="*/ 242237 w 593106"/>
                <a:gd name="connsiteY105" fmla="*/ 44036 h 589414"/>
                <a:gd name="connsiteX106" fmla="*/ 258364 w 593106"/>
                <a:gd name="connsiteY106" fmla="*/ 35758 h 589414"/>
                <a:gd name="connsiteX107" fmla="*/ 307077 w 593106"/>
                <a:gd name="connsiteY107" fmla="*/ 24998 h 589414"/>
                <a:gd name="connsiteX108" fmla="*/ 323985 w 593106"/>
                <a:gd name="connsiteY108" fmla="*/ 32847 h 589414"/>
                <a:gd name="connsiteX109" fmla="*/ 350693 w 593106"/>
                <a:gd name="connsiteY109" fmla="*/ 67253 h 589414"/>
                <a:gd name="connsiteX110" fmla="*/ 335185 w 593106"/>
                <a:gd name="connsiteY110" fmla="*/ 97358 h 589414"/>
                <a:gd name="connsiteX111" fmla="*/ 334323 w 593106"/>
                <a:gd name="connsiteY111" fmla="*/ 98218 h 589414"/>
                <a:gd name="connsiteX112" fmla="*/ 299861 w 593106"/>
                <a:gd name="connsiteY112" fmla="*/ 64672 h 589414"/>
                <a:gd name="connsiteX113" fmla="*/ 299861 w 593106"/>
                <a:gd name="connsiteY113" fmla="*/ 42309 h 589414"/>
                <a:gd name="connsiteX114" fmla="*/ 307077 w 593106"/>
                <a:gd name="connsiteY114" fmla="*/ 24998 h 589414"/>
                <a:gd name="connsiteX115" fmla="*/ 204359 w 593106"/>
                <a:gd name="connsiteY115" fmla="*/ 7108 h 589414"/>
                <a:gd name="connsiteX116" fmla="*/ 215552 w 593106"/>
                <a:gd name="connsiteY116" fmla="*/ 24292 h 589414"/>
                <a:gd name="connsiteX117" fmla="*/ 186279 w 593106"/>
                <a:gd name="connsiteY117" fmla="*/ 63815 h 589414"/>
                <a:gd name="connsiteX118" fmla="*/ 134621 w 593106"/>
                <a:gd name="connsiteY118" fmla="*/ 88732 h 589414"/>
                <a:gd name="connsiteX119" fmla="*/ 120846 w 593106"/>
                <a:gd name="connsiteY119" fmla="*/ 86155 h 589414"/>
                <a:gd name="connsiteX120" fmla="*/ 113097 w 593106"/>
                <a:gd name="connsiteY120" fmla="*/ 55223 h 589414"/>
                <a:gd name="connsiteX121" fmla="*/ 204359 w 593106"/>
                <a:gd name="connsiteY121" fmla="*/ 7108 h 589414"/>
                <a:gd name="connsiteX122" fmla="*/ 368806 w 593106"/>
                <a:gd name="connsiteY122" fmla="*/ 1108 h 589414"/>
                <a:gd name="connsiteX123" fmla="*/ 475572 w 593106"/>
                <a:gd name="connsiteY123" fmla="*/ 51810 h 589414"/>
                <a:gd name="connsiteX124" fmla="*/ 468684 w 593106"/>
                <a:gd name="connsiteY124" fmla="*/ 81887 h 589414"/>
                <a:gd name="connsiteX125" fmla="*/ 441131 w 593106"/>
                <a:gd name="connsiteY125" fmla="*/ 87043 h 589414"/>
                <a:gd name="connsiteX126" fmla="*/ 389471 w 593106"/>
                <a:gd name="connsiteY126" fmla="*/ 62981 h 589414"/>
                <a:gd name="connsiteX127" fmla="*/ 358474 w 593106"/>
                <a:gd name="connsiteY127" fmla="*/ 20013 h 589414"/>
                <a:gd name="connsiteX128" fmla="*/ 368806 w 593106"/>
                <a:gd name="connsiteY128" fmla="*/ 1108 h 589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</a:cxnLst>
              <a:rect l="l" t="t" r="r" b="b"/>
              <a:pathLst>
                <a:path w="593106" h="589414">
                  <a:moveTo>
                    <a:pt x="486711" y="490288"/>
                  </a:moveTo>
                  <a:cubicBezTo>
                    <a:pt x="502197" y="494583"/>
                    <a:pt x="503918" y="509185"/>
                    <a:pt x="489292" y="522070"/>
                  </a:cubicBezTo>
                  <a:cubicBezTo>
                    <a:pt x="483270" y="526365"/>
                    <a:pt x="477248" y="530660"/>
                    <a:pt x="472086" y="534955"/>
                  </a:cubicBezTo>
                  <a:cubicBezTo>
                    <a:pt x="456600" y="546121"/>
                    <a:pt x="447136" y="538391"/>
                    <a:pt x="451438" y="520352"/>
                  </a:cubicBezTo>
                  <a:cubicBezTo>
                    <a:pt x="451438" y="519493"/>
                    <a:pt x="451438" y="518634"/>
                    <a:pt x="451438" y="517775"/>
                  </a:cubicBezTo>
                  <a:cubicBezTo>
                    <a:pt x="455739" y="499737"/>
                    <a:pt x="471225" y="486852"/>
                    <a:pt x="486711" y="490288"/>
                  </a:cubicBezTo>
                  <a:close/>
                  <a:moveTo>
                    <a:pt x="96792" y="487634"/>
                  </a:moveTo>
                  <a:cubicBezTo>
                    <a:pt x="107971" y="485056"/>
                    <a:pt x="120010" y="496224"/>
                    <a:pt x="123450" y="511688"/>
                  </a:cubicBezTo>
                  <a:cubicBezTo>
                    <a:pt x="126890" y="528011"/>
                    <a:pt x="117431" y="532306"/>
                    <a:pt x="102811" y="520279"/>
                  </a:cubicBezTo>
                  <a:cubicBezTo>
                    <a:pt x="101951" y="519420"/>
                    <a:pt x="101091" y="518561"/>
                    <a:pt x="100231" y="517702"/>
                  </a:cubicBezTo>
                  <a:cubicBezTo>
                    <a:pt x="85612" y="505674"/>
                    <a:pt x="84752" y="491070"/>
                    <a:pt x="96792" y="487634"/>
                  </a:cubicBezTo>
                  <a:close/>
                  <a:moveTo>
                    <a:pt x="334303" y="470443"/>
                  </a:moveTo>
                  <a:cubicBezTo>
                    <a:pt x="354107" y="471303"/>
                    <a:pt x="373050" y="473024"/>
                    <a:pt x="390271" y="474744"/>
                  </a:cubicBezTo>
                  <a:cubicBezTo>
                    <a:pt x="409214" y="476464"/>
                    <a:pt x="422130" y="493665"/>
                    <a:pt x="417825" y="512587"/>
                  </a:cubicBezTo>
                  <a:cubicBezTo>
                    <a:pt x="415242" y="521187"/>
                    <a:pt x="413520" y="530648"/>
                    <a:pt x="410936" y="539249"/>
                  </a:cubicBezTo>
                  <a:cubicBezTo>
                    <a:pt x="405770" y="558170"/>
                    <a:pt x="386827" y="577952"/>
                    <a:pt x="368745" y="582252"/>
                  </a:cubicBezTo>
                  <a:cubicBezTo>
                    <a:pt x="357551" y="585693"/>
                    <a:pt x="345497" y="587413"/>
                    <a:pt x="334303" y="589133"/>
                  </a:cubicBezTo>
                  <a:cubicBezTo>
                    <a:pt x="315360" y="591713"/>
                    <a:pt x="299861" y="576232"/>
                    <a:pt x="299861" y="556450"/>
                  </a:cubicBezTo>
                  <a:lnTo>
                    <a:pt x="299861" y="503986"/>
                  </a:lnTo>
                  <a:cubicBezTo>
                    <a:pt x="299861" y="485065"/>
                    <a:pt x="315360" y="469583"/>
                    <a:pt x="334303" y="470443"/>
                  </a:cubicBezTo>
                  <a:close/>
                  <a:moveTo>
                    <a:pt x="231018" y="470443"/>
                  </a:moveTo>
                  <a:cubicBezTo>
                    <a:pt x="249962" y="469583"/>
                    <a:pt x="265461" y="485063"/>
                    <a:pt x="265461" y="503982"/>
                  </a:cubicBezTo>
                  <a:lnTo>
                    <a:pt x="265461" y="555580"/>
                  </a:lnTo>
                  <a:cubicBezTo>
                    <a:pt x="265461" y="574500"/>
                    <a:pt x="249962" y="588259"/>
                    <a:pt x="231018" y="583959"/>
                  </a:cubicBezTo>
                  <a:cubicBezTo>
                    <a:pt x="222408" y="582239"/>
                    <a:pt x="212936" y="579660"/>
                    <a:pt x="204325" y="577080"/>
                  </a:cubicBezTo>
                  <a:cubicBezTo>
                    <a:pt x="186243" y="571060"/>
                    <a:pt x="168160" y="549561"/>
                    <a:pt x="162994" y="531501"/>
                  </a:cubicBezTo>
                  <a:cubicBezTo>
                    <a:pt x="161272" y="524621"/>
                    <a:pt x="159550" y="517742"/>
                    <a:pt x="158688" y="510862"/>
                  </a:cubicBezTo>
                  <a:cubicBezTo>
                    <a:pt x="154383" y="492802"/>
                    <a:pt x="166438" y="475603"/>
                    <a:pt x="185382" y="473883"/>
                  </a:cubicBezTo>
                  <a:cubicBezTo>
                    <a:pt x="199159" y="472163"/>
                    <a:pt x="214658" y="471303"/>
                    <a:pt x="231018" y="470443"/>
                  </a:cubicBezTo>
                  <a:close/>
                  <a:moveTo>
                    <a:pt x="503923" y="304486"/>
                  </a:moveTo>
                  <a:lnTo>
                    <a:pt x="561622" y="304486"/>
                  </a:lnTo>
                  <a:cubicBezTo>
                    <a:pt x="580568" y="304486"/>
                    <a:pt x="596069" y="319968"/>
                    <a:pt x="592624" y="338891"/>
                  </a:cubicBezTo>
                  <a:cubicBezTo>
                    <a:pt x="587457" y="375877"/>
                    <a:pt x="574540" y="410282"/>
                    <a:pt x="556455" y="441247"/>
                  </a:cubicBezTo>
                  <a:cubicBezTo>
                    <a:pt x="546982" y="457590"/>
                    <a:pt x="523730" y="464471"/>
                    <a:pt x="504785" y="459310"/>
                  </a:cubicBezTo>
                  <a:cubicBezTo>
                    <a:pt x="503062" y="459310"/>
                    <a:pt x="500479" y="458450"/>
                    <a:pt x="497895" y="457590"/>
                  </a:cubicBezTo>
                  <a:cubicBezTo>
                    <a:pt x="479811" y="453289"/>
                    <a:pt x="466893" y="435226"/>
                    <a:pt x="468615" y="416303"/>
                  </a:cubicBezTo>
                  <a:cubicBezTo>
                    <a:pt x="471199" y="388779"/>
                    <a:pt x="472060" y="363835"/>
                    <a:pt x="471199" y="338891"/>
                  </a:cubicBezTo>
                  <a:cubicBezTo>
                    <a:pt x="471199" y="319968"/>
                    <a:pt x="484978" y="304486"/>
                    <a:pt x="503923" y="304486"/>
                  </a:cubicBezTo>
                  <a:close/>
                  <a:moveTo>
                    <a:pt x="334297" y="304486"/>
                  </a:moveTo>
                  <a:lnTo>
                    <a:pt x="400585" y="304486"/>
                  </a:lnTo>
                  <a:cubicBezTo>
                    <a:pt x="419524" y="304486"/>
                    <a:pt x="436742" y="319966"/>
                    <a:pt x="436742" y="338887"/>
                  </a:cubicBezTo>
                  <a:cubicBezTo>
                    <a:pt x="437603" y="362107"/>
                    <a:pt x="436742" y="385328"/>
                    <a:pt x="434159" y="410269"/>
                  </a:cubicBezTo>
                  <a:cubicBezTo>
                    <a:pt x="432438" y="429189"/>
                    <a:pt x="415220" y="442090"/>
                    <a:pt x="396280" y="440370"/>
                  </a:cubicBezTo>
                  <a:cubicBezTo>
                    <a:pt x="377341" y="438650"/>
                    <a:pt x="356680" y="436930"/>
                    <a:pt x="334297" y="436070"/>
                  </a:cubicBezTo>
                  <a:cubicBezTo>
                    <a:pt x="315357" y="435210"/>
                    <a:pt x="299861" y="419729"/>
                    <a:pt x="299861" y="400809"/>
                  </a:cubicBezTo>
                  <a:lnTo>
                    <a:pt x="299861" y="338887"/>
                  </a:lnTo>
                  <a:cubicBezTo>
                    <a:pt x="299861" y="319966"/>
                    <a:pt x="315357" y="304486"/>
                    <a:pt x="334297" y="304486"/>
                  </a:cubicBezTo>
                  <a:close/>
                  <a:moveTo>
                    <a:pt x="175089" y="304486"/>
                  </a:moveTo>
                  <a:lnTo>
                    <a:pt x="231033" y="304486"/>
                  </a:lnTo>
                  <a:cubicBezTo>
                    <a:pt x="249968" y="304486"/>
                    <a:pt x="265460" y="319970"/>
                    <a:pt x="265460" y="338895"/>
                  </a:cubicBezTo>
                  <a:lnTo>
                    <a:pt x="265460" y="400830"/>
                  </a:lnTo>
                  <a:cubicBezTo>
                    <a:pt x="265460" y="419755"/>
                    <a:pt x="249968" y="435239"/>
                    <a:pt x="231033" y="436099"/>
                  </a:cubicBezTo>
                  <a:cubicBezTo>
                    <a:pt x="212098" y="436960"/>
                    <a:pt x="195745" y="437820"/>
                    <a:pt x="179393" y="439540"/>
                  </a:cubicBezTo>
                  <a:cubicBezTo>
                    <a:pt x="160458" y="441261"/>
                    <a:pt x="143244" y="428357"/>
                    <a:pt x="141523" y="409433"/>
                  </a:cubicBezTo>
                  <a:cubicBezTo>
                    <a:pt x="138941" y="384486"/>
                    <a:pt x="138080" y="361260"/>
                    <a:pt x="138941" y="338895"/>
                  </a:cubicBezTo>
                  <a:cubicBezTo>
                    <a:pt x="138941" y="319970"/>
                    <a:pt x="156154" y="304486"/>
                    <a:pt x="175089" y="304486"/>
                  </a:cubicBezTo>
                  <a:close/>
                  <a:moveTo>
                    <a:pt x="31285" y="304486"/>
                  </a:moveTo>
                  <a:lnTo>
                    <a:pt x="72605" y="304486"/>
                  </a:lnTo>
                  <a:cubicBezTo>
                    <a:pt x="91543" y="304486"/>
                    <a:pt x="105316" y="319970"/>
                    <a:pt x="105316" y="338895"/>
                  </a:cubicBezTo>
                  <a:cubicBezTo>
                    <a:pt x="104455" y="362982"/>
                    <a:pt x="105316" y="388788"/>
                    <a:pt x="107898" y="414595"/>
                  </a:cubicBezTo>
                  <a:cubicBezTo>
                    <a:pt x="109620" y="433521"/>
                    <a:pt x="98429" y="451585"/>
                    <a:pt x="82074" y="455887"/>
                  </a:cubicBezTo>
                  <a:cubicBezTo>
                    <a:pt x="65718" y="460188"/>
                    <a:pt x="43337" y="453306"/>
                    <a:pt x="33868" y="436101"/>
                  </a:cubicBezTo>
                  <a:cubicBezTo>
                    <a:pt x="17512" y="406853"/>
                    <a:pt x="6321" y="374165"/>
                    <a:pt x="296" y="338895"/>
                  </a:cubicBezTo>
                  <a:cubicBezTo>
                    <a:pt x="-2287" y="319970"/>
                    <a:pt x="12347" y="304486"/>
                    <a:pt x="31285" y="304486"/>
                  </a:cubicBezTo>
                  <a:close/>
                  <a:moveTo>
                    <a:pt x="220702" y="131682"/>
                  </a:moveTo>
                  <a:cubicBezTo>
                    <a:pt x="224145" y="131682"/>
                    <a:pt x="227588" y="131682"/>
                    <a:pt x="231031" y="132542"/>
                  </a:cubicBezTo>
                  <a:cubicBezTo>
                    <a:pt x="249968" y="132542"/>
                    <a:pt x="265461" y="148016"/>
                    <a:pt x="265461" y="167787"/>
                  </a:cubicBezTo>
                  <a:lnTo>
                    <a:pt x="265461" y="235699"/>
                  </a:lnTo>
                  <a:cubicBezTo>
                    <a:pt x="265461" y="255471"/>
                    <a:pt x="249968" y="270085"/>
                    <a:pt x="231031" y="270085"/>
                  </a:cubicBezTo>
                  <a:lnTo>
                    <a:pt x="178525" y="270085"/>
                  </a:lnTo>
                  <a:cubicBezTo>
                    <a:pt x="159589" y="270085"/>
                    <a:pt x="145817" y="255471"/>
                    <a:pt x="150121" y="236559"/>
                  </a:cubicBezTo>
                  <a:cubicBezTo>
                    <a:pt x="156146" y="209050"/>
                    <a:pt x="163893" y="183261"/>
                    <a:pt x="172500" y="160910"/>
                  </a:cubicBezTo>
                  <a:cubicBezTo>
                    <a:pt x="179386" y="142858"/>
                    <a:pt x="201766" y="130823"/>
                    <a:pt x="220702" y="131682"/>
                  </a:cubicBezTo>
                  <a:close/>
                  <a:moveTo>
                    <a:pt x="353254" y="130853"/>
                  </a:moveTo>
                  <a:cubicBezTo>
                    <a:pt x="372200" y="129994"/>
                    <a:pt x="394590" y="142886"/>
                    <a:pt x="401479" y="160075"/>
                  </a:cubicBezTo>
                  <a:cubicBezTo>
                    <a:pt x="410952" y="183280"/>
                    <a:pt x="418703" y="208204"/>
                    <a:pt x="424731" y="236566"/>
                  </a:cubicBezTo>
                  <a:cubicBezTo>
                    <a:pt x="429037" y="255474"/>
                    <a:pt x="416119" y="270085"/>
                    <a:pt x="396312" y="270085"/>
                  </a:cubicBezTo>
                  <a:lnTo>
                    <a:pt x="334308" y="270085"/>
                  </a:lnTo>
                  <a:cubicBezTo>
                    <a:pt x="315362" y="270085"/>
                    <a:pt x="299861" y="255474"/>
                    <a:pt x="299861" y="235707"/>
                  </a:cubicBezTo>
                  <a:lnTo>
                    <a:pt x="299861" y="167810"/>
                  </a:lnTo>
                  <a:cubicBezTo>
                    <a:pt x="299861" y="148902"/>
                    <a:pt x="315362" y="132572"/>
                    <a:pt x="334308" y="132572"/>
                  </a:cubicBezTo>
                  <a:cubicBezTo>
                    <a:pt x="340336" y="131713"/>
                    <a:pt x="347226" y="131713"/>
                    <a:pt x="353254" y="130853"/>
                  </a:cubicBezTo>
                  <a:close/>
                  <a:moveTo>
                    <a:pt x="95050" y="115364"/>
                  </a:moveTo>
                  <a:cubicBezTo>
                    <a:pt x="101934" y="117083"/>
                    <a:pt x="109678" y="118802"/>
                    <a:pt x="118283" y="120521"/>
                  </a:cubicBezTo>
                  <a:cubicBezTo>
                    <a:pt x="137213" y="123959"/>
                    <a:pt x="145817" y="139431"/>
                    <a:pt x="138933" y="157482"/>
                  </a:cubicBezTo>
                  <a:cubicBezTo>
                    <a:pt x="130329" y="181549"/>
                    <a:pt x="122585" y="208196"/>
                    <a:pt x="116562" y="236561"/>
                  </a:cubicBezTo>
                  <a:cubicBezTo>
                    <a:pt x="112260" y="255471"/>
                    <a:pt x="95050" y="270084"/>
                    <a:pt x="76121" y="270084"/>
                  </a:cubicBezTo>
                  <a:lnTo>
                    <a:pt x="32238" y="270084"/>
                  </a:lnTo>
                  <a:cubicBezTo>
                    <a:pt x="13308" y="270084"/>
                    <a:pt x="-1320" y="255471"/>
                    <a:pt x="2122" y="236561"/>
                  </a:cubicBezTo>
                  <a:cubicBezTo>
                    <a:pt x="9005" y="199600"/>
                    <a:pt x="22773" y="165218"/>
                    <a:pt x="41703" y="134274"/>
                  </a:cubicBezTo>
                  <a:cubicBezTo>
                    <a:pt x="52028" y="117942"/>
                    <a:pt x="76121" y="111066"/>
                    <a:pt x="95050" y="115364"/>
                  </a:cubicBezTo>
                  <a:close/>
                  <a:moveTo>
                    <a:pt x="495327" y="111081"/>
                  </a:moveTo>
                  <a:cubicBezTo>
                    <a:pt x="514276" y="106784"/>
                    <a:pt x="538393" y="113660"/>
                    <a:pt x="548729" y="129130"/>
                  </a:cubicBezTo>
                  <a:cubicBezTo>
                    <a:pt x="569401" y="161790"/>
                    <a:pt x="584043" y="197889"/>
                    <a:pt x="591795" y="236565"/>
                  </a:cubicBezTo>
                  <a:cubicBezTo>
                    <a:pt x="595240" y="255474"/>
                    <a:pt x="580598" y="270085"/>
                    <a:pt x="561649" y="270085"/>
                  </a:cubicBezTo>
                  <a:lnTo>
                    <a:pt x="500495" y="270085"/>
                  </a:lnTo>
                  <a:cubicBezTo>
                    <a:pt x="481546" y="270085"/>
                    <a:pt x="463458" y="255474"/>
                    <a:pt x="460013" y="236565"/>
                  </a:cubicBezTo>
                  <a:cubicBezTo>
                    <a:pt x="453984" y="207343"/>
                    <a:pt x="446232" y="180699"/>
                    <a:pt x="436758" y="156634"/>
                  </a:cubicBezTo>
                  <a:cubicBezTo>
                    <a:pt x="429867" y="138584"/>
                    <a:pt x="438480" y="123114"/>
                    <a:pt x="457429" y="119676"/>
                  </a:cubicBezTo>
                  <a:cubicBezTo>
                    <a:pt x="471210" y="117097"/>
                    <a:pt x="484130" y="114519"/>
                    <a:pt x="495327" y="111081"/>
                  </a:cubicBezTo>
                  <a:close/>
                  <a:moveTo>
                    <a:pt x="258364" y="35758"/>
                  </a:moveTo>
                  <a:cubicBezTo>
                    <a:pt x="262665" y="37371"/>
                    <a:pt x="265460" y="43176"/>
                    <a:pt x="265460" y="52636"/>
                  </a:cubicBezTo>
                  <a:lnTo>
                    <a:pt x="265460" y="64677"/>
                  </a:lnTo>
                  <a:cubicBezTo>
                    <a:pt x="265460" y="83597"/>
                    <a:pt x="251698" y="98218"/>
                    <a:pt x="234495" y="98218"/>
                  </a:cubicBezTo>
                  <a:cubicBezTo>
                    <a:pt x="218153" y="97358"/>
                    <a:pt x="212132" y="82737"/>
                    <a:pt x="223314" y="67257"/>
                  </a:cubicBezTo>
                  <a:cubicBezTo>
                    <a:pt x="230195" y="58657"/>
                    <a:pt x="236216" y="50916"/>
                    <a:pt x="242237" y="44036"/>
                  </a:cubicBezTo>
                  <a:cubicBezTo>
                    <a:pt x="248258" y="36726"/>
                    <a:pt x="254063" y="34146"/>
                    <a:pt x="258364" y="35758"/>
                  </a:cubicBezTo>
                  <a:close/>
                  <a:moveTo>
                    <a:pt x="307077" y="24998"/>
                  </a:moveTo>
                  <a:cubicBezTo>
                    <a:pt x="311492" y="23171"/>
                    <a:pt x="317523" y="25536"/>
                    <a:pt x="323985" y="32847"/>
                  </a:cubicBezTo>
                  <a:cubicBezTo>
                    <a:pt x="332600" y="42309"/>
                    <a:pt x="341216" y="53490"/>
                    <a:pt x="350693" y="67253"/>
                  </a:cubicBezTo>
                  <a:cubicBezTo>
                    <a:pt x="361893" y="82735"/>
                    <a:pt x="354139" y="97358"/>
                    <a:pt x="335185" y="97358"/>
                  </a:cubicBezTo>
                  <a:cubicBezTo>
                    <a:pt x="335185" y="97358"/>
                    <a:pt x="334323" y="97358"/>
                    <a:pt x="334323" y="98218"/>
                  </a:cubicBezTo>
                  <a:cubicBezTo>
                    <a:pt x="315369" y="98218"/>
                    <a:pt x="299861" y="83595"/>
                    <a:pt x="299861" y="64672"/>
                  </a:cubicBezTo>
                  <a:lnTo>
                    <a:pt x="299861" y="42309"/>
                  </a:lnTo>
                  <a:cubicBezTo>
                    <a:pt x="299861" y="32847"/>
                    <a:pt x="302661" y="26826"/>
                    <a:pt x="307077" y="24998"/>
                  </a:cubicBezTo>
                  <a:close/>
                  <a:moveTo>
                    <a:pt x="204359" y="7108"/>
                  </a:moveTo>
                  <a:cubicBezTo>
                    <a:pt x="222439" y="1094"/>
                    <a:pt x="227605" y="8827"/>
                    <a:pt x="215552" y="24292"/>
                  </a:cubicBezTo>
                  <a:cubicBezTo>
                    <a:pt x="206081" y="35462"/>
                    <a:pt x="195750" y="48350"/>
                    <a:pt x="186279" y="63815"/>
                  </a:cubicBezTo>
                  <a:cubicBezTo>
                    <a:pt x="175947" y="79281"/>
                    <a:pt x="153563" y="91310"/>
                    <a:pt x="134621" y="88732"/>
                  </a:cubicBezTo>
                  <a:cubicBezTo>
                    <a:pt x="129456" y="87873"/>
                    <a:pt x="125151" y="87014"/>
                    <a:pt x="120846" y="86155"/>
                  </a:cubicBezTo>
                  <a:cubicBezTo>
                    <a:pt x="101905" y="81859"/>
                    <a:pt x="97600" y="67252"/>
                    <a:pt x="113097" y="55223"/>
                  </a:cubicBezTo>
                  <a:cubicBezTo>
                    <a:pt x="139787" y="33743"/>
                    <a:pt x="170782" y="17419"/>
                    <a:pt x="204359" y="7108"/>
                  </a:cubicBezTo>
                  <a:close/>
                  <a:moveTo>
                    <a:pt x="368806" y="1108"/>
                  </a:moveTo>
                  <a:cubicBezTo>
                    <a:pt x="408413" y="10560"/>
                    <a:pt x="444575" y="28607"/>
                    <a:pt x="475572" y="51810"/>
                  </a:cubicBezTo>
                  <a:cubicBezTo>
                    <a:pt x="491070" y="62981"/>
                    <a:pt x="487626" y="78450"/>
                    <a:pt x="468684" y="81887"/>
                  </a:cubicBezTo>
                  <a:cubicBezTo>
                    <a:pt x="460074" y="83606"/>
                    <a:pt x="451463" y="85325"/>
                    <a:pt x="441131" y="87043"/>
                  </a:cubicBezTo>
                  <a:cubicBezTo>
                    <a:pt x="422189" y="90481"/>
                    <a:pt x="399803" y="78450"/>
                    <a:pt x="389471" y="62981"/>
                  </a:cubicBezTo>
                  <a:cubicBezTo>
                    <a:pt x="379138" y="46654"/>
                    <a:pt x="367945" y="32044"/>
                    <a:pt x="358474" y="20013"/>
                  </a:cubicBezTo>
                  <a:cubicBezTo>
                    <a:pt x="346420" y="5404"/>
                    <a:pt x="350725" y="-3189"/>
                    <a:pt x="368806" y="110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3788" tIns="183788" rIns="183788" bIns="183788" numCol="1" spcCol="127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2224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30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56" name="Freeform 125">
              <a:extLst>
                <a:ext uri="{FF2B5EF4-FFF2-40B4-BE49-F238E27FC236}">
                  <a16:creationId xmlns:a16="http://schemas.microsoft.com/office/drawing/2014/main" id="{C6A02D19-2B2B-4F00-A552-21323BD520E6}"/>
                </a:ext>
              </a:extLst>
            </p:cNvPr>
            <p:cNvSpPr/>
            <p:nvPr/>
          </p:nvSpPr>
          <p:spPr>
            <a:xfrm>
              <a:off x="8081106" y="3234845"/>
              <a:ext cx="388942" cy="388307"/>
            </a:xfrm>
            <a:custGeom>
              <a:avLst/>
              <a:gdLst>
                <a:gd name="connsiteX0" fmla="*/ 140017 w 606581"/>
                <a:gd name="connsiteY0" fmla="*/ 411043 h 605592"/>
                <a:gd name="connsiteX1" fmla="*/ 178821 w 606581"/>
                <a:gd name="connsiteY1" fmla="*/ 427078 h 605592"/>
                <a:gd name="connsiteX2" fmla="*/ 178821 w 606581"/>
                <a:gd name="connsiteY2" fmla="*/ 504564 h 605592"/>
                <a:gd name="connsiteX3" fmla="*/ 93692 w 606581"/>
                <a:gd name="connsiteY3" fmla="*/ 589557 h 605592"/>
                <a:gd name="connsiteX4" fmla="*/ 54887 w 606581"/>
                <a:gd name="connsiteY4" fmla="*/ 605592 h 605592"/>
                <a:gd name="connsiteX5" fmla="*/ 16083 w 606581"/>
                <a:gd name="connsiteY5" fmla="*/ 589557 h 605592"/>
                <a:gd name="connsiteX6" fmla="*/ 16083 w 606581"/>
                <a:gd name="connsiteY6" fmla="*/ 511979 h 605592"/>
                <a:gd name="connsiteX7" fmla="*/ 101212 w 606581"/>
                <a:gd name="connsiteY7" fmla="*/ 427078 h 605592"/>
                <a:gd name="connsiteX8" fmla="*/ 140017 w 606581"/>
                <a:gd name="connsiteY8" fmla="*/ 411043 h 605592"/>
                <a:gd name="connsiteX9" fmla="*/ 382501 w 606581"/>
                <a:gd name="connsiteY9" fmla="*/ 49537 h 605592"/>
                <a:gd name="connsiteX10" fmla="*/ 557044 w 606581"/>
                <a:gd name="connsiteY10" fmla="*/ 223798 h 605592"/>
                <a:gd name="connsiteX11" fmla="*/ 382501 w 606581"/>
                <a:gd name="connsiteY11" fmla="*/ 398059 h 605592"/>
                <a:gd name="connsiteX12" fmla="*/ 207957 w 606581"/>
                <a:gd name="connsiteY12" fmla="*/ 223798 h 605592"/>
                <a:gd name="connsiteX13" fmla="*/ 382501 w 606581"/>
                <a:gd name="connsiteY13" fmla="*/ 49537 h 605592"/>
                <a:gd name="connsiteX14" fmla="*/ 382536 w 606581"/>
                <a:gd name="connsiteY14" fmla="*/ 24750 h 605592"/>
                <a:gd name="connsiteX15" fmla="*/ 304914 w 606581"/>
                <a:gd name="connsiteY15" fmla="*/ 40417 h 605592"/>
                <a:gd name="connsiteX16" fmla="*/ 241591 w 606581"/>
                <a:gd name="connsiteY16" fmla="*/ 83058 h 605592"/>
                <a:gd name="connsiteX17" fmla="*/ 198880 w 606581"/>
                <a:gd name="connsiteY17" fmla="*/ 146278 h 605592"/>
                <a:gd name="connsiteX18" fmla="*/ 183189 w 606581"/>
                <a:gd name="connsiteY18" fmla="*/ 223774 h 605592"/>
                <a:gd name="connsiteX19" fmla="*/ 198880 w 606581"/>
                <a:gd name="connsiteY19" fmla="*/ 301177 h 605592"/>
                <a:gd name="connsiteX20" fmla="*/ 241591 w 606581"/>
                <a:gd name="connsiteY20" fmla="*/ 364490 h 605592"/>
                <a:gd name="connsiteX21" fmla="*/ 304914 w 606581"/>
                <a:gd name="connsiteY21" fmla="*/ 407131 h 605592"/>
                <a:gd name="connsiteX22" fmla="*/ 382536 w 606581"/>
                <a:gd name="connsiteY22" fmla="*/ 422705 h 605592"/>
                <a:gd name="connsiteX23" fmla="*/ 460158 w 606581"/>
                <a:gd name="connsiteY23" fmla="*/ 407131 h 605592"/>
                <a:gd name="connsiteX24" fmla="*/ 523481 w 606581"/>
                <a:gd name="connsiteY24" fmla="*/ 364490 h 605592"/>
                <a:gd name="connsiteX25" fmla="*/ 566192 w 606581"/>
                <a:gd name="connsiteY25" fmla="*/ 301177 h 605592"/>
                <a:gd name="connsiteX26" fmla="*/ 581883 w 606581"/>
                <a:gd name="connsiteY26" fmla="*/ 223774 h 605592"/>
                <a:gd name="connsiteX27" fmla="*/ 566192 w 606581"/>
                <a:gd name="connsiteY27" fmla="*/ 146278 h 605592"/>
                <a:gd name="connsiteX28" fmla="*/ 523481 w 606581"/>
                <a:gd name="connsiteY28" fmla="*/ 83058 h 605592"/>
                <a:gd name="connsiteX29" fmla="*/ 460158 w 606581"/>
                <a:gd name="connsiteY29" fmla="*/ 40417 h 605592"/>
                <a:gd name="connsiteX30" fmla="*/ 382536 w 606581"/>
                <a:gd name="connsiteY30" fmla="*/ 24750 h 605592"/>
                <a:gd name="connsiteX31" fmla="*/ 382536 w 606581"/>
                <a:gd name="connsiteY31" fmla="*/ 0 h 605592"/>
                <a:gd name="connsiteX32" fmla="*/ 469721 w 606581"/>
                <a:gd name="connsiteY32" fmla="*/ 17613 h 605592"/>
                <a:gd name="connsiteX33" fmla="*/ 540937 w 606581"/>
                <a:gd name="connsiteY33" fmla="*/ 65538 h 605592"/>
                <a:gd name="connsiteX34" fmla="*/ 588940 w 606581"/>
                <a:gd name="connsiteY34" fmla="*/ 136637 h 605592"/>
                <a:gd name="connsiteX35" fmla="*/ 606581 w 606581"/>
                <a:gd name="connsiteY35" fmla="*/ 223774 h 605592"/>
                <a:gd name="connsiteX36" fmla="*/ 588940 w 606581"/>
                <a:gd name="connsiteY36" fmla="*/ 310818 h 605592"/>
                <a:gd name="connsiteX37" fmla="*/ 540937 w 606581"/>
                <a:gd name="connsiteY37" fmla="*/ 381917 h 605592"/>
                <a:gd name="connsiteX38" fmla="*/ 469721 w 606581"/>
                <a:gd name="connsiteY38" fmla="*/ 429842 h 605592"/>
                <a:gd name="connsiteX39" fmla="*/ 382536 w 606581"/>
                <a:gd name="connsiteY39" fmla="*/ 447455 h 605592"/>
                <a:gd name="connsiteX40" fmla="*/ 295258 w 606581"/>
                <a:gd name="connsiteY40" fmla="*/ 429842 h 605592"/>
                <a:gd name="connsiteX41" fmla="*/ 240105 w 606581"/>
                <a:gd name="connsiteY41" fmla="*/ 396471 h 605592"/>
                <a:gd name="connsiteX42" fmla="*/ 209558 w 606581"/>
                <a:gd name="connsiteY42" fmla="*/ 427061 h 605592"/>
                <a:gd name="connsiteX43" fmla="*/ 196373 w 606581"/>
                <a:gd name="connsiteY43" fmla="*/ 409541 h 605592"/>
                <a:gd name="connsiteX44" fmla="*/ 178918 w 606581"/>
                <a:gd name="connsiteY44" fmla="*/ 396378 h 605592"/>
                <a:gd name="connsiteX45" fmla="*/ 209465 w 606581"/>
                <a:gd name="connsiteY45" fmla="*/ 365880 h 605592"/>
                <a:gd name="connsiteX46" fmla="*/ 176040 w 606581"/>
                <a:gd name="connsiteY46" fmla="*/ 310818 h 605592"/>
                <a:gd name="connsiteX47" fmla="*/ 158491 w 606581"/>
                <a:gd name="connsiteY47" fmla="*/ 223774 h 605592"/>
                <a:gd name="connsiteX48" fmla="*/ 176040 w 606581"/>
                <a:gd name="connsiteY48" fmla="*/ 136637 h 605592"/>
                <a:gd name="connsiteX49" fmla="*/ 224043 w 606581"/>
                <a:gd name="connsiteY49" fmla="*/ 65538 h 605592"/>
                <a:gd name="connsiteX50" fmla="*/ 295258 w 606581"/>
                <a:gd name="connsiteY50" fmla="*/ 17613 h 605592"/>
                <a:gd name="connsiteX51" fmla="*/ 382536 w 606581"/>
                <a:gd name="connsiteY51" fmla="*/ 0 h 60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06581" h="605592">
                  <a:moveTo>
                    <a:pt x="140017" y="411043"/>
                  </a:moveTo>
                  <a:cubicBezTo>
                    <a:pt x="154035" y="411043"/>
                    <a:pt x="168053" y="416326"/>
                    <a:pt x="178821" y="427078"/>
                  </a:cubicBezTo>
                  <a:cubicBezTo>
                    <a:pt x="200266" y="448488"/>
                    <a:pt x="200266" y="483153"/>
                    <a:pt x="178821" y="504564"/>
                  </a:cubicBezTo>
                  <a:lnTo>
                    <a:pt x="93692" y="589557"/>
                  </a:lnTo>
                  <a:cubicBezTo>
                    <a:pt x="83016" y="600216"/>
                    <a:pt x="68905" y="605592"/>
                    <a:pt x="54887" y="605592"/>
                  </a:cubicBezTo>
                  <a:cubicBezTo>
                    <a:pt x="40870" y="605592"/>
                    <a:pt x="26759" y="600216"/>
                    <a:pt x="16083" y="589557"/>
                  </a:cubicBezTo>
                  <a:cubicBezTo>
                    <a:pt x="-5362" y="568147"/>
                    <a:pt x="-5362" y="533389"/>
                    <a:pt x="16083" y="511979"/>
                  </a:cubicBezTo>
                  <a:lnTo>
                    <a:pt x="101212" y="427078"/>
                  </a:lnTo>
                  <a:cubicBezTo>
                    <a:pt x="111888" y="416326"/>
                    <a:pt x="125999" y="411043"/>
                    <a:pt x="140017" y="411043"/>
                  </a:cubicBezTo>
                  <a:close/>
                  <a:moveTo>
                    <a:pt x="382501" y="49537"/>
                  </a:moveTo>
                  <a:cubicBezTo>
                    <a:pt x="478871" y="49537"/>
                    <a:pt x="557044" y="127491"/>
                    <a:pt x="557044" y="223798"/>
                  </a:cubicBezTo>
                  <a:cubicBezTo>
                    <a:pt x="557044" y="320012"/>
                    <a:pt x="478871" y="398059"/>
                    <a:pt x="382501" y="398059"/>
                  </a:cubicBezTo>
                  <a:cubicBezTo>
                    <a:pt x="286130" y="398059"/>
                    <a:pt x="207957" y="320012"/>
                    <a:pt x="207957" y="223798"/>
                  </a:cubicBezTo>
                  <a:cubicBezTo>
                    <a:pt x="207957" y="127491"/>
                    <a:pt x="286130" y="49537"/>
                    <a:pt x="382501" y="49537"/>
                  </a:cubicBezTo>
                  <a:close/>
                  <a:moveTo>
                    <a:pt x="382536" y="24750"/>
                  </a:moveTo>
                  <a:cubicBezTo>
                    <a:pt x="355610" y="24750"/>
                    <a:pt x="329519" y="30034"/>
                    <a:pt x="304914" y="40417"/>
                  </a:cubicBezTo>
                  <a:cubicBezTo>
                    <a:pt x="281238" y="50428"/>
                    <a:pt x="259882" y="64796"/>
                    <a:pt x="241591" y="83058"/>
                  </a:cubicBezTo>
                  <a:cubicBezTo>
                    <a:pt x="223300" y="101319"/>
                    <a:pt x="208908" y="122547"/>
                    <a:pt x="198880" y="146278"/>
                  </a:cubicBezTo>
                  <a:cubicBezTo>
                    <a:pt x="188481" y="170843"/>
                    <a:pt x="183189" y="196891"/>
                    <a:pt x="183189" y="223774"/>
                  </a:cubicBezTo>
                  <a:cubicBezTo>
                    <a:pt x="183189" y="250564"/>
                    <a:pt x="188481" y="276705"/>
                    <a:pt x="198880" y="301177"/>
                  </a:cubicBezTo>
                  <a:cubicBezTo>
                    <a:pt x="208908" y="324908"/>
                    <a:pt x="223300" y="346228"/>
                    <a:pt x="241591" y="364490"/>
                  </a:cubicBezTo>
                  <a:cubicBezTo>
                    <a:pt x="259882" y="382752"/>
                    <a:pt x="281238" y="397027"/>
                    <a:pt x="304914" y="407131"/>
                  </a:cubicBezTo>
                  <a:cubicBezTo>
                    <a:pt x="329519" y="417513"/>
                    <a:pt x="355610" y="422705"/>
                    <a:pt x="382536" y="422705"/>
                  </a:cubicBezTo>
                  <a:cubicBezTo>
                    <a:pt x="409462" y="422705"/>
                    <a:pt x="435553" y="417513"/>
                    <a:pt x="460158" y="407131"/>
                  </a:cubicBezTo>
                  <a:cubicBezTo>
                    <a:pt x="483834" y="397027"/>
                    <a:pt x="505190" y="382752"/>
                    <a:pt x="523481" y="364490"/>
                  </a:cubicBezTo>
                  <a:cubicBezTo>
                    <a:pt x="541772" y="346228"/>
                    <a:pt x="556164" y="324908"/>
                    <a:pt x="566192" y="301177"/>
                  </a:cubicBezTo>
                  <a:cubicBezTo>
                    <a:pt x="576591" y="276705"/>
                    <a:pt x="581883" y="250564"/>
                    <a:pt x="581883" y="223774"/>
                  </a:cubicBezTo>
                  <a:cubicBezTo>
                    <a:pt x="581883" y="196891"/>
                    <a:pt x="576591" y="170843"/>
                    <a:pt x="566192" y="146278"/>
                  </a:cubicBezTo>
                  <a:cubicBezTo>
                    <a:pt x="556164" y="122547"/>
                    <a:pt x="541772" y="101319"/>
                    <a:pt x="523481" y="83058"/>
                  </a:cubicBezTo>
                  <a:cubicBezTo>
                    <a:pt x="505190" y="64796"/>
                    <a:pt x="483834" y="50428"/>
                    <a:pt x="460158" y="40417"/>
                  </a:cubicBezTo>
                  <a:cubicBezTo>
                    <a:pt x="435553" y="30034"/>
                    <a:pt x="409462" y="24750"/>
                    <a:pt x="382536" y="24750"/>
                  </a:cubicBezTo>
                  <a:close/>
                  <a:moveTo>
                    <a:pt x="382536" y="0"/>
                  </a:moveTo>
                  <a:cubicBezTo>
                    <a:pt x="412712" y="0"/>
                    <a:pt x="442145" y="5933"/>
                    <a:pt x="469721" y="17613"/>
                  </a:cubicBezTo>
                  <a:cubicBezTo>
                    <a:pt x="496462" y="28922"/>
                    <a:pt x="520417" y="45051"/>
                    <a:pt x="540937" y="65538"/>
                  </a:cubicBezTo>
                  <a:cubicBezTo>
                    <a:pt x="561549" y="86117"/>
                    <a:pt x="577705" y="110033"/>
                    <a:pt x="588940" y="136637"/>
                  </a:cubicBezTo>
                  <a:cubicBezTo>
                    <a:pt x="600639" y="164262"/>
                    <a:pt x="606581" y="193554"/>
                    <a:pt x="606581" y="223774"/>
                  </a:cubicBezTo>
                  <a:cubicBezTo>
                    <a:pt x="606581" y="253901"/>
                    <a:pt x="600639" y="283194"/>
                    <a:pt x="588940" y="310818"/>
                  </a:cubicBezTo>
                  <a:cubicBezTo>
                    <a:pt x="577705" y="337515"/>
                    <a:pt x="561549" y="361431"/>
                    <a:pt x="540937" y="381917"/>
                  </a:cubicBezTo>
                  <a:cubicBezTo>
                    <a:pt x="520417" y="402496"/>
                    <a:pt x="496462" y="418626"/>
                    <a:pt x="469721" y="429842"/>
                  </a:cubicBezTo>
                  <a:cubicBezTo>
                    <a:pt x="442145" y="441522"/>
                    <a:pt x="412805" y="447455"/>
                    <a:pt x="382536" y="447455"/>
                  </a:cubicBezTo>
                  <a:cubicBezTo>
                    <a:pt x="352267" y="447455"/>
                    <a:pt x="322927" y="441522"/>
                    <a:pt x="295258" y="429842"/>
                  </a:cubicBezTo>
                  <a:cubicBezTo>
                    <a:pt x="275295" y="421407"/>
                    <a:pt x="256818" y="410190"/>
                    <a:pt x="240105" y="396471"/>
                  </a:cubicBezTo>
                  <a:lnTo>
                    <a:pt x="209558" y="427061"/>
                  </a:lnTo>
                  <a:cubicBezTo>
                    <a:pt x="206030" y="420758"/>
                    <a:pt x="201666" y="414918"/>
                    <a:pt x="196373" y="409541"/>
                  </a:cubicBezTo>
                  <a:cubicBezTo>
                    <a:pt x="191081" y="404350"/>
                    <a:pt x="185232" y="399901"/>
                    <a:pt x="178918" y="396378"/>
                  </a:cubicBezTo>
                  <a:lnTo>
                    <a:pt x="209465" y="365880"/>
                  </a:lnTo>
                  <a:cubicBezTo>
                    <a:pt x="195724" y="349287"/>
                    <a:pt x="184582" y="330840"/>
                    <a:pt x="176040" y="310818"/>
                  </a:cubicBezTo>
                  <a:cubicBezTo>
                    <a:pt x="164341" y="283194"/>
                    <a:pt x="158491" y="253901"/>
                    <a:pt x="158491" y="223774"/>
                  </a:cubicBezTo>
                  <a:cubicBezTo>
                    <a:pt x="158491" y="193554"/>
                    <a:pt x="164341" y="164262"/>
                    <a:pt x="176040" y="136637"/>
                  </a:cubicBezTo>
                  <a:cubicBezTo>
                    <a:pt x="187367" y="110033"/>
                    <a:pt x="203523" y="86117"/>
                    <a:pt x="224043" y="65538"/>
                  </a:cubicBezTo>
                  <a:cubicBezTo>
                    <a:pt x="244655" y="45051"/>
                    <a:pt x="268610" y="28922"/>
                    <a:pt x="295258" y="17613"/>
                  </a:cubicBezTo>
                  <a:cubicBezTo>
                    <a:pt x="322927" y="5933"/>
                    <a:pt x="352267" y="0"/>
                    <a:pt x="3825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3788" tIns="183788" rIns="183788" bIns="183788" numCol="1" spcCol="127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2224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30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57" name="Freeform 141">
              <a:extLst>
                <a:ext uri="{FF2B5EF4-FFF2-40B4-BE49-F238E27FC236}">
                  <a16:creationId xmlns:a16="http://schemas.microsoft.com/office/drawing/2014/main" id="{69C06C95-3B49-46CD-90F2-E1873E172BC8}"/>
                </a:ext>
              </a:extLst>
            </p:cNvPr>
            <p:cNvSpPr/>
            <p:nvPr/>
          </p:nvSpPr>
          <p:spPr>
            <a:xfrm>
              <a:off x="7442723" y="4788238"/>
              <a:ext cx="388942" cy="363909"/>
            </a:xfrm>
            <a:custGeom>
              <a:avLst/>
              <a:gdLst>
                <a:gd name="connsiteX0" fmla="*/ 100781 w 607719"/>
                <a:gd name="connsiteY0" fmla="*/ 432485 h 568606"/>
                <a:gd name="connsiteX1" fmla="*/ 231582 w 607719"/>
                <a:gd name="connsiteY1" fmla="*/ 432485 h 568606"/>
                <a:gd name="connsiteX2" fmla="*/ 249237 w 607719"/>
                <a:gd name="connsiteY2" fmla="*/ 450292 h 568606"/>
                <a:gd name="connsiteX3" fmla="*/ 231582 w 607719"/>
                <a:gd name="connsiteY3" fmla="*/ 467909 h 568606"/>
                <a:gd name="connsiteX4" fmla="*/ 100781 w 607719"/>
                <a:gd name="connsiteY4" fmla="*/ 467909 h 568606"/>
                <a:gd name="connsiteX5" fmla="*/ 83126 w 607719"/>
                <a:gd name="connsiteY5" fmla="*/ 450292 h 568606"/>
                <a:gd name="connsiteX6" fmla="*/ 100781 w 607719"/>
                <a:gd name="connsiteY6" fmla="*/ 432485 h 568606"/>
                <a:gd name="connsiteX7" fmla="*/ 100776 w 607719"/>
                <a:gd name="connsiteY7" fmla="*/ 189528 h 568606"/>
                <a:gd name="connsiteX8" fmla="*/ 347879 w 607719"/>
                <a:gd name="connsiteY8" fmla="*/ 189528 h 568606"/>
                <a:gd name="connsiteX9" fmla="*/ 365529 w 607719"/>
                <a:gd name="connsiteY9" fmla="*/ 207169 h 568606"/>
                <a:gd name="connsiteX10" fmla="*/ 347879 w 607719"/>
                <a:gd name="connsiteY10" fmla="*/ 224811 h 568606"/>
                <a:gd name="connsiteX11" fmla="*/ 100776 w 607719"/>
                <a:gd name="connsiteY11" fmla="*/ 224811 h 568606"/>
                <a:gd name="connsiteX12" fmla="*/ 83126 w 607719"/>
                <a:gd name="connsiteY12" fmla="*/ 207169 h 568606"/>
                <a:gd name="connsiteX13" fmla="*/ 100776 w 607719"/>
                <a:gd name="connsiteY13" fmla="*/ 189528 h 568606"/>
                <a:gd name="connsiteX14" fmla="*/ 100776 w 607719"/>
                <a:gd name="connsiteY14" fmla="*/ 128701 h 568606"/>
                <a:gd name="connsiteX15" fmla="*/ 347879 w 607719"/>
                <a:gd name="connsiteY15" fmla="*/ 128701 h 568606"/>
                <a:gd name="connsiteX16" fmla="*/ 365529 w 607719"/>
                <a:gd name="connsiteY16" fmla="*/ 146318 h 568606"/>
                <a:gd name="connsiteX17" fmla="*/ 347879 w 607719"/>
                <a:gd name="connsiteY17" fmla="*/ 164125 h 568606"/>
                <a:gd name="connsiteX18" fmla="*/ 100776 w 607719"/>
                <a:gd name="connsiteY18" fmla="*/ 164125 h 568606"/>
                <a:gd name="connsiteX19" fmla="*/ 83126 w 607719"/>
                <a:gd name="connsiteY19" fmla="*/ 146318 h 568606"/>
                <a:gd name="connsiteX20" fmla="*/ 100776 w 607719"/>
                <a:gd name="connsiteY20" fmla="*/ 128701 h 568606"/>
                <a:gd name="connsiteX21" fmla="*/ 518700 w 607719"/>
                <a:gd name="connsiteY21" fmla="*/ 84148 h 568606"/>
                <a:gd name="connsiteX22" fmla="*/ 348647 w 607719"/>
                <a:gd name="connsiteY22" fmla="*/ 367128 h 568606"/>
                <a:gd name="connsiteX23" fmla="*/ 341055 w 607719"/>
                <a:gd name="connsiteY23" fmla="*/ 404467 h 568606"/>
                <a:gd name="connsiteX24" fmla="*/ 370283 w 607719"/>
                <a:gd name="connsiteY24" fmla="*/ 380016 h 568606"/>
                <a:gd name="connsiteX25" fmla="*/ 540336 w 607719"/>
                <a:gd name="connsiteY25" fmla="*/ 97226 h 568606"/>
                <a:gd name="connsiteX26" fmla="*/ 35491 w 607719"/>
                <a:gd name="connsiteY26" fmla="*/ 70122 h 568606"/>
                <a:gd name="connsiteX27" fmla="*/ 35491 w 607719"/>
                <a:gd name="connsiteY27" fmla="*/ 533352 h 568606"/>
                <a:gd name="connsiteX28" fmla="*/ 396664 w 607719"/>
                <a:gd name="connsiteY28" fmla="*/ 533352 h 568606"/>
                <a:gd name="connsiteX29" fmla="*/ 396664 w 607719"/>
                <a:gd name="connsiteY29" fmla="*/ 404087 h 568606"/>
                <a:gd name="connsiteX30" fmla="*/ 395335 w 607719"/>
                <a:gd name="connsiteY30" fmla="*/ 405414 h 568606"/>
                <a:gd name="connsiteX31" fmla="*/ 324733 w 607719"/>
                <a:gd name="connsiteY31" fmla="*/ 463792 h 568606"/>
                <a:gd name="connsiteX32" fmla="*/ 313535 w 607719"/>
                <a:gd name="connsiteY32" fmla="*/ 467962 h 568606"/>
                <a:gd name="connsiteX33" fmla="*/ 304425 w 607719"/>
                <a:gd name="connsiteY33" fmla="*/ 465498 h 568606"/>
                <a:gd name="connsiteX34" fmla="*/ 296075 w 607719"/>
                <a:gd name="connsiteY34" fmla="*/ 446733 h 568606"/>
                <a:gd name="connsiteX35" fmla="*/ 304236 w 607719"/>
                <a:gd name="connsiteY35" fmla="*/ 407120 h 568606"/>
                <a:gd name="connsiteX36" fmla="*/ 100779 w 607719"/>
                <a:gd name="connsiteY36" fmla="*/ 407120 h 568606"/>
                <a:gd name="connsiteX37" fmla="*/ 83129 w 607719"/>
                <a:gd name="connsiteY37" fmla="*/ 389493 h 568606"/>
                <a:gd name="connsiteX38" fmla="*/ 100779 w 607719"/>
                <a:gd name="connsiteY38" fmla="*/ 371866 h 568606"/>
                <a:gd name="connsiteX39" fmla="*/ 311448 w 607719"/>
                <a:gd name="connsiteY39" fmla="*/ 371866 h 568606"/>
                <a:gd name="connsiteX40" fmla="*/ 314484 w 607719"/>
                <a:gd name="connsiteY40" fmla="*/ 357082 h 568606"/>
                <a:gd name="connsiteX41" fmla="*/ 316762 w 607719"/>
                <a:gd name="connsiteY41" fmla="*/ 351396 h 568606"/>
                <a:gd name="connsiteX42" fmla="*/ 319799 w 607719"/>
                <a:gd name="connsiteY42" fmla="*/ 346468 h 568606"/>
                <a:gd name="connsiteX43" fmla="*/ 100779 w 607719"/>
                <a:gd name="connsiteY43" fmla="*/ 346468 h 568606"/>
                <a:gd name="connsiteX44" fmla="*/ 83129 w 607719"/>
                <a:gd name="connsiteY44" fmla="*/ 328652 h 568606"/>
                <a:gd name="connsiteX45" fmla="*/ 100779 w 607719"/>
                <a:gd name="connsiteY45" fmla="*/ 311025 h 568606"/>
                <a:gd name="connsiteX46" fmla="*/ 341055 w 607719"/>
                <a:gd name="connsiteY46" fmla="*/ 311025 h 568606"/>
                <a:gd name="connsiteX47" fmla="*/ 358326 w 607719"/>
                <a:gd name="connsiteY47" fmla="*/ 282215 h 568606"/>
                <a:gd name="connsiteX48" fmla="*/ 347888 w 607719"/>
                <a:gd name="connsiteY48" fmla="*/ 285627 h 568606"/>
                <a:gd name="connsiteX49" fmla="*/ 100779 w 607719"/>
                <a:gd name="connsiteY49" fmla="*/ 285627 h 568606"/>
                <a:gd name="connsiteX50" fmla="*/ 83129 w 607719"/>
                <a:gd name="connsiteY50" fmla="*/ 268000 h 568606"/>
                <a:gd name="connsiteX51" fmla="*/ 100779 w 607719"/>
                <a:gd name="connsiteY51" fmla="*/ 250183 h 568606"/>
                <a:gd name="connsiteX52" fmla="*/ 347888 w 607719"/>
                <a:gd name="connsiteY52" fmla="*/ 250183 h 568606"/>
                <a:gd name="connsiteX53" fmla="*/ 365538 w 607719"/>
                <a:gd name="connsiteY53" fmla="*/ 268000 h 568606"/>
                <a:gd name="connsiteX54" fmla="*/ 365348 w 607719"/>
                <a:gd name="connsiteY54" fmla="*/ 270464 h 568606"/>
                <a:gd name="connsiteX55" fmla="*/ 396664 w 607719"/>
                <a:gd name="connsiteY55" fmla="*/ 218341 h 568606"/>
                <a:gd name="connsiteX56" fmla="*/ 396664 w 607719"/>
                <a:gd name="connsiteY56" fmla="*/ 70122 h 568606"/>
                <a:gd name="connsiteX57" fmla="*/ 543942 w 607719"/>
                <a:gd name="connsiteY57" fmla="*/ 41881 h 568606"/>
                <a:gd name="connsiteX58" fmla="*/ 536920 w 607719"/>
                <a:gd name="connsiteY58" fmla="*/ 53822 h 568606"/>
                <a:gd name="connsiteX59" fmla="*/ 558556 w 607719"/>
                <a:gd name="connsiteY59" fmla="*/ 66900 h 568606"/>
                <a:gd name="connsiteX60" fmla="*/ 565768 w 607719"/>
                <a:gd name="connsiteY60" fmla="*/ 54959 h 568606"/>
                <a:gd name="connsiteX61" fmla="*/ 533693 w 607719"/>
                <a:gd name="connsiteY61" fmla="*/ 562 h 568606"/>
                <a:gd name="connsiteX62" fmla="*/ 546979 w 607719"/>
                <a:gd name="connsiteY62" fmla="*/ 2458 h 568606"/>
                <a:gd name="connsiteX63" fmla="*/ 599171 w 607719"/>
                <a:gd name="connsiteY63" fmla="*/ 33731 h 568606"/>
                <a:gd name="connsiteX64" fmla="*/ 605245 w 607719"/>
                <a:gd name="connsiteY64" fmla="*/ 57992 h 568606"/>
                <a:gd name="connsiteX65" fmla="*/ 432155 w 607719"/>
                <a:gd name="connsiteY65" fmla="*/ 346089 h 568606"/>
                <a:gd name="connsiteX66" fmla="*/ 432155 w 607719"/>
                <a:gd name="connsiteY66" fmla="*/ 550979 h 568606"/>
                <a:gd name="connsiteX67" fmla="*/ 414315 w 607719"/>
                <a:gd name="connsiteY67" fmla="*/ 568606 h 568606"/>
                <a:gd name="connsiteX68" fmla="*/ 17651 w 607719"/>
                <a:gd name="connsiteY68" fmla="*/ 568606 h 568606"/>
                <a:gd name="connsiteX69" fmla="*/ 0 w 607719"/>
                <a:gd name="connsiteY69" fmla="*/ 550979 h 568606"/>
                <a:gd name="connsiteX70" fmla="*/ 0 w 607719"/>
                <a:gd name="connsiteY70" fmla="*/ 52495 h 568606"/>
                <a:gd name="connsiteX71" fmla="*/ 17651 w 607719"/>
                <a:gd name="connsiteY71" fmla="*/ 34869 h 568606"/>
                <a:gd name="connsiteX72" fmla="*/ 414315 w 607719"/>
                <a:gd name="connsiteY72" fmla="*/ 34869 h 568606"/>
                <a:gd name="connsiteX73" fmla="*/ 432155 w 607719"/>
                <a:gd name="connsiteY73" fmla="*/ 52495 h 568606"/>
                <a:gd name="connsiteX74" fmla="*/ 432155 w 607719"/>
                <a:gd name="connsiteY74" fmla="*/ 159395 h 568606"/>
                <a:gd name="connsiteX75" fmla="*/ 522685 w 607719"/>
                <a:gd name="connsiteY75" fmla="*/ 8523 h 568606"/>
                <a:gd name="connsiteX76" fmla="*/ 533693 w 607719"/>
                <a:gd name="connsiteY76" fmla="*/ 562 h 56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07719" h="568606">
                  <a:moveTo>
                    <a:pt x="100781" y="432485"/>
                  </a:moveTo>
                  <a:lnTo>
                    <a:pt x="231582" y="432485"/>
                  </a:lnTo>
                  <a:cubicBezTo>
                    <a:pt x="241264" y="432485"/>
                    <a:pt x="249237" y="440441"/>
                    <a:pt x="249237" y="450292"/>
                  </a:cubicBezTo>
                  <a:cubicBezTo>
                    <a:pt x="249237" y="459953"/>
                    <a:pt x="241264" y="467909"/>
                    <a:pt x="231582" y="467909"/>
                  </a:cubicBezTo>
                  <a:lnTo>
                    <a:pt x="100781" y="467909"/>
                  </a:lnTo>
                  <a:cubicBezTo>
                    <a:pt x="90910" y="467909"/>
                    <a:pt x="83126" y="459953"/>
                    <a:pt x="83126" y="450292"/>
                  </a:cubicBezTo>
                  <a:cubicBezTo>
                    <a:pt x="83126" y="440441"/>
                    <a:pt x="90910" y="432485"/>
                    <a:pt x="100781" y="432485"/>
                  </a:cubicBezTo>
                  <a:close/>
                  <a:moveTo>
                    <a:pt x="100776" y="189528"/>
                  </a:moveTo>
                  <a:lnTo>
                    <a:pt x="347879" y="189528"/>
                  </a:lnTo>
                  <a:cubicBezTo>
                    <a:pt x="357558" y="189528"/>
                    <a:pt x="365529" y="197305"/>
                    <a:pt x="365529" y="207169"/>
                  </a:cubicBezTo>
                  <a:cubicBezTo>
                    <a:pt x="365529" y="216844"/>
                    <a:pt x="357558" y="224811"/>
                    <a:pt x="347879" y="224811"/>
                  </a:cubicBezTo>
                  <a:lnTo>
                    <a:pt x="100776" y="224811"/>
                  </a:lnTo>
                  <a:cubicBezTo>
                    <a:pt x="90908" y="224811"/>
                    <a:pt x="83126" y="216844"/>
                    <a:pt x="83126" y="207169"/>
                  </a:cubicBezTo>
                  <a:cubicBezTo>
                    <a:pt x="83126" y="197305"/>
                    <a:pt x="90908" y="189528"/>
                    <a:pt x="100776" y="189528"/>
                  </a:cubicBezTo>
                  <a:close/>
                  <a:moveTo>
                    <a:pt x="100776" y="128701"/>
                  </a:moveTo>
                  <a:lnTo>
                    <a:pt x="347879" y="128701"/>
                  </a:lnTo>
                  <a:cubicBezTo>
                    <a:pt x="357558" y="128701"/>
                    <a:pt x="365529" y="136657"/>
                    <a:pt x="365529" y="146318"/>
                  </a:cubicBezTo>
                  <a:cubicBezTo>
                    <a:pt x="365529" y="156169"/>
                    <a:pt x="357558" y="164125"/>
                    <a:pt x="347879" y="164125"/>
                  </a:cubicBezTo>
                  <a:lnTo>
                    <a:pt x="100776" y="164125"/>
                  </a:lnTo>
                  <a:cubicBezTo>
                    <a:pt x="90908" y="164125"/>
                    <a:pt x="83126" y="156169"/>
                    <a:pt x="83126" y="146318"/>
                  </a:cubicBezTo>
                  <a:cubicBezTo>
                    <a:pt x="83126" y="136657"/>
                    <a:pt x="90908" y="128701"/>
                    <a:pt x="100776" y="128701"/>
                  </a:cubicBezTo>
                  <a:close/>
                  <a:moveTo>
                    <a:pt x="518700" y="84148"/>
                  </a:moveTo>
                  <a:lnTo>
                    <a:pt x="348647" y="367128"/>
                  </a:lnTo>
                  <a:lnTo>
                    <a:pt x="341055" y="404467"/>
                  </a:lnTo>
                  <a:lnTo>
                    <a:pt x="370283" y="380016"/>
                  </a:lnTo>
                  <a:lnTo>
                    <a:pt x="540336" y="97226"/>
                  </a:lnTo>
                  <a:close/>
                  <a:moveTo>
                    <a:pt x="35491" y="70122"/>
                  </a:moveTo>
                  <a:lnTo>
                    <a:pt x="35491" y="533352"/>
                  </a:lnTo>
                  <a:lnTo>
                    <a:pt x="396664" y="533352"/>
                  </a:lnTo>
                  <a:lnTo>
                    <a:pt x="396664" y="404087"/>
                  </a:lnTo>
                  <a:cubicBezTo>
                    <a:pt x="396284" y="404467"/>
                    <a:pt x="395715" y="405035"/>
                    <a:pt x="395335" y="405414"/>
                  </a:cubicBezTo>
                  <a:lnTo>
                    <a:pt x="324733" y="463792"/>
                  </a:lnTo>
                  <a:cubicBezTo>
                    <a:pt x="321507" y="466635"/>
                    <a:pt x="317521" y="467962"/>
                    <a:pt x="313535" y="467962"/>
                  </a:cubicBezTo>
                  <a:cubicBezTo>
                    <a:pt x="310309" y="467962"/>
                    <a:pt x="307083" y="467014"/>
                    <a:pt x="304425" y="465498"/>
                  </a:cubicBezTo>
                  <a:cubicBezTo>
                    <a:pt x="297973" y="461517"/>
                    <a:pt x="294556" y="454125"/>
                    <a:pt x="296075" y="446733"/>
                  </a:cubicBezTo>
                  <a:lnTo>
                    <a:pt x="304236" y="407120"/>
                  </a:lnTo>
                  <a:lnTo>
                    <a:pt x="100779" y="407120"/>
                  </a:lnTo>
                  <a:cubicBezTo>
                    <a:pt x="90910" y="407120"/>
                    <a:pt x="83129" y="399159"/>
                    <a:pt x="83129" y="389493"/>
                  </a:cubicBezTo>
                  <a:cubicBezTo>
                    <a:pt x="83129" y="379637"/>
                    <a:pt x="90910" y="371866"/>
                    <a:pt x="100779" y="371866"/>
                  </a:cubicBezTo>
                  <a:lnTo>
                    <a:pt x="311448" y="371866"/>
                  </a:lnTo>
                  <a:lnTo>
                    <a:pt x="314484" y="357082"/>
                  </a:lnTo>
                  <a:cubicBezTo>
                    <a:pt x="315054" y="354997"/>
                    <a:pt x="315623" y="353102"/>
                    <a:pt x="316762" y="351396"/>
                  </a:cubicBezTo>
                  <a:lnTo>
                    <a:pt x="319799" y="346468"/>
                  </a:lnTo>
                  <a:lnTo>
                    <a:pt x="100779" y="346468"/>
                  </a:lnTo>
                  <a:cubicBezTo>
                    <a:pt x="90910" y="346468"/>
                    <a:pt x="83129" y="338508"/>
                    <a:pt x="83129" y="328652"/>
                  </a:cubicBezTo>
                  <a:cubicBezTo>
                    <a:pt x="83129" y="318985"/>
                    <a:pt x="90910" y="311025"/>
                    <a:pt x="100779" y="311025"/>
                  </a:cubicBezTo>
                  <a:lnTo>
                    <a:pt x="341055" y="311025"/>
                  </a:lnTo>
                  <a:lnTo>
                    <a:pt x="358326" y="282215"/>
                  </a:lnTo>
                  <a:cubicBezTo>
                    <a:pt x="355479" y="284300"/>
                    <a:pt x="351873" y="285627"/>
                    <a:pt x="347888" y="285627"/>
                  </a:cubicBezTo>
                  <a:lnTo>
                    <a:pt x="100779" y="285627"/>
                  </a:lnTo>
                  <a:cubicBezTo>
                    <a:pt x="90910" y="285627"/>
                    <a:pt x="83129" y="277666"/>
                    <a:pt x="83129" y="268000"/>
                  </a:cubicBezTo>
                  <a:cubicBezTo>
                    <a:pt x="83129" y="258144"/>
                    <a:pt x="90910" y="250183"/>
                    <a:pt x="100779" y="250183"/>
                  </a:cubicBezTo>
                  <a:lnTo>
                    <a:pt x="347888" y="250183"/>
                  </a:lnTo>
                  <a:cubicBezTo>
                    <a:pt x="357567" y="250183"/>
                    <a:pt x="365538" y="258144"/>
                    <a:pt x="365538" y="268000"/>
                  </a:cubicBezTo>
                  <a:cubicBezTo>
                    <a:pt x="365538" y="268758"/>
                    <a:pt x="365538" y="269705"/>
                    <a:pt x="365348" y="270464"/>
                  </a:cubicBezTo>
                  <a:lnTo>
                    <a:pt x="396664" y="218341"/>
                  </a:lnTo>
                  <a:lnTo>
                    <a:pt x="396664" y="70122"/>
                  </a:lnTo>
                  <a:close/>
                  <a:moveTo>
                    <a:pt x="543942" y="41881"/>
                  </a:moveTo>
                  <a:lnTo>
                    <a:pt x="536920" y="53822"/>
                  </a:lnTo>
                  <a:lnTo>
                    <a:pt x="558556" y="66900"/>
                  </a:lnTo>
                  <a:lnTo>
                    <a:pt x="565768" y="54959"/>
                  </a:lnTo>
                  <a:close/>
                  <a:moveTo>
                    <a:pt x="533693" y="562"/>
                  </a:moveTo>
                  <a:cubicBezTo>
                    <a:pt x="538248" y="-575"/>
                    <a:pt x="542993" y="-6"/>
                    <a:pt x="546979" y="2458"/>
                  </a:cubicBezTo>
                  <a:lnTo>
                    <a:pt x="599171" y="33731"/>
                  </a:lnTo>
                  <a:cubicBezTo>
                    <a:pt x="607522" y="38659"/>
                    <a:pt x="610179" y="49652"/>
                    <a:pt x="605245" y="57992"/>
                  </a:cubicBezTo>
                  <a:lnTo>
                    <a:pt x="432155" y="346089"/>
                  </a:lnTo>
                  <a:lnTo>
                    <a:pt x="432155" y="550979"/>
                  </a:lnTo>
                  <a:cubicBezTo>
                    <a:pt x="432155" y="560835"/>
                    <a:pt x="424184" y="568606"/>
                    <a:pt x="414315" y="568606"/>
                  </a:cubicBezTo>
                  <a:lnTo>
                    <a:pt x="17651" y="568606"/>
                  </a:lnTo>
                  <a:cubicBezTo>
                    <a:pt x="7971" y="568606"/>
                    <a:pt x="0" y="560835"/>
                    <a:pt x="0" y="550979"/>
                  </a:cubicBezTo>
                  <a:lnTo>
                    <a:pt x="0" y="52495"/>
                  </a:lnTo>
                  <a:cubicBezTo>
                    <a:pt x="0" y="42829"/>
                    <a:pt x="7971" y="34869"/>
                    <a:pt x="17651" y="34869"/>
                  </a:cubicBezTo>
                  <a:lnTo>
                    <a:pt x="414315" y="34869"/>
                  </a:lnTo>
                  <a:cubicBezTo>
                    <a:pt x="424184" y="34869"/>
                    <a:pt x="432155" y="42829"/>
                    <a:pt x="432155" y="52495"/>
                  </a:cubicBezTo>
                  <a:lnTo>
                    <a:pt x="432155" y="159395"/>
                  </a:lnTo>
                  <a:lnTo>
                    <a:pt x="522685" y="8523"/>
                  </a:lnTo>
                  <a:cubicBezTo>
                    <a:pt x="525153" y="4543"/>
                    <a:pt x="529138" y="1699"/>
                    <a:pt x="533693" y="5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3788" tIns="183788" rIns="183788" bIns="183788" numCol="1" spcCol="127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2224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30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58" name="Freeform 112">
              <a:extLst>
                <a:ext uri="{FF2B5EF4-FFF2-40B4-BE49-F238E27FC236}">
                  <a16:creationId xmlns:a16="http://schemas.microsoft.com/office/drawing/2014/main" id="{74CC6C20-F2DC-4525-80BC-753BF0BA825A}"/>
                </a:ext>
              </a:extLst>
            </p:cNvPr>
            <p:cNvSpPr/>
            <p:nvPr/>
          </p:nvSpPr>
          <p:spPr>
            <a:xfrm>
              <a:off x="4360335" y="4822468"/>
              <a:ext cx="388942" cy="295448"/>
            </a:xfrm>
            <a:custGeom>
              <a:avLst/>
              <a:gdLst>
                <a:gd name="T0" fmla="*/ 2664 w 2711"/>
                <a:gd name="T1" fmla="*/ 1581 h 2062"/>
                <a:gd name="T2" fmla="*/ 909 w 2711"/>
                <a:gd name="T3" fmla="*/ 1581 h 2062"/>
                <a:gd name="T4" fmla="*/ 861 w 2711"/>
                <a:gd name="T5" fmla="*/ 1534 h 2062"/>
                <a:gd name="T6" fmla="*/ 861 w 2711"/>
                <a:gd name="T7" fmla="*/ 434 h 2062"/>
                <a:gd name="T8" fmla="*/ 909 w 2711"/>
                <a:gd name="T9" fmla="*/ 386 h 2062"/>
                <a:gd name="T10" fmla="*/ 2664 w 2711"/>
                <a:gd name="T11" fmla="*/ 386 h 2062"/>
                <a:gd name="T12" fmla="*/ 2711 w 2711"/>
                <a:gd name="T13" fmla="*/ 434 h 2062"/>
                <a:gd name="T14" fmla="*/ 2711 w 2711"/>
                <a:gd name="T15" fmla="*/ 1534 h 2062"/>
                <a:gd name="T16" fmla="*/ 2664 w 2711"/>
                <a:gd name="T17" fmla="*/ 1581 h 2062"/>
                <a:gd name="T18" fmla="*/ 2177 w 2711"/>
                <a:gd name="T19" fmla="*/ 1928 h 2062"/>
                <a:gd name="T20" fmla="*/ 2000 w 2711"/>
                <a:gd name="T21" fmla="*/ 1928 h 2062"/>
                <a:gd name="T22" fmla="*/ 2000 w 2711"/>
                <a:gd name="T23" fmla="*/ 1715 h 2062"/>
                <a:gd name="T24" fmla="*/ 1573 w 2711"/>
                <a:gd name="T25" fmla="*/ 1715 h 2062"/>
                <a:gd name="T26" fmla="*/ 1573 w 2711"/>
                <a:gd name="T27" fmla="*/ 1928 h 2062"/>
                <a:gd name="T28" fmla="*/ 1395 w 2711"/>
                <a:gd name="T29" fmla="*/ 1928 h 2062"/>
                <a:gd name="T30" fmla="*/ 1329 w 2711"/>
                <a:gd name="T31" fmla="*/ 1995 h 2062"/>
                <a:gd name="T32" fmla="*/ 1395 w 2711"/>
                <a:gd name="T33" fmla="*/ 2062 h 2062"/>
                <a:gd name="T34" fmla="*/ 1640 w 2711"/>
                <a:gd name="T35" fmla="*/ 2062 h 2062"/>
                <a:gd name="T36" fmla="*/ 1933 w 2711"/>
                <a:gd name="T37" fmla="*/ 2062 h 2062"/>
                <a:gd name="T38" fmla="*/ 2177 w 2711"/>
                <a:gd name="T39" fmla="*/ 2062 h 2062"/>
                <a:gd name="T40" fmla="*/ 2244 w 2711"/>
                <a:gd name="T41" fmla="*/ 1995 h 2062"/>
                <a:gd name="T42" fmla="*/ 2177 w 2711"/>
                <a:gd name="T43" fmla="*/ 1928 h 2062"/>
                <a:gd name="T44" fmla="*/ 1065 w 2711"/>
                <a:gd name="T45" fmla="*/ 253 h 2062"/>
                <a:gd name="T46" fmla="*/ 909 w 2711"/>
                <a:gd name="T47" fmla="*/ 253 h 2062"/>
                <a:gd name="T48" fmla="*/ 880 w 2711"/>
                <a:gd name="T49" fmla="*/ 255 h 2062"/>
                <a:gd name="T50" fmla="*/ 863 w 2711"/>
                <a:gd name="T51" fmla="*/ 253 h 2062"/>
                <a:gd name="T52" fmla="*/ 201 w 2711"/>
                <a:gd name="T53" fmla="*/ 253 h 2062"/>
                <a:gd name="T54" fmla="*/ 135 w 2711"/>
                <a:gd name="T55" fmla="*/ 320 h 2062"/>
                <a:gd name="T56" fmla="*/ 201 w 2711"/>
                <a:gd name="T57" fmla="*/ 386 h 2062"/>
                <a:gd name="T58" fmla="*/ 735 w 2711"/>
                <a:gd name="T59" fmla="*/ 386 h 2062"/>
                <a:gd name="T60" fmla="*/ 728 w 2711"/>
                <a:gd name="T61" fmla="*/ 434 h 2062"/>
                <a:gd name="T62" fmla="*/ 728 w 2711"/>
                <a:gd name="T63" fmla="*/ 558 h 2062"/>
                <a:gd name="T64" fmla="*/ 201 w 2711"/>
                <a:gd name="T65" fmla="*/ 558 h 2062"/>
                <a:gd name="T66" fmla="*/ 135 w 2711"/>
                <a:gd name="T67" fmla="*/ 624 h 2062"/>
                <a:gd name="T68" fmla="*/ 201 w 2711"/>
                <a:gd name="T69" fmla="*/ 691 h 2062"/>
                <a:gd name="T70" fmla="*/ 728 w 2711"/>
                <a:gd name="T71" fmla="*/ 691 h 2062"/>
                <a:gd name="T72" fmla="*/ 728 w 2711"/>
                <a:gd name="T73" fmla="*/ 863 h 2062"/>
                <a:gd name="T74" fmla="*/ 201 w 2711"/>
                <a:gd name="T75" fmla="*/ 863 h 2062"/>
                <a:gd name="T76" fmla="*/ 135 w 2711"/>
                <a:gd name="T77" fmla="*/ 929 h 2062"/>
                <a:gd name="T78" fmla="*/ 201 w 2711"/>
                <a:gd name="T79" fmla="*/ 996 h 2062"/>
                <a:gd name="T80" fmla="*/ 728 w 2711"/>
                <a:gd name="T81" fmla="*/ 996 h 2062"/>
                <a:gd name="T82" fmla="*/ 728 w 2711"/>
                <a:gd name="T83" fmla="*/ 1534 h 2062"/>
                <a:gd name="T84" fmla="*/ 909 w 2711"/>
                <a:gd name="T85" fmla="*/ 1715 h 2062"/>
                <a:gd name="T86" fmla="*/ 1065 w 2711"/>
                <a:gd name="T87" fmla="*/ 1715 h 2062"/>
                <a:gd name="T88" fmla="*/ 1065 w 2711"/>
                <a:gd name="T89" fmla="*/ 1995 h 2062"/>
                <a:gd name="T90" fmla="*/ 998 w 2711"/>
                <a:gd name="T91" fmla="*/ 2062 h 2062"/>
                <a:gd name="T92" fmla="*/ 67 w 2711"/>
                <a:gd name="T93" fmla="*/ 2062 h 2062"/>
                <a:gd name="T94" fmla="*/ 0 w 2711"/>
                <a:gd name="T95" fmla="*/ 1995 h 2062"/>
                <a:gd name="T96" fmla="*/ 0 w 2711"/>
                <a:gd name="T97" fmla="*/ 66 h 2062"/>
                <a:gd name="T98" fmla="*/ 67 w 2711"/>
                <a:gd name="T99" fmla="*/ 0 h 2062"/>
                <a:gd name="T100" fmla="*/ 998 w 2711"/>
                <a:gd name="T101" fmla="*/ 0 h 2062"/>
                <a:gd name="T102" fmla="*/ 1065 w 2711"/>
                <a:gd name="T103" fmla="*/ 66 h 2062"/>
                <a:gd name="T104" fmla="*/ 1065 w 2711"/>
                <a:gd name="T105" fmla="*/ 253 h 2062"/>
                <a:gd name="T106" fmla="*/ 430 w 2711"/>
                <a:gd name="T107" fmla="*/ 1569 h 2062"/>
                <a:gd name="T108" fmla="*/ 532 w 2711"/>
                <a:gd name="T109" fmla="*/ 1672 h 2062"/>
                <a:gd name="T110" fmla="*/ 635 w 2711"/>
                <a:gd name="T111" fmla="*/ 1569 h 2062"/>
                <a:gd name="T112" fmla="*/ 532 w 2711"/>
                <a:gd name="T113" fmla="*/ 1466 h 2062"/>
                <a:gd name="T114" fmla="*/ 430 w 2711"/>
                <a:gd name="T115" fmla="*/ 1569 h 2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11" h="2062">
                  <a:moveTo>
                    <a:pt x="2664" y="1581"/>
                  </a:moveTo>
                  <a:lnTo>
                    <a:pt x="909" y="1581"/>
                  </a:lnTo>
                  <a:cubicBezTo>
                    <a:pt x="883" y="1581"/>
                    <a:pt x="861" y="1560"/>
                    <a:pt x="861" y="1534"/>
                  </a:cubicBezTo>
                  <a:lnTo>
                    <a:pt x="861" y="434"/>
                  </a:lnTo>
                  <a:cubicBezTo>
                    <a:pt x="861" y="407"/>
                    <a:pt x="883" y="386"/>
                    <a:pt x="909" y="386"/>
                  </a:cubicBezTo>
                  <a:lnTo>
                    <a:pt x="2664" y="386"/>
                  </a:lnTo>
                  <a:cubicBezTo>
                    <a:pt x="2690" y="386"/>
                    <a:pt x="2711" y="408"/>
                    <a:pt x="2711" y="434"/>
                  </a:cubicBezTo>
                  <a:lnTo>
                    <a:pt x="2711" y="1534"/>
                  </a:lnTo>
                  <a:cubicBezTo>
                    <a:pt x="2711" y="1560"/>
                    <a:pt x="2690" y="1581"/>
                    <a:pt x="2664" y="1581"/>
                  </a:cubicBezTo>
                  <a:close/>
                  <a:moveTo>
                    <a:pt x="2177" y="1928"/>
                  </a:moveTo>
                  <a:lnTo>
                    <a:pt x="2000" y="1928"/>
                  </a:lnTo>
                  <a:lnTo>
                    <a:pt x="2000" y="1715"/>
                  </a:lnTo>
                  <a:lnTo>
                    <a:pt x="1573" y="1715"/>
                  </a:lnTo>
                  <a:lnTo>
                    <a:pt x="1573" y="1928"/>
                  </a:lnTo>
                  <a:lnTo>
                    <a:pt x="1395" y="1928"/>
                  </a:lnTo>
                  <a:cubicBezTo>
                    <a:pt x="1358" y="1928"/>
                    <a:pt x="1329" y="1958"/>
                    <a:pt x="1329" y="1995"/>
                  </a:cubicBezTo>
                  <a:cubicBezTo>
                    <a:pt x="1329" y="2032"/>
                    <a:pt x="1358" y="2062"/>
                    <a:pt x="1395" y="2062"/>
                  </a:cubicBezTo>
                  <a:lnTo>
                    <a:pt x="1640" y="2062"/>
                  </a:lnTo>
                  <a:lnTo>
                    <a:pt x="1933" y="2062"/>
                  </a:lnTo>
                  <a:lnTo>
                    <a:pt x="2177" y="2062"/>
                  </a:lnTo>
                  <a:cubicBezTo>
                    <a:pt x="2214" y="2062"/>
                    <a:pt x="2244" y="2032"/>
                    <a:pt x="2244" y="1995"/>
                  </a:cubicBezTo>
                  <a:cubicBezTo>
                    <a:pt x="2244" y="1958"/>
                    <a:pt x="2214" y="1928"/>
                    <a:pt x="2177" y="1928"/>
                  </a:cubicBezTo>
                  <a:close/>
                  <a:moveTo>
                    <a:pt x="1065" y="253"/>
                  </a:moveTo>
                  <a:lnTo>
                    <a:pt x="909" y="253"/>
                  </a:lnTo>
                  <a:cubicBezTo>
                    <a:pt x="899" y="253"/>
                    <a:pt x="890" y="254"/>
                    <a:pt x="880" y="255"/>
                  </a:cubicBezTo>
                  <a:cubicBezTo>
                    <a:pt x="875" y="254"/>
                    <a:pt x="869" y="253"/>
                    <a:pt x="863" y="253"/>
                  </a:cubicBezTo>
                  <a:lnTo>
                    <a:pt x="201" y="253"/>
                  </a:lnTo>
                  <a:cubicBezTo>
                    <a:pt x="164" y="253"/>
                    <a:pt x="135" y="283"/>
                    <a:pt x="135" y="320"/>
                  </a:cubicBezTo>
                  <a:cubicBezTo>
                    <a:pt x="135" y="356"/>
                    <a:pt x="164" y="386"/>
                    <a:pt x="201" y="386"/>
                  </a:cubicBezTo>
                  <a:lnTo>
                    <a:pt x="735" y="386"/>
                  </a:lnTo>
                  <a:cubicBezTo>
                    <a:pt x="730" y="401"/>
                    <a:pt x="728" y="417"/>
                    <a:pt x="728" y="434"/>
                  </a:cubicBezTo>
                  <a:lnTo>
                    <a:pt x="728" y="558"/>
                  </a:lnTo>
                  <a:lnTo>
                    <a:pt x="201" y="558"/>
                  </a:lnTo>
                  <a:cubicBezTo>
                    <a:pt x="164" y="558"/>
                    <a:pt x="135" y="588"/>
                    <a:pt x="135" y="624"/>
                  </a:cubicBezTo>
                  <a:cubicBezTo>
                    <a:pt x="135" y="661"/>
                    <a:pt x="164" y="691"/>
                    <a:pt x="201" y="691"/>
                  </a:cubicBezTo>
                  <a:lnTo>
                    <a:pt x="728" y="691"/>
                  </a:lnTo>
                  <a:lnTo>
                    <a:pt x="728" y="863"/>
                  </a:lnTo>
                  <a:lnTo>
                    <a:pt x="201" y="863"/>
                  </a:lnTo>
                  <a:cubicBezTo>
                    <a:pt x="164" y="863"/>
                    <a:pt x="135" y="893"/>
                    <a:pt x="135" y="929"/>
                  </a:cubicBezTo>
                  <a:cubicBezTo>
                    <a:pt x="135" y="966"/>
                    <a:pt x="164" y="996"/>
                    <a:pt x="201" y="996"/>
                  </a:cubicBezTo>
                  <a:lnTo>
                    <a:pt x="728" y="996"/>
                  </a:lnTo>
                  <a:lnTo>
                    <a:pt x="728" y="1534"/>
                  </a:lnTo>
                  <a:cubicBezTo>
                    <a:pt x="728" y="1633"/>
                    <a:pt x="809" y="1715"/>
                    <a:pt x="909" y="1715"/>
                  </a:cubicBezTo>
                  <a:lnTo>
                    <a:pt x="1065" y="1715"/>
                  </a:lnTo>
                  <a:lnTo>
                    <a:pt x="1065" y="1995"/>
                  </a:lnTo>
                  <a:cubicBezTo>
                    <a:pt x="1065" y="2032"/>
                    <a:pt x="1035" y="2062"/>
                    <a:pt x="998" y="2062"/>
                  </a:cubicBezTo>
                  <a:lnTo>
                    <a:pt x="67" y="2062"/>
                  </a:lnTo>
                  <a:cubicBezTo>
                    <a:pt x="30" y="2062"/>
                    <a:pt x="0" y="2032"/>
                    <a:pt x="0" y="1995"/>
                  </a:cubicBezTo>
                  <a:lnTo>
                    <a:pt x="0" y="66"/>
                  </a:lnTo>
                  <a:cubicBezTo>
                    <a:pt x="0" y="29"/>
                    <a:pt x="30" y="0"/>
                    <a:pt x="67" y="0"/>
                  </a:cubicBezTo>
                  <a:lnTo>
                    <a:pt x="998" y="0"/>
                  </a:lnTo>
                  <a:cubicBezTo>
                    <a:pt x="1035" y="0"/>
                    <a:pt x="1065" y="29"/>
                    <a:pt x="1065" y="66"/>
                  </a:cubicBezTo>
                  <a:lnTo>
                    <a:pt x="1065" y="253"/>
                  </a:lnTo>
                  <a:close/>
                  <a:moveTo>
                    <a:pt x="430" y="1569"/>
                  </a:moveTo>
                  <a:cubicBezTo>
                    <a:pt x="430" y="1626"/>
                    <a:pt x="476" y="1672"/>
                    <a:pt x="532" y="1672"/>
                  </a:cubicBezTo>
                  <a:cubicBezTo>
                    <a:pt x="589" y="1672"/>
                    <a:pt x="635" y="1626"/>
                    <a:pt x="635" y="1569"/>
                  </a:cubicBezTo>
                  <a:cubicBezTo>
                    <a:pt x="635" y="1512"/>
                    <a:pt x="589" y="1466"/>
                    <a:pt x="532" y="1466"/>
                  </a:cubicBezTo>
                  <a:cubicBezTo>
                    <a:pt x="476" y="1466"/>
                    <a:pt x="430" y="1512"/>
                    <a:pt x="430" y="156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4264" tIns="214264" rIns="214264" bIns="214264" numCol="1" spcCol="127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08894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470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59" name="Freeform 98">
              <a:extLst>
                <a:ext uri="{FF2B5EF4-FFF2-40B4-BE49-F238E27FC236}">
                  <a16:creationId xmlns:a16="http://schemas.microsoft.com/office/drawing/2014/main" id="{8A2A0DA3-06C1-457A-94EA-5D65F7319ADF}"/>
                </a:ext>
              </a:extLst>
            </p:cNvPr>
            <p:cNvSpPr/>
            <p:nvPr/>
          </p:nvSpPr>
          <p:spPr>
            <a:xfrm>
              <a:off x="3737113" y="3234528"/>
              <a:ext cx="358616" cy="388942"/>
            </a:xfrm>
            <a:custGeom>
              <a:avLst/>
              <a:gdLst>
                <a:gd name="connsiteX0" fmla="*/ 546381 w 557893"/>
                <a:gd name="connsiteY0" fmla="*/ 346236 h 605070"/>
                <a:gd name="connsiteX1" fmla="*/ 547615 w 557893"/>
                <a:gd name="connsiteY1" fmla="*/ 346236 h 605070"/>
                <a:gd name="connsiteX2" fmla="*/ 557863 w 557893"/>
                <a:gd name="connsiteY2" fmla="*/ 357510 h 605070"/>
                <a:gd name="connsiteX3" fmla="*/ 554352 w 557893"/>
                <a:gd name="connsiteY3" fmla="*/ 433777 h 605070"/>
                <a:gd name="connsiteX4" fmla="*/ 548374 w 557893"/>
                <a:gd name="connsiteY4" fmla="*/ 445146 h 605070"/>
                <a:gd name="connsiteX5" fmla="*/ 544484 w 557893"/>
                <a:gd name="connsiteY5" fmla="*/ 446283 h 605070"/>
                <a:gd name="connsiteX6" fmla="*/ 536987 w 557893"/>
                <a:gd name="connsiteY6" fmla="*/ 441736 h 605070"/>
                <a:gd name="connsiteX7" fmla="*/ 513359 w 557893"/>
                <a:gd name="connsiteY7" fmla="*/ 418334 h 605070"/>
                <a:gd name="connsiteX8" fmla="*/ 504629 w 557893"/>
                <a:gd name="connsiteY8" fmla="*/ 427051 h 605070"/>
                <a:gd name="connsiteX9" fmla="*/ 432320 w 557893"/>
                <a:gd name="connsiteY9" fmla="*/ 499244 h 605070"/>
                <a:gd name="connsiteX10" fmla="*/ 425868 w 557893"/>
                <a:gd name="connsiteY10" fmla="*/ 505686 h 605070"/>
                <a:gd name="connsiteX11" fmla="*/ 410115 w 557893"/>
                <a:gd name="connsiteY11" fmla="*/ 521413 h 605070"/>
                <a:gd name="connsiteX12" fmla="*/ 335720 w 557893"/>
                <a:gd name="connsiteY12" fmla="*/ 595691 h 605070"/>
                <a:gd name="connsiteX13" fmla="*/ 331354 w 557893"/>
                <a:gd name="connsiteY13" fmla="*/ 600049 h 605070"/>
                <a:gd name="connsiteX14" fmla="*/ 319208 w 557893"/>
                <a:gd name="connsiteY14" fmla="*/ 605070 h 605070"/>
                <a:gd name="connsiteX15" fmla="*/ 307062 w 557893"/>
                <a:gd name="connsiteY15" fmla="*/ 600049 h 605070"/>
                <a:gd name="connsiteX16" fmla="*/ 302792 w 557893"/>
                <a:gd name="connsiteY16" fmla="*/ 595691 h 605070"/>
                <a:gd name="connsiteX17" fmla="*/ 286945 w 557893"/>
                <a:gd name="connsiteY17" fmla="*/ 579963 h 605070"/>
                <a:gd name="connsiteX18" fmla="*/ 212549 w 557893"/>
                <a:gd name="connsiteY18" fmla="*/ 505686 h 605070"/>
                <a:gd name="connsiteX19" fmla="*/ 208943 w 557893"/>
                <a:gd name="connsiteY19" fmla="*/ 501991 h 605070"/>
                <a:gd name="connsiteX20" fmla="*/ 130846 w 557893"/>
                <a:gd name="connsiteY20" fmla="*/ 579963 h 605070"/>
                <a:gd name="connsiteX21" fmla="*/ 118700 w 557893"/>
                <a:gd name="connsiteY21" fmla="*/ 584985 h 605070"/>
                <a:gd name="connsiteX22" fmla="*/ 106554 w 557893"/>
                <a:gd name="connsiteY22" fmla="*/ 579963 h 605070"/>
                <a:gd name="connsiteX23" fmla="*/ 102283 w 557893"/>
                <a:gd name="connsiteY23" fmla="*/ 575605 h 605070"/>
                <a:gd name="connsiteX24" fmla="*/ 102283 w 557893"/>
                <a:gd name="connsiteY24" fmla="*/ 551257 h 605070"/>
                <a:gd name="connsiteX25" fmla="*/ 192431 w 557893"/>
                <a:gd name="connsiteY25" fmla="*/ 461158 h 605070"/>
                <a:gd name="connsiteX26" fmla="*/ 196797 w 557893"/>
                <a:gd name="connsiteY26" fmla="*/ 456894 h 605070"/>
                <a:gd name="connsiteX27" fmla="*/ 208943 w 557893"/>
                <a:gd name="connsiteY27" fmla="*/ 451873 h 605070"/>
                <a:gd name="connsiteX28" fmla="*/ 221089 w 557893"/>
                <a:gd name="connsiteY28" fmla="*/ 456894 h 605070"/>
                <a:gd name="connsiteX29" fmla="*/ 225359 w 557893"/>
                <a:gd name="connsiteY29" fmla="*/ 461158 h 605070"/>
                <a:gd name="connsiteX30" fmla="*/ 241206 w 557893"/>
                <a:gd name="connsiteY30" fmla="*/ 476979 h 605070"/>
                <a:gd name="connsiteX31" fmla="*/ 315602 w 557893"/>
                <a:gd name="connsiteY31" fmla="*/ 551257 h 605070"/>
                <a:gd name="connsiteX32" fmla="*/ 319208 w 557893"/>
                <a:gd name="connsiteY32" fmla="*/ 554952 h 605070"/>
                <a:gd name="connsiteX33" fmla="*/ 381458 w 557893"/>
                <a:gd name="connsiteY33" fmla="*/ 492801 h 605070"/>
                <a:gd name="connsiteX34" fmla="*/ 397305 w 557893"/>
                <a:gd name="connsiteY34" fmla="*/ 476979 h 605070"/>
                <a:gd name="connsiteX35" fmla="*/ 403758 w 557893"/>
                <a:gd name="connsiteY35" fmla="*/ 470537 h 605070"/>
                <a:gd name="connsiteX36" fmla="*/ 476161 w 557893"/>
                <a:gd name="connsiteY36" fmla="*/ 398439 h 605070"/>
                <a:gd name="connsiteX37" fmla="*/ 484986 w 557893"/>
                <a:gd name="connsiteY37" fmla="*/ 389533 h 605070"/>
                <a:gd name="connsiteX38" fmla="*/ 460788 w 557893"/>
                <a:gd name="connsiteY38" fmla="*/ 365563 h 605070"/>
                <a:gd name="connsiteX39" fmla="*/ 457752 w 557893"/>
                <a:gd name="connsiteY39" fmla="*/ 355236 h 605070"/>
                <a:gd name="connsiteX40" fmla="*/ 468000 w 557893"/>
                <a:gd name="connsiteY40" fmla="*/ 349931 h 605070"/>
                <a:gd name="connsiteX41" fmla="*/ 546381 w 557893"/>
                <a:gd name="connsiteY41" fmla="*/ 346236 h 605070"/>
                <a:gd name="connsiteX42" fmla="*/ 278625 w 557893"/>
                <a:gd name="connsiteY42" fmla="*/ 278352 h 605070"/>
                <a:gd name="connsiteX43" fmla="*/ 371816 w 557893"/>
                <a:gd name="connsiteY43" fmla="*/ 329810 h 605070"/>
                <a:gd name="connsiteX44" fmla="*/ 412053 w 557893"/>
                <a:gd name="connsiteY44" fmla="*/ 405338 h 605070"/>
                <a:gd name="connsiteX45" fmla="*/ 412148 w 557893"/>
                <a:gd name="connsiteY45" fmla="*/ 405717 h 605070"/>
                <a:gd name="connsiteX46" fmla="*/ 412148 w 557893"/>
                <a:gd name="connsiteY46" fmla="*/ 408086 h 605070"/>
                <a:gd name="connsiteX47" fmla="*/ 412243 w 557893"/>
                <a:gd name="connsiteY47" fmla="*/ 412919 h 605070"/>
                <a:gd name="connsiteX48" fmla="*/ 379123 w 557893"/>
                <a:gd name="connsiteY48" fmla="*/ 445992 h 605070"/>
                <a:gd name="connsiteX49" fmla="*/ 372670 w 557893"/>
                <a:gd name="connsiteY49" fmla="*/ 452436 h 605070"/>
                <a:gd name="connsiteX50" fmla="*/ 356822 w 557893"/>
                <a:gd name="connsiteY50" fmla="*/ 468262 h 605070"/>
                <a:gd name="connsiteX51" fmla="*/ 319147 w 557893"/>
                <a:gd name="connsiteY51" fmla="*/ 505884 h 605070"/>
                <a:gd name="connsiteX52" fmla="*/ 265623 w 557893"/>
                <a:gd name="connsiteY52" fmla="*/ 452436 h 605070"/>
                <a:gd name="connsiteX53" fmla="*/ 249775 w 557893"/>
                <a:gd name="connsiteY53" fmla="*/ 436705 h 605070"/>
                <a:gd name="connsiteX54" fmla="*/ 245505 w 557893"/>
                <a:gd name="connsiteY54" fmla="*/ 432346 h 605070"/>
                <a:gd name="connsiteX55" fmla="*/ 208779 w 557893"/>
                <a:gd name="connsiteY55" fmla="*/ 417184 h 605070"/>
                <a:gd name="connsiteX56" fmla="*/ 172148 w 557893"/>
                <a:gd name="connsiteY56" fmla="*/ 432346 h 605070"/>
                <a:gd name="connsiteX57" fmla="*/ 167782 w 557893"/>
                <a:gd name="connsiteY57" fmla="*/ 436705 h 605070"/>
                <a:gd name="connsiteX58" fmla="*/ 89490 w 557893"/>
                <a:gd name="connsiteY58" fmla="*/ 514887 h 605070"/>
                <a:gd name="connsiteX59" fmla="*/ 190 w 557893"/>
                <a:gd name="connsiteY59" fmla="*/ 514792 h 605070"/>
                <a:gd name="connsiteX60" fmla="*/ 0 w 557893"/>
                <a:gd name="connsiteY60" fmla="*/ 405433 h 605070"/>
                <a:gd name="connsiteX61" fmla="*/ 40237 w 557893"/>
                <a:gd name="connsiteY61" fmla="*/ 329904 h 605070"/>
                <a:gd name="connsiteX62" fmla="*/ 133429 w 557893"/>
                <a:gd name="connsiteY62" fmla="*/ 278447 h 605070"/>
                <a:gd name="connsiteX63" fmla="*/ 172527 w 557893"/>
                <a:gd name="connsiteY63" fmla="*/ 401926 h 605070"/>
                <a:gd name="connsiteX64" fmla="*/ 195398 w 557893"/>
                <a:gd name="connsiteY64" fmla="*/ 337201 h 605070"/>
                <a:gd name="connsiteX65" fmla="*/ 205932 w 557893"/>
                <a:gd name="connsiteY65" fmla="*/ 278447 h 605070"/>
                <a:gd name="connsiteX66" fmla="*/ 206121 w 557893"/>
                <a:gd name="connsiteY66" fmla="*/ 278447 h 605070"/>
                <a:gd name="connsiteX67" fmla="*/ 206406 w 557893"/>
                <a:gd name="connsiteY67" fmla="*/ 278447 h 605070"/>
                <a:gd name="connsiteX68" fmla="*/ 216940 w 557893"/>
                <a:gd name="connsiteY68" fmla="*/ 337201 h 605070"/>
                <a:gd name="connsiteX69" fmla="*/ 239811 w 557893"/>
                <a:gd name="connsiteY69" fmla="*/ 401926 h 605070"/>
                <a:gd name="connsiteX70" fmla="*/ 406730 w 557893"/>
                <a:gd name="connsiteY70" fmla="*/ 85850 h 605070"/>
                <a:gd name="connsiteX71" fmla="*/ 412614 w 557893"/>
                <a:gd name="connsiteY71" fmla="*/ 85850 h 605070"/>
                <a:gd name="connsiteX72" fmla="*/ 426185 w 557893"/>
                <a:gd name="connsiteY72" fmla="*/ 99398 h 605070"/>
                <a:gd name="connsiteX73" fmla="*/ 435770 w 557893"/>
                <a:gd name="connsiteY73" fmla="*/ 110483 h 605070"/>
                <a:gd name="connsiteX74" fmla="*/ 456838 w 557893"/>
                <a:gd name="connsiteY74" fmla="*/ 116641 h 605070"/>
                <a:gd name="connsiteX75" fmla="*/ 460728 w 557893"/>
                <a:gd name="connsiteY75" fmla="*/ 124788 h 605070"/>
                <a:gd name="connsiteX76" fmla="*/ 455509 w 557893"/>
                <a:gd name="connsiteY76" fmla="*/ 142221 h 605070"/>
                <a:gd name="connsiteX77" fmla="*/ 446778 w 557893"/>
                <a:gd name="connsiteY77" fmla="*/ 145821 h 605070"/>
                <a:gd name="connsiteX78" fmla="*/ 413563 w 557893"/>
                <a:gd name="connsiteY78" fmla="*/ 139284 h 605070"/>
                <a:gd name="connsiteX79" fmla="*/ 404642 w 557893"/>
                <a:gd name="connsiteY79" fmla="*/ 141084 h 605070"/>
                <a:gd name="connsiteX80" fmla="*/ 401511 w 557893"/>
                <a:gd name="connsiteY80" fmla="*/ 163443 h 605070"/>
                <a:gd name="connsiteX81" fmla="*/ 415936 w 557893"/>
                <a:gd name="connsiteY81" fmla="*/ 171496 h 605070"/>
                <a:gd name="connsiteX82" fmla="*/ 442223 w 557893"/>
                <a:gd name="connsiteY82" fmla="*/ 183338 h 605070"/>
                <a:gd name="connsiteX83" fmla="*/ 457407 w 557893"/>
                <a:gd name="connsiteY83" fmla="*/ 255152 h 605070"/>
                <a:gd name="connsiteX84" fmla="*/ 431214 w 557893"/>
                <a:gd name="connsiteY84" fmla="*/ 271921 h 605070"/>
                <a:gd name="connsiteX85" fmla="*/ 424951 w 557893"/>
                <a:gd name="connsiteY85" fmla="*/ 280258 h 605070"/>
                <a:gd name="connsiteX86" fmla="*/ 424951 w 557893"/>
                <a:gd name="connsiteY86" fmla="*/ 294185 h 605070"/>
                <a:gd name="connsiteX87" fmla="*/ 418688 w 557893"/>
                <a:gd name="connsiteY87" fmla="*/ 300627 h 605070"/>
                <a:gd name="connsiteX88" fmla="*/ 403693 w 557893"/>
                <a:gd name="connsiteY88" fmla="*/ 300627 h 605070"/>
                <a:gd name="connsiteX89" fmla="*/ 397240 w 557893"/>
                <a:gd name="connsiteY89" fmla="*/ 293806 h 605070"/>
                <a:gd name="connsiteX90" fmla="*/ 397050 w 557893"/>
                <a:gd name="connsiteY90" fmla="*/ 283669 h 605070"/>
                <a:gd name="connsiteX91" fmla="*/ 389648 w 557893"/>
                <a:gd name="connsiteY91" fmla="*/ 274668 h 605070"/>
                <a:gd name="connsiteX92" fmla="*/ 362886 w 557893"/>
                <a:gd name="connsiteY92" fmla="*/ 267089 h 605070"/>
                <a:gd name="connsiteX93" fmla="*/ 357192 w 557893"/>
                <a:gd name="connsiteY93" fmla="*/ 255246 h 605070"/>
                <a:gd name="connsiteX94" fmla="*/ 361653 w 557893"/>
                <a:gd name="connsiteY94" fmla="*/ 239804 h 605070"/>
                <a:gd name="connsiteX95" fmla="*/ 370668 w 557893"/>
                <a:gd name="connsiteY95" fmla="*/ 236014 h 605070"/>
                <a:gd name="connsiteX96" fmla="*/ 400277 w 557893"/>
                <a:gd name="connsiteY96" fmla="*/ 244920 h 605070"/>
                <a:gd name="connsiteX97" fmla="*/ 419732 w 557893"/>
                <a:gd name="connsiteY97" fmla="*/ 242362 h 605070"/>
                <a:gd name="connsiteX98" fmla="*/ 423243 w 557893"/>
                <a:gd name="connsiteY98" fmla="*/ 215929 h 605070"/>
                <a:gd name="connsiteX99" fmla="*/ 412234 w 557893"/>
                <a:gd name="connsiteY99" fmla="*/ 209487 h 605070"/>
                <a:gd name="connsiteX100" fmla="*/ 382056 w 557893"/>
                <a:gd name="connsiteY100" fmla="*/ 196033 h 605070"/>
                <a:gd name="connsiteX101" fmla="*/ 357857 w 557893"/>
                <a:gd name="connsiteY101" fmla="*/ 155105 h 605070"/>
                <a:gd name="connsiteX102" fmla="*/ 390882 w 557893"/>
                <a:gd name="connsiteY102" fmla="*/ 113230 h 605070"/>
                <a:gd name="connsiteX103" fmla="*/ 399138 w 557893"/>
                <a:gd name="connsiteY103" fmla="*/ 102051 h 605070"/>
                <a:gd name="connsiteX104" fmla="*/ 399138 w 557893"/>
                <a:gd name="connsiteY104" fmla="*/ 93429 h 605070"/>
                <a:gd name="connsiteX105" fmla="*/ 406730 w 557893"/>
                <a:gd name="connsiteY105" fmla="*/ 85850 h 605070"/>
                <a:gd name="connsiteX106" fmla="*/ 205945 w 557893"/>
                <a:gd name="connsiteY106" fmla="*/ 50 h 605070"/>
                <a:gd name="connsiteX107" fmla="*/ 302823 w 557893"/>
                <a:gd name="connsiteY107" fmla="*/ 99179 h 605070"/>
                <a:gd name="connsiteX108" fmla="*/ 206514 w 557893"/>
                <a:gd name="connsiteY108" fmla="*/ 250620 h 605070"/>
                <a:gd name="connsiteX109" fmla="*/ 205945 w 557893"/>
                <a:gd name="connsiteY109" fmla="*/ 250620 h 605070"/>
                <a:gd name="connsiteX110" fmla="*/ 205281 w 557893"/>
                <a:gd name="connsiteY110" fmla="*/ 250620 h 605070"/>
                <a:gd name="connsiteX111" fmla="*/ 108972 w 557893"/>
                <a:gd name="connsiteY111" fmla="*/ 99179 h 605070"/>
                <a:gd name="connsiteX112" fmla="*/ 205945 w 557893"/>
                <a:gd name="connsiteY112" fmla="*/ 50 h 605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557893" h="605070">
                  <a:moveTo>
                    <a:pt x="546381" y="346236"/>
                  </a:moveTo>
                  <a:lnTo>
                    <a:pt x="547615" y="346236"/>
                  </a:lnTo>
                  <a:cubicBezTo>
                    <a:pt x="555112" y="346236"/>
                    <a:pt x="558243" y="349647"/>
                    <a:pt x="557863" y="357510"/>
                  </a:cubicBezTo>
                  <a:cubicBezTo>
                    <a:pt x="556725" y="382901"/>
                    <a:pt x="555491" y="408386"/>
                    <a:pt x="554352" y="433777"/>
                  </a:cubicBezTo>
                  <a:cubicBezTo>
                    <a:pt x="554068" y="438420"/>
                    <a:pt x="553024" y="442588"/>
                    <a:pt x="548374" y="445146"/>
                  </a:cubicBezTo>
                  <a:cubicBezTo>
                    <a:pt x="546856" y="445904"/>
                    <a:pt x="545622" y="446283"/>
                    <a:pt x="544484" y="446283"/>
                  </a:cubicBezTo>
                  <a:cubicBezTo>
                    <a:pt x="541257" y="446283"/>
                    <a:pt x="539170" y="443915"/>
                    <a:pt x="536987" y="441736"/>
                  </a:cubicBezTo>
                  <a:lnTo>
                    <a:pt x="513359" y="418334"/>
                  </a:lnTo>
                  <a:lnTo>
                    <a:pt x="504629" y="427051"/>
                  </a:lnTo>
                  <a:lnTo>
                    <a:pt x="432320" y="499244"/>
                  </a:lnTo>
                  <a:lnTo>
                    <a:pt x="425868" y="505686"/>
                  </a:lnTo>
                  <a:lnTo>
                    <a:pt x="410115" y="521413"/>
                  </a:lnTo>
                  <a:lnTo>
                    <a:pt x="335720" y="595691"/>
                  </a:lnTo>
                  <a:lnTo>
                    <a:pt x="331354" y="600049"/>
                  </a:lnTo>
                  <a:cubicBezTo>
                    <a:pt x="328128" y="603459"/>
                    <a:pt x="323668" y="605070"/>
                    <a:pt x="319208" y="605070"/>
                  </a:cubicBezTo>
                  <a:cubicBezTo>
                    <a:pt x="314843" y="605070"/>
                    <a:pt x="310478" y="603459"/>
                    <a:pt x="307062" y="600049"/>
                  </a:cubicBezTo>
                  <a:lnTo>
                    <a:pt x="302792" y="595691"/>
                  </a:lnTo>
                  <a:lnTo>
                    <a:pt x="286945" y="579963"/>
                  </a:lnTo>
                  <a:lnTo>
                    <a:pt x="212549" y="505686"/>
                  </a:lnTo>
                  <a:lnTo>
                    <a:pt x="208943" y="501991"/>
                  </a:lnTo>
                  <a:lnTo>
                    <a:pt x="130846" y="579963"/>
                  </a:lnTo>
                  <a:cubicBezTo>
                    <a:pt x="127525" y="583374"/>
                    <a:pt x="123160" y="584985"/>
                    <a:pt x="118700" y="584985"/>
                  </a:cubicBezTo>
                  <a:cubicBezTo>
                    <a:pt x="114240" y="584985"/>
                    <a:pt x="109970" y="583374"/>
                    <a:pt x="106554" y="579963"/>
                  </a:cubicBezTo>
                  <a:lnTo>
                    <a:pt x="102283" y="575605"/>
                  </a:lnTo>
                  <a:cubicBezTo>
                    <a:pt x="95546" y="568973"/>
                    <a:pt x="95546" y="557983"/>
                    <a:pt x="102283" y="551257"/>
                  </a:cubicBezTo>
                  <a:lnTo>
                    <a:pt x="192431" y="461158"/>
                  </a:lnTo>
                  <a:lnTo>
                    <a:pt x="196797" y="456894"/>
                  </a:lnTo>
                  <a:cubicBezTo>
                    <a:pt x="200023" y="453483"/>
                    <a:pt x="204483" y="451873"/>
                    <a:pt x="208943" y="451873"/>
                  </a:cubicBezTo>
                  <a:cubicBezTo>
                    <a:pt x="213308" y="451873"/>
                    <a:pt x="217673" y="453483"/>
                    <a:pt x="221089" y="456894"/>
                  </a:cubicBezTo>
                  <a:lnTo>
                    <a:pt x="225359" y="461158"/>
                  </a:lnTo>
                  <a:lnTo>
                    <a:pt x="241206" y="476979"/>
                  </a:lnTo>
                  <a:lnTo>
                    <a:pt x="315602" y="551257"/>
                  </a:lnTo>
                  <a:lnTo>
                    <a:pt x="319208" y="554952"/>
                  </a:lnTo>
                  <a:lnTo>
                    <a:pt x="381458" y="492801"/>
                  </a:lnTo>
                  <a:lnTo>
                    <a:pt x="397305" y="476979"/>
                  </a:lnTo>
                  <a:lnTo>
                    <a:pt x="403758" y="470537"/>
                  </a:lnTo>
                  <a:lnTo>
                    <a:pt x="476161" y="398439"/>
                  </a:lnTo>
                  <a:lnTo>
                    <a:pt x="484986" y="389533"/>
                  </a:lnTo>
                  <a:cubicBezTo>
                    <a:pt x="476730" y="381764"/>
                    <a:pt x="468759" y="373616"/>
                    <a:pt x="460788" y="365563"/>
                  </a:cubicBezTo>
                  <a:cubicBezTo>
                    <a:pt x="458036" y="362816"/>
                    <a:pt x="455474" y="359974"/>
                    <a:pt x="457752" y="355236"/>
                  </a:cubicBezTo>
                  <a:cubicBezTo>
                    <a:pt x="459934" y="350310"/>
                    <a:pt x="464015" y="350120"/>
                    <a:pt x="468000" y="349931"/>
                  </a:cubicBezTo>
                  <a:cubicBezTo>
                    <a:pt x="494095" y="348605"/>
                    <a:pt x="520286" y="347468"/>
                    <a:pt x="546381" y="346236"/>
                  </a:cubicBezTo>
                  <a:close/>
                  <a:moveTo>
                    <a:pt x="278625" y="278352"/>
                  </a:moveTo>
                  <a:cubicBezTo>
                    <a:pt x="278625" y="278352"/>
                    <a:pt x="327877" y="302233"/>
                    <a:pt x="371816" y="329810"/>
                  </a:cubicBezTo>
                  <a:cubicBezTo>
                    <a:pt x="404936" y="350469"/>
                    <a:pt x="411104" y="373023"/>
                    <a:pt x="412053" y="405338"/>
                  </a:cubicBezTo>
                  <a:cubicBezTo>
                    <a:pt x="412148" y="405433"/>
                    <a:pt x="412148" y="405622"/>
                    <a:pt x="412148" y="405717"/>
                  </a:cubicBezTo>
                  <a:lnTo>
                    <a:pt x="412148" y="408086"/>
                  </a:lnTo>
                  <a:cubicBezTo>
                    <a:pt x="412243" y="409602"/>
                    <a:pt x="412243" y="411308"/>
                    <a:pt x="412243" y="412919"/>
                  </a:cubicBezTo>
                  <a:lnTo>
                    <a:pt x="379123" y="445992"/>
                  </a:lnTo>
                  <a:lnTo>
                    <a:pt x="372670" y="452436"/>
                  </a:lnTo>
                  <a:lnTo>
                    <a:pt x="356822" y="468262"/>
                  </a:lnTo>
                  <a:lnTo>
                    <a:pt x="319147" y="505884"/>
                  </a:lnTo>
                  <a:lnTo>
                    <a:pt x="265623" y="452436"/>
                  </a:lnTo>
                  <a:lnTo>
                    <a:pt x="249775" y="436705"/>
                  </a:lnTo>
                  <a:lnTo>
                    <a:pt x="245505" y="432346"/>
                  </a:lnTo>
                  <a:cubicBezTo>
                    <a:pt x="235730" y="422680"/>
                    <a:pt x="222729" y="417184"/>
                    <a:pt x="208779" y="417184"/>
                  </a:cubicBezTo>
                  <a:cubicBezTo>
                    <a:pt x="194923" y="417184"/>
                    <a:pt x="181827" y="422680"/>
                    <a:pt x="172148" y="432346"/>
                  </a:cubicBezTo>
                  <a:lnTo>
                    <a:pt x="167782" y="436705"/>
                  </a:lnTo>
                  <a:lnTo>
                    <a:pt x="89490" y="514887"/>
                  </a:lnTo>
                  <a:lnTo>
                    <a:pt x="190" y="514792"/>
                  </a:lnTo>
                  <a:lnTo>
                    <a:pt x="0" y="405433"/>
                  </a:lnTo>
                  <a:cubicBezTo>
                    <a:pt x="949" y="373118"/>
                    <a:pt x="7117" y="350753"/>
                    <a:pt x="40237" y="329904"/>
                  </a:cubicBezTo>
                  <a:cubicBezTo>
                    <a:pt x="84271" y="302233"/>
                    <a:pt x="133429" y="278447"/>
                    <a:pt x="133429" y="278447"/>
                  </a:cubicBezTo>
                  <a:lnTo>
                    <a:pt x="172527" y="401926"/>
                  </a:lnTo>
                  <a:lnTo>
                    <a:pt x="195398" y="337201"/>
                  </a:lnTo>
                  <a:cubicBezTo>
                    <a:pt x="155255" y="281384"/>
                    <a:pt x="198340" y="278636"/>
                    <a:pt x="205932" y="278447"/>
                  </a:cubicBezTo>
                  <a:lnTo>
                    <a:pt x="206121" y="278447"/>
                  </a:lnTo>
                  <a:lnTo>
                    <a:pt x="206406" y="278447"/>
                  </a:lnTo>
                  <a:cubicBezTo>
                    <a:pt x="214093" y="278636"/>
                    <a:pt x="256988" y="281384"/>
                    <a:pt x="216940" y="337201"/>
                  </a:cubicBezTo>
                  <a:lnTo>
                    <a:pt x="239811" y="401926"/>
                  </a:lnTo>
                  <a:close/>
                  <a:moveTo>
                    <a:pt x="406730" y="85850"/>
                  </a:moveTo>
                  <a:lnTo>
                    <a:pt x="412614" y="85850"/>
                  </a:lnTo>
                  <a:cubicBezTo>
                    <a:pt x="426185" y="85850"/>
                    <a:pt x="426185" y="85850"/>
                    <a:pt x="426185" y="99398"/>
                  </a:cubicBezTo>
                  <a:cubicBezTo>
                    <a:pt x="426280" y="108967"/>
                    <a:pt x="426280" y="108967"/>
                    <a:pt x="435770" y="110483"/>
                  </a:cubicBezTo>
                  <a:cubicBezTo>
                    <a:pt x="443172" y="111619"/>
                    <a:pt x="450100" y="113799"/>
                    <a:pt x="456838" y="116641"/>
                  </a:cubicBezTo>
                  <a:cubicBezTo>
                    <a:pt x="460444" y="118346"/>
                    <a:pt x="461867" y="120809"/>
                    <a:pt x="460728" y="124788"/>
                  </a:cubicBezTo>
                  <a:cubicBezTo>
                    <a:pt x="458925" y="130568"/>
                    <a:pt x="457407" y="136347"/>
                    <a:pt x="455509" y="142221"/>
                  </a:cubicBezTo>
                  <a:cubicBezTo>
                    <a:pt x="453801" y="147621"/>
                    <a:pt x="451998" y="148379"/>
                    <a:pt x="446778" y="145821"/>
                  </a:cubicBezTo>
                  <a:cubicBezTo>
                    <a:pt x="436339" y="140800"/>
                    <a:pt x="425141" y="138621"/>
                    <a:pt x="413563" y="139284"/>
                  </a:cubicBezTo>
                  <a:cubicBezTo>
                    <a:pt x="410526" y="139379"/>
                    <a:pt x="407489" y="139757"/>
                    <a:pt x="404642" y="141084"/>
                  </a:cubicBezTo>
                  <a:cubicBezTo>
                    <a:pt x="394583" y="145442"/>
                    <a:pt x="392875" y="156621"/>
                    <a:pt x="401511" y="163443"/>
                  </a:cubicBezTo>
                  <a:cubicBezTo>
                    <a:pt x="405781" y="166853"/>
                    <a:pt x="410716" y="169317"/>
                    <a:pt x="415936" y="171496"/>
                  </a:cubicBezTo>
                  <a:cubicBezTo>
                    <a:pt x="424761" y="175191"/>
                    <a:pt x="433777" y="178696"/>
                    <a:pt x="442223" y="183338"/>
                  </a:cubicBezTo>
                  <a:cubicBezTo>
                    <a:pt x="469175" y="198307"/>
                    <a:pt x="476387" y="232130"/>
                    <a:pt x="457407" y="255152"/>
                  </a:cubicBezTo>
                  <a:cubicBezTo>
                    <a:pt x="450574" y="263489"/>
                    <a:pt x="441654" y="268984"/>
                    <a:pt x="431214" y="271921"/>
                  </a:cubicBezTo>
                  <a:cubicBezTo>
                    <a:pt x="426659" y="273152"/>
                    <a:pt x="424666" y="275616"/>
                    <a:pt x="424951" y="280258"/>
                  </a:cubicBezTo>
                  <a:cubicBezTo>
                    <a:pt x="425141" y="284900"/>
                    <a:pt x="424951" y="289448"/>
                    <a:pt x="424951" y="294185"/>
                  </a:cubicBezTo>
                  <a:cubicBezTo>
                    <a:pt x="424951" y="298353"/>
                    <a:pt x="422768" y="300438"/>
                    <a:pt x="418688" y="300627"/>
                  </a:cubicBezTo>
                  <a:cubicBezTo>
                    <a:pt x="413658" y="300722"/>
                    <a:pt x="408628" y="300722"/>
                    <a:pt x="403693" y="300627"/>
                  </a:cubicBezTo>
                  <a:cubicBezTo>
                    <a:pt x="399328" y="300438"/>
                    <a:pt x="397240" y="298069"/>
                    <a:pt x="397240" y="293806"/>
                  </a:cubicBezTo>
                  <a:cubicBezTo>
                    <a:pt x="397050" y="290490"/>
                    <a:pt x="397050" y="287079"/>
                    <a:pt x="397050" y="283669"/>
                  </a:cubicBezTo>
                  <a:cubicBezTo>
                    <a:pt x="397050" y="276184"/>
                    <a:pt x="396861" y="275805"/>
                    <a:pt x="389648" y="274668"/>
                  </a:cubicBezTo>
                  <a:cubicBezTo>
                    <a:pt x="380348" y="273342"/>
                    <a:pt x="371427" y="271163"/>
                    <a:pt x="362886" y="267089"/>
                  </a:cubicBezTo>
                  <a:cubicBezTo>
                    <a:pt x="356243" y="263963"/>
                    <a:pt x="355579" y="262163"/>
                    <a:pt x="357192" y="255246"/>
                  </a:cubicBezTo>
                  <a:cubicBezTo>
                    <a:pt x="358616" y="250036"/>
                    <a:pt x="360039" y="244920"/>
                    <a:pt x="361653" y="239804"/>
                  </a:cubicBezTo>
                  <a:cubicBezTo>
                    <a:pt x="363551" y="233930"/>
                    <a:pt x="365164" y="233172"/>
                    <a:pt x="370668" y="236014"/>
                  </a:cubicBezTo>
                  <a:cubicBezTo>
                    <a:pt x="379968" y="240846"/>
                    <a:pt x="389838" y="243593"/>
                    <a:pt x="400277" y="244920"/>
                  </a:cubicBezTo>
                  <a:cubicBezTo>
                    <a:pt x="406920" y="245772"/>
                    <a:pt x="413563" y="245014"/>
                    <a:pt x="419732" y="242362"/>
                  </a:cubicBezTo>
                  <a:cubicBezTo>
                    <a:pt x="431214" y="237435"/>
                    <a:pt x="433018" y="224077"/>
                    <a:pt x="423243" y="215929"/>
                  </a:cubicBezTo>
                  <a:cubicBezTo>
                    <a:pt x="420016" y="213276"/>
                    <a:pt x="416220" y="211287"/>
                    <a:pt x="412234" y="209487"/>
                  </a:cubicBezTo>
                  <a:cubicBezTo>
                    <a:pt x="402175" y="205129"/>
                    <a:pt x="391641" y="201718"/>
                    <a:pt x="382056" y="196033"/>
                  </a:cubicBezTo>
                  <a:cubicBezTo>
                    <a:pt x="366587" y="186654"/>
                    <a:pt x="356718" y="173864"/>
                    <a:pt x="357857" y="155105"/>
                  </a:cubicBezTo>
                  <a:cubicBezTo>
                    <a:pt x="359280" y="133694"/>
                    <a:pt x="371238" y="120336"/>
                    <a:pt x="390882" y="113230"/>
                  </a:cubicBezTo>
                  <a:cubicBezTo>
                    <a:pt x="398948" y="110388"/>
                    <a:pt x="399138" y="110483"/>
                    <a:pt x="399138" y="102051"/>
                  </a:cubicBezTo>
                  <a:cubicBezTo>
                    <a:pt x="399138" y="99114"/>
                    <a:pt x="398948" y="96366"/>
                    <a:pt x="399138" y="93429"/>
                  </a:cubicBezTo>
                  <a:cubicBezTo>
                    <a:pt x="399233" y="87082"/>
                    <a:pt x="400372" y="85945"/>
                    <a:pt x="406730" y="85850"/>
                  </a:cubicBezTo>
                  <a:close/>
                  <a:moveTo>
                    <a:pt x="205945" y="50"/>
                  </a:moveTo>
                  <a:cubicBezTo>
                    <a:pt x="214105" y="-329"/>
                    <a:pt x="298173" y="-1087"/>
                    <a:pt x="302823" y="99179"/>
                  </a:cubicBezTo>
                  <a:cubicBezTo>
                    <a:pt x="302823" y="99179"/>
                    <a:pt x="319238" y="249483"/>
                    <a:pt x="206514" y="250620"/>
                  </a:cubicBezTo>
                  <a:lnTo>
                    <a:pt x="205945" y="250620"/>
                  </a:lnTo>
                  <a:lnTo>
                    <a:pt x="205281" y="250620"/>
                  </a:lnTo>
                  <a:cubicBezTo>
                    <a:pt x="92652" y="249483"/>
                    <a:pt x="108972" y="99179"/>
                    <a:pt x="108972" y="99179"/>
                  </a:cubicBezTo>
                  <a:cubicBezTo>
                    <a:pt x="113527" y="-1087"/>
                    <a:pt x="197690" y="-329"/>
                    <a:pt x="205945" y="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4264" tIns="214264" rIns="214264" bIns="214264" numCol="1" spcCol="127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08894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470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60" name="Freeform 84">
              <a:extLst>
                <a:ext uri="{FF2B5EF4-FFF2-40B4-BE49-F238E27FC236}">
                  <a16:creationId xmlns:a16="http://schemas.microsoft.com/office/drawing/2014/main" id="{8E413E92-3FEE-4321-AA89-F4404C49C7A5}"/>
                </a:ext>
              </a:extLst>
            </p:cNvPr>
            <p:cNvSpPr/>
            <p:nvPr/>
          </p:nvSpPr>
          <p:spPr>
            <a:xfrm>
              <a:off x="4360335" y="1709391"/>
              <a:ext cx="388942" cy="356827"/>
            </a:xfrm>
            <a:custGeom>
              <a:avLst/>
              <a:gdLst>
                <a:gd name="connsiteX0" fmla="*/ 303857 w 607639"/>
                <a:gd name="connsiteY0" fmla="*/ 303714 h 557467"/>
                <a:gd name="connsiteX1" fmla="*/ 352986 w 607639"/>
                <a:gd name="connsiteY1" fmla="*/ 309132 h 557467"/>
                <a:gd name="connsiteX2" fmla="*/ 514597 w 607639"/>
                <a:gd name="connsiteY2" fmla="*/ 449845 h 557467"/>
                <a:gd name="connsiteX3" fmla="*/ 528676 w 607639"/>
                <a:gd name="connsiteY3" fmla="*/ 528182 h 557467"/>
                <a:gd name="connsiteX4" fmla="*/ 499345 w 607639"/>
                <a:gd name="connsiteY4" fmla="*/ 557467 h 557467"/>
                <a:gd name="connsiteX5" fmla="*/ 108223 w 607639"/>
                <a:gd name="connsiteY5" fmla="*/ 557467 h 557467"/>
                <a:gd name="connsiteX6" fmla="*/ 78892 w 607639"/>
                <a:gd name="connsiteY6" fmla="*/ 528182 h 557467"/>
                <a:gd name="connsiteX7" fmla="*/ 303857 w 607639"/>
                <a:gd name="connsiteY7" fmla="*/ 303714 h 557467"/>
                <a:gd name="connsiteX8" fmla="*/ 455825 w 607639"/>
                <a:gd name="connsiteY8" fmla="*/ 268995 h 557467"/>
                <a:gd name="connsiteX9" fmla="*/ 607639 w 607639"/>
                <a:gd name="connsiteY9" fmla="*/ 420565 h 557467"/>
                <a:gd name="connsiteX10" fmla="*/ 578303 w 607639"/>
                <a:gd name="connsiteY10" fmla="*/ 449854 h 557467"/>
                <a:gd name="connsiteX11" fmla="*/ 576396 w 607639"/>
                <a:gd name="connsiteY11" fmla="*/ 449854 h 557467"/>
                <a:gd name="connsiteX12" fmla="*/ 424875 w 607639"/>
                <a:gd name="connsiteY12" fmla="*/ 272217 h 557467"/>
                <a:gd name="connsiteX13" fmla="*/ 455825 w 607639"/>
                <a:gd name="connsiteY13" fmla="*/ 268995 h 557467"/>
                <a:gd name="connsiteX14" fmla="*/ 151811 w 607639"/>
                <a:gd name="connsiteY14" fmla="*/ 268995 h 557467"/>
                <a:gd name="connsiteX15" fmla="*/ 182906 w 607639"/>
                <a:gd name="connsiteY15" fmla="*/ 272217 h 557467"/>
                <a:gd name="connsiteX16" fmla="*/ 31389 w 607639"/>
                <a:gd name="connsiteY16" fmla="*/ 449854 h 557467"/>
                <a:gd name="connsiteX17" fmla="*/ 29335 w 607639"/>
                <a:gd name="connsiteY17" fmla="*/ 449854 h 557467"/>
                <a:gd name="connsiteX18" fmla="*/ 0 w 607639"/>
                <a:gd name="connsiteY18" fmla="*/ 420565 h 557467"/>
                <a:gd name="connsiteX19" fmla="*/ 151811 w 607639"/>
                <a:gd name="connsiteY19" fmla="*/ 268995 h 557467"/>
                <a:gd name="connsiteX20" fmla="*/ 462556 w 607639"/>
                <a:gd name="connsiteY20" fmla="*/ 35000 h 557467"/>
                <a:gd name="connsiteX21" fmla="*/ 543847 w 607639"/>
                <a:gd name="connsiteY21" fmla="*/ 122571 h 557467"/>
                <a:gd name="connsiteX22" fmla="*/ 462556 w 607639"/>
                <a:gd name="connsiteY22" fmla="*/ 210143 h 557467"/>
                <a:gd name="connsiteX23" fmla="*/ 485153 w 607639"/>
                <a:gd name="connsiteY23" fmla="*/ 122571 h 557467"/>
                <a:gd name="connsiteX24" fmla="*/ 462556 w 607639"/>
                <a:gd name="connsiteY24" fmla="*/ 35000 h 557467"/>
                <a:gd name="connsiteX25" fmla="*/ 145224 w 607639"/>
                <a:gd name="connsiteY25" fmla="*/ 35000 h 557467"/>
                <a:gd name="connsiteX26" fmla="*/ 122481 w 607639"/>
                <a:gd name="connsiteY26" fmla="*/ 122571 h 557467"/>
                <a:gd name="connsiteX27" fmla="*/ 145224 w 607639"/>
                <a:gd name="connsiteY27" fmla="*/ 210143 h 557467"/>
                <a:gd name="connsiteX28" fmla="*/ 63791 w 607639"/>
                <a:gd name="connsiteY28" fmla="*/ 122571 h 557467"/>
                <a:gd name="connsiteX29" fmla="*/ 145224 w 607639"/>
                <a:gd name="connsiteY29" fmla="*/ 35000 h 557467"/>
                <a:gd name="connsiteX30" fmla="*/ 303892 w 607639"/>
                <a:gd name="connsiteY30" fmla="*/ 0 h 557467"/>
                <a:gd name="connsiteX31" fmla="*/ 403912 w 607639"/>
                <a:gd name="connsiteY31" fmla="*/ 51694 h 557467"/>
                <a:gd name="connsiteX32" fmla="*/ 426497 w 607639"/>
                <a:gd name="connsiteY32" fmla="*/ 122572 h 557467"/>
                <a:gd name="connsiteX33" fmla="*/ 403912 w 607639"/>
                <a:gd name="connsiteY33" fmla="*/ 193450 h 557467"/>
                <a:gd name="connsiteX34" fmla="*/ 303892 w 607639"/>
                <a:gd name="connsiteY34" fmla="*/ 245144 h 557467"/>
                <a:gd name="connsiteX35" fmla="*/ 181141 w 607639"/>
                <a:gd name="connsiteY35" fmla="*/ 122572 h 557467"/>
                <a:gd name="connsiteX36" fmla="*/ 303892 w 607639"/>
                <a:gd name="connsiteY36" fmla="*/ 0 h 557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7639" h="557467">
                  <a:moveTo>
                    <a:pt x="303857" y="303714"/>
                  </a:moveTo>
                  <a:cubicBezTo>
                    <a:pt x="320722" y="303714"/>
                    <a:pt x="337148" y="305618"/>
                    <a:pt x="352986" y="309132"/>
                  </a:cubicBezTo>
                  <a:cubicBezTo>
                    <a:pt x="427486" y="325824"/>
                    <a:pt x="488200" y="379562"/>
                    <a:pt x="514597" y="449845"/>
                  </a:cubicBezTo>
                  <a:cubicBezTo>
                    <a:pt x="523690" y="474298"/>
                    <a:pt x="528676" y="500655"/>
                    <a:pt x="528676" y="528182"/>
                  </a:cubicBezTo>
                  <a:cubicBezTo>
                    <a:pt x="528676" y="544289"/>
                    <a:pt x="515477" y="557467"/>
                    <a:pt x="499345" y="557467"/>
                  </a:cubicBezTo>
                  <a:lnTo>
                    <a:pt x="108223" y="557467"/>
                  </a:lnTo>
                  <a:cubicBezTo>
                    <a:pt x="92091" y="557467"/>
                    <a:pt x="78892" y="544289"/>
                    <a:pt x="78892" y="528182"/>
                  </a:cubicBezTo>
                  <a:cubicBezTo>
                    <a:pt x="78892" y="404307"/>
                    <a:pt x="179789" y="303714"/>
                    <a:pt x="303857" y="303714"/>
                  </a:cubicBezTo>
                  <a:close/>
                  <a:moveTo>
                    <a:pt x="455825" y="268995"/>
                  </a:moveTo>
                  <a:cubicBezTo>
                    <a:pt x="539579" y="268995"/>
                    <a:pt x="607639" y="336945"/>
                    <a:pt x="607639" y="420565"/>
                  </a:cubicBezTo>
                  <a:cubicBezTo>
                    <a:pt x="607639" y="436674"/>
                    <a:pt x="594584" y="449854"/>
                    <a:pt x="578303" y="449854"/>
                  </a:cubicBezTo>
                  <a:lnTo>
                    <a:pt x="576396" y="449854"/>
                  </a:lnTo>
                  <a:cubicBezTo>
                    <a:pt x="553661" y="371360"/>
                    <a:pt x="497775" y="306631"/>
                    <a:pt x="424875" y="272217"/>
                  </a:cubicBezTo>
                  <a:cubicBezTo>
                    <a:pt x="434996" y="270020"/>
                    <a:pt x="445410" y="268995"/>
                    <a:pt x="455825" y="268995"/>
                  </a:cubicBezTo>
                  <a:close/>
                  <a:moveTo>
                    <a:pt x="151811" y="268995"/>
                  </a:moveTo>
                  <a:cubicBezTo>
                    <a:pt x="162371" y="268995"/>
                    <a:pt x="172785" y="270020"/>
                    <a:pt x="182906" y="272217"/>
                  </a:cubicBezTo>
                  <a:cubicBezTo>
                    <a:pt x="110008" y="306631"/>
                    <a:pt x="53977" y="371360"/>
                    <a:pt x="31389" y="449854"/>
                  </a:cubicBezTo>
                  <a:lnTo>
                    <a:pt x="29335" y="449854"/>
                  </a:lnTo>
                  <a:cubicBezTo>
                    <a:pt x="13201" y="449854"/>
                    <a:pt x="0" y="436674"/>
                    <a:pt x="0" y="420565"/>
                  </a:cubicBezTo>
                  <a:cubicBezTo>
                    <a:pt x="0" y="336945"/>
                    <a:pt x="68058" y="268995"/>
                    <a:pt x="151811" y="268995"/>
                  </a:cubicBezTo>
                  <a:close/>
                  <a:moveTo>
                    <a:pt x="462556" y="35000"/>
                  </a:moveTo>
                  <a:cubicBezTo>
                    <a:pt x="507897" y="38368"/>
                    <a:pt x="543847" y="76296"/>
                    <a:pt x="543847" y="122571"/>
                  </a:cubicBezTo>
                  <a:cubicBezTo>
                    <a:pt x="543847" y="168847"/>
                    <a:pt x="507897" y="206775"/>
                    <a:pt x="462556" y="210143"/>
                  </a:cubicBezTo>
                  <a:cubicBezTo>
                    <a:pt x="476936" y="184223"/>
                    <a:pt x="485153" y="154349"/>
                    <a:pt x="485153" y="122571"/>
                  </a:cubicBezTo>
                  <a:cubicBezTo>
                    <a:pt x="485153" y="90794"/>
                    <a:pt x="476936" y="60920"/>
                    <a:pt x="462556" y="35000"/>
                  </a:cubicBezTo>
                  <a:close/>
                  <a:moveTo>
                    <a:pt x="145224" y="35000"/>
                  </a:moveTo>
                  <a:cubicBezTo>
                    <a:pt x="130698" y="60920"/>
                    <a:pt x="122481" y="90794"/>
                    <a:pt x="122481" y="122571"/>
                  </a:cubicBezTo>
                  <a:cubicBezTo>
                    <a:pt x="122481" y="154349"/>
                    <a:pt x="130698" y="184223"/>
                    <a:pt x="145224" y="210143"/>
                  </a:cubicBezTo>
                  <a:cubicBezTo>
                    <a:pt x="99739" y="206775"/>
                    <a:pt x="63791" y="168847"/>
                    <a:pt x="63791" y="122571"/>
                  </a:cubicBezTo>
                  <a:cubicBezTo>
                    <a:pt x="63791" y="76296"/>
                    <a:pt x="99739" y="38368"/>
                    <a:pt x="145224" y="35000"/>
                  </a:cubicBezTo>
                  <a:close/>
                  <a:moveTo>
                    <a:pt x="303892" y="0"/>
                  </a:moveTo>
                  <a:cubicBezTo>
                    <a:pt x="345103" y="0"/>
                    <a:pt x="381620" y="20502"/>
                    <a:pt x="403912" y="51694"/>
                  </a:cubicBezTo>
                  <a:cubicBezTo>
                    <a:pt x="418138" y="71756"/>
                    <a:pt x="426497" y="96212"/>
                    <a:pt x="426497" y="122572"/>
                  </a:cubicBezTo>
                  <a:cubicBezTo>
                    <a:pt x="426497" y="148931"/>
                    <a:pt x="418138" y="173387"/>
                    <a:pt x="403912" y="193450"/>
                  </a:cubicBezTo>
                  <a:cubicBezTo>
                    <a:pt x="381620" y="224642"/>
                    <a:pt x="345103" y="245144"/>
                    <a:pt x="303892" y="245144"/>
                  </a:cubicBezTo>
                  <a:cubicBezTo>
                    <a:pt x="236137" y="245144"/>
                    <a:pt x="181141" y="190082"/>
                    <a:pt x="181141" y="122572"/>
                  </a:cubicBezTo>
                  <a:cubicBezTo>
                    <a:pt x="181141" y="55062"/>
                    <a:pt x="236137" y="0"/>
                    <a:pt x="30389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4264" tIns="214264" rIns="214264" bIns="214264" numCol="1" spcCol="127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08894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470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61" name="Freeform 27">
              <a:extLst>
                <a:ext uri="{FF2B5EF4-FFF2-40B4-BE49-F238E27FC236}">
                  <a16:creationId xmlns:a16="http://schemas.microsoft.com/office/drawing/2014/main" id="{F77DDEF6-22CD-4EDD-9932-17E4F372AD6E}"/>
                </a:ext>
              </a:extLst>
            </p:cNvPr>
            <p:cNvSpPr/>
            <p:nvPr/>
          </p:nvSpPr>
          <p:spPr>
            <a:xfrm>
              <a:off x="4876800" y="2211644"/>
              <a:ext cx="2438398" cy="2434707"/>
            </a:xfrm>
            <a:custGeom>
              <a:avLst/>
              <a:gdLst>
                <a:gd name="connsiteX0" fmla="*/ 564958 w 605874"/>
                <a:gd name="connsiteY0" fmla="*/ 332927 h 604957"/>
                <a:gd name="connsiteX1" fmla="*/ 605874 w 605874"/>
                <a:gd name="connsiteY1" fmla="*/ 332927 h 604957"/>
                <a:gd name="connsiteX2" fmla="*/ 333421 w 605874"/>
                <a:gd name="connsiteY2" fmla="*/ 604957 h 604957"/>
                <a:gd name="connsiteX3" fmla="*/ 333421 w 605874"/>
                <a:gd name="connsiteY3" fmla="*/ 564105 h 604957"/>
                <a:gd name="connsiteX4" fmla="*/ 564958 w 605874"/>
                <a:gd name="connsiteY4" fmla="*/ 332927 h 604957"/>
                <a:gd name="connsiteX5" fmla="*/ 447406 w 605874"/>
                <a:gd name="connsiteY5" fmla="*/ 332927 h 604957"/>
                <a:gd name="connsiteX6" fmla="*/ 488524 w 605874"/>
                <a:gd name="connsiteY6" fmla="*/ 332927 h 604957"/>
                <a:gd name="connsiteX7" fmla="*/ 333421 w 605874"/>
                <a:gd name="connsiteY7" fmla="*/ 487747 h 604957"/>
                <a:gd name="connsiteX8" fmla="*/ 333421 w 605874"/>
                <a:gd name="connsiteY8" fmla="*/ 446704 h 604957"/>
                <a:gd name="connsiteX9" fmla="*/ 447406 w 605874"/>
                <a:gd name="connsiteY9" fmla="*/ 332927 h 604957"/>
                <a:gd name="connsiteX10" fmla="*/ 117421 w 605874"/>
                <a:gd name="connsiteY10" fmla="*/ 332927 h 604957"/>
                <a:gd name="connsiteX11" fmla="*/ 158520 w 605874"/>
                <a:gd name="connsiteY11" fmla="*/ 332927 h 604957"/>
                <a:gd name="connsiteX12" fmla="*/ 272453 w 605874"/>
                <a:gd name="connsiteY12" fmla="*/ 446704 h 604957"/>
                <a:gd name="connsiteX13" fmla="*/ 272453 w 605874"/>
                <a:gd name="connsiteY13" fmla="*/ 487747 h 604957"/>
                <a:gd name="connsiteX14" fmla="*/ 117421 w 605874"/>
                <a:gd name="connsiteY14" fmla="*/ 332927 h 604957"/>
                <a:gd name="connsiteX15" fmla="*/ 0 w 605874"/>
                <a:gd name="connsiteY15" fmla="*/ 332927 h 604957"/>
                <a:gd name="connsiteX16" fmla="*/ 40916 w 605874"/>
                <a:gd name="connsiteY16" fmla="*/ 332927 h 604957"/>
                <a:gd name="connsiteX17" fmla="*/ 272453 w 605874"/>
                <a:gd name="connsiteY17" fmla="*/ 564105 h 604957"/>
                <a:gd name="connsiteX18" fmla="*/ 272453 w 605874"/>
                <a:gd name="connsiteY18" fmla="*/ 604957 h 604957"/>
                <a:gd name="connsiteX19" fmla="*/ 0 w 605874"/>
                <a:gd name="connsiteY19" fmla="*/ 332927 h 604957"/>
                <a:gd name="connsiteX20" fmla="*/ 302937 w 605874"/>
                <a:gd name="connsiteY20" fmla="*/ 228491 h 604957"/>
                <a:gd name="connsiteX21" fmla="*/ 333435 w 605874"/>
                <a:gd name="connsiteY21" fmla="*/ 235174 h 604957"/>
                <a:gd name="connsiteX22" fmla="*/ 370338 w 605874"/>
                <a:gd name="connsiteY22" fmla="*/ 272025 h 604957"/>
                <a:gd name="connsiteX23" fmla="*/ 377030 w 605874"/>
                <a:gd name="connsiteY23" fmla="*/ 302479 h 604957"/>
                <a:gd name="connsiteX24" fmla="*/ 370338 w 605874"/>
                <a:gd name="connsiteY24" fmla="*/ 332933 h 604957"/>
                <a:gd name="connsiteX25" fmla="*/ 333435 w 605874"/>
                <a:gd name="connsiteY25" fmla="*/ 369784 h 604957"/>
                <a:gd name="connsiteX26" fmla="*/ 302937 w 605874"/>
                <a:gd name="connsiteY26" fmla="*/ 376467 h 604957"/>
                <a:gd name="connsiteX27" fmla="*/ 272439 w 605874"/>
                <a:gd name="connsiteY27" fmla="*/ 369784 h 604957"/>
                <a:gd name="connsiteX28" fmla="*/ 235536 w 605874"/>
                <a:gd name="connsiteY28" fmla="*/ 332933 h 604957"/>
                <a:gd name="connsiteX29" fmla="*/ 228843 w 605874"/>
                <a:gd name="connsiteY29" fmla="*/ 302479 h 604957"/>
                <a:gd name="connsiteX30" fmla="*/ 235536 w 605874"/>
                <a:gd name="connsiteY30" fmla="*/ 272025 h 604957"/>
                <a:gd name="connsiteX31" fmla="*/ 272439 w 605874"/>
                <a:gd name="connsiteY31" fmla="*/ 235174 h 604957"/>
                <a:gd name="connsiteX32" fmla="*/ 302937 w 605874"/>
                <a:gd name="connsiteY32" fmla="*/ 228491 h 604957"/>
                <a:gd name="connsiteX33" fmla="*/ 333421 w 605874"/>
                <a:gd name="connsiteY33" fmla="*/ 117209 h 604957"/>
                <a:gd name="connsiteX34" fmla="*/ 488524 w 605874"/>
                <a:gd name="connsiteY34" fmla="*/ 272029 h 604957"/>
                <a:gd name="connsiteX35" fmla="*/ 447406 w 605874"/>
                <a:gd name="connsiteY35" fmla="*/ 272029 h 604957"/>
                <a:gd name="connsiteX36" fmla="*/ 333421 w 605874"/>
                <a:gd name="connsiteY36" fmla="*/ 158252 h 604957"/>
                <a:gd name="connsiteX37" fmla="*/ 272453 w 605874"/>
                <a:gd name="connsiteY37" fmla="*/ 117209 h 604957"/>
                <a:gd name="connsiteX38" fmla="*/ 272453 w 605874"/>
                <a:gd name="connsiteY38" fmla="*/ 158252 h 604957"/>
                <a:gd name="connsiteX39" fmla="*/ 158520 w 605874"/>
                <a:gd name="connsiteY39" fmla="*/ 272029 h 604957"/>
                <a:gd name="connsiteX40" fmla="*/ 117421 w 605874"/>
                <a:gd name="connsiteY40" fmla="*/ 272029 h 604957"/>
                <a:gd name="connsiteX41" fmla="*/ 272453 w 605874"/>
                <a:gd name="connsiteY41" fmla="*/ 117209 h 604957"/>
                <a:gd name="connsiteX42" fmla="*/ 333421 w 605874"/>
                <a:gd name="connsiteY42" fmla="*/ 0 h 604957"/>
                <a:gd name="connsiteX43" fmla="*/ 605874 w 605874"/>
                <a:gd name="connsiteY43" fmla="*/ 272030 h 604957"/>
                <a:gd name="connsiteX44" fmla="*/ 564958 w 605874"/>
                <a:gd name="connsiteY44" fmla="*/ 272030 h 604957"/>
                <a:gd name="connsiteX45" fmla="*/ 333421 w 605874"/>
                <a:gd name="connsiteY45" fmla="*/ 40852 h 604957"/>
                <a:gd name="connsiteX46" fmla="*/ 272453 w 605874"/>
                <a:gd name="connsiteY46" fmla="*/ 0 h 604957"/>
                <a:gd name="connsiteX47" fmla="*/ 272453 w 605874"/>
                <a:gd name="connsiteY47" fmla="*/ 40852 h 604957"/>
                <a:gd name="connsiteX48" fmla="*/ 40916 w 605874"/>
                <a:gd name="connsiteY48" fmla="*/ 272030 h 604957"/>
                <a:gd name="connsiteX49" fmla="*/ 0 w 605874"/>
                <a:gd name="connsiteY49" fmla="*/ 272030 h 604957"/>
                <a:gd name="connsiteX50" fmla="*/ 272453 w 605874"/>
                <a:gd name="connsiteY50" fmla="*/ 0 h 604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605874" h="604957">
                  <a:moveTo>
                    <a:pt x="564958" y="332927"/>
                  </a:moveTo>
                  <a:lnTo>
                    <a:pt x="605874" y="332927"/>
                  </a:lnTo>
                  <a:cubicBezTo>
                    <a:pt x="591535" y="476292"/>
                    <a:pt x="477009" y="590640"/>
                    <a:pt x="333421" y="604957"/>
                  </a:cubicBezTo>
                  <a:lnTo>
                    <a:pt x="333421" y="564105"/>
                  </a:lnTo>
                  <a:cubicBezTo>
                    <a:pt x="454543" y="550074"/>
                    <a:pt x="550906" y="453861"/>
                    <a:pt x="564958" y="332927"/>
                  </a:cubicBezTo>
                  <a:close/>
                  <a:moveTo>
                    <a:pt x="447406" y="332927"/>
                  </a:moveTo>
                  <a:lnTo>
                    <a:pt x="488524" y="332927"/>
                  </a:lnTo>
                  <a:cubicBezTo>
                    <a:pt x="475519" y="412151"/>
                    <a:pt x="412790" y="474766"/>
                    <a:pt x="333421" y="487747"/>
                  </a:cubicBezTo>
                  <a:lnTo>
                    <a:pt x="333421" y="446704"/>
                  </a:lnTo>
                  <a:cubicBezTo>
                    <a:pt x="390413" y="434772"/>
                    <a:pt x="435357" y="389815"/>
                    <a:pt x="447406" y="332927"/>
                  </a:cubicBezTo>
                  <a:close/>
                  <a:moveTo>
                    <a:pt x="117421" y="332927"/>
                  </a:moveTo>
                  <a:lnTo>
                    <a:pt x="158520" y="332927"/>
                  </a:lnTo>
                  <a:cubicBezTo>
                    <a:pt x="170564" y="389815"/>
                    <a:pt x="215487" y="434772"/>
                    <a:pt x="272453" y="446704"/>
                  </a:cubicBezTo>
                  <a:lnTo>
                    <a:pt x="272453" y="487747"/>
                  </a:lnTo>
                  <a:cubicBezTo>
                    <a:pt x="193121" y="474766"/>
                    <a:pt x="130420" y="412151"/>
                    <a:pt x="117421" y="332927"/>
                  </a:cubicBezTo>
                  <a:close/>
                  <a:moveTo>
                    <a:pt x="0" y="332927"/>
                  </a:moveTo>
                  <a:lnTo>
                    <a:pt x="40916" y="332927"/>
                  </a:lnTo>
                  <a:cubicBezTo>
                    <a:pt x="54968" y="453861"/>
                    <a:pt x="151331" y="550074"/>
                    <a:pt x="272453" y="564105"/>
                  </a:cubicBezTo>
                  <a:lnTo>
                    <a:pt x="272453" y="604957"/>
                  </a:lnTo>
                  <a:cubicBezTo>
                    <a:pt x="128865" y="590640"/>
                    <a:pt x="14339" y="476292"/>
                    <a:pt x="0" y="332927"/>
                  </a:cubicBezTo>
                  <a:close/>
                  <a:moveTo>
                    <a:pt x="302937" y="228491"/>
                  </a:moveTo>
                  <a:cubicBezTo>
                    <a:pt x="313836" y="228491"/>
                    <a:pt x="324065" y="230973"/>
                    <a:pt x="333435" y="235174"/>
                  </a:cubicBezTo>
                  <a:cubicBezTo>
                    <a:pt x="349783" y="242620"/>
                    <a:pt x="362881" y="255700"/>
                    <a:pt x="370338" y="272025"/>
                  </a:cubicBezTo>
                  <a:cubicBezTo>
                    <a:pt x="374545" y="281381"/>
                    <a:pt x="377030" y="291596"/>
                    <a:pt x="377030" y="302479"/>
                  </a:cubicBezTo>
                  <a:cubicBezTo>
                    <a:pt x="377030" y="313362"/>
                    <a:pt x="374545" y="323578"/>
                    <a:pt x="370338" y="332933"/>
                  </a:cubicBezTo>
                  <a:cubicBezTo>
                    <a:pt x="362881" y="349259"/>
                    <a:pt x="349783" y="362338"/>
                    <a:pt x="333435" y="369784"/>
                  </a:cubicBezTo>
                  <a:cubicBezTo>
                    <a:pt x="324065" y="373985"/>
                    <a:pt x="313836" y="376467"/>
                    <a:pt x="302937" y="376467"/>
                  </a:cubicBezTo>
                  <a:cubicBezTo>
                    <a:pt x="292038" y="376467"/>
                    <a:pt x="281808" y="373985"/>
                    <a:pt x="272439" y="369784"/>
                  </a:cubicBezTo>
                  <a:cubicBezTo>
                    <a:pt x="256091" y="362338"/>
                    <a:pt x="242993" y="349259"/>
                    <a:pt x="235536" y="332933"/>
                  </a:cubicBezTo>
                  <a:cubicBezTo>
                    <a:pt x="231329" y="323578"/>
                    <a:pt x="228843" y="313362"/>
                    <a:pt x="228843" y="302479"/>
                  </a:cubicBezTo>
                  <a:cubicBezTo>
                    <a:pt x="228843" y="291596"/>
                    <a:pt x="231329" y="281381"/>
                    <a:pt x="235536" y="272025"/>
                  </a:cubicBezTo>
                  <a:cubicBezTo>
                    <a:pt x="242993" y="255700"/>
                    <a:pt x="256091" y="242620"/>
                    <a:pt x="272439" y="235174"/>
                  </a:cubicBezTo>
                  <a:cubicBezTo>
                    <a:pt x="281808" y="230973"/>
                    <a:pt x="292038" y="228491"/>
                    <a:pt x="302937" y="228491"/>
                  </a:cubicBezTo>
                  <a:close/>
                  <a:moveTo>
                    <a:pt x="333421" y="117209"/>
                  </a:moveTo>
                  <a:cubicBezTo>
                    <a:pt x="412790" y="130190"/>
                    <a:pt x="475519" y="192805"/>
                    <a:pt x="488524" y="272029"/>
                  </a:cubicBezTo>
                  <a:lnTo>
                    <a:pt x="447406" y="272029"/>
                  </a:lnTo>
                  <a:cubicBezTo>
                    <a:pt x="435357" y="215141"/>
                    <a:pt x="390413" y="170184"/>
                    <a:pt x="333421" y="158252"/>
                  </a:cubicBezTo>
                  <a:close/>
                  <a:moveTo>
                    <a:pt x="272453" y="117209"/>
                  </a:moveTo>
                  <a:lnTo>
                    <a:pt x="272453" y="158252"/>
                  </a:lnTo>
                  <a:cubicBezTo>
                    <a:pt x="215487" y="170184"/>
                    <a:pt x="170564" y="215141"/>
                    <a:pt x="158520" y="272029"/>
                  </a:cubicBezTo>
                  <a:lnTo>
                    <a:pt x="117421" y="272029"/>
                  </a:lnTo>
                  <a:cubicBezTo>
                    <a:pt x="130420" y="192805"/>
                    <a:pt x="193121" y="130190"/>
                    <a:pt x="272453" y="117209"/>
                  </a:cubicBezTo>
                  <a:close/>
                  <a:moveTo>
                    <a:pt x="333421" y="0"/>
                  </a:moveTo>
                  <a:cubicBezTo>
                    <a:pt x="477009" y="14317"/>
                    <a:pt x="591535" y="128665"/>
                    <a:pt x="605874" y="272030"/>
                  </a:cubicBezTo>
                  <a:lnTo>
                    <a:pt x="564958" y="272030"/>
                  </a:lnTo>
                  <a:cubicBezTo>
                    <a:pt x="550906" y="151096"/>
                    <a:pt x="454543" y="54883"/>
                    <a:pt x="333421" y="40852"/>
                  </a:cubicBezTo>
                  <a:close/>
                  <a:moveTo>
                    <a:pt x="272453" y="0"/>
                  </a:moveTo>
                  <a:lnTo>
                    <a:pt x="272453" y="40852"/>
                  </a:lnTo>
                  <a:cubicBezTo>
                    <a:pt x="151331" y="54883"/>
                    <a:pt x="54968" y="151096"/>
                    <a:pt x="40916" y="272030"/>
                  </a:cubicBezTo>
                  <a:lnTo>
                    <a:pt x="0" y="272030"/>
                  </a:lnTo>
                  <a:cubicBezTo>
                    <a:pt x="14339" y="128665"/>
                    <a:pt x="128865" y="14317"/>
                    <a:pt x="272453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 cap="rnd">
              <a:noFill/>
              <a:prstDash val="sysDot"/>
              <a:round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2736" tIns="262736" rIns="262736" bIns="262736" numCol="1" spcCol="127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46670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30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30" name="组合 11">
            <a:extLst>
              <a:ext uri="{FF2B5EF4-FFF2-40B4-BE49-F238E27FC236}">
                <a16:creationId xmlns:a16="http://schemas.microsoft.com/office/drawing/2014/main" id="{68E271B0-BD55-4F44-9269-26B140A68C6B}"/>
              </a:ext>
            </a:extLst>
          </p:cNvPr>
          <p:cNvGrpSpPr>
            <a:grpSpLocks/>
          </p:cNvGrpSpPr>
          <p:nvPr/>
        </p:nvGrpSpPr>
        <p:grpSpPr bwMode="auto">
          <a:xfrm>
            <a:off x="8499679" y="2231688"/>
            <a:ext cx="2996127" cy="800222"/>
            <a:chOff x="845174" y="5121881"/>
            <a:chExt cx="2997038" cy="800926"/>
          </a:xfrm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3C04483B-DA05-4F58-84B0-7E1BC055559C}"/>
                </a:ext>
              </a:extLst>
            </p:cNvPr>
            <p:cNvSpPr/>
            <p:nvPr/>
          </p:nvSpPr>
          <p:spPr bwMode="auto">
            <a:xfrm>
              <a:off x="845174" y="5460796"/>
              <a:ext cx="2849401" cy="46201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/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Arial"/>
                  <a:ea typeface="微软雅黑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777FC9CD-6F92-4393-9150-930E5597E6D4}"/>
                </a:ext>
              </a:extLst>
            </p:cNvPr>
            <p:cNvSpPr txBox="1"/>
            <p:nvPr/>
          </p:nvSpPr>
          <p:spPr>
            <a:xfrm>
              <a:off x="845174" y="5121881"/>
              <a:ext cx="2997038" cy="40046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defTabSz="457154">
                <a:defRPr/>
              </a:pPr>
              <a:r>
                <a:rPr lang="en-US" altLang="zh-CN" sz="2000" b="0" dirty="0">
                  <a:solidFill>
                    <a:srgbClr val="000000"/>
                  </a:solidFill>
                  <a:latin typeface="Arial"/>
                  <a:cs typeface="+mn-ea"/>
                  <a:sym typeface="+mn-lt"/>
                </a:rPr>
                <a:t>ADD TITLE TEXT</a:t>
              </a:r>
              <a:endParaRPr lang="zh-CN" altLang="en-US" sz="2000" b="0" dirty="0">
                <a:solidFill>
                  <a:srgbClr val="000000"/>
                </a:solidFill>
                <a:latin typeface="Arial"/>
                <a:cs typeface="+mn-ea"/>
                <a:sym typeface="+mn-lt"/>
              </a:endParaRPr>
            </a:p>
          </p:txBody>
        </p:sp>
      </p:grpSp>
      <p:grpSp>
        <p:nvGrpSpPr>
          <p:cNvPr id="33" name="组合 11">
            <a:extLst>
              <a:ext uri="{FF2B5EF4-FFF2-40B4-BE49-F238E27FC236}">
                <a16:creationId xmlns:a16="http://schemas.microsoft.com/office/drawing/2014/main" id="{A25ED193-4590-4146-A729-A077B2996295}"/>
              </a:ext>
            </a:extLst>
          </p:cNvPr>
          <p:cNvGrpSpPr>
            <a:grpSpLocks/>
          </p:cNvGrpSpPr>
          <p:nvPr/>
        </p:nvGrpSpPr>
        <p:grpSpPr bwMode="auto">
          <a:xfrm>
            <a:off x="8499679" y="3649687"/>
            <a:ext cx="2996127" cy="800222"/>
            <a:chOff x="845174" y="5121881"/>
            <a:chExt cx="2997038" cy="800926"/>
          </a:xfrm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5F6F8BC7-550B-433C-962E-E2B62DE7A6A8}"/>
                </a:ext>
              </a:extLst>
            </p:cNvPr>
            <p:cNvSpPr/>
            <p:nvPr/>
          </p:nvSpPr>
          <p:spPr bwMode="auto">
            <a:xfrm>
              <a:off x="845174" y="5460796"/>
              <a:ext cx="2849401" cy="46201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/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Arial"/>
                  <a:ea typeface="微软雅黑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E576ACBC-5E8D-4F82-9B4A-220D5AEAB770}"/>
                </a:ext>
              </a:extLst>
            </p:cNvPr>
            <p:cNvSpPr txBox="1"/>
            <p:nvPr/>
          </p:nvSpPr>
          <p:spPr>
            <a:xfrm>
              <a:off x="845174" y="5121881"/>
              <a:ext cx="2997038" cy="40046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defTabSz="457154">
                <a:defRPr/>
              </a:pPr>
              <a:r>
                <a:rPr lang="en-US" altLang="zh-CN" sz="2000" b="0" dirty="0">
                  <a:solidFill>
                    <a:srgbClr val="000000"/>
                  </a:solidFill>
                  <a:latin typeface="Arial"/>
                  <a:cs typeface="+mn-ea"/>
                  <a:sym typeface="+mn-lt"/>
                </a:rPr>
                <a:t>ADD TITLE TEXT</a:t>
              </a:r>
              <a:endParaRPr lang="zh-CN" altLang="en-US" sz="2000" b="0" dirty="0">
                <a:solidFill>
                  <a:srgbClr val="000000"/>
                </a:solidFill>
                <a:latin typeface="Arial"/>
                <a:cs typeface="+mn-ea"/>
                <a:sym typeface="+mn-lt"/>
              </a:endParaRPr>
            </a:p>
          </p:txBody>
        </p:sp>
      </p:grpSp>
      <p:grpSp>
        <p:nvGrpSpPr>
          <p:cNvPr id="36" name="组合 11">
            <a:extLst>
              <a:ext uri="{FF2B5EF4-FFF2-40B4-BE49-F238E27FC236}">
                <a16:creationId xmlns:a16="http://schemas.microsoft.com/office/drawing/2014/main" id="{FD88F7F3-8538-4551-BA9B-1D0338A2D48D}"/>
              </a:ext>
            </a:extLst>
          </p:cNvPr>
          <p:cNvGrpSpPr>
            <a:grpSpLocks/>
          </p:cNvGrpSpPr>
          <p:nvPr/>
        </p:nvGrpSpPr>
        <p:grpSpPr bwMode="auto">
          <a:xfrm>
            <a:off x="8499679" y="5067687"/>
            <a:ext cx="2996127" cy="800222"/>
            <a:chOff x="845174" y="5121881"/>
            <a:chExt cx="2997038" cy="800926"/>
          </a:xfrm>
        </p:grpSpPr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62812EE0-0925-48EE-8D69-2E31650CEB15}"/>
                </a:ext>
              </a:extLst>
            </p:cNvPr>
            <p:cNvSpPr/>
            <p:nvPr/>
          </p:nvSpPr>
          <p:spPr bwMode="auto">
            <a:xfrm>
              <a:off x="845174" y="5460796"/>
              <a:ext cx="2849401" cy="46201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/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Arial"/>
                  <a:ea typeface="微软雅黑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1354CCC2-E2BA-410D-B741-8A3F66831FB3}"/>
                </a:ext>
              </a:extLst>
            </p:cNvPr>
            <p:cNvSpPr txBox="1"/>
            <p:nvPr/>
          </p:nvSpPr>
          <p:spPr>
            <a:xfrm>
              <a:off x="845174" y="5121881"/>
              <a:ext cx="2997038" cy="40046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defTabSz="457154">
                <a:defRPr/>
              </a:pPr>
              <a:r>
                <a:rPr lang="en-US" altLang="zh-CN" sz="2000" b="0" dirty="0">
                  <a:solidFill>
                    <a:srgbClr val="000000"/>
                  </a:solidFill>
                  <a:latin typeface="Arial"/>
                  <a:cs typeface="+mn-ea"/>
                  <a:sym typeface="+mn-lt"/>
                </a:rPr>
                <a:t>ADD TITLE TEXT</a:t>
              </a:r>
              <a:endParaRPr lang="zh-CN" altLang="en-US" sz="2000" b="0" dirty="0">
                <a:solidFill>
                  <a:srgbClr val="000000"/>
                </a:solidFill>
                <a:latin typeface="Arial"/>
                <a:cs typeface="+mn-ea"/>
                <a:sym typeface="+mn-lt"/>
              </a:endParaRPr>
            </a:p>
          </p:txBody>
        </p:sp>
      </p:grpSp>
      <p:grpSp>
        <p:nvGrpSpPr>
          <p:cNvPr id="41" name="组合 11">
            <a:extLst>
              <a:ext uri="{FF2B5EF4-FFF2-40B4-BE49-F238E27FC236}">
                <a16:creationId xmlns:a16="http://schemas.microsoft.com/office/drawing/2014/main" id="{CFE50400-D2EE-48E6-BEAB-3C5400F721D9}"/>
              </a:ext>
            </a:extLst>
          </p:cNvPr>
          <p:cNvGrpSpPr>
            <a:grpSpLocks/>
          </p:cNvGrpSpPr>
          <p:nvPr/>
        </p:nvGrpSpPr>
        <p:grpSpPr bwMode="auto">
          <a:xfrm>
            <a:off x="818873" y="2231688"/>
            <a:ext cx="2885699" cy="800222"/>
            <a:chOff x="807999" y="5121881"/>
            <a:chExt cx="2886576" cy="800926"/>
          </a:xfrm>
        </p:grpSpPr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999B1B84-2FA3-4BB5-B811-CE326C209314}"/>
                </a:ext>
              </a:extLst>
            </p:cNvPr>
            <p:cNvSpPr/>
            <p:nvPr/>
          </p:nvSpPr>
          <p:spPr bwMode="auto">
            <a:xfrm>
              <a:off x="845174" y="5460796"/>
              <a:ext cx="2849401" cy="46201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 defTabSz="457154"/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Arial"/>
                  <a:ea typeface="微软雅黑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F620DC12-F63D-4787-B169-635A16B8CC37}"/>
                </a:ext>
              </a:extLst>
            </p:cNvPr>
            <p:cNvSpPr txBox="1"/>
            <p:nvPr/>
          </p:nvSpPr>
          <p:spPr>
            <a:xfrm>
              <a:off x="807999" y="5121881"/>
              <a:ext cx="2886576" cy="40046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algn="r" defTabSz="457154">
                <a:defRPr/>
              </a:pPr>
              <a:r>
                <a:rPr lang="en-US" altLang="zh-CN" sz="2000" b="0" dirty="0">
                  <a:solidFill>
                    <a:srgbClr val="000000"/>
                  </a:solidFill>
                  <a:latin typeface="Arial"/>
                  <a:cs typeface="+mn-ea"/>
                  <a:sym typeface="+mn-lt"/>
                </a:rPr>
                <a:t>ADD TITLE TEXT</a:t>
              </a:r>
              <a:endParaRPr lang="zh-CN" altLang="en-US" sz="2000" b="0" dirty="0">
                <a:solidFill>
                  <a:srgbClr val="000000"/>
                </a:solidFill>
                <a:latin typeface="Arial"/>
                <a:cs typeface="+mn-ea"/>
                <a:sym typeface="+mn-lt"/>
              </a:endParaRPr>
            </a:p>
          </p:txBody>
        </p:sp>
      </p:grpSp>
      <p:grpSp>
        <p:nvGrpSpPr>
          <p:cNvPr id="42" name="组合 11">
            <a:extLst>
              <a:ext uri="{FF2B5EF4-FFF2-40B4-BE49-F238E27FC236}">
                <a16:creationId xmlns:a16="http://schemas.microsoft.com/office/drawing/2014/main" id="{2C63E4F8-1751-48E8-A36F-B0A08050ED71}"/>
              </a:ext>
            </a:extLst>
          </p:cNvPr>
          <p:cNvGrpSpPr>
            <a:grpSpLocks/>
          </p:cNvGrpSpPr>
          <p:nvPr/>
        </p:nvGrpSpPr>
        <p:grpSpPr bwMode="auto">
          <a:xfrm>
            <a:off x="842199" y="3649687"/>
            <a:ext cx="2862373" cy="800222"/>
            <a:chOff x="831332" y="5121881"/>
            <a:chExt cx="2863243" cy="800926"/>
          </a:xfrm>
        </p:grpSpPr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E7F39339-03FD-4E36-B56C-AFA5A0040E10}"/>
                </a:ext>
              </a:extLst>
            </p:cNvPr>
            <p:cNvSpPr/>
            <p:nvPr/>
          </p:nvSpPr>
          <p:spPr bwMode="auto">
            <a:xfrm>
              <a:off x="845174" y="5460796"/>
              <a:ext cx="2849401" cy="46201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 defTabSz="457154"/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Arial"/>
                  <a:ea typeface="微软雅黑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5FE536B0-0F0E-4BBA-B9CC-E3046475FAD5}"/>
                </a:ext>
              </a:extLst>
            </p:cNvPr>
            <p:cNvSpPr txBox="1"/>
            <p:nvPr/>
          </p:nvSpPr>
          <p:spPr>
            <a:xfrm>
              <a:off x="831332" y="5121881"/>
              <a:ext cx="2863243" cy="40046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algn="r" defTabSz="457154">
                <a:defRPr/>
              </a:pPr>
              <a:r>
                <a:rPr lang="en-US" altLang="zh-CN" sz="2000" b="0" dirty="0">
                  <a:solidFill>
                    <a:srgbClr val="000000"/>
                  </a:solidFill>
                  <a:latin typeface="Arial"/>
                  <a:cs typeface="+mn-ea"/>
                  <a:sym typeface="+mn-lt"/>
                </a:rPr>
                <a:t>ADD TITLE TEXT</a:t>
              </a:r>
              <a:endParaRPr lang="zh-CN" altLang="en-US" sz="2000" b="0" dirty="0">
                <a:solidFill>
                  <a:srgbClr val="000000"/>
                </a:solidFill>
                <a:latin typeface="Arial"/>
                <a:cs typeface="+mn-ea"/>
                <a:sym typeface="+mn-lt"/>
              </a:endParaRPr>
            </a:p>
          </p:txBody>
        </p:sp>
      </p:grpSp>
      <p:grpSp>
        <p:nvGrpSpPr>
          <p:cNvPr id="43" name="组合 11">
            <a:extLst>
              <a:ext uri="{FF2B5EF4-FFF2-40B4-BE49-F238E27FC236}">
                <a16:creationId xmlns:a16="http://schemas.microsoft.com/office/drawing/2014/main" id="{01DA92E4-7621-43F3-8DED-B53E915B7891}"/>
              </a:ext>
            </a:extLst>
          </p:cNvPr>
          <p:cNvGrpSpPr>
            <a:grpSpLocks/>
          </p:cNvGrpSpPr>
          <p:nvPr/>
        </p:nvGrpSpPr>
        <p:grpSpPr bwMode="auto">
          <a:xfrm>
            <a:off x="842199" y="5067687"/>
            <a:ext cx="2862373" cy="800222"/>
            <a:chOff x="831332" y="5121881"/>
            <a:chExt cx="2863243" cy="800926"/>
          </a:xfrm>
        </p:grpSpPr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12F43B8D-B1B1-4CF4-9873-B1A38F5B3362}"/>
                </a:ext>
              </a:extLst>
            </p:cNvPr>
            <p:cNvSpPr/>
            <p:nvPr/>
          </p:nvSpPr>
          <p:spPr bwMode="auto">
            <a:xfrm>
              <a:off x="845174" y="5460796"/>
              <a:ext cx="2849401" cy="46201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 defTabSz="457154"/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Arial"/>
                  <a:ea typeface="微软雅黑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5FC71803-80C3-408D-92CB-38FDA7EEF21A}"/>
                </a:ext>
              </a:extLst>
            </p:cNvPr>
            <p:cNvSpPr txBox="1"/>
            <p:nvPr/>
          </p:nvSpPr>
          <p:spPr>
            <a:xfrm>
              <a:off x="831332" y="5121881"/>
              <a:ext cx="2863243" cy="40046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algn="r" defTabSz="457154">
                <a:defRPr/>
              </a:pPr>
              <a:r>
                <a:rPr lang="en-US" altLang="zh-CN" sz="2000" b="0" dirty="0">
                  <a:solidFill>
                    <a:srgbClr val="000000"/>
                  </a:solidFill>
                  <a:latin typeface="Arial"/>
                  <a:cs typeface="+mn-ea"/>
                  <a:sym typeface="+mn-lt"/>
                </a:rPr>
                <a:t>ADD TITLE TEXT</a:t>
              </a:r>
              <a:endParaRPr lang="zh-CN" altLang="en-US" sz="2000" b="0" dirty="0">
                <a:solidFill>
                  <a:srgbClr val="000000"/>
                </a:solidFill>
                <a:latin typeface="Arial"/>
                <a:cs typeface="+mn-ea"/>
                <a:sym typeface="+mn-lt"/>
              </a:endParaRPr>
            </a:p>
          </p:txBody>
        </p:sp>
      </p:grpSp>
      <p:grpSp>
        <p:nvGrpSpPr>
          <p:cNvPr id="50" name="组合 11">
            <a:extLst>
              <a:ext uri="{FF2B5EF4-FFF2-40B4-BE49-F238E27FC236}">
                <a16:creationId xmlns:a16="http://schemas.microsoft.com/office/drawing/2014/main" id="{8D1FE9C1-2520-4863-9641-FEAB068D4FD3}"/>
              </a:ext>
            </a:extLst>
          </p:cNvPr>
          <p:cNvGrpSpPr>
            <a:grpSpLocks/>
          </p:cNvGrpSpPr>
          <p:nvPr/>
        </p:nvGrpSpPr>
        <p:grpSpPr bwMode="auto">
          <a:xfrm>
            <a:off x="885709" y="590784"/>
            <a:ext cx="3409507" cy="1043131"/>
            <a:chOff x="845173" y="5093285"/>
            <a:chExt cx="3410543" cy="1044047"/>
          </a:xfrm>
        </p:grpSpPr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97787547-9E10-4AA1-9FAB-BCA5BF06873B}"/>
                </a:ext>
              </a:extLst>
            </p:cNvPr>
            <p:cNvSpPr/>
            <p:nvPr/>
          </p:nvSpPr>
          <p:spPr bwMode="auto">
            <a:xfrm>
              <a:off x="883280" y="5675321"/>
              <a:ext cx="2886576" cy="46201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/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Arial"/>
                  <a:ea typeface="微软雅黑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51A6B822-CF86-4EF5-BD49-93855904FD51}"/>
                </a:ext>
              </a:extLst>
            </p:cNvPr>
            <p:cNvSpPr txBox="1"/>
            <p:nvPr/>
          </p:nvSpPr>
          <p:spPr>
            <a:xfrm>
              <a:off x="845173" y="5093285"/>
              <a:ext cx="3410543" cy="585288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defTabSz="457154">
                <a:defRPr/>
              </a:pPr>
              <a:r>
                <a:rPr lang="en-US" altLang="zh-CN" sz="3200" b="0" spc="0" dirty="0">
                  <a:solidFill>
                    <a:srgbClr val="000000"/>
                  </a:solidFill>
                  <a:latin typeface="Arial"/>
                  <a:cs typeface="+mn-ea"/>
                  <a:sym typeface="+mn-lt"/>
                </a:rPr>
                <a:t>ADD TITLE TEXT</a:t>
              </a:r>
              <a:endParaRPr lang="zh-CN" altLang="en-US" sz="3200" b="0" spc="0" dirty="0">
                <a:solidFill>
                  <a:srgbClr val="000000"/>
                </a:solidFill>
                <a:latin typeface="Arial"/>
                <a:cs typeface="+mn-ea"/>
                <a:sym typeface="+mn-lt"/>
              </a:endParaRPr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3ECF3854-6410-4245-B0DE-DDB227C2EC46}"/>
              </a:ext>
            </a:extLst>
          </p:cNvPr>
          <p:cNvGrpSpPr/>
          <p:nvPr/>
        </p:nvGrpSpPr>
        <p:grpSpPr>
          <a:xfrm>
            <a:off x="418834" y="624118"/>
            <a:ext cx="291215" cy="646247"/>
            <a:chOff x="4542495" y="398190"/>
            <a:chExt cx="382860" cy="849621"/>
          </a:xfrm>
        </p:grpSpPr>
        <p:sp>
          <p:nvSpPr>
            <p:cNvPr id="54" name="菱形 53">
              <a:extLst>
                <a:ext uri="{FF2B5EF4-FFF2-40B4-BE49-F238E27FC236}">
                  <a16:creationId xmlns:a16="http://schemas.microsoft.com/office/drawing/2014/main" id="{89874273-DE0A-465D-AE53-4380E4E0828D}"/>
                </a:ext>
              </a:extLst>
            </p:cNvPr>
            <p:cNvSpPr/>
            <p:nvPr/>
          </p:nvSpPr>
          <p:spPr>
            <a:xfrm>
              <a:off x="4542495" y="398190"/>
              <a:ext cx="382860" cy="382860"/>
            </a:xfrm>
            <a:prstGeom prst="diamond">
              <a:avLst/>
            </a:pr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4"/>
              <a:endParaRPr lang="zh-CN" altLang="en-US" sz="180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5" name="菱形 54">
              <a:extLst>
                <a:ext uri="{FF2B5EF4-FFF2-40B4-BE49-F238E27FC236}">
                  <a16:creationId xmlns:a16="http://schemas.microsoft.com/office/drawing/2014/main" id="{F4A8D3C7-2729-468E-9C4D-3300241100E8}"/>
                </a:ext>
              </a:extLst>
            </p:cNvPr>
            <p:cNvSpPr/>
            <p:nvPr/>
          </p:nvSpPr>
          <p:spPr>
            <a:xfrm>
              <a:off x="4542495" y="631570"/>
              <a:ext cx="382860" cy="382860"/>
            </a:xfrm>
            <a:prstGeom prst="diamond">
              <a:avLst/>
            </a:prstGeom>
            <a:solidFill>
              <a:srgbClr val="FF9409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4"/>
              <a:endParaRPr lang="zh-CN" altLang="en-US" sz="180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6" name="菱形 55">
              <a:extLst>
                <a:ext uri="{FF2B5EF4-FFF2-40B4-BE49-F238E27FC236}">
                  <a16:creationId xmlns:a16="http://schemas.microsoft.com/office/drawing/2014/main" id="{B8F0B16F-2A6E-448E-9C93-5B892E063AD3}"/>
                </a:ext>
              </a:extLst>
            </p:cNvPr>
            <p:cNvSpPr/>
            <p:nvPr/>
          </p:nvSpPr>
          <p:spPr>
            <a:xfrm>
              <a:off x="4542495" y="864951"/>
              <a:ext cx="382860" cy="382860"/>
            </a:xfrm>
            <a:prstGeom prst="diamond">
              <a:avLst/>
            </a:prstGeom>
            <a:solidFill>
              <a:srgbClr val="FFFF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4"/>
              <a:endParaRPr lang="zh-CN" altLang="en-US" sz="180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78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任意多边形: 形状 29">
            <a:extLst>
              <a:ext uri="{FF2B5EF4-FFF2-40B4-BE49-F238E27FC236}">
                <a16:creationId xmlns:a16="http://schemas.microsoft.com/office/drawing/2014/main" id="{F99B0E7E-CC68-4AD4-B327-55B0FF309093}"/>
              </a:ext>
            </a:extLst>
          </p:cNvPr>
          <p:cNvSpPr/>
          <p:nvPr/>
        </p:nvSpPr>
        <p:spPr>
          <a:xfrm>
            <a:off x="1019042" y="2182181"/>
            <a:ext cx="2902842" cy="2902842"/>
          </a:xfrm>
          <a:custGeom>
            <a:avLst/>
            <a:gdLst/>
            <a:ahLst/>
            <a:cxnLst/>
            <a:rect l="l" t="t" r="r" b="b"/>
            <a:pathLst>
              <a:path w="2903220" h="2903220">
                <a:moveTo>
                  <a:pt x="0" y="172515"/>
                </a:moveTo>
                <a:lnTo>
                  <a:pt x="141775" y="172515"/>
                </a:lnTo>
                <a:cubicBezTo>
                  <a:pt x="175435" y="172515"/>
                  <a:pt x="197685" y="176508"/>
                  <a:pt x="208524" y="184495"/>
                </a:cubicBezTo>
                <a:cubicBezTo>
                  <a:pt x="219364" y="192482"/>
                  <a:pt x="224784" y="207601"/>
                  <a:pt x="224784" y="229851"/>
                </a:cubicBezTo>
                <a:lnTo>
                  <a:pt x="224784" y="1035978"/>
                </a:lnTo>
                <a:cubicBezTo>
                  <a:pt x="224784" y="1069638"/>
                  <a:pt x="216939" y="1092458"/>
                  <a:pt x="201250" y="1104439"/>
                </a:cubicBezTo>
                <a:cubicBezTo>
                  <a:pt x="185561" y="1116420"/>
                  <a:pt x="152900" y="1122410"/>
                  <a:pt x="103266" y="1122410"/>
                </a:cubicBezTo>
                <a:lnTo>
                  <a:pt x="0" y="1122410"/>
                </a:lnTo>
                <a:close/>
                <a:moveTo>
                  <a:pt x="392513" y="0"/>
                </a:moveTo>
                <a:lnTo>
                  <a:pt x="2903220" y="0"/>
                </a:lnTo>
                <a:lnTo>
                  <a:pt x="2903220" y="2903220"/>
                </a:lnTo>
                <a:lnTo>
                  <a:pt x="0" y="2903220"/>
                </a:lnTo>
                <a:lnTo>
                  <a:pt x="0" y="1204563"/>
                </a:lnTo>
                <a:lnTo>
                  <a:pt x="643251" y="1204563"/>
                </a:lnTo>
                <a:lnTo>
                  <a:pt x="643251" y="1122410"/>
                </a:lnTo>
                <a:lnTo>
                  <a:pt x="513176" y="1122410"/>
                </a:lnTo>
                <a:cubicBezTo>
                  <a:pt x="464112" y="1122410"/>
                  <a:pt x="431736" y="1116420"/>
                  <a:pt x="416047" y="1104439"/>
                </a:cubicBezTo>
                <a:cubicBezTo>
                  <a:pt x="400358" y="1092458"/>
                  <a:pt x="392513" y="1069638"/>
                  <a:pt x="392513" y="1035978"/>
                </a:cubicBezTo>
                <a:close/>
                <a:moveTo>
                  <a:pt x="0" y="0"/>
                </a:moveTo>
                <a:lnTo>
                  <a:pt x="304492" y="0"/>
                </a:lnTo>
                <a:lnTo>
                  <a:pt x="278376" y="19868"/>
                </a:lnTo>
                <a:cubicBezTo>
                  <a:pt x="253060" y="34773"/>
                  <a:pt x="224784" y="47573"/>
                  <a:pt x="193549" y="58270"/>
                </a:cubicBezTo>
                <a:cubicBezTo>
                  <a:pt x="162313" y="68967"/>
                  <a:pt x="128404" y="77561"/>
                  <a:pt x="91820" y="84050"/>
                </a:cubicBezTo>
                <a:lnTo>
                  <a:pt x="0" y="94308"/>
                </a:lnTo>
                <a:close/>
              </a:path>
            </a:pathLst>
          </a:custGeom>
          <a:blipFill>
            <a:blip r:embed="rId3"/>
            <a:stretch>
              <a:fillRect l="-29467" r="-2921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4"/>
            <a:endParaRPr lang="zh-CN" altLang="en-US" sz="180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31" name="任意多边形: 形状 30">
            <a:extLst>
              <a:ext uri="{FF2B5EF4-FFF2-40B4-BE49-F238E27FC236}">
                <a16:creationId xmlns:a16="http://schemas.microsoft.com/office/drawing/2014/main" id="{D4546D0F-981D-4AFD-A1A6-C2D9D97DB6D8}"/>
              </a:ext>
            </a:extLst>
          </p:cNvPr>
          <p:cNvSpPr/>
          <p:nvPr/>
        </p:nvSpPr>
        <p:spPr>
          <a:xfrm>
            <a:off x="4643784" y="2182181"/>
            <a:ext cx="2902842" cy="2902842"/>
          </a:xfrm>
          <a:custGeom>
            <a:avLst/>
            <a:gdLst/>
            <a:ahLst/>
            <a:cxnLst/>
            <a:rect l="l" t="t" r="r" b="b"/>
            <a:pathLst>
              <a:path w="2903220" h="2903220">
                <a:moveTo>
                  <a:pt x="243031" y="50996"/>
                </a:moveTo>
                <a:cubicBezTo>
                  <a:pt x="317768" y="50996"/>
                  <a:pt x="374391" y="69966"/>
                  <a:pt x="412900" y="107905"/>
                </a:cubicBezTo>
                <a:cubicBezTo>
                  <a:pt x="451409" y="145843"/>
                  <a:pt x="470664" y="201325"/>
                  <a:pt x="470664" y="274350"/>
                </a:cubicBezTo>
                <a:cubicBezTo>
                  <a:pt x="470664" y="335395"/>
                  <a:pt x="458541" y="392588"/>
                  <a:pt x="434294" y="445930"/>
                </a:cubicBezTo>
                <a:cubicBezTo>
                  <a:pt x="410048" y="499273"/>
                  <a:pt x="368543" y="558748"/>
                  <a:pt x="309781" y="624357"/>
                </a:cubicBezTo>
                <a:lnTo>
                  <a:pt x="224205" y="719346"/>
                </a:lnTo>
                <a:cubicBezTo>
                  <a:pt x="178564" y="769979"/>
                  <a:pt x="136667" y="816939"/>
                  <a:pt x="98515" y="860226"/>
                </a:cubicBezTo>
                <a:lnTo>
                  <a:pt x="0" y="973645"/>
                </a:lnTo>
                <a:lnTo>
                  <a:pt x="0" y="474934"/>
                </a:lnTo>
                <a:lnTo>
                  <a:pt x="25668" y="480589"/>
                </a:lnTo>
                <a:cubicBezTo>
                  <a:pt x="56475" y="480589"/>
                  <a:pt x="82291" y="469749"/>
                  <a:pt x="103114" y="448070"/>
                </a:cubicBezTo>
                <a:cubicBezTo>
                  <a:pt x="123938" y="426391"/>
                  <a:pt x="134350" y="399862"/>
                  <a:pt x="134350" y="368484"/>
                </a:cubicBezTo>
                <a:cubicBezTo>
                  <a:pt x="134350" y="345093"/>
                  <a:pt x="128074" y="326124"/>
                  <a:pt x="115523" y="311576"/>
                </a:cubicBezTo>
                <a:cubicBezTo>
                  <a:pt x="102972" y="297028"/>
                  <a:pt x="81292" y="283764"/>
                  <a:pt x="50485" y="271783"/>
                </a:cubicBezTo>
                <a:cubicBezTo>
                  <a:pt x="49344" y="271783"/>
                  <a:pt x="47347" y="271212"/>
                  <a:pt x="44495" y="270071"/>
                </a:cubicBezTo>
                <a:cubicBezTo>
                  <a:pt x="27665" y="263796"/>
                  <a:pt x="15042" y="256450"/>
                  <a:pt x="6627" y="248035"/>
                </a:cubicBezTo>
                <a:lnTo>
                  <a:pt x="0" y="233097"/>
                </a:lnTo>
                <a:lnTo>
                  <a:pt x="0" y="185587"/>
                </a:lnTo>
                <a:lnTo>
                  <a:pt x="12404" y="158929"/>
                </a:lnTo>
                <a:cubicBezTo>
                  <a:pt x="24670" y="139603"/>
                  <a:pt x="43069" y="121169"/>
                  <a:pt x="67600" y="103626"/>
                </a:cubicBezTo>
                <a:cubicBezTo>
                  <a:pt x="116664" y="68540"/>
                  <a:pt x="175141" y="50996"/>
                  <a:pt x="243031" y="50996"/>
                </a:cubicBezTo>
                <a:close/>
                <a:moveTo>
                  <a:pt x="449295" y="0"/>
                </a:moveTo>
                <a:lnTo>
                  <a:pt x="2903220" y="0"/>
                </a:lnTo>
                <a:lnTo>
                  <a:pt x="2903220" y="2903220"/>
                </a:lnTo>
                <a:lnTo>
                  <a:pt x="0" y="2903220"/>
                </a:lnTo>
                <a:lnTo>
                  <a:pt x="0" y="1204563"/>
                </a:lnTo>
                <a:lnTo>
                  <a:pt x="637537" y="1204563"/>
                </a:lnTo>
                <a:lnTo>
                  <a:pt x="669201" y="820326"/>
                </a:lnTo>
                <a:lnTo>
                  <a:pt x="599028" y="820326"/>
                </a:lnTo>
                <a:lnTo>
                  <a:pt x="590471" y="864826"/>
                </a:lnTo>
                <a:cubicBezTo>
                  <a:pt x="572785" y="950972"/>
                  <a:pt x="556668" y="1001605"/>
                  <a:pt x="542120" y="1016724"/>
                </a:cubicBezTo>
                <a:cubicBezTo>
                  <a:pt x="527572" y="1031842"/>
                  <a:pt x="492343" y="1039401"/>
                  <a:pt x="436433" y="1039401"/>
                </a:cubicBezTo>
                <a:lnTo>
                  <a:pt x="38504" y="1039401"/>
                </a:lnTo>
                <a:lnTo>
                  <a:pt x="92417" y="985488"/>
                </a:lnTo>
                <a:cubicBezTo>
                  <a:pt x="160308" y="915886"/>
                  <a:pt x="237326" y="846284"/>
                  <a:pt x="323473" y="776682"/>
                </a:cubicBezTo>
                <a:cubicBezTo>
                  <a:pt x="409620" y="707080"/>
                  <a:pt x="455260" y="669712"/>
                  <a:pt x="460395" y="664578"/>
                </a:cubicBezTo>
                <a:cubicBezTo>
                  <a:pt x="537413" y="595546"/>
                  <a:pt x="589757" y="535358"/>
                  <a:pt x="617427" y="484012"/>
                </a:cubicBezTo>
                <a:cubicBezTo>
                  <a:pt x="645097" y="432666"/>
                  <a:pt x="658931" y="375615"/>
                  <a:pt x="658931" y="312859"/>
                </a:cubicBezTo>
                <a:cubicBezTo>
                  <a:pt x="658931" y="205033"/>
                  <a:pt x="625272" y="121311"/>
                  <a:pt x="557952" y="61693"/>
                </a:cubicBezTo>
                <a:cubicBezTo>
                  <a:pt x="541122" y="46789"/>
                  <a:pt x="522598" y="33747"/>
                  <a:pt x="502381" y="22569"/>
                </a:cubicBezTo>
                <a:close/>
                <a:moveTo>
                  <a:pt x="0" y="0"/>
                </a:moveTo>
                <a:lnTo>
                  <a:pt x="109823" y="0"/>
                </a:lnTo>
                <a:lnTo>
                  <a:pt x="53908" y="24735"/>
                </a:lnTo>
                <a:lnTo>
                  <a:pt x="0" y="62540"/>
                </a:lnTo>
                <a:close/>
              </a:path>
            </a:pathLst>
          </a:custGeom>
          <a:blipFill>
            <a:blip r:embed="rId4"/>
            <a:stretch>
              <a:fillRect l="-25109" r="-2489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4"/>
            <a:endParaRPr lang="zh-CN" altLang="en-US" sz="180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32" name="任意多边形: 形状 31">
            <a:extLst>
              <a:ext uri="{FF2B5EF4-FFF2-40B4-BE49-F238E27FC236}">
                <a16:creationId xmlns:a16="http://schemas.microsoft.com/office/drawing/2014/main" id="{5C91ECED-E093-4A55-A1C3-5975E78E31E4}"/>
              </a:ext>
            </a:extLst>
          </p:cNvPr>
          <p:cNvSpPr/>
          <p:nvPr/>
        </p:nvSpPr>
        <p:spPr>
          <a:xfrm>
            <a:off x="8268528" y="2182181"/>
            <a:ext cx="2902842" cy="2902842"/>
          </a:xfrm>
          <a:custGeom>
            <a:avLst/>
            <a:gdLst/>
            <a:ahLst/>
            <a:cxnLst/>
            <a:rect l="l" t="t" r="r" b="b"/>
            <a:pathLst>
              <a:path w="2903220" h="2903220">
                <a:moveTo>
                  <a:pt x="244161" y="45862"/>
                </a:moveTo>
                <a:cubicBezTo>
                  <a:pt x="312052" y="45862"/>
                  <a:pt x="363825" y="64403"/>
                  <a:pt x="399482" y="101486"/>
                </a:cubicBezTo>
                <a:cubicBezTo>
                  <a:pt x="435139" y="138569"/>
                  <a:pt x="452967" y="192482"/>
                  <a:pt x="452967" y="263225"/>
                </a:cubicBezTo>
                <a:cubicBezTo>
                  <a:pt x="452967" y="351654"/>
                  <a:pt x="436280" y="416407"/>
                  <a:pt x="402905" y="457483"/>
                </a:cubicBezTo>
                <a:cubicBezTo>
                  <a:pt x="369530" y="498560"/>
                  <a:pt x="317186" y="519098"/>
                  <a:pt x="245873" y="519098"/>
                </a:cubicBezTo>
                <a:cubicBezTo>
                  <a:pt x="227617" y="519098"/>
                  <a:pt x="207934" y="517957"/>
                  <a:pt x="186825" y="515675"/>
                </a:cubicBezTo>
                <a:cubicBezTo>
                  <a:pt x="165716" y="513393"/>
                  <a:pt x="154021" y="512252"/>
                  <a:pt x="151739" y="512252"/>
                </a:cubicBezTo>
                <a:cubicBezTo>
                  <a:pt x="132912" y="512252"/>
                  <a:pt x="118507" y="516531"/>
                  <a:pt x="108523" y="525088"/>
                </a:cubicBezTo>
                <a:cubicBezTo>
                  <a:pt x="98539" y="533646"/>
                  <a:pt x="93547" y="545627"/>
                  <a:pt x="93547" y="561030"/>
                </a:cubicBezTo>
                <a:cubicBezTo>
                  <a:pt x="93547" y="574152"/>
                  <a:pt x="97969" y="584564"/>
                  <a:pt x="106812" y="592266"/>
                </a:cubicBezTo>
                <a:cubicBezTo>
                  <a:pt x="115655" y="599968"/>
                  <a:pt x="127778" y="603818"/>
                  <a:pt x="143181" y="603818"/>
                </a:cubicBezTo>
                <a:cubicBezTo>
                  <a:pt x="152309" y="603818"/>
                  <a:pt x="168712" y="602250"/>
                  <a:pt x="192388" y="599112"/>
                </a:cubicBezTo>
                <a:cubicBezTo>
                  <a:pt x="216064" y="595974"/>
                  <a:pt x="235318" y="594405"/>
                  <a:pt x="250151" y="594405"/>
                </a:cubicBezTo>
                <a:cubicBezTo>
                  <a:pt x="329452" y="594405"/>
                  <a:pt x="386645" y="616370"/>
                  <a:pt x="421732" y="660299"/>
                </a:cubicBezTo>
                <a:cubicBezTo>
                  <a:pt x="456818" y="704228"/>
                  <a:pt x="474361" y="776397"/>
                  <a:pt x="474361" y="876806"/>
                </a:cubicBezTo>
                <a:cubicBezTo>
                  <a:pt x="474361" y="972081"/>
                  <a:pt x="452824" y="1042682"/>
                  <a:pt x="409751" y="1088608"/>
                </a:cubicBezTo>
                <a:cubicBezTo>
                  <a:pt x="366678" y="1134533"/>
                  <a:pt x="300641" y="1157496"/>
                  <a:pt x="211642" y="1157496"/>
                </a:cubicBezTo>
                <a:cubicBezTo>
                  <a:pt x="154591" y="1157496"/>
                  <a:pt x="104958" y="1145373"/>
                  <a:pt x="62740" y="1121126"/>
                </a:cubicBezTo>
                <a:cubicBezTo>
                  <a:pt x="31077" y="1102941"/>
                  <a:pt x="11287" y="1084195"/>
                  <a:pt x="3372" y="1064887"/>
                </a:cubicBezTo>
                <a:lnTo>
                  <a:pt x="0" y="1048281"/>
                </a:lnTo>
                <a:lnTo>
                  <a:pt x="0" y="1043978"/>
                </a:lnTo>
                <a:lnTo>
                  <a:pt x="5939" y="1029667"/>
                </a:lnTo>
                <a:cubicBezTo>
                  <a:pt x="10289" y="1024318"/>
                  <a:pt x="16814" y="1018863"/>
                  <a:pt x="25514" y="1013300"/>
                </a:cubicBezTo>
                <a:cubicBezTo>
                  <a:pt x="42915" y="1002176"/>
                  <a:pt x="55609" y="992334"/>
                  <a:pt x="63596" y="983777"/>
                </a:cubicBezTo>
                <a:cubicBezTo>
                  <a:pt x="75576" y="971226"/>
                  <a:pt x="84134" y="958104"/>
                  <a:pt x="89269" y="944412"/>
                </a:cubicBezTo>
                <a:cubicBezTo>
                  <a:pt x="94403" y="930719"/>
                  <a:pt x="96970" y="915316"/>
                  <a:pt x="96970" y="898201"/>
                </a:cubicBezTo>
                <a:cubicBezTo>
                  <a:pt x="96970" y="865111"/>
                  <a:pt x="87557" y="838725"/>
                  <a:pt x="68730" y="819043"/>
                </a:cubicBezTo>
                <a:cubicBezTo>
                  <a:pt x="59317" y="809201"/>
                  <a:pt x="48406" y="801820"/>
                  <a:pt x="35997" y="796900"/>
                </a:cubicBezTo>
                <a:lnTo>
                  <a:pt x="0" y="790531"/>
                </a:lnTo>
                <a:lnTo>
                  <a:pt x="0" y="366689"/>
                </a:lnTo>
                <a:lnTo>
                  <a:pt x="26798" y="371907"/>
                </a:lnTo>
                <a:cubicBezTo>
                  <a:pt x="58746" y="371907"/>
                  <a:pt x="83991" y="363207"/>
                  <a:pt x="102533" y="345806"/>
                </a:cubicBezTo>
                <a:cubicBezTo>
                  <a:pt x="121074" y="328406"/>
                  <a:pt x="130345" y="304587"/>
                  <a:pt x="130345" y="274350"/>
                </a:cubicBezTo>
                <a:cubicBezTo>
                  <a:pt x="130345" y="241261"/>
                  <a:pt x="118079" y="213306"/>
                  <a:pt x="93547" y="190486"/>
                </a:cubicBezTo>
                <a:cubicBezTo>
                  <a:pt x="69016" y="167665"/>
                  <a:pt x="56750" y="152832"/>
                  <a:pt x="56750" y="145986"/>
                </a:cubicBezTo>
                <a:cubicBezTo>
                  <a:pt x="56750" y="120313"/>
                  <a:pt x="74863" y="97208"/>
                  <a:pt x="111090" y="76669"/>
                </a:cubicBezTo>
                <a:cubicBezTo>
                  <a:pt x="147318" y="56131"/>
                  <a:pt x="191675" y="45862"/>
                  <a:pt x="244161" y="45862"/>
                </a:cubicBezTo>
                <a:close/>
                <a:moveTo>
                  <a:pt x="451130" y="0"/>
                </a:moveTo>
                <a:lnTo>
                  <a:pt x="2903220" y="0"/>
                </a:lnTo>
                <a:lnTo>
                  <a:pt x="2903220" y="2903220"/>
                </a:lnTo>
                <a:lnTo>
                  <a:pt x="0" y="2903220"/>
                </a:lnTo>
                <a:lnTo>
                  <a:pt x="0" y="1175034"/>
                </a:lnTo>
                <a:lnTo>
                  <a:pt x="25648" y="1190978"/>
                </a:lnTo>
                <a:cubicBezTo>
                  <a:pt x="86461" y="1221144"/>
                  <a:pt x="159869" y="1236226"/>
                  <a:pt x="245873" y="1236226"/>
                </a:cubicBezTo>
                <a:cubicBezTo>
                  <a:pt x="370814" y="1236226"/>
                  <a:pt x="471936" y="1203422"/>
                  <a:pt x="549240" y="1137814"/>
                </a:cubicBezTo>
                <a:cubicBezTo>
                  <a:pt x="626544" y="1072205"/>
                  <a:pt x="665196" y="987485"/>
                  <a:pt x="665196" y="883653"/>
                </a:cubicBezTo>
                <a:cubicBezTo>
                  <a:pt x="665196" y="794653"/>
                  <a:pt x="642090" y="722627"/>
                  <a:pt x="595879" y="667573"/>
                </a:cubicBezTo>
                <a:cubicBezTo>
                  <a:pt x="549668" y="612519"/>
                  <a:pt x="480922" y="574723"/>
                  <a:pt x="389641" y="554184"/>
                </a:cubicBezTo>
                <a:cubicBezTo>
                  <a:pt x="471223" y="527370"/>
                  <a:pt x="530841" y="490715"/>
                  <a:pt x="568495" y="444219"/>
                </a:cubicBezTo>
                <a:cubicBezTo>
                  <a:pt x="606148" y="397723"/>
                  <a:pt x="624975" y="337962"/>
                  <a:pt x="624975" y="264937"/>
                </a:cubicBezTo>
                <a:cubicBezTo>
                  <a:pt x="624975" y="174226"/>
                  <a:pt x="593169" y="101629"/>
                  <a:pt x="529558" y="47145"/>
                </a:cubicBezTo>
                <a:cubicBezTo>
                  <a:pt x="513655" y="33525"/>
                  <a:pt x="496406" y="21606"/>
                  <a:pt x="477811" y="11391"/>
                </a:cubicBezTo>
                <a:close/>
                <a:moveTo>
                  <a:pt x="0" y="0"/>
                </a:moveTo>
                <a:lnTo>
                  <a:pt x="93244" y="0"/>
                </a:lnTo>
                <a:lnTo>
                  <a:pt x="70335" y="9225"/>
                </a:lnTo>
                <a:cubicBezTo>
                  <a:pt x="51437" y="18959"/>
                  <a:pt x="33787" y="30316"/>
                  <a:pt x="17385" y="43295"/>
                </a:cubicBezTo>
                <a:lnTo>
                  <a:pt x="0" y="60118"/>
                </a:lnTo>
                <a:close/>
              </a:path>
            </a:pathLst>
          </a:custGeom>
          <a:blipFill>
            <a:blip r:embed="rId5"/>
            <a:stretch>
              <a:fillRect l="-25109" r="-2489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4"/>
            <a:endParaRPr lang="zh-CN" altLang="en-US" sz="180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35" name="任意多边形: 形状 34">
            <a:extLst>
              <a:ext uri="{FF2B5EF4-FFF2-40B4-BE49-F238E27FC236}">
                <a16:creationId xmlns:a16="http://schemas.microsoft.com/office/drawing/2014/main" id="{A055D469-F65F-48B9-89A2-C668A11F21D8}"/>
              </a:ext>
            </a:extLst>
          </p:cNvPr>
          <p:cNvSpPr/>
          <p:nvPr/>
        </p:nvSpPr>
        <p:spPr>
          <a:xfrm>
            <a:off x="8268528" y="2182181"/>
            <a:ext cx="2902842" cy="2902842"/>
          </a:xfrm>
          <a:custGeom>
            <a:avLst/>
            <a:gdLst/>
            <a:ahLst/>
            <a:cxnLst/>
            <a:rect l="l" t="t" r="r" b="b"/>
            <a:pathLst>
              <a:path w="2903220" h="2903220">
                <a:moveTo>
                  <a:pt x="244161" y="45862"/>
                </a:moveTo>
                <a:cubicBezTo>
                  <a:pt x="312052" y="45862"/>
                  <a:pt x="363825" y="64403"/>
                  <a:pt x="399482" y="101486"/>
                </a:cubicBezTo>
                <a:cubicBezTo>
                  <a:pt x="435139" y="138569"/>
                  <a:pt x="452967" y="192482"/>
                  <a:pt x="452967" y="263225"/>
                </a:cubicBezTo>
                <a:cubicBezTo>
                  <a:pt x="452967" y="351654"/>
                  <a:pt x="436280" y="416407"/>
                  <a:pt x="402905" y="457483"/>
                </a:cubicBezTo>
                <a:cubicBezTo>
                  <a:pt x="369530" y="498560"/>
                  <a:pt x="317186" y="519098"/>
                  <a:pt x="245873" y="519098"/>
                </a:cubicBezTo>
                <a:cubicBezTo>
                  <a:pt x="227617" y="519098"/>
                  <a:pt x="207934" y="517957"/>
                  <a:pt x="186825" y="515675"/>
                </a:cubicBezTo>
                <a:cubicBezTo>
                  <a:pt x="165716" y="513393"/>
                  <a:pt x="154021" y="512252"/>
                  <a:pt x="151739" y="512252"/>
                </a:cubicBezTo>
                <a:cubicBezTo>
                  <a:pt x="132912" y="512252"/>
                  <a:pt x="118507" y="516531"/>
                  <a:pt x="108523" y="525088"/>
                </a:cubicBezTo>
                <a:cubicBezTo>
                  <a:pt x="98539" y="533646"/>
                  <a:pt x="93547" y="545627"/>
                  <a:pt x="93547" y="561030"/>
                </a:cubicBezTo>
                <a:cubicBezTo>
                  <a:pt x="93547" y="574152"/>
                  <a:pt x="97969" y="584564"/>
                  <a:pt x="106812" y="592266"/>
                </a:cubicBezTo>
                <a:cubicBezTo>
                  <a:pt x="115655" y="599968"/>
                  <a:pt x="127778" y="603818"/>
                  <a:pt x="143181" y="603818"/>
                </a:cubicBezTo>
                <a:cubicBezTo>
                  <a:pt x="152309" y="603818"/>
                  <a:pt x="168712" y="602250"/>
                  <a:pt x="192388" y="599112"/>
                </a:cubicBezTo>
                <a:cubicBezTo>
                  <a:pt x="216064" y="595974"/>
                  <a:pt x="235318" y="594405"/>
                  <a:pt x="250151" y="594405"/>
                </a:cubicBezTo>
                <a:cubicBezTo>
                  <a:pt x="329452" y="594405"/>
                  <a:pt x="386645" y="616370"/>
                  <a:pt x="421732" y="660299"/>
                </a:cubicBezTo>
                <a:cubicBezTo>
                  <a:pt x="456818" y="704228"/>
                  <a:pt x="474361" y="776397"/>
                  <a:pt x="474361" y="876806"/>
                </a:cubicBezTo>
                <a:cubicBezTo>
                  <a:pt x="474361" y="972081"/>
                  <a:pt x="452824" y="1042682"/>
                  <a:pt x="409751" y="1088608"/>
                </a:cubicBezTo>
                <a:cubicBezTo>
                  <a:pt x="366678" y="1134533"/>
                  <a:pt x="300641" y="1157496"/>
                  <a:pt x="211642" y="1157496"/>
                </a:cubicBezTo>
                <a:cubicBezTo>
                  <a:pt x="154591" y="1157496"/>
                  <a:pt x="104958" y="1145373"/>
                  <a:pt x="62740" y="1121126"/>
                </a:cubicBezTo>
                <a:cubicBezTo>
                  <a:pt x="31077" y="1102941"/>
                  <a:pt x="11287" y="1084195"/>
                  <a:pt x="3372" y="1064887"/>
                </a:cubicBezTo>
                <a:lnTo>
                  <a:pt x="0" y="1048281"/>
                </a:lnTo>
                <a:lnTo>
                  <a:pt x="0" y="1043978"/>
                </a:lnTo>
                <a:lnTo>
                  <a:pt x="5939" y="1029667"/>
                </a:lnTo>
                <a:cubicBezTo>
                  <a:pt x="10289" y="1024318"/>
                  <a:pt x="16814" y="1018863"/>
                  <a:pt x="25514" y="1013300"/>
                </a:cubicBezTo>
                <a:cubicBezTo>
                  <a:pt x="42915" y="1002176"/>
                  <a:pt x="55609" y="992334"/>
                  <a:pt x="63596" y="983777"/>
                </a:cubicBezTo>
                <a:cubicBezTo>
                  <a:pt x="75576" y="971226"/>
                  <a:pt x="84134" y="958104"/>
                  <a:pt x="89269" y="944412"/>
                </a:cubicBezTo>
                <a:cubicBezTo>
                  <a:pt x="94403" y="930719"/>
                  <a:pt x="96970" y="915316"/>
                  <a:pt x="96970" y="898201"/>
                </a:cubicBezTo>
                <a:cubicBezTo>
                  <a:pt x="96970" y="865111"/>
                  <a:pt x="87557" y="838725"/>
                  <a:pt x="68730" y="819043"/>
                </a:cubicBezTo>
                <a:cubicBezTo>
                  <a:pt x="59317" y="809201"/>
                  <a:pt x="48406" y="801820"/>
                  <a:pt x="35997" y="796900"/>
                </a:cubicBezTo>
                <a:lnTo>
                  <a:pt x="0" y="790531"/>
                </a:lnTo>
                <a:lnTo>
                  <a:pt x="0" y="366689"/>
                </a:lnTo>
                <a:lnTo>
                  <a:pt x="26798" y="371907"/>
                </a:lnTo>
                <a:cubicBezTo>
                  <a:pt x="58746" y="371907"/>
                  <a:pt x="83991" y="363207"/>
                  <a:pt x="102533" y="345806"/>
                </a:cubicBezTo>
                <a:cubicBezTo>
                  <a:pt x="121074" y="328406"/>
                  <a:pt x="130345" y="304587"/>
                  <a:pt x="130345" y="274350"/>
                </a:cubicBezTo>
                <a:cubicBezTo>
                  <a:pt x="130345" y="241261"/>
                  <a:pt x="118079" y="213306"/>
                  <a:pt x="93547" y="190486"/>
                </a:cubicBezTo>
                <a:cubicBezTo>
                  <a:pt x="69016" y="167665"/>
                  <a:pt x="56750" y="152832"/>
                  <a:pt x="56750" y="145986"/>
                </a:cubicBezTo>
                <a:cubicBezTo>
                  <a:pt x="56750" y="120313"/>
                  <a:pt x="74863" y="97208"/>
                  <a:pt x="111090" y="76669"/>
                </a:cubicBezTo>
                <a:cubicBezTo>
                  <a:pt x="147318" y="56131"/>
                  <a:pt x="191675" y="45862"/>
                  <a:pt x="244161" y="45862"/>
                </a:cubicBezTo>
                <a:close/>
                <a:moveTo>
                  <a:pt x="451130" y="0"/>
                </a:moveTo>
                <a:lnTo>
                  <a:pt x="2903220" y="0"/>
                </a:lnTo>
                <a:lnTo>
                  <a:pt x="2903220" y="2903220"/>
                </a:lnTo>
                <a:lnTo>
                  <a:pt x="0" y="2903220"/>
                </a:lnTo>
                <a:lnTo>
                  <a:pt x="0" y="1175034"/>
                </a:lnTo>
                <a:lnTo>
                  <a:pt x="25648" y="1190978"/>
                </a:lnTo>
                <a:cubicBezTo>
                  <a:pt x="86461" y="1221144"/>
                  <a:pt x="159869" y="1236226"/>
                  <a:pt x="245873" y="1236226"/>
                </a:cubicBezTo>
                <a:cubicBezTo>
                  <a:pt x="370814" y="1236226"/>
                  <a:pt x="471936" y="1203422"/>
                  <a:pt x="549240" y="1137814"/>
                </a:cubicBezTo>
                <a:cubicBezTo>
                  <a:pt x="626544" y="1072205"/>
                  <a:pt x="665196" y="987485"/>
                  <a:pt x="665196" y="883653"/>
                </a:cubicBezTo>
                <a:cubicBezTo>
                  <a:pt x="665196" y="794653"/>
                  <a:pt x="642090" y="722627"/>
                  <a:pt x="595879" y="667573"/>
                </a:cubicBezTo>
                <a:cubicBezTo>
                  <a:pt x="549668" y="612519"/>
                  <a:pt x="480922" y="574723"/>
                  <a:pt x="389641" y="554184"/>
                </a:cubicBezTo>
                <a:cubicBezTo>
                  <a:pt x="471223" y="527370"/>
                  <a:pt x="530841" y="490715"/>
                  <a:pt x="568495" y="444219"/>
                </a:cubicBezTo>
                <a:cubicBezTo>
                  <a:pt x="606148" y="397723"/>
                  <a:pt x="624975" y="337962"/>
                  <a:pt x="624975" y="264937"/>
                </a:cubicBezTo>
                <a:cubicBezTo>
                  <a:pt x="624975" y="174226"/>
                  <a:pt x="593169" y="101629"/>
                  <a:pt x="529558" y="47145"/>
                </a:cubicBezTo>
                <a:cubicBezTo>
                  <a:pt x="513655" y="33525"/>
                  <a:pt x="496406" y="21606"/>
                  <a:pt x="477811" y="11391"/>
                </a:cubicBezTo>
                <a:close/>
                <a:moveTo>
                  <a:pt x="0" y="0"/>
                </a:moveTo>
                <a:lnTo>
                  <a:pt x="93244" y="0"/>
                </a:lnTo>
                <a:lnTo>
                  <a:pt x="70335" y="9225"/>
                </a:lnTo>
                <a:cubicBezTo>
                  <a:pt x="51437" y="18959"/>
                  <a:pt x="33787" y="30316"/>
                  <a:pt x="17385" y="43295"/>
                </a:cubicBezTo>
                <a:lnTo>
                  <a:pt x="0" y="60118"/>
                </a:lnTo>
                <a:close/>
              </a:path>
            </a:pathLst>
          </a:custGeom>
          <a:solidFill>
            <a:srgbClr val="FF940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54"/>
            <a:endParaRPr lang="zh-CN" altLang="en-US" sz="180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34" name="任意多边形: 形状 33">
            <a:extLst>
              <a:ext uri="{FF2B5EF4-FFF2-40B4-BE49-F238E27FC236}">
                <a16:creationId xmlns:a16="http://schemas.microsoft.com/office/drawing/2014/main" id="{57D4586A-3250-43E5-A263-707E4A5B9C47}"/>
              </a:ext>
            </a:extLst>
          </p:cNvPr>
          <p:cNvSpPr/>
          <p:nvPr/>
        </p:nvSpPr>
        <p:spPr>
          <a:xfrm>
            <a:off x="4643784" y="2182181"/>
            <a:ext cx="2902842" cy="2902842"/>
          </a:xfrm>
          <a:custGeom>
            <a:avLst/>
            <a:gdLst/>
            <a:ahLst/>
            <a:cxnLst/>
            <a:rect l="l" t="t" r="r" b="b"/>
            <a:pathLst>
              <a:path w="2903220" h="2903220">
                <a:moveTo>
                  <a:pt x="243031" y="50996"/>
                </a:moveTo>
                <a:cubicBezTo>
                  <a:pt x="317768" y="50996"/>
                  <a:pt x="374391" y="69966"/>
                  <a:pt x="412900" y="107905"/>
                </a:cubicBezTo>
                <a:cubicBezTo>
                  <a:pt x="451409" y="145843"/>
                  <a:pt x="470664" y="201325"/>
                  <a:pt x="470664" y="274350"/>
                </a:cubicBezTo>
                <a:cubicBezTo>
                  <a:pt x="470664" y="335395"/>
                  <a:pt x="458541" y="392588"/>
                  <a:pt x="434294" y="445930"/>
                </a:cubicBezTo>
                <a:cubicBezTo>
                  <a:pt x="410048" y="499273"/>
                  <a:pt x="368543" y="558748"/>
                  <a:pt x="309781" y="624357"/>
                </a:cubicBezTo>
                <a:lnTo>
                  <a:pt x="224205" y="719346"/>
                </a:lnTo>
                <a:cubicBezTo>
                  <a:pt x="178564" y="769979"/>
                  <a:pt x="136667" y="816939"/>
                  <a:pt x="98515" y="860226"/>
                </a:cubicBezTo>
                <a:lnTo>
                  <a:pt x="0" y="973645"/>
                </a:lnTo>
                <a:lnTo>
                  <a:pt x="0" y="474934"/>
                </a:lnTo>
                <a:lnTo>
                  <a:pt x="25668" y="480589"/>
                </a:lnTo>
                <a:cubicBezTo>
                  <a:pt x="56475" y="480589"/>
                  <a:pt x="82291" y="469749"/>
                  <a:pt x="103114" y="448070"/>
                </a:cubicBezTo>
                <a:cubicBezTo>
                  <a:pt x="123938" y="426391"/>
                  <a:pt x="134350" y="399862"/>
                  <a:pt x="134350" y="368484"/>
                </a:cubicBezTo>
                <a:cubicBezTo>
                  <a:pt x="134350" y="345093"/>
                  <a:pt x="128074" y="326124"/>
                  <a:pt x="115523" y="311576"/>
                </a:cubicBezTo>
                <a:cubicBezTo>
                  <a:pt x="102972" y="297028"/>
                  <a:pt x="81292" y="283764"/>
                  <a:pt x="50485" y="271783"/>
                </a:cubicBezTo>
                <a:cubicBezTo>
                  <a:pt x="49344" y="271783"/>
                  <a:pt x="47347" y="271212"/>
                  <a:pt x="44495" y="270071"/>
                </a:cubicBezTo>
                <a:cubicBezTo>
                  <a:pt x="27665" y="263796"/>
                  <a:pt x="15042" y="256450"/>
                  <a:pt x="6627" y="248035"/>
                </a:cubicBezTo>
                <a:lnTo>
                  <a:pt x="0" y="233097"/>
                </a:lnTo>
                <a:lnTo>
                  <a:pt x="0" y="185587"/>
                </a:lnTo>
                <a:lnTo>
                  <a:pt x="12404" y="158929"/>
                </a:lnTo>
                <a:cubicBezTo>
                  <a:pt x="24670" y="139603"/>
                  <a:pt x="43069" y="121169"/>
                  <a:pt x="67600" y="103626"/>
                </a:cubicBezTo>
                <a:cubicBezTo>
                  <a:pt x="116664" y="68540"/>
                  <a:pt x="175141" y="50996"/>
                  <a:pt x="243031" y="50996"/>
                </a:cubicBezTo>
                <a:close/>
                <a:moveTo>
                  <a:pt x="449295" y="0"/>
                </a:moveTo>
                <a:lnTo>
                  <a:pt x="2903220" y="0"/>
                </a:lnTo>
                <a:lnTo>
                  <a:pt x="2903220" y="2903220"/>
                </a:lnTo>
                <a:lnTo>
                  <a:pt x="0" y="2903220"/>
                </a:lnTo>
                <a:lnTo>
                  <a:pt x="0" y="1204563"/>
                </a:lnTo>
                <a:lnTo>
                  <a:pt x="637537" y="1204563"/>
                </a:lnTo>
                <a:lnTo>
                  <a:pt x="669201" y="820326"/>
                </a:lnTo>
                <a:lnTo>
                  <a:pt x="599028" y="820326"/>
                </a:lnTo>
                <a:lnTo>
                  <a:pt x="590471" y="864826"/>
                </a:lnTo>
                <a:cubicBezTo>
                  <a:pt x="572785" y="950972"/>
                  <a:pt x="556668" y="1001605"/>
                  <a:pt x="542120" y="1016724"/>
                </a:cubicBezTo>
                <a:cubicBezTo>
                  <a:pt x="527572" y="1031842"/>
                  <a:pt x="492343" y="1039401"/>
                  <a:pt x="436433" y="1039401"/>
                </a:cubicBezTo>
                <a:lnTo>
                  <a:pt x="38504" y="1039401"/>
                </a:lnTo>
                <a:lnTo>
                  <a:pt x="92417" y="985488"/>
                </a:lnTo>
                <a:cubicBezTo>
                  <a:pt x="160308" y="915886"/>
                  <a:pt x="237326" y="846284"/>
                  <a:pt x="323473" y="776682"/>
                </a:cubicBezTo>
                <a:cubicBezTo>
                  <a:pt x="409620" y="707080"/>
                  <a:pt x="455260" y="669712"/>
                  <a:pt x="460395" y="664578"/>
                </a:cubicBezTo>
                <a:cubicBezTo>
                  <a:pt x="537413" y="595546"/>
                  <a:pt x="589757" y="535358"/>
                  <a:pt x="617427" y="484012"/>
                </a:cubicBezTo>
                <a:cubicBezTo>
                  <a:pt x="645097" y="432666"/>
                  <a:pt x="658931" y="375615"/>
                  <a:pt x="658931" y="312859"/>
                </a:cubicBezTo>
                <a:cubicBezTo>
                  <a:pt x="658931" y="205033"/>
                  <a:pt x="625272" y="121311"/>
                  <a:pt x="557952" y="61693"/>
                </a:cubicBezTo>
                <a:cubicBezTo>
                  <a:pt x="541122" y="46789"/>
                  <a:pt x="522598" y="33747"/>
                  <a:pt x="502381" y="22569"/>
                </a:cubicBezTo>
                <a:close/>
                <a:moveTo>
                  <a:pt x="0" y="0"/>
                </a:moveTo>
                <a:lnTo>
                  <a:pt x="109823" y="0"/>
                </a:lnTo>
                <a:lnTo>
                  <a:pt x="53908" y="24735"/>
                </a:lnTo>
                <a:lnTo>
                  <a:pt x="0" y="62540"/>
                </a:lnTo>
                <a:close/>
              </a:path>
            </a:pathLst>
          </a:custGeom>
          <a:solidFill>
            <a:schemeClr val="tx2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54"/>
            <a:endParaRPr lang="zh-CN" altLang="en-US" sz="180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33" name="任意多边形: 形状 32">
            <a:extLst>
              <a:ext uri="{FF2B5EF4-FFF2-40B4-BE49-F238E27FC236}">
                <a16:creationId xmlns:a16="http://schemas.microsoft.com/office/drawing/2014/main" id="{A980DC14-BB22-4702-B99E-23A41415C315}"/>
              </a:ext>
            </a:extLst>
          </p:cNvPr>
          <p:cNvSpPr/>
          <p:nvPr/>
        </p:nvSpPr>
        <p:spPr>
          <a:xfrm>
            <a:off x="1019042" y="2182181"/>
            <a:ext cx="2902842" cy="2902842"/>
          </a:xfrm>
          <a:custGeom>
            <a:avLst/>
            <a:gdLst/>
            <a:ahLst/>
            <a:cxnLst/>
            <a:rect l="l" t="t" r="r" b="b"/>
            <a:pathLst>
              <a:path w="2903220" h="2903220">
                <a:moveTo>
                  <a:pt x="0" y="172515"/>
                </a:moveTo>
                <a:lnTo>
                  <a:pt x="141775" y="172515"/>
                </a:lnTo>
                <a:cubicBezTo>
                  <a:pt x="175435" y="172515"/>
                  <a:pt x="197685" y="176508"/>
                  <a:pt x="208524" y="184495"/>
                </a:cubicBezTo>
                <a:cubicBezTo>
                  <a:pt x="219364" y="192482"/>
                  <a:pt x="224784" y="207601"/>
                  <a:pt x="224784" y="229851"/>
                </a:cubicBezTo>
                <a:lnTo>
                  <a:pt x="224784" y="1035978"/>
                </a:lnTo>
                <a:cubicBezTo>
                  <a:pt x="224784" y="1069638"/>
                  <a:pt x="216939" y="1092458"/>
                  <a:pt x="201250" y="1104439"/>
                </a:cubicBezTo>
                <a:cubicBezTo>
                  <a:pt x="185561" y="1116420"/>
                  <a:pt x="152900" y="1122410"/>
                  <a:pt x="103266" y="1122410"/>
                </a:cubicBezTo>
                <a:lnTo>
                  <a:pt x="0" y="1122410"/>
                </a:lnTo>
                <a:close/>
                <a:moveTo>
                  <a:pt x="392513" y="0"/>
                </a:moveTo>
                <a:lnTo>
                  <a:pt x="2903220" y="0"/>
                </a:lnTo>
                <a:lnTo>
                  <a:pt x="2903220" y="2903220"/>
                </a:lnTo>
                <a:lnTo>
                  <a:pt x="0" y="2903220"/>
                </a:lnTo>
                <a:lnTo>
                  <a:pt x="0" y="1204563"/>
                </a:lnTo>
                <a:lnTo>
                  <a:pt x="643251" y="1204563"/>
                </a:lnTo>
                <a:lnTo>
                  <a:pt x="643251" y="1122410"/>
                </a:lnTo>
                <a:lnTo>
                  <a:pt x="513176" y="1122410"/>
                </a:lnTo>
                <a:cubicBezTo>
                  <a:pt x="464112" y="1122410"/>
                  <a:pt x="431736" y="1116420"/>
                  <a:pt x="416047" y="1104439"/>
                </a:cubicBezTo>
                <a:cubicBezTo>
                  <a:pt x="400358" y="1092458"/>
                  <a:pt x="392513" y="1069638"/>
                  <a:pt x="392513" y="1035978"/>
                </a:cubicBezTo>
                <a:close/>
                <a:moveTo>
                  <a:pt x="0" y="0"/>
                </a:moveTo>
                <a:lnTo>
                  <a:pt x="304492" y="0"/>
                </a:lnTo>
                <a:lnTo>
                  <a:pt x="278376" y="19868"/>
                </a:lnTo>
                <a:cubicBezTo>
                  <a:pt x="253060" y="34773"/>
                  <a:pt x="224784" y="47573"/>
                  <a:pt x="193549" y="58270"/>
                </a:cubicBezTo>
                <a:cubicBezTo>
                  <a:pt x="162313" y="68967"/>
                  <a:pt x="128404" y="77561"/>
                  <a:pt x="91820" y="84050"/>
                </a:cubicBezTo>
                <a:lnTo>
                  <a:pt x="0" y="9430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54"/>
            <a:endParaRPr lang="zh-CN" altLang="en-US" sz="180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grpSp>
        <p:nvGrpSpPr>
          <p:cNvPr id="6" name="组合 11">
            <a:extLst>
              <a:ext uri="{FF2B5EF4-FFF2-40B4-BE49-F238E27FC236}">
                <a16:creationId xmlns:a16="http://schemas.microsoft.com/office/drawing/2014/main" id="{0BF69549-F89C-45AB-8CC0-C59C5A659907}"/>
              </a:ext>
            </a:extLst>
          </p:cNvPr>
          <p:cNvGrpSpPr>
            <a:grpSpLocks/>
          </p:cNvGrpSpPr>
          <p:nvPr/>
        </p:nvGrpSpPr>
        <p:grpSpPr bwMode="auto">
          <a:xfrm>
            <a:off x="885709" y="590784"/>
            <a:ext cx="3409507" cy="1043131"/>
            <a:chOff x="845173" y="5093285"/>
            <a:chExt cx="3410543" cy="1044047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23EA785C-0F4F-463D-8EB8-7595DBB02936}"/>
                </a:ext>
              </a:extLst>
            </p:cNvPr>
            <p:cNvSpPr/>
            <p:nvPr/>
          </p:nvSpPr>
          <p:spPr bwMode="auto">
            <a:xfrm>
              <a:off x="883280" y="5675321"/>
              <a:ext cx="2886576" cy="46201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/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Arial"/>
                  <a:ea typeface="微软雅黑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75E310F6-9AFE-4BD8-AE21-AC7F1451FC5F}"/>
                </a:ext>
              </a:extLst>
            </p:cNvPr>
            <p:cNvSpPr txBox="1"/>
            <p:nvPr/>
          </p:nvSpPr>
          <p:spPr>
            <a:xfrm>
              <a:off x="845173" y="5093285"/>
              <a:ext cx="3410543" cy="585288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defTabSz="457154">
                <a:defRPr/>
              </a:pPr>
              <a:r>
                <a:rPr lang="en-US" altLang="zh-CN" sz="3200" b="0" spc="0" dirty="0">
                  <a:solidFill>
                    <a:srgbClr val="000000"/>
                  </a:solidFill>
                  <a:latin typeface="Arial"/>
                  <a:cs typeface="+mn-ea"/>
                  <a:sym typeface="+mn-lt"/>
                </a:rPr>
                <a:t>ADD TITLE TEXT</a:t>
              </a:r>
              <a:endParaRPr lang="zh-CN" altLang="en-US" sz="3200" b="0" spc="0" dirty="0">
                <a:solidFill>
                  <a:srgbClr val="000000"/>
                </a:solidFill>
                <a:latin typeface="Arial"/>
                <a:cs typeface="+mn-ea"/>
                <a:sym typeface="+mn-lt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A2E7C080-304A-4160-ABD4-406C891BAB2D}"/>
              </a:ext>
            </a:extLst>
          </p:cNvPr>
          <p:cNvGrpSpPr/>
          <p:nvPr/>
        </p:nvGrpSpPr>
        <p:grpSpPr>
          <a:xfrm>
            <a:off x="418834" y="624118"/>
            <a:ext cx="291215" cy="646247"/>
            <a:chOff x="4542495" y="398190"/>
            <a:chExt cx="382860" cy="849621"/>
          </a:xfrm>
        </p:grpSpPr>
        <p:sp>
          <p:nvSpPr>
            <p:cNvPr id="10" name="菱形 9">
              <a:extLst>
                <a:ext uri="{FF2B5EF4-FFF2-40B4-BE49-F238E27FC236}">
                  <a16:creationId xmlns:a16="http://schemas.microsoft.com/office/drawing/2014/main" id="{9F625169-9C9E-4505-A809-836C0EE29A31}"/>
                </a:ext>
              </a:extLst>
            </p:cNvPr>
            <p:cNvSpPr/>
            <p:nvPr/>
          </p:nvSpPr>
          <p:spPr>
            <a:xfrm>
              <a:off x="4542495" y="398190"/>
              <a:ext cx="382860" cy="382860"/>
            </a:xfrm>
            <a:prstGeom prst="diamond">
              <a:avLst/>
            </a:pr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4"/>
              <a:endParaRPr lang="zh-CN" altLang="en-US" sz="180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1" name="菱形 10">
              <a:extLst>
                <a:ext uri="{FF2B5EF4-FFF2-40B4-BE49-F238E27FC236}">
                  <a16:creationId xmlns:a16="http://schemas.microsoft.com/office/drawing/2014/main" id="{D7E3CCC8-2009-495D-8D9F-8FC879496B30}"/>
                </a:ext>
              </a:extLst>
            </p:cNvPr>
            <p:cNvSpPr/>
            <p:nvPr/>
          </p:nvSpPr>
          <p:spPr>
            <a:xfrm>
              <a:off x="4542495" y="631570"/>
              <a:ext cx="382860" cy="382860"/>
            </a:xfrm>
            <a:prstGeom prst="diamond">
              <a:avLst/>
            </a:prstGeom>
            <a:solidFill>
              <a:srgbClr val="FF9409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4"/>
              <a:endParaRPr lang="zh-CN" altLang="en-US" sz="180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2" name="菱形 11">
              <a:extLst>
                <a:ext uri="{FF2B5EF4-FFF2-40B4-BE49-F238E27FC236}">
                  <a16:creationId xmlns:a16="http://schemas.microsoft.com/office/drawing/2014/main" id="{D39C2501-BCA4-4954-B773-A936FF10026B}"/>
                </a:ext>
              </a:extLst>
            </p:cNvPr>
            <p:cNvSpPr/>
            <p:nvPr/>
          </p:nvSpPr>
          <p:spPr>
            <a:xfrm>
              <a:off x="4542495" y="864951"/>
              <a:ext cx="382860" cy="382860"/>
            </a:xfrm>
            <a:prstGeom prst="diamond">
              <a:avLst/>
            </a:prstGeom>
            <a:solidFill>
              <a:srgbClr val="FFFF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4"/>
              <a:endParaRPr lang="zh-CN" altLang="en-US" sz="180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13" name="矩形 12">
            <a:extLst>
              <a:ext uri="{FF2B5EF4-FFF2-40B4-BE49-F238E27FC236}">
                <a16:creationId xmlns:a16="http://schemas.microsoft.com/office/drawing/2014/main" id="{29357638-2D49-4CE7-8C11-663F7316B70E}"/>
              </a:ext>
            </a:extLst>
          </p:cNvPr>
          <p:cNvSpPr/>
          <p:nvPr/>
        </p:nvSpPr>
        <p:spPr bwMode="auto">
          <a:xfrm>
            <a:off x="1485707" y="5528529"/>
            <a:ext cx="9218999" cy="38177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457154">
              <a:lnSpc>
                <a:spcPct val="114000"/>
              </a:lnSpc>
            </a:pPr>
            <a:r>
              <a:rPr lang="en-US" altLang="zh-CN" sz="18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微软雅黑"/>
                <a:cs typeface="+mn-ea"/>
                <a:sym typeface="+mn-lt"/>
              </a:rPr>
              <a:t>Click here to add text content, such as keywords, some brief introductions, etc.</a:t>
            </a:r>
            <a:endParaRPr lang="en-US" altLang="zh-CN" sz="1200" dirty="0">
              <a:solidFill>
                <a:srgbClr val="000000">
                  <a:lumMod val="50000"/>
                  <a:lumOff val="50000"/>
                </a:srgbClr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grpSp>
        <p:nvGrpSpPr>
          <p:cNvPr id="18" name="组合 11">
            <a:extLst>
              <a:ext uri="{FF2B5EF4-FFF2-40B4-BE49-F238E27FC236}">
                <a16:creationId xmlns:a16="http://schemas.microsoft.com/office/drawing/2014/main" id="{AA8FCBF1-EC29-42A8-8061-9F97E0B38737}"/>
              </a:ext>
            </a:extLst>
          </p:cNvPr>
          <p:cNvGrpSpPr>
            <a:grpSpLocks/>
          </p:cNvGrpSpPr>
          <p:nvPr/>
        </p:nvGrpSpPr>
        <p:grpSpPr bwMode="auto">
          <a:xfrm>
            <a:off x="1775904" y="3515500"/>
            <a:ext cx="1985980" cy="800282"/>
            <a:chOff x="845174" y="5121881"/>
            <a:chExt cx="1986584" cy="800987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D34F8DD7-CBA9-4E3A-B0C1-0D72B8B94BE8}"/>
                </a:ext>
              </a:extLst>
            </p:cNvPr>
            <p:cNvSpPr/>
            <p:nvPr/>
          </p:nvSpPr>
          <p:spPr bwMode="auto">
            <a:xfrm>
              <a:off x="845174" y="5460796"/>
              <a:ext cx="1986584" cy="46207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/>
              <a:r>
                <a:rPr lang="en-US" altLang="zh-CN" sz="1200" dirty="0">
                  <a:solidFill>
                    <a:srgbClr val="FFFFFF"/>
                  </a:solidFill>
                  <a:latin typeface="Arial"/>
                  <a:ea typeface="微软雅黑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4FFC7B96-4AB0-4DA9-A515-A2C4349080F9}"/>
                </a:ext>
              </a:extLst>
            </p:cNvPr>
            <p:cNvSpPr txBox="1"/>
            <p:nvPr/>
          </p:nvSpPr>
          <p:spPr>
            <a:xfrm>
              <a:off x="845174" y="5121881"/>
              <a:ext cx="1844860" cy="338852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defTabSz="457154">
                <a:defRPr/>
              </a:pPr>
              <a:r>
                <a:rPr lang="en-US" altLang="zh-CN" sz="1600" b="0" spc="0" dirty="0">
                  <a:solidFill>
                    <a:srgbClr val="FFFFFF"/>
                  </a:solidFill>
                  <a:latin typeface="Arial"/>
                  <a:cs typeface="+mn-ea"/>
                  <a:sym typeface="+mn-lt"/>
                </a:rPr>
                <a:t>ADD TITLE TEXT</a:t>
              </a:r>
              <a:endParaRPr lang="zh-CN" altLang="en-US" sz="1600" b="0" spc="0" dirty="0">
                <a:solidFill>
                  <a:srgbClr val="FFFFFF"/>
                </a:solidFill>
                <a:latin typeface="Arial"/>
                <a:cs typeface="+mn-ea"/>
                <a:sym typeface="+mn-lt"/>
              </a:endParaRPr>
            </a:p>
          </p:txBody>
        </p:sp>
      </p:grpSp>
      <p:grpSp>
        <p:nvGrpSpPr>
          <p:cNvPr id="21" name="组合 11">
            <a:extLst>
              <a:ext uri="{FF2B5EF4-FFF2-40B4-BE49-F238E27FC236}">
                <a16:creationId xmlns:a16="http://schemas.microsoft.com/office/drawing/2014/main" id="{F5401456-C46B-4D3F-8FD5-83DAE7012831}"/>
              </a:ext>
            </a:extLst>
          </p:cNvPr>
          <p:cNvGrpSpPr>
            <a:grpSpLocks/>
          </p:cNvGrpSpPr>
          <p:nvPr/>
        </p:nvGrpSpPr>
        <p:grpSpPr bwMode="auto">
          <a:xfrm>
            <a:off x="5394933" y="3515500"/>
            <a:ext cx="1985980" cy="800282"/>
            <a:chOff x="845174" y="5121881"/>
            <a:chExt cx="1986584" cy="800987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6303D3D2-7133-4260-834F-72161D7D5308}"/>
                </a:ext>
              </a:extLst>
            </p:cNvPr>
            <p:cNvSpPr/>
            <p:nvPr/>
          </p:nvSpPr>
          <p:spPr bwMode="auto">
            <a:xfrm>
              <a:off x="845174" y="5460796"/>
              <a:ext cx="1986584" cy="46207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/>
              <a:r>
                <a:rPr lang="en-US" altLang="zh-CN" sz="1200" dirty="0">
                  <a:solidFill>
                    <a:srgbClr val="FFFFFF"/>
                  </a:solidFill>
                  <a:latin typeface="Arial"/>
                  <a:ea typeface="微软雅黑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9E8B3ED6-E9C8-4330-9134-FC9DFC9B286E}"/>
                </a:ext>
              </a:extLst>
            </p:cNvPr>
            <p:cNvSpPr txBox="1"/>
            <p:nvPr/>
          </p:nvSpPr>
          <p:spPr>
            <a:xfrm>
              <a:off x="845174" y="5121881"/>
              <a:ext cx="1844860" cy="338852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defTabSz="457154">
                <a:defRPr/>
              </a:pPr>
              <a:r>
                <a:rPr lang="en-US" altLang="zh-CN" sz="1600" b="0" spc="0" dirty="0">
                  <a:solidFill>
                    <a:srgbClr val="FFFFFF"/>
                  </a:solidFill>
                  <a:latin typeface="Arial"/>
                  <a:cs typeface="+mn-ea"/>
                  <a:sym typeface="+mn-lt"/>
                </a:rPr>
                <a:t>ADD TITLE TEXT</a:t>
              </a:r>
              <a:endParaRPr lang="zh-CN" altLang="en-US" sz="1600" b="0" spc="0" dirty="0">
                <a:solidFill>
                  <a:srgbClr val="FFFFFF"/>
                </a:solidFill>
                <a:latin typeface="Arial"/>
                <a:cs typeface="+mn-ea"/>
                <a:sym typeface="+mn-lt"/>
              </a:endParaRPr>
            </a:p>
          </p:txBody>
        </p:sp>
      </p:grpSp>
      <p:grpSp>
        <p:nvGrpSpPr>
          <p:cNvPr id="24" name="组合 11">
            <a:extLst>
              <a:ext uri="{FF2B5EF4-FFF2-40B4-BE49-F238E27FC236}">
                <a16:creationId xmlns:a16="http://schemas.microsoft.com/office/drawing/2014/main" id="{3E9D8E50-F015-4A03-8D8B-EA7309510CFB}"/>
              </a:ext>
            </a:extLst>
          </p:cNvPr>
          <p:cNvGrpSpPr>
            <a:grpSpLocks/>
          </p:cNvGrpSpPr>
          <p:nvPr/>
        </p:nvGrpSpPr>
        <p:grpSpPr bwMode="auto">
          <a:xfrm>
            <a:off x="9033010" y="3515500"/>
            <a:ext cx="1985980" cy="800282"/>
            <a:chOff x="845174" y="5121881"/>
            <a:chExt cx="1986584" cy="800987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D1069FE4-1CB6-400A-AE99-17DC8DB22CA6}"/>
                </a:ext>
              </a:extLst>
            </p:cNvPr>
            <p:cNvSpPr/>
            <p:nvPr/>
          </p:nvSpPr>
          <p:spPr bwMode="auto">
            <a:xfrm>
              <a:off x="845174" y="5460796"/>
              <a:ext cx="1986584" cy="46207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/>
              <a:r>
                <a:rPr lang="en-US" altLang="zh-CN" sz="1200" dirty="0">
                  <a:solidFill>
                    <a:srgbClr val="FFFFFF"/>
                  </a:solidFill>
                  <a:latin typeface="Arial"/>
                  <a:ea typeface="微软雅黑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7EBA44EA-3EE2-410B-BF44-4ACFDF2BAF8E}"/>
                </a:ext>
              </a:extLst>
            </p:cNvPr>
            <p:cNvSpPr txBox="1"/>
            <p:nvPr/>
          </p:nvSpPr>
          <p:spPr>
            <a:xfrm>
              <a:off x="845174" y="5121881"/>
              <a:ext cx="1844860" cy="338852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defTabSz="457154">
                <a:defRPr/>
              </a:pPr>
              <a:r>
                <a:rPr lang="en-US" altLang="zh-CN" sz="1600" b="0" spc="0" dirty="0">
                  <a:solidFill>
                    <a:srgbClr val="FFFFFF"/>
                  </a:solidFill>
                  <a:latin typeface="Arial"/>
                  <a:cs typeface="+mn-ea"/>
                  <a:sym typeface="+mn-lt"/>
                </a:rPr>
                <a:t>ADD TITLE TEXT</a:t>
              </a:r>
              <a:endParaRPr lang="zh-CN" altLang="en-US" sz="1600" b="0" spc="0" dirty="0">
                <a:solidFill>
                  <a:srgbClr val="FFFFFF"/>
                </a:solidFill>
                <a:latin typeface="Arial"/>
                <a:cs typeface="+mn-ea"/>
                <a:sym typeface="+mn-lt"/>
              </a:endParaRPr>
            </a:p>
          </p:txBody>
        </p:sp>
      </p:grpSp>
      <p:sp>
        <p:nvSpPr>
          <p:cNvPr id="3" name="TextBox 9">
            <a:extLst>
              <a:ext uri="{FF2B5EF4-FFF2-40B4-BE49-F238E27FC236}">
                <a16:creationId xmlns:a16="http://schemas.microsoft.com/office/drawing/2014/main" id="{75CD97F1-E5CA-0F37-DB55-154D1CED3D00}"/>
              </a:ext>
            </a:extLst>
          </p:cNvPr>
          <p:cNvSpPr txBox="1"/>
          <p:nvPr/>
        </p:nvSpPr>
        <p:spPr>
          <a:xfrm>
            <a:off x="261730" y="6576423"/>
            <a:ext cx="1223977" cy="118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9">
              <a:lnSpc>
                <a:spcPct val="200000"/>
              </a:lnSpc>
            </a:pPr>
            <a:r>
              <a:rPr lang="en-US" altLang="zh-CN" sz="100" dirty="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rPr>
              <a:t>下载 </a:t>
            </a:r>
            <a:r>
              <a:rPr lang="en-US" altLang="zh-CN" sz="100" dirty="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41639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5" grpId="0" animBg="1"/>
      <p:bldP spid="34" grpId="0" animBg="1"/>
      <p:bldP spid="33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id="{F725FC8D-4E04-450E-8501-2D12D87407E9}"/>
              </a:ext>
            </a:extLst>
          </p:cNvPr>
          <p:cNvSpPr/>
          <p:nvPr/>
        </p:nvSpPr>
        <p:spPr>
          <a:xfrm>
            <a:off x="-1" y="1241"/>
            <a:ext cx="12190413" cy="6857107"/>
          </a:xfrm>
          <a:prstGeom prst="rect">
            <a:avLst/>
          </a:prstGeom>
          <a:blipFill>
            <a:blip r:embed="rId3"/>
            <a:stretch>
              <a:fillRect t="-13398" r="-3438" b="-928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4"/>
            <a:endParaRPr lang="zh-CN" altLang="en-US" sz="1800" dirty="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938CFA0D-70BC-4A59-BFF4-89C444902766}"/>
              </a:ext>
            </a:extLst>
          </p:cNvPr>
          <p:cNvSpPr/>
          <p:nvPr/>
        </p:nvSpPr>
        <p:spPr>
          <a:xfrm>
            <a:off x="-1" y="1241"/>
            <a:ext cx="12190413" cy="6857107"/>
          </a:xfrm>
          <a:custGeom>
            <a:avLst/>
            <a:gdLst>
              <a:gd name="connsiteX0" fmla="*/ 7945090 w 12192000"/>
              <a:gd name="connsiteY0" fmla="*/ 6793464 h 6858000"/>
              <a:gd name="connsiteX1" fmla="*/ 7876766 w 12192000"/>
              <a:gd name="connsiteY1" fmla="*/ 6858000 h 6858000"/>
              <a:gd name="connsiteX2" fmla="*/ 7864232 w 12192000"/>
              <a:gd name="connsiteY2" fmla="*/ 6858000 h 6858000"/>
              <a:gd name="connsiteX3" fmla="*/ 12192000 w 12192000"/>
              <a:gd name="connsiteY3" fmla="*/ 3804052 h 6858000"/>
              <a:gd name="connsiteX4" fmla="*/ 12192000 w 12192000"/>
              <a:gd name="connsiteY4" fmla="*/ 6858000 h 6858000"/>
              <a:gd name="connsiteX5" fmla="*/ 8365678 w 12192000"/>
              <a:gd name="connsiteY5" fmla="*/ 6858000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3053950 h 6858000"/>
              <a:gd name="connsiteX9" fmla="*/ 8365678 w 12192000"/>
              <a:gd name="connsiteY9" fmla="*/ 1 h 6858000"/>
              <a:gd name="connsiteX10" fmla="*/ 8157229 w 12192000"/>
              <a:gd name="connsiteY10" fmla="*/ 1 h 6858000"/>
              <a:gd name="connsiteX11" fmla="*/ 8085215 w 12192000"/>
              <a:gd name="connsiteY11" fmla="*/ 1 h 6858000"/>
              <a:gd name="connsiteX12" fmla="*/ 7876766 w 12192000"/>
              <a:gd name="connsiteY12" fmla="*/ 1 h 6858000"/>
              <a:gd name="connsiteX13" fmla="*/ 7945090 w 12192000"/>
              <a:gd name="connsiteY13" fmla="*/ 64538 h 6858000"/>
              <a:gd name="connsiteX14" fmla="*/ 7864232 w 12192000"/>
              <a:gd name="connsiteY14" fmla="*/ 1 h 6858000"/>
              <a:gd name="connsiteX15" fmla="*/ 7655783 w 12192000"/>
              <a:gd name="connsiteY15" fmla="*/ 1 h 6858000"/>
              <a:gd name="connsiteX16" fmla="*/ 7583769 w 12192000"/>
              <a:gd name="connsiteY16" fmla="*/ 1 h 6858000"/>
              <a:gd name="connsiteX17" fmla="*/ 7375320 w 12192000"/>
              <a:gd name="connsiteY17" fmla="*/ 1 h 6858000"/>
              <a:gd name="connsiteX18" fmla="*/ 11005582 w 12192000"/>
              <a:gd name="connsiteY18" fmla="*/ 3429001 h 6858000"/>
              <a:gd name="connsiteX19" fmla="*/ 7375320 w 12192000"/>
              <a:gd name="connsiteY19" fmla="*/ 6858000 h 6858000"/>
              <a:gd name="connsiteX20" fmla="*/ 0 w 12192000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6858000">
                <a:moveTo>
                  <a:pt x="7945090" y="6793464"/>
                </a:moveTo>
                <a:lnTo>
                  <a:pt x="7876766" y="6858000"/>
                </a:lnTo>
                <a:lnTo>
                  <a:pt x="7864232" y="6858000"/>
                </a:lnTo>
                <a:close/>
                <a:moveTo>
                  <a:pt x="12192000" y="3804052"/>
                </a:moveTo>
                <a:lnTo>
                  <a:pt x="12192000" y="6858000"/>
                </a:lnTo>
                <a:lnTo>
                  <a:pt x="8365678" y="68580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053950"/>
                </a:lnTo>
                <a:lnTo>
                  <a:pt x="8365678" y="1"/>
                </a:lnTo>
                <a:lnTo>
                  <a:pt x="8157229" y="1"/>
                </a:lnTo>
                <a:lnTo>
                  <a:pt x="8085215" y="1"/>
                </a:lnTo>
                <a:lnTo>
                  <a:pt x="7876766" y="1"/>
                </a:lnTo>
                <a:lnTo>
                  <a:pt x="7945090" y="64538"/>
                </a:lnTo>
                <a:lnTo>
                  <a:pt x="7864232" y="1"/>
                </a:lnTo>
                <a:lnTo>
                  <a:pt x="7655783" y="1"/>
                </a:lnTo>
                <a:lnTo>
                  <a:pt x="7583769" y="1"/>
                </a:lnTo>
                <a:lnTo>
                  <a:pt x="7375320" y="1"/>
                </a:lnTo>
                <a:lnTo>
                  <a:pt x="11005582" y="3429001"/>
                </a:lnTo>
                <a:lnTo>
                  <a:pt x="737532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940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54"/>
            <a:endParaRPr lang="zh-CN" altLang="en-US" sz="180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9D30BF12-7053-4FD0-A1C5-FFF225B04DDA}"/>
              </a:ext>
            </a:extLst>
          </p:cNvPr>
          <p:cNvGrpSpPr/>
          <p:nvPr/>
        </p:nvGrpSpPr>
        <p:grpSpPr>
          <a:xfrm>
            <a:off x="743214" y="2560016"/>
            <a:ext cx="4780568" cy="1194479"/>
            <a:chOff x="1314810" y="2632669"/>
            <a:chExt cx="4781191" cy="1194635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79D05B50-A717-4121-A892-35F0331C2E05}"/>
                </a:ext>
              </a:extLst>
            </p:cNvPr>
            <p:cNvSpPr/>
            <p:nvPr/>
          </p:nvSpPr>
          <p:spPr bwMode="auto">
            <a:xfrm>
              <a:off x="1413871" y="3519487"/>
              <a:ext cx="4682130" cy="307817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/>
              <a:r>
                <a:rPr lang="en-US" altLang="zh-CN" sz="1400" dirty="0">
                  <a:solidFill>
                    <a:srgbClr val="FFFFFF"/>
                  </a:solidFill>
                  <a:latin typeface="Arial"/>
                  <a:ea typeface="微软雅黑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941830A8-022E-43F0-B587-D749E08A3DA3}"/>
                </a:ext>
              </a:extLst>
            </p:cNvPr>
            <p:cNvSpPr txBox="1"/>
            <p:nvPr/>
          </p:nvSpPr>
          <p:spPr bwMode="auto">
            <a:xfrm>
              <a:off x="1314810" y="2632669"/>
              <a:ext cx="4781190" cy="76954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defTabSz="457154">
                <a:defRPr/>
              </a:pPr>
              <a:r>
                <a:rPr lang="en-US" altLang="zh-CN" sz="4400" b="0" spc="0" dirty="0">
                  <a:solidFill>
                    <a:srgbClr val="FFFFFF"/>
                  </a:solidFill>
                  <a:latin typeface="Arial"/>
                  <a:cs typeface="+mn-ea"/>
                  <a:sym typeface="+mn-lt"/>
                </a:rPr>
                <a:t>ADD TITLE TEXT</a:t>
              </a:r>
              <a:endParaRPr lang="zh-CN" altLang="en-US" sz="4400" b="0" spc="0" dirty="0">
                <a:solidFill>
                  <a:srgbClr val="FFFFFF"/>
                </a:solidFill>
                <a:latin typeface="Arial"/>
                <a:cs typeface="+mn-ea"/>
                <a:sym typeface="+mn-lt"/>
              </a:endParaRPr>
            </a:p>
          </p:txBody>
        </p:sp>
      </p:grpSp>
      <p:sp>
        <p:nvSpPr>
          <p:cNvPr id="22" name="矩形 21">
            <a:extLst>
              <a:ext uri="{FF2B5EF4-FFF2-40B4-BE49-F238E27FC236}">
                <a16:creationId xmlns:a16="http://schemas.microsoft.com/office/drawing/2014/main" id="{80ECC9BC-98D9-4EB7-9A76-9DC697F59A4A}"/>
              </a:ext>
            </a:extLst>
          </p:cNvPr>
          <p:cNvSpPr/>
          <p:nvPr/>
        </p:nvSpPr>
        <p:spPr>
          <a:xfrm>
            <a:off x="0" y="2728210"/>
            <a:ext cx="304760" cy="1352374"/>
          </a:xfrm>
          <a:prstGeom prst="rect">
            <a:avLst/>
          </a:prstGeom>
          <a:solidFill>
            <a:srgbClr val="232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4"/>
            <a:endParaRPr lang="zh-CN" altLang="en-US" sz="180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45F94390-FF3C-45E4-9842-209588F2AF58}"/>
              </a:ext>
            </a:extLst>
          </p:cNvPr>
          <p:cNvSpPr/>
          <p:nvPr/>
        </p:nvSpPr>
        <p:spPr bwMode="auto">
          <a:xfrm>
            <a:off x="7022897" y="2435399"/>
            <a:ext cx="2310387" cy="186180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457154"/>
            <a:r>
              <a:rPr lang="en-US" altLang="zh-CN" sz="11499" dirty="0">
                <a:solidFill>
                  <a:srgbClr val="232B36"/>
                </a:solidFill>
                <a:latin typeface="Arial"/>
                <a:ea typeface="微软雅黑"/>
                <a:cs typeface="+mn-ea"/>
                <a:sym typeface="+mn-lt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121259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1">
            <a:extLst>
              <a:ext uri="{FF2B5EF4-FFF2-40B4-BE49-F238E27FC236}">
                <a16:creationId xmlns:a16="http://schemas.microsoft.com/office/drawing/2014/main" id="{E782FDAD-A348-403C-ACE1-E5894C9B5689}"/>
              </a:ext>
            </a:extLst>
          </p:cNvPr>
          <p:cNvGrpSpPr>
            <a:grpSpLocks/>
          </p:cNvGrpSpPr>
          <p:nvPr/>
        </p:nvGrpSpPr>
        <p:grpSpPr bwMode="auto">
          <a:xfrm>
            <a:off x="1547754" y="4226389"/>
            <a:ext cx="3410373" cy="800282"/>
            <a:chOff x="845173" y="5121881"/>
            <a:chExt cx="3411410" cy="800986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2D0DC3F4-9BD8-4017-80AE-80FF71FE6B1E}"/>
                </a:ext>
              </a:extLst>
            </p:cNvPr>
            <p:cNvSpPr/>
            <p:nvPr/>
          </p:nvSpPr>
          <p:spPr bwMode="auto">
            <a:xfrm>
              <a:off x="845173" y="5460796"/>
              <a:ext cx="3411410" cy="46207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/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Arial"/>
                  <a:ea typeface="微软雅黑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D2E024AC-E9F3-420C-A1C0-0CF2FDD12C9E}"/>
                </a:ext>
              </a:extLst>
            </p:cNvPr>
            <p:cNvSpPr txBox="1"/>
            <p:nvPr/>
          </p:nvSpPr>
          <p:spPr>
            <a:xfrm>
              <a:off x="845174" y="5121881"/>
              <a:ext cx="2765391" cy="40046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defTabSz="457154">
                <a:defRPr/>
              </a:pPr>
              <a:r>
                <a:rPr lang="en-US" altLang="zh-CN" sz="2000" b="0" dirty="0">
                  <a:solidFill>
                    <a:srgbClr val="000000"/>
                  </a:solidFill>
                  <a:latin typeface="Arial"/>
                  <a:cs typeface="+mn-ea"/>
                  <a:sym typeface="+mn-lt"/>
                </a:rPr>
                <a:t>ADD TITLE TEXT</a:t>
              </a:r>
              <a:endParaRPr lang="zh-CN" altLang="en-US" sz="2000" b="0" dirty="0">
                <a:solidFill>
                  <a:srgbClr val="000000"/>
                </a:solidFill>
                <a:latin typeface="Arial"/>
                <a:cs typeface="+mn-ea"/>
                <a:sym typeface="+mn-lt"/>
              </a:endParaRPr>
            </a:p>
          </p:txBody>
        </p:sp>
      </p:grpSp>
      <p:grpSp>
        <p:nvGrpSpPr>
          <p:cNvPr id="5" name="组合 11">
            <a:extLst>
              <a:ext uri="{FF2B5EF4-FFF2-40B4-BE49-F238E27FC236}">
                <a16:creationId xmlns:a16="http://schemas.microsoft.com/office/drawing/2014/main" id="{90F51803-8A29-49E7-B4D5-2028CFDF3FE5}"/>
              </a:ext>
            </a:extLst>
          </p:cNvPr>
          <p:cNvGrpSpPr>
            <a:grpSpLocks/>
          </p:cNvGrpSpPr>
          <p:nvPr/>
        </p:nvGrpSpPr>
        <p:grpSpPr bwMode="auto">
          <a:xfrm>
            <a:off x="885709" y="590784"/>
            <a:ext cx="3409507" cy="1043131"/>
            <a:chOff x="845173" y="5093285"/>
            <a:chExt cx="3410543" cy="1044047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4186D0E-E5C8-49CC-82D1-2B48D644FDC4}"/>
                </a:ext>
              </a:extLst>
            </p:cNvPr>
            <p:cNvSpPr/>
            <p:nvPr/>
          </p:nvSpPr>
          <p:spPr bwMode="auto">
            <a:xfrm>
              <a:off x="883280" y="5675321"/>
              <a:ext cx="2886576" cy="46201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/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Arial"/>
                  <a:ea typeface="微软雅黑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7A715E7E-12C6-4FBC-92B6-E93C13E18333}"/>
                </a:ext>
              </a:extLst>
            </p:cNvPr>
            <p:cNvSpPr txBox="1"/>
            <p:nvPr/>
          </p:nvSpPr>
          <p:spPr>
            <a:xfrm>
              <a:off x="845173" y="5093285"/>
              <a:ext cx="3410543" cy="585288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defTabSz="457154">
                <a:defRPr/>
              </a:pPr>
              <a:r>
                <a:rPr lang="en-US" altLang="zh-CN" sz="3200" b="0" spc="0" dirty="0">
                  <a:solidFill>
                    <a:srgbClr val="000000"/>
                  </a:solidFill>
                  <a:latin typeface="Arial"/>
                  <a:cs typeface="+mn-ea"/>
                  <a:sym typeface="+mn-lt"/>
                </a:rPr>
                <a:t>ADD TITLE TEXT</a:t>
              </a:r>
              <a:endParaRPr lang="zh-CN" altLang="en-US" sz="3200" b="0" spc="0" dirty="0">
                <a:solidFill>
                  <a:srgbClr val="000000"/>
                </a:solidFill>
                <a:latin typeface="Arial"/>
                <a:cs typeface="+mn-ea"/>
                <a:sym typeface="+mn-lt"/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4D5A886B-A5C6-4DBE-853A-D29A586F9061}"/>
              </a:ext>
            </a:extLst>
          </p:cNvPr>
          <p:cNvSpPr/>
          <p:nvPr/>
        </p:nvSpPr>
        <p:spPr bwMode="auto">
          <a:xfrm>
            <a:off x="923805" y="2213575"/>
            <a:ext cx="4366788" cy="70634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154">
              <a:lnSpc>
                <a:spcPct val="114000"/>
              </a:lnSpc>
            </a:pPr>
            <a:r>
              <a:rPr lang="en-US" altLang="zh-CN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微软雅黑"/>
                <a:cs typeface="+mn-ea"/>
                <a:sym typeface="+mn-lt"/>
              </a:rPr>
              <a:t>Click here to add text content, such as keywords, some brief introductions, </a:t>
            </a:r>
            <a:r>
              <a:rPr lang="en-US" altLang="zh-CN" sz="1200" dirty="0" err="1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微软雅黑"/>
                <a:cs typeface="+mn-ea"/>
                <a:sym typeface="+mn-lt"/>
              </a:rPr>
              <a:t>etc.Click</a:t>
            </a:r>
            <a:r>
              <a:rPr lang="en-US" altLang="zh-CN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微软雅黑"/>
                <a:cs typeface="+mn-ea"/>
                <a:sym typeface="+mn-lt"/>
              </a:rPr>
              <a:t> here to add text content, such as keywords, some brief introductions, etc.</a:t>
            </a:r>
          </a:p>
        </p:txBody>
      </p:sp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id="{35D58C63-CEF0-4717-8EDD-11805A0554B7}"/>
              </a:ext>
            </a:extLst>
          </p:cNvPr>
          <p:cNvSpPr/>
          <p:nvPr/>
        </p:nvSpPr>
        <p:spPr>
          <a:xfrm>
            <a:off x="5459514" y="1241"/>
            <a:ext cx="6729410" cy="6857107"/>
          </a:xfrm>
          <a:custGeom>
            <a:avLst/>
            <a:gdLst>
              <a:gd name="connsiteX0" fmla="*/ 1390518 w 6730286"/>
              <a:gd name="connsiteY0" fmla="*/ 0 h 6858000"/>
              <a:gd name="connsiteX1" fmla="*/ 6730286 w 6730286"/>
              <a:gd name="connsiteY1" fmla="*/ 0 h 6858000"/>
              <a:gd name="connsiteX2" fmla="*/ 6730286 w 6730286"/>
              <a:gd name="connsiteY2" fmla="*/ 6858000 h 6858000"/>
              <a:gd name="connsiteX3" fmla="*/ 1390518 w 6730286"/>
              <a:gd name="connsiteY3" fmla="*/ 6858000 h 6858000"/>
              <a:gd name="connsiteX4" fmla="*/ 1390518 w 6730286"/>
              <a:gd name="connsiteY4" fmla="*/ 4655673 h 6858000"/>
              <a:gd name="connsiteX5" fmla="*/ 0 w 6730286"/>
              <a:gd name="connsiteY5" fmla="*/ 3447361 h 6858000"/>
              <a:gd name="connsiteX6" fmla="*/ 1390518 w 6730286"/>
              <a:gd name="connsiteY6" fmla="*/ 223904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30286" h="6858000">
                <a:moveTo>
                  <a:pt x="1390518" y="0"/>
                </a:moveTo>
                <a:lnTo>
                  <a:pt x="6730286" y="0"/>
                </a:lnTo>
                <a:lnTo>
                  <a:pt x="6730286" y="6858000"/>
                </a:lnTo>
                <a:lnTo>
                  <a:pt x="1390518" y="6858000"/>
                </a:lnTo>
                <a:lnTo>
                  <a:pt x="1390518" y="4655673"/>
                </a:lnTo>
                <a:lnTo>
                  <a:pt x="0" y="3447361"/>
                </a:lnTo>
                <a:lnTo>
                  <a:pt x="1390518" y="2239048"/>
                </a:lnTo>
                <a:close/>
              </a:path>
            </a:pathLst>
          </a:custGeom>
          <a:blipFill>
            <a:blip r:embed="rId3"/>
            <a:stretch>
              <a:fillRect l="-26773" r="-2667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4"/>
            <a:endParaRPr lang="zh-CN" altLang="en-US" sz="180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15" name="等腰三角形 14">
            <a:extLst>
              <a:ext uri="{FF2B5EF4-FFF2-40B4-BE49-F238E27FC236}">
                <a16:creationId xmlns:a16="http://schemas.microsoft.com/office/drawing/2014/main" id="{A39E0023-9AD9-41F7-9E7A-879715086294}"/>
              </a:ext>
            </a:extLst>
          </p:cNvPr>
          <p:cNvSpPr/>
          <p:nvPr/>
        </p:nvSpPr>
        <p:spPr>
          <a:xfrm rot="5400000" flipH="1">
            <a:off x="6336864" y="2752984"/>
            <a:ext cx="2416313" cy="1390338"/>
          </a:xfrm>
          <a:prstGeom prst="triangle">
            <a:avLst/>
          </a:prstGeom>
          <a:solidFill>
            <a:srgbClr val="FF9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4"/>
            <a:endParaRPr lang="zh-CN" altLang="en-US" sz="1800">
              <a:solidFill>
                <a:srgbClr val="FFFFF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grpSp>
        <p:nvGrpSpPr>
          <p:cNvPr id="22" name="Group 17">
            <a:extLst>
              <a:ext uri="{FF2B5EF4-FFF2-40B4-BE49-F238E27FC236}">
                <a16:creationId xmlns:a16="http://schemas.microsoft.com/office/drawing/2014/main" id="{88621A3B-99C0-41A7-8DC1-335C3CB87474}"/>
              </a:ext>
            </a:extLst>
          </p:cNvPr>
          <p:cNvGrpSpPr/>
          <p:nvPr/>
        </p:nvGrpSpPr>
        <p:grpSpPr>
          <a:xfrm>
            <a:off x="1018791" y="4437480"/>
            <a:ext cx="400058" cy="400058"/>
            <a:chOff x="5067971" y="2124821"/>
            <a:chExt cx="589208" cy="589208"/>
          </a:xfrm>
        </p:grpSpPr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7DC278EC-4918-46F0-8342-EE4A1E32D211}"/>
                </a:ext>
              </a:extLst>
            </p:cNvPr>
            <p:cNvSpPr/>
            <p:nvPr/>
          </p:nvSpPr>
          <p:spPr>
            <a:xfrm>
              <a:off x="5067971" y="2124821"/>
              <a:ext cx="589208" cy="589208"/>
            </a:xfrm>
            <a:prstGeom prst="ellipse">
              <a:avLst/>
            </a:prstGeom>
            <a:solidFill>
              <a:srgbClr val="FF94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154"/>
              <a:endParaRPr lang="zh-CN" altLang="en-US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9" name="Oval 16">
              <a:extLst>
                <a:ext uri="{FF2B5EF4-FFF2-40B4-BE49-F238E27FC236}">
                  <a16:creationId xmlns:a16="http://schemas.microsoft.com/office/drawing/2014/main" id="{5F098835-66FB-428C-9BFA-F036B8763B40}"/>
                </a:ext>
              </a:extLst>
            </p:cNvPr>
            <p:cNvSpPr/>
            <p:nvPr/>
          </p:nvSpPr>
          <p:spPr>
            <a:xfrm>
              <a:off x="5215198" y="2285698"/>
              <a:ext cx="294754" cy="267452"/>
            </a:xfrm>
            <a:custGeom>
              <a:avLst/>
              <a:gdLst>
                <a:gd name="connsiteX0" fmla="*/ 116112 w 607919"/>
                <a:gd name="connsiteY0" fmla="*/ 473652 h 551610"/>
                <a:gd name="connsiteX1" fmla="*/ 118901 w 607919"/>
                <a:gd name="connsiteY1" fmla="*/ 480423 h 551610"/>
                <a:gd name="connsiteX2" fmla="*/ 118901 w 607919"/>
                <a:gd name="connsiteY2" fmla="*/ 551610 h 551610"/>
                <a:gd name="connsiteX3" fmla="*/ 55604 w 607919"/>
                <a:gd name="connsiteY3" fmla="*/ 551610 h 551610"/>
                <a:gd name="connsiteX4" fmla="*/ 55604 w 607919"/>
                <a:gd name="connsiteY4" fmla="*/ 540851 h 551610"/>
                <a:gd name="connsiteX5" fmla="*/ 65255 w 607919"/>
                <a:gd name="connsiteY5" fmla="*/ 520583 h 551610"/>
                <a:gd name="connsiteX6" fmla="*/ 83555 w 607919"/>
                <a:gd name="connsiteY6" fmla="*/ 502317 h 551610"/>
                <a:gd name="connsiteX7" fmla="*/ 109375 w 607919"/>
                <a:gd name="connsiteY7" fmla="*/ 476545 h 551610"/>
                <a:gd name="connsiteX8" fmla="*/ 116112 w 607919"/>
                <a:gd name="connsiteY8" fmla="*/ 473652 h 551610"/>
                <a:gd name="connsiteX9" fmla="*/ 199155 w 607919"/>
                <a:gd name="connsiteY9" fmla="*/ 390799 h 551610"/>
                <a:gd name="connsiteX10" fmla="*/ 201956 w 607919"/>
                <a:gd name="connsiteY10" fmla="*/ 397632 h 551610"/>
                <a:gd name="connsiteX11" fmla="*/ 201956 w 607919"/>
                <a:gd name="connsiteY11" fmla="*/ 551610 h 551610"/>
                <a:gd name="connsiteX12" fmla="*/ 145363 w 607919"/>
                <a:gd name="connsiteY12" fmla="*/ 551610 h 551610"/>
                <a:gd name="connsiteX13" fmla="*/ 145363 w 607919"/>
                <a:gd name="connsiteY13" fmla="*/ 454170 h 551610"/>
                <a:gd name="connsiteX14" fmla="*/ 154879 w 607919"/>
                <a:gd name="connsiteY14" fmla="*/ 431030 h 551610"/>
                <a:gd name="connsiteX15" fmla="*/ 192315 w 607919"/>
                <a:gd name="connsiteY15" fmla="*/ 393630 h 551610"/>
                <a:gd name="connsiteX16" fmla="*/ 199155 w 607919"/>
                <a:gd name="connsiteY16" fmla="*/ 390799 h 551610"/>
                <a:gd name="connsiteX17" fmla="*/ 231082 w 607919"/>
                <a:gd name="connsiteY17" fmla="*/ 388245 h 551610"/>
                <a:gd name="connsiteX18" fmla="*/ 237930 w 607919"/>
                <a:gd name="connsiteY18" fmla="*/ 391091 h 551610"/>
                <a:gd name="connsiteX19" fmla="*/ 266763 w 607919"/>
                <a:gd name="connsiteY19" fmla="*/ 419867 h 551610"/>
                <a:gd name="connsiteX20" fmla="*/ 275915 w 607919"/>
                <a:gd name="connsiteY20" fmla="*/ 428875 h 551610"/>
                <a:gd name="connsiteX21" fmla="*/ 284941 w 607919"/>
                <a:gd name="connsiteY21" fmla="*/ 451520 h 551610"/>
                <a:gd name="connsiteX22" fmla="*/ 284941 w 607919"/>
                <a:gd name="connsiteY22" fmla="*/ 551610 h 551610"/>
                <a:gd name="connsiteX23" fmla="*/ 228277 w 607919"/>
                <a:gd name="connsiteY23" fmla="*/ 551610 h 551610"/>
                <a:gd name="connsiteX24" fmla="*/ 228277 w 607919"/>
                <a:gd name="connsiteY24" fmla="*/ 394969 h 551610"/>
                <a:gd name="connsiteX25" fmla="*/ 231082 w 607919"/>
                <a:gd name="connsiteY25" fmla="*/ 388245 h 551610"/>
                <a:gd name="connsiteX26" fmla="*/ 365148 w 607919"/>
                <a:gd name="connsiteY26" fmla="*/ 381336 h 551610"/>
                <a:gd name="connsiteX27" fmla="*/ 367997 w 607919"/>
                <a:gd name="connsiteY27" fmla="*/ 388122 h 551610"/>
                <a:gd name="connsiteX28" fmla="*/ 367997 w 607919"/>
                <a:gd name="connsiteY28" fmla="*/ 551610 h 551610"/>
                <a:gd name="connsiteX29" fmla="*/ 311262 w 607919"/>
                <a:gd name="connsiteY29" fmla="*/ 551610 h 551610"/>
                <a:gd name="connsiteX30" fmla="*/ 311262 w 607919"/>
                <a:gd name="connsiteY30" fmla="*/ 444661 h 551610"/>
                <a:gd name="connsiteX31" fmla="*/ 316898 w 607919"/>
                <a:gd name="connsiteY31" fmla="*/ 425523 h 551610"/>
                <a:gd name="connsiteX32" fmla="*/ 322534 w 607919"/>
                <a:gd name="connsiteY32" fmla="*/ 419894 h 551610"/>
                <a:gd name="connsiteX33" fmla="*/ 358353 w 607919"/>
                <a:gd name="connsiteY33" fmla="*/ 384120 h 551610"/>
                <a:gd name="connsiteX34" fmla="*/ 365148 w 607919"/>
                <a:gd name="connsiteY34" fmla="*/ 381336 h 551610"/>
                <a:gd name="connsiteX35" fmla="*/ 448177 w 607919"/>
                <a:gd name="connsiteY35" fmla="*/ 298352 h 551610"/>
                <a:gd name="connsiteX36" fmla="*/ 450982 w 607919"/>
                <a:gd name="connsiteY36" fmla="*/ 305139 h 551610"/>
                <a:gd name="connsiteX37" fmla="*/ 450982 w 607919"/>
                <a:gd name="connsiteY37" fmla="*/ 551610 h 551610"/>
                <a:gd name="connsiteX38" fmla="*/ 394318 w 607919"/>
                <a:gd name="connsiteY38" fmla="*/ 551610 h 551610"/>
                <a:gd name="connsiteX39" fmla="*/ 394318 w 607919"/>
                <a:gd name="connsiteY39" fmla="*/ 361815 h 551610"/>
                <a:gd name="connsiteX40" fmla="*/ 403846 w 607919"/>
                <a:gd name="connsiteY40" fmla="*/ 338669 h 551610"/>
                <a:gd name="connsiteX41" fmla="*/ 441329 w 607919"/>
                <a:gd name="connsiteY41" fmla="*/ 301136 h 551610"/>
                <a:gd name="connsiteX42" fmla="*/ 448177 w 607919"/>
                <a:gd name="connsiteY42" fmla="*/ 298352 h 551610"/>
                <a:gd name="connsiteX43" fmla="*/ 527085 w 607919"/>
                <a:gd name="connsiteY43" fmla="*/ 219452 h 551610"/>
                <a:gd name="connsiteX44" fmla="*/ 529874 w 607919"/>
                <a:gd name="connsiteY44" fmla="*/ 226177 h 551610"/>
                <a:gd name="connsiteX45" fmla="*/ 529874 w 607919"/>
                <a:gd name="connsiteY45" fmla="*/ 551610 h 551610"/>
                <a:gd name="connsiteX46" fmla="*/ 477232 w 607919"/>
                <a:gd name="connsiteY46" fmla="*/ 551610 h 551610"/>
                <a:gd name="connsiteX47" fmla="*/ 477232 w 607919"/>
                <a:gd name="connsiteY47" fmla="*/ 278727 h 551610"/>
                <a:gd name="connsiteX48" fmla="*/ 486883 w 607919"/>
                <a:gd name="connsiteY48" fmla="*/ 255580 h 551610"/>
                <a:gd name="connsiteX49" fmla="*/ 520348 w 607919"/>
                <a:gd name="connsiteY49" fmla="*/ 222298 h 551610"/>
                <a:gd name="connsiteX50" fmla="*/ 527085 w 607919"/>
                <a:gd name="connsiteY50" fmla="*/ 219452 h 551610"/>
                <a:gd name="connsiteX51" fmla="*/ 387769 w 607919"/>
                <a:gd name="connsiteY51" fmla="*/ 0 h 551610"/>
                <a:gd name="connsiteX52" fmla="*/ 580729 w 607919"/>
                <a:gd name="connsiteY52" fmla="*/ 0 h 551610"/>
                <a:gd name="connsiteX53" fmla="*/ 607919 w 607919"/>
                <a:gd name="connsiteY53" fmla="*/ 26022 h 551610"/>
                <a:gd name="connsiteX54" fmla="*/ 607919 w 607919"/>
                <a:gd name="connsiteY54" fmla="*/ 219812 h 551610"/>
                <a:gd name="connsiteX55" fmla="*/ 598271 w 607919"/>
                <a:gd name="connsiteY55" fmla="*/ 223815 h 551610"/>
                <a:gd name="connsiteX56" fmla="*/ 530610 w 607919"/>
                <a:gd name="connsiteY56" fmla="*/ 156258 h 551610"/>
                <a:gd name="connsiteX57" fmla="*/ 304320 w 607919"/>
                <a:gd name="connsiteY57" fmla="*/ 382325 h 551610"/>
                <a:gd name="connsiteX58" fmla="*/ 285024 w 607919"/>
                <a:gd name="connsiteY58" fmla="*/ 382325 h 551610"/>
                <a:gd name="connsiteX59" fmla="*/ 216360 w 607919"/>
                <a:gd name="connsiteY59" fmla="*/ 313767 h 551610"/>
                <a:gd name="connsiteX60" fmla="*/ 94068 w 607919"/>
                <a:gd name="connsiteY60" fmla="*/ 435996 h 551610"/>
                <a:gd name="connsiteX61" fmla="*/ 17260 w 607919"/>
                <a:gd name="connsiteY61" fmla="*/ 435996 h 551610"/>
                <a:gd name="connsiteX62" fmla="*/ 15882 w 607919"/>
                <a:gd name="connsiteY62" fmla="*/ 434745 h 551610"/>
                <a:gd name="connsiteX63" fmla="*/ 15882 w 607919"/>
                <a:gd name="connsiteY63" fmla="*/ 358055 h 551610"/>
                <a:gd name="connsiteX64" fmla="*/ 206837 w 607919"/>
                <a:gd name="connsiteY64" fmla="*/ 167267 h 551610"/>
                <a:gd name="connsiteX65" fmla="*/ 226008 w 607919"/>
                <a:gd name="connsiteY65" fmla="*/ 167267 h 551610"/>
                <a:gd name="connsiteX66" fmla="*/ 294672 w 607919"/>
                <a:gd name="connsiteY66" fmla="*/ 235701 h 551610"/>
                <a:gd name="connsiteX67" fmla="*/ 424481 w 607919"/>
                <a:gd name="connsiteY67" fmla="*/ 105965 h 551610"/>
                <a:gd name="connsiteX68" fmla="*/ 452423 w 607919"/>
                <a:gd name="connsiteY68" fmla="*/ 78192 h 551610"/>
                <a:gd name="connsiteX69" fmla="*/ 383885 w 607919"/>
                <a:gd name="connsiteY69" fmla="*/ 9633 h 551610"/>
                <a:gd name="connsiteX70" fmla="*/ 387769 w 607919"/>
                <a:gd name="connsiteY70" fmla="*/ 0 h 55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607919" h="551610">
                  <a:moveTo>
                    <a:pt x="116112" y="473652"/>
                  </a:moveTo>
                  <a:cubicBezTo>
                    <a:pt x="117836" y="474356"/>
                    <a:pt x="118901" y="476670"/>
                    <a:pt x="118901" y="480423"/>
                  </a:cubicBezTo>
                  <a:lnTo>
                    <a:pt x="118901" y="551610"/>
                  </a:lnTo>
                  <a:lnTo>
                    <a:pt x="55604" y="551610"/>
                  </a:lnTo>
                  <a:lnTo>
                    <a:pt x="55604" y="540851"/>
                  </a:lnTo>
                  <a:cubicBezTo>
                    <a:pt x="55604" y="534971"/>
                    <a:pt x="59991" y="525838"/>
                    <a:pt x="65255" y="520583"/>
                  </a:cubicBezTo>
                  <a:lnTo>
                    <a:pt x="83555" y="502317"/>
                  </a:lnTo>
                  <a:lnTo>
                    <a:pt x="109375" y="476545"/>
                  </a:lnTo>
                  <a:cubicBezTo>
                    <a:pt x="112007" y="473855"/>
                    <a:pt x="114389" y="472948"/>
                    <a:pt x="116112" y="473652"/>
                  </a:cubicBezTo>
                  <a:close/>
                  <a:moveTo>
                    <a:pt x="199155" y="390799"/>
                  </a:moveTo>
                  <a:cubicBezTo>
                    <a:pt x="200892" y="391534"/>
                    <a:pt x="201956" y="393880"/>
                    <a:pt x="201956" y="397632"/>
                  </a:cubicBezTo>
                  <a:lnTo>
                    <a:pt x="201956" y="551610"/>
                  </a:lnTo>
                  <a:lnTo>
                    <a:pt x="145363" y="551610"/>
                  </a:lnTo>
                  <a:lnTo>
                    <a:pt x="145363" y="454170"/>
                  </a:lnTo>
                  <a:cubicBezTo>
                    <a:pt x="145363" y="446665"/>
                    <a:pt x="149620" y="436283"/>
                    <a:pt x="154879" y="431030"/>
                  </a:cubicBezTo>
                  <a:lnTo>
                    <a:pt x="192315" y="393630"/>
                  </a:lnTo>
                  <a:cubicBezTo>
                    <a:pt x="195007" y="390941"/>
                    <a:pt x="197417" y="390065"/>
                    <a:pt x="199155" y="390799"/>
                  </a:cubicBezTo>
                  <a:close/>
                  <a:moveTo>
                    <a:pt x="231082" y="388245"/>
                  </a:moveTo>
                  <a:cubicBezTo>
                    <a:pt x="232822" y="387525"/>
                    <a:pt x="235235" y="388401"/>
                    <a:pt x="237930" y="391091"/>
                  </a:cubicBezTo>
                  <a:lnTo>
                    <a:pt x="266763" y="419867"/>
                  </a:lnTo>
                  <a:lnTo>
                    <a:pt x="275915" y="428875"/>
                  </a:lnTo>
                  <a:cubicBezTo>
                    <a:pt x="280929" y="433879"/>
                    <a:pt x="284941" y="444013"/>
                    <a:pt x="284941" y="451520"/>
                  </a:cubicBezTo>
                  <a:lnTo>
                    <a:pt x="284941" y="551610"/>
                  </a:lnTo>
                  <a:lnTo>
                    <a:pt x="228277" y="551610"/>
                  </a:lnTo>
                  <a:lnTo>
                    <a:pt x="228277" y="394969"/>
                  </a:lnTo>
                  <a:cubicBezTo>
                    <a:pt x="228277" y="391278"/>
                    <a:pt x="229343" y="388964"/>
                    <a:pt x="231082" y="388245"/>
                  </a:cubicBezTo>
                  <a:close/>
                  <a:moveTo>
                    <a:pt x="365148" y="381336"/>
                  </a:moveTo>
                  <a:cubicBezTo>
                    <a:pt x="366901" y="382055"/>
                    <a:pt x="367997" y="384370"/>
                    <a:pt x="367997" y="388122"/>
                  </a:cubicBezTo>
                  <a:lnTo>
                    <a:pt x="367997" y="551610"/>
                  </a:lnTo>
                  <a:lnTo>
                    <a:pt x="311262" y="551610"/>
                  </a:lnTo>
                  <a:lnTo>
                    <a:pt x="311262" y="444661"/>
                  </a:lnTo>
                  <a:cubicBezTo>
                    <a:pt x="311262" y="437156"/>
                    <a:pt x="313767" y="428650"/>
                    <a:pt x="316898" y="425523"/>
                  </a:cubicBezTo>
                  <a:cubicBezTo>
                    <a:pt x="320029" y="422396"/>
                    <a:pt x="322534" y="419894"/>
                    <a:pt x="322534" y="419894"/>
                  </a:cubicBezTo>
                  <a:lnTo>
                    <a:pt x="358353" y="384120"/>
                  </a:lnTo>
                  <a:cubicBezTo>
                    <a:pt x="360983" y="381493"/>
                    <a:pt x="363394" y="380617"/>
                    <a:pt x="365148" y="381336"/>
                  </a:cubicBezTo>
                  <a:close/>
                  <a:moveTo>
                    <a:pt x="448177" y="298352"/>
                  </a:moveTo>
                  <a:cubicBezTo>
                    <a:pt x="449916" y="299071"/>
                    <a:pt x="450982" y="301386"/>
                    <a:pt x="450982" y="305139"/>
                  </a:cubicBezTo>
                  <a:lnTo>
                    <a:pt x="450982" y="551610"/>
                  </a:lnTo>
                  <a:lnTo>
                    <a:pt x="394318" y="551610"/>
                  </a:lnTo>
                  <a:lnTo>
                    <a:pt x="394318" y="361815"/>
                  </a:lnTo>
                  <a:cubicBezTo>
                    <a:pt x="394318" y="354308"/>
                    <a:pt x="398580" y="343924"/>
                    <a:pt x="403846" y="338669"/>
                  </a:cubicBezTo>
                  <a:lnTo>
                    <a:pt x="441329" y="301136"/>
                  </a:lnTo>
                  <a:cubicBezTo>
                    <a:pt x="444024" y="298508"/>
                    <a:pt x="446438" y="297633"/>
                    <a:pt x="448177" y="298352"/>
                  </a:cubicBezTo>
                  <a:close/>
                  <a:moveTo>
                    <a:pt x="527085" y="219452"/>
                  </a:moveTo>
                  <a:cubicBezTo>
                    <a:pt x="528809" y="220171"/>
                    <a:pt x="529874" y="222486"/>
                    <a:pt x="529874" y="226177"/>
                  </a:cubicBezTo>
                  <a:lnTo>
                    <a:pt x="529874" y="551610"/>
                  </a:lnTo>
                  <a:lnTo>
                    <a:pt x="477232" y="551610"/>
                  </a:lnTo>
                  <a:lnTo>
                    <a:pt x="477232" y="278727"/>
                  </a:lnTo>
                  <a:cubicBezTo>
                    <a:pt x="477232" y="271345"/>
                    <a:pt x="481494" y="260960"/>
                    <a:pt x="486883" y="255580"/>
                  </a:cubicBezTo>
                  <a:lnTo>
                    <a:pt x="520348" y="222298"/>
                  </a:lnTo>
                  <a:cubicBezTo>
                    <a:pt x="522980" y="219608"/>
                    <a:pt x="525362" y="218732"/>
                    <a:pt x="527085" y="219452"/>
                  </a:cubicBezTo>
                  <a:close/>
                  <a:moveTo>
                    <a:pt x="387769" y="0"/>
                  </a:moveTo>
                  <a:lnTo>
                    <a:pt x="580729" y="0"/>
                  </a:lnTo>
                  <a:cubicBezTo>
                    <a:pt x="594512" y="0"/>
                    <a:pt x="607919" y="12135"/>
                    <a:pt x="607919" y="26022"/>
                  </a:cubicBezTo>
                  <a:lnTo>
                    <a:pt x="607919" y="219812"/>
                  </a:lnTo>
                  <a:cubicBezTo>
                    <a:pt x="607919" y="227318"/>
                    <a:pt x="603534" y="229070"/>
                    <a:pt x="598271" y="223815"/>
                  </a:cubicBezTo>
                  <a:lnTo>
                    <a:pt x="530610" y="156258"/>
                  </a:lnTo>
                  <a:lnTo>
                    <a:pt x="304320" y="382325"/>
                  </a:lnTo>
                  <a:cubicBezTo>
                    <a:pt x="298932" y="387580"/>
                    <a:pt x="290412" y="387580"/>
                    <a:pt x="285024" y="382325"/>
                  </a:cubicBezTo>
                  <a:lnTo>
                    <a:pt x="216360" y="313767"/>
                  </a:lnTo>
                  <a:lnTo>
                    <a:pt x="94068" y="435996"/>
                  </a:lnTo>
                  <a:cubicBezTo>
                    <a:pt x="72767" y="457264"/>
                    <a:pt x="38435" y="457264"/>
                    <a:pt x="17260" y="435996"/>
                  </a:cubicBezTo>
                  <a:lnTo>
                    <a:pt x="15882" y="434745"/>
                  </a:lnTo>
                  <a:cubicBezTo>
                    <a:pt x="-5294" y="413477"/>
                    <a:pt x="-5294" y="379198"/>
                    <a:pt x="15882" y="358055"/>
                  </a:cubicBezTo>
                  <a:lnTo>
                    <a:pt x="206837" y="167267"/>
                  </a:lnTo>
                  <a:cubicBezTo>
                    <a:pt x="212100" y="161888"/>
                    <a:pt x="220745" y="161888"/>
                    <a:pt x="226008" y="167267"/>
                  </a:cubicBezTo>
                  <a:lnTo>
                    <a:pt x="294672" y="235701"/>
                  </a:lnTo>
                  <a:lnTo>
                    <a:pt x="424481" y="105965"/>
                  </a:lnTo>
                  <a:lnTo>
                    <a:pt x="452423" y="78192"/>
                  </a:lnTo>
                  <a:lnTo>
                    <a:pt x="383885" y="9633"/>
                  </a:lnTo>
                  <a:cubicBezTo>
                    <a:pt x="378497" y="4379"/>
                    <a:pt x="380376" y="0"/>
                    <a:pt x="3877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154"/>
              <a:endParaRPr lang="zh-CN" altLang="en-US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3E80644F-C383-4243-A638-7E92174DC9D9}"/>
              </a:ext>
            </a:extLst>
          </p:cNvPr>
          <p:cNvGrpSpPr/>
          <p:nvPr/>
        </p:nvGrpSpPr>
        <p:grpSpPr>
          <a:xfrm>
            <a:off x="1018791" y="5399381"/>
            <a:ext cx="4013213" cy="287963"/>
            <a:chOff x="1018924" y="5398844"/>
            <a:chExt cx="4013736" cy="288000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EB29A223-0F7F-45D7-A30A-A917F2060C76}"/>
                </a:ext>
              </a:extLst>
            </p:cNvPr>
            <p:cNvSpPr/>
            <p:nvPr/>
          </p:nvSpPr>
          <p:spPr>
            <a:xfrm>
              <a:off x="1018924" y="5398844"/>
              <a:ext cx="4013736" cy="288000"/>
            </a:xfrm>
            <a:prstGeom prst="roundRect">
              <a:avLst>
                <a:gd name="adj" fmla="val 50000"/>
              </a:avLst>
            </a:prstGeom>
            <a:solidFill>
              <a:srgbClr val="FF94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4"/>
              <a:endParaRPr lang="zh-CN" altLang="en-US" sz="180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276C6DD6-8F50-4566-8BA7-4B1454B188BF}"/>
                </a:ext>
              </a:extLst>
            </p:cNvPr>
            <p:cNvSpPr/>
            <p:nvPr/>
          </p:nvSpPr>
          <p:spPr>
            <a:xfrm>
              <a:off x="1077487" y="5452844"/>
              <a:ext cx="2517446" cy="180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4"/>
              <a:endParaRPr lang="zh-CN" altLang="en-US" sz="180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E259D8B2-8F5B-40CE-8333-45613A77B176}"/>
                </a:ext>
              </a:extLst>
            </p:cNvPr>
            <p:cNvSpPr/>
            <p:nvPr/>
          </p:nvSpPr>
          <p:spPr bwMode="auto">
            <a:xfrm>
              <a:off x="4312867" y="5399664"/>
              <a:ext cx="662994" cy="28636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 defTabSz="457154"/>
              <a:r>
                <a:rPr lang="en-US" altLang="zh-CN" sz="1200" dirty="0">
                  <a:solidFill>
                    <a:srgbClr val="FFFFFF"/>
                  </a:solidFill>
                  <a:latin typeface="Arial"/>
                  <a:ea typeface="微软雅黑"/>
                  <a:cs typeface="+mn-ea"/>
                  <a:sym typeface="+mn-lt"/>
                </a:rPr>
                <a:t>60%</a:t>
              </a: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3713249D-B31E-4F6C-B39C-0505CF96A01C}"/>
              </a:ext>
            </a:extLst>
          </p:cNvPr>
          <p:cNvGrpSpPr/>
          <p:nvPr/>
        </p:nvGrpSpPr>
        <p:grpSpPr>
          <a:xfrm>
            <a:off x="418834" y="624118"/>
            <a:ext cx="291215" cy="646247"/>
            <a:chOff x="4542495" y="398190"/>
            <a:chExt cx="382860" cy="849621"/>
          </a:xfrm>
        </p:grpSpPr>
        <p:sp>
          <p:nvSpPr>
            <p:cNvPr id="25" name="菱形 24">
              <a:extLst>
                <a:ext uri="{FF2B5EF4-FFF2-40B4-BE49-F238E27FC236}">
                  <a16:creationId xmlns:a16="http://schemas.microsoft.com/office/drawing/2014/main" id="{7594C24D-BF11-4F60-91BD-9CAA874D52CA}"/>
                </a:ext>
              </a:extLst>
            </p:cNvPr>
            <p:cNvSpPr/>
            <p:nvPr/>
          </p:nvSpPr>
          <p:spPr>
            <a:xfrm>
              <a:off x="4542495" y="398190"/>
              <a:ext cx="382860" cy="382860"/>
            </a:xfrm>
            <a:prstGeom prst="diamond">
              <a:avLst/>
            </a:pr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4"/>
              <a:endParaRPr lang="zh-CN" altLang="en-US" sz="180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6" name="菱形 25">
              <a:extLst>
                <a:ext uri="{FF2B5EF4-FFF2-40B4-BE49-F238E27FC236}">
                  <a16:creationId xmlns:a16="http://schemas.microsoft.com/office/drawing/2014/main" id="{35753A27-7D5B-49EB-8039-6EDE756DF918}"/>
                </a:ext>
              </a:extLst>
            </p:cNvPr>
            <p:cNvSpPr/>
            <p:nvPr/>
          </p:nvSpPr>
          <p:spPr>
            <a:xfrm>
              <a:off x="4542495" y="631570"/>
              <a:ext cx="382860" cy="382860"/>
            </a:xfrm>
            <a:prstGeom prst="diamond">
              <a:avLst/>
            </a:prstGeom>
            <a:solidFill>
              <a:srgbClr val="FF9409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4"/>
              <a:endParaRPr lang="zh-CN" altLang="en-US" sz="180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7" name="菱形 26">
              <a:extLst>
                <a:ext uri="{FF2B5EF4-FFF2-40B4-BE49-F238E27FC236}">
                  <a16:creationId xmlns:a16="http://schemas.microsoft.com/office/drawing/2014/main" id="{9F6314BB-0304-4399-A673-E192519B4A61}"/>
                </a:ext>
              </a:extLst>
            </p:cNvPr>
            <p:cNvSpPr/>
            <p:nvPr/>
          </p:nvSpPr>
          <p:spPr>
            <a:xfrm>
              <a:off x="4542495" y="864951"/>
              <a:ext cx="382860" cy="382860"/>
            </a:xfrm>
            <a:prstGeom prst="diamond">
              <a:avLst/>
            </a:prstGeom>
            <a:solidFill>
              <a:srgbClr val="FFFF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4"/>
              <a:endParaRPr lang="zh-CN" altLang="en-US" sz="180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871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18*355"/>
  <p:tag name="KSO_WM_UNIT_HIGHLIGHT" val="0"/>
  <p:tag name="KSO_WM_UNIT_COMPATIBLE" val="0"/>
  <p:tag name="KSO_WM_UNIT_DIAGRAM_ISNUMVISUAL" val="0"/>
  <p:tag name="KSO_WM_UNIT_DIAGRAM_ISREFERUNIT" val="0"/>
  <p:tag name="KSO_WM_UNIT_PLACING_PICTURE_MD4" val="F5C0D53400C002D2342BD126CE04B586"/>
  <p:tag name="KSO_WM_UNIT_TYPE" val="j"/>
  <p:tag name="KSO_WM_UNIT_INDEX" val="1"/>
  <p:tag name="KSO_WM_UNIT_ID" val="custom20202590_1*j*1"/>
  <p:tag name="KSO_WM_TEMPLATE_CATEGORY" val="custom"/>
  <p:tag name="KSO_WM_TEMPLATE_INDEX" val="20202590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18*355"/>
  <p:tag name="KSO_WM_UNIT_HIGHLIGHT" val="0"/>
  <p:tag name="KSO_WM_UNIT_COMPATIBLE" val="0"/>
  <p:tag name="KSO_WM_UNIT_DIAGRAM_ISNUMVISUAL" val="0"/>
  <p:tag name="KSO_WM_UNIT_DIAGRAM_ISREFERUNIT" val="0"/>
  <p:tag name="KSO_WM_UNIT_PLACING_PICTURE_MD4" val="F5C0D53400C002D2342BD126CE04B586"/>
  <p:tag name="KSO_WM_UNIT_TYPE" val="j"/>
  <p:tag name="KSO_WM_UNIT_INDEX" val="1"/>
  <p:tag name="KSO_WM_UNIT_ID" val="custom20202590_1*j*1"/>
  <p:tag name="KSO_WM_TEMPLATE_CATEGORY" val="custom"/>
  <p:tag name="KSO_WM_TEMPLATE_INDEX" val="20202590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ww.jpppt.com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q3me5ehy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1464</Words>
  <Application>Microsoft Office PowerPoint</Application>
  <PresentationFormat>自定义</PresentationFormat>
  <Paragraphs>235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等线</vt:lpstr>
      <vt:lpstr>微软雅黑</vt:lpstr>
      <vt:lpstr>Arial</vt:lpstr>
      <vt:lpstr>Calibri</vt:lpstr>
      <vt:lpstr>Wingdings</vt:lpstr>
      <vt:lpstr>www.freeppt7.com</vt:lpstr>
      <vt:lpstr>www.jpppt.com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公司简介</dc:title>
  <dc:creator>第一PPT</dc:creator>
  <cp:keywords>www.1ppt.com</cp:keywords>
  <dc:description>www.1ppt.com</dc:description>
  <cp:lastModifiedBy>之灵</cp:lastModifiedBy>
  <cp:revision>10</cp:revision>
  <dcterms:created xsi:type="dcterms:W3CDTF">2019-12-24T09:15:27Z</dcterms:created>
  <dcterms:modified xsi:type="dcterms:W3CDTF">2022-09-24T12:22:40Z</dcterms:modified>
</cp:coreProperties>
</file>