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34" r:id="rId3"/>
    <p:sldId id="340" r:id="rId4"/>
    <p:sldId id="341" r:id="rId5"/>
    <p:sldId id="347" r:id="rId6"/>
    <p:sldId id="348" r:id="rId7"/>
    <p:sldId id="346" r:id="rId8"/>
    <p:sldId id="349" r:id="rId9"/>
    <p:sldId id="342" r:id="rId10"/>
    <p:sldId id="350" r:id="rId11"/>
    <p:sldId id="351" r:id="rId12"/>
    <p:sldId id="353" r:id="rId13"/>
    <p:sldId id="354" r:id="rId14"/>
    <p:sldId id="352" r:id="rId15"/>
    <p:sldId id="343" r:id="rId16"/>
    <p:sldId id="356" r:id="rId17"/>
    <p:sldId id="355" r:id="rId18"/>
    <p:sldId id="357" r:id="rId19"/>
    <p:sldId id="358" r:id="rId20"/>
    <p:sldId id="359" r:id="rId21"/>
    <p:sldId id="344" r:id="rId22"/>
    <p:sldId id="362" r:id="rId23"/>
    <p:sldId id="364" r:id="rId24"/>
    <p:sldId id="361" r:id="rId25"/>
    <p:sldId id="363" r:id="rId26"/>
    <p:sldId id="34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847"/>
    <a:srgbClr val="222A35"/>
    <a:srgbClr val="3C4B5E"/>
    <a:srgbClr val="FEC98E"/>
    <a:srgbClr val="FEB26E"/>
    <a:srgbClr val="E27074"/>
    <a:srgbClr val="741A00"/>
    <a:srgbClr val="F5ECE6"/>
    <a:srgbClr val="E9454E"/>
    <a:srgbClr val="DF52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73" d="100"/>
          <a:sy n="73"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2022/9/24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5" name="页脚占位符 4">
            <a:extLst>
              <a:ext uri="{FF2B5EF4-FFF2-40B4-BE49-F238E27FC236}">
                <a16:creationId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28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6" name="页脚占位符 5">
            <a:extLst>
              <a:ext uri="{FF2B5EF4-FFF2-40B4-BE49-F238E27FC236}">
                <a16:creationId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28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5" name="页脚占位符 4">
            <a:extLst>
              <a:ext uri="{FF2B5EF4-FFF2-40B4-BE49-F238E27FC236}">
                <a16:creationId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96250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5" name="页脚占位符 4">
            <a:extLst>
              <a:ext uri="{FF2B5EF4-FFF2-40B4-BE49-F238E27FC236}">
                <a16:creationId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41430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2022/9/24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63280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2022/9/24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89034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78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5" name="页脚占位符 4">
            <a:extLst>
              <a:ext uri="{FF2B5EF4-FFF2-40B4-BE49-F238E27FC236}">
                <a16:creationId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461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5" name="页脚占位符 4">
            <a:extLst>
              <a:ext uri="{FF2B5EF4-FFF2-40B4-BE49-F238E27FC236}">
                <a16:creationId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7532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6" name="页脚占位符 5">
            <a:extLst>
              <a:ext uri="{FF2B5EF4-FFF2-40B4-BE49-F238E27FC236}">
                <a16:creationId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869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13292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8" name="页脚占位符 7">
            <a:extLst>
              <a:ext uri="{FF2B5EF4-FFF2-40B4-BE49-F238E27FC236}">
                <a16:creationId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3">
            <a:extLst>
              <a:ext uri="{FF2B5EF4-FFF2-40B4-BE49-F238E27FC236}">
                <a16:creationId xmlns:a16="http://schemas.microsoft.com/office/drawing/2014/main" id="{85CD2777-457A-60BE-A3F8-2D4CD718970F}"/>
              </a:ext>
            </a:extLst>
          </p:cNvPr>
          <p:cNvSpPr txBox="1"/>
          <p:nvPr userDrawn="1"/>
        </p:nvSpPr>
        <p:spPr>
          <a:xfrm>
            <a:off x="993305" y="6662260"/>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93680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4" name="页脚占位符 3">
            <a:extLst>
              <a:ext uri="{FF2B5EF4-FFF2-40B4-BE49-F238E27FC236}">
                <a16:creationId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317884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3" name="页脚占位符 2">
            <a:extLst>
              <a:ext uri="{FF2B5EF4-FFF2-40B4-BE49-F238E27FC236}">
                <a16:creationId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27726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t>2022/9/24</a:t>
            </a:fld>
            <a:endParaRPr lang="zh-CN" altLang="en-US"/>
          </a:p>
        </p:txBody>
      </p:sp>
      <p:sp>
        <p:nvSpPr>
          <p:cNvPr id="6" name="页脚占位符 5">
            <a:extLst>
              <a:ext uri="{FF2B5EF4-FFF2-40B4-BE49-F238E27FC236}">
                <a16:creationId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5834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2022/9/24</a:t>
            </a:fld>
            <a:endParaRPr lang="zh-CN" altLang="en-US"/>
          </a:p>
        </p:txBody>
      </p:sp>
      <p:sp>
        <p:nvSpPr>
          <p:cNvPr id="5" name="页脚占位符 4">
            <a:extLst>
              <a:ext uri="{FF2B5EF4-FFF2-40B4-BE49-F238E27FC236}">
                <a16:creationId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extLst>
      <p:ext uri="{BB962C8B-B14F-4D97-AF65-F5344CB8AC3E}">
        <p14:creationId xmlns:p14="http://schemas.microsoft.com/office/powerpoint/2010/main"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7675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FA040E4C-7338-4FF7-8EBF-91909DC87F33}"/>
              </a:ext>
            </a:extLst>
          </p:cNvPr>
          <p:cNvSpPr txBox="1"/>
          <p:nvPr/>
        </p:nvSpPr>
        <p:spPr>
          <a:xfrm>
            <a:off x="2104841" y="3312732"/>
            <a:ext cx="2589167" cy="3154710"/>
          </a:xfrm>
          <a:prstGeom prst="rect">
            <a:avLst/>
          </a:prstGeom>
          <a:noFill/>
        </p:spPr>
        <p:txBody>
          <a:bodyPr wrap="square" rtlCol="0">
            <a:spAutoFit/>
          </a:bodyPr>
          <a:lstStyle/>
          <a:p>
            <a:pPr algn="dist"/>
            <a:r>
              <a:rPr lang="en-US" altLang="zh-CN" sz="19900" dirty="0">
                <a:ln w="28575">
                  <a:solidFill>
                    <a:srgbClr val="3C4B5E"/>
                  </a:solidFill>
                </a:ln>
                <a:noFill/>
                <a:cs typeface="+mn-ea"/>
                <a:sym typeface="+mn-lt"/>
              </a:rPr>
              <a:t>P</a:t>
            </a:r>
            <a:endParaRPr lang="zh-CN" altLang="en-US" sz="19900" dirty="0">
              <a:ln w="28575">
                <a:solidFill>
                  <a:srgbClr val="3C4B5E"/>
                </a:solidFill>
              </a:ln>
              <a:noFill/>
              <a:cs typeface="+mn-ea"/>
              <a:sym typeface="+mn-lt"/>
            </a:endParaRPr>
          </a:p>
        </p:txBody>
      </p:sp>
      <p:pic>
        <p:nvPicPr>
          <p:cNvPr id="3" name="图片 2">
            <a:extLst>
              <a:ext uri="{FF2B5EF4-FFF2-40B4-BE49-F238E27FC236}">
                <a16:creationId xmlns:a16="http://schemas.microsoft.com/office/drawing/2014/main" id="{A706FD7E-6EF5-487B-9C38-EB2CD2AD3EA0}"/>
              </a:ext>
            </a:extLst>
          </p:cNvPr>
          <p:cNvPicPr>
            <a:picLocks noChangeAspect="1"/>
          </p:cNvPicPr>
          <p:nvPr/>
        </p:nvPicPr>
        <p:blipFill rotWithShape="1">
          <a:blip r:embed="rId3">
            <a:extLst>
              <a:ext uri="{28A0092B-C50C-407E-A947-70E740481C1C}">
                <a14:useLocalDpi xmlns:a14="http://schemas.microsoft.com/office/drawing/2010/main" val="0"/>
              </a:ext>
            </a:extLst>
          </a:blip>
          <a:srcRect l="62916"/>
          <a:stretch/>
        </p:blipFill>
        <p:spPr>
          <a:xfrm rot="19620721">
            <a:off x="-1042934" y="1022524"/>
            <a:ext cx="6409266" cy="4133241"/>
          </a:xfrm>
          <a:prstGeom prst="rect">
            <a:avLst/>
          </a:prstGeom>
        </p:spPr>
      </p:pic>
      <p:pic>
        <p:nvPicPr>
          <p:cNvPr id="4" name="图片 3">
            <a:extLst>
              <a:ext uri="{FF2B5EF4-FFF2-40B4-BE49-F238E27FC236}">
                <a16:creationId xmlns:a16="http://schemas.microsoft.com/office/drawing/2014/main" id="{E888C47F-83F9-48A5-A98B-18B51BBACFE9}"/>
              </a:ext>
            </a:extLst>
          </p:cNvPr>
          <p:cNvPicPr>
            <a:picLocks noChangeAspect="1"/>
          </p:cNvPicPr>
          <p:nvPr/>
        </p:nvPicPr>
        <p:blipFill rotWithShape="1">
          <a:blip r:embed="rId3">
            <a:extLst>
              <a:ext uri="{28A0092B-C50C-407E-A947-70E740481C1C}">
                <a14:useLocalDpi xmlns:a14="http://schemas.microsoft.com/office/drawing/2010/main" val="0"/>
              </a:ext>
            </a:extLst>
          </a:blip>
          <a:srcRect l="282" r="34826"/>
          <a:stretch/>
        </p:blipFill>
        <p:spPr>
          <a:xfrm>
            <a:off x="0" y="1376288"/>
            <a:ext cx="12192000" cy="2321069"/>
          </a:xfrm>
          <a:prstGeom prst="rect">
            <a:avLst/>
          </a:prstGeom>
        </p:spPr>
      </p:pic>
      <p:grpSp>
        <p:nvGrpSpPr>
          <p:cNvPr id="9" name="组合 8">
            <a:extLst>
              <a:ext uri="{FF2B5EF4-FFF2-40B4-BE49-F238E27FC236}">
                <a16:creationId xmlns:a16="http://schemas.microsoft.com/office/drawing/2014/main" id="{BEBE4F04-439B-4B39-A0B7-4C5139EF13AD}"/>
              </a:ext>
            </a:extLst>
          </p:cNvPr>
          <p:cNvGrpSpPr/>
          <p:nvPr/>
        </p:nvGrpSpPr>
        <p:grpSpPr>
          <a:xfrm>
            <a:off x="540980" y="462299"/>
            <a:ext cx="288098" cy="145927"/>
            <a:chOff x="764088" y="2167004"/>
            <a:chExt cx="288098" cy="145927"/>
          </a:xfrm>
          <a:solidFill>
            <a:schemeClr val="bg1"/>
          </a:solidFill>
        </p:grpSpPr>
        <p:sp>
          <p:nvSpPr>
            <p:cNvPr id="10" name="矩形: 圆角 9">
              <a:extLst>
                <a:ext uri="{FF2B5EF4-FFF2-40B4-BE49-F238E27FC236}">
                  <a16:creationId xmlns:a16="http://schemas.microsoft.com/office/drawing/2014/main" id="{42ED939B-0F46-4C88-9C29-7AFC00054CF1}"/>
                </a:ext>
              </a:extLst>
            </p:cNvPr>
            <p:cNvSpPr/>
            <p:nvPr/>
          </p:nvSpPr>
          <p:spPr>
            <a:xfrm>
              <a:off x="764088" y="2167004"/>
              <a:ext cx="288098"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a:extLst>
                <a:ext uri="{FF2B5EF4-FFF2-40B4-BE49-F238E27FC236}">
                  <a16:creationId xmlns:a16="http://schemas.microsoft.com/office/drawing/2014/main" id="{CECE05D5-25E6-49D9-91CE-0E0C8DD48659}"/>
                </a:ext>
              </a:extLst>
            </p:cNvPr>
            <p:cNvSpPr/>
            <p:nvPr/>
          </p:nvSpPr>
          <p:spPr>
            <a:xfrm>
              <a:off x="764088" y="2267212"/>
              <a:ext cx="288098" cy="457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a:extLst>
              <a:ext uri="{FF2B5EF4-FFF2-40B4-BE49-F238E27FC236}">
                <a16:creationId xmlns:a16="http://schemas.microsoft.com/office/drawing/2014/main" id="{CDEAC0D9-656A-43FD-8B87-328D5176C7FC}"/>
              </a:ext>
            </a:extLst>
          </p:cNvPr>
          <p:cNvPicPr>
            <a:picLocks noChangeAspect="1"/>
          </p:cNvPicPr>
          <p:nvPr/>
        </p:nvPicPr>
        <p:blipFill rotWithShape="1">
          <a:blip r:embed="rId3">
            <a:extLst>
              <a:ext uri="{28A0092B-C50C-407E-A947-70E740481C1C}">
                <a14:useLocalDpi xmlns:a14="http://schemas.microsoft.com/office/drawing/2010/main" val="0"/>
              </a:ext>
            </a:extLst>
          </a:blip>
          <a:srcRect l="477" r="27128"/>
          <a:stretch/>
        </p:blipFill>
        <p:spPr>
          <a:xfrm flipH="1">
            <a:off x="-62253" y="2089786"/>
            <a:ext cx="5428310" cy="1858450"/>
          </a:xfrm>
          <a:prstGeom prst="rect">
            <a:avLst/>
          </a:prstGeom>
        </p:spPr>
      </p:pic>
      <p:sp>
        <p:nvSpPr>
          <p:cNvPr id="13" name="文本框 12">
            <a:extLst>
              <a:ext uri="{FF2B5EF4-FFF2-40B4-BE49-F238E27FC236}">
                <a16:creationId xmlns:a16="http://schemas.microsoft.com/office/drawing/2014/main" id="{7FB6E0AC-B908-453B-81B2-9966848E563A}"/>
              </a:ext>
            </a:extLst>
          </p:cNvPr>
          <p:cNvSpPr txBox="1"/>
          <p:nvPr/>
        </p:nvSpPr>
        <p:spPr>
          <a:xfrm>
            <a:off x="5045819" y="2997652"/>
            <a:ext cx="6610439" cy="830997"/>
          </a:xfrm>
          <a:prstGeom prst="rect">
            <a:avLst/>
          </a:prstGeom>
          <a:noFill/>
        </p:spPr>
        <p:txBody>
          <a:bodyPr wrap="square" rtlCol="0">
            <a:spAutoFit/>
          </a:bodyPr>
          <a:lstStyle/>
          <a:p>
            <a:pPr algn="r"/>
            <a:r>
              <a:rPr lang="en-US" altLang="zh-CN" sz="4800" dirty="0">
                <a:ln w="28575">
                  <a:noFill/>
                </a:ln>
                <a:solidFill>
                  <a:schemeClr val="bg1"/>
                </a:solidFill>
                <a:effectLst>
                  <a:outerShdw blurRad="38100" dist="38100" dir="2700000" algn="tl">
                    <a:srgbClr val="000000">
                      <a:alpha val="43137"/>
                    </a:srgbClr>
                  </a:outerShdw>
                </a:effectLst>
                <a:cs typeface="+mn-ea"/>
                <a:sym typeface="+mn-lt"/>
              </a:rPr>
              <a:t>Free PPT Templates</a:t>
            </a:r>
            <a:endParaRPr lang="zh-CN" altLang="en-US" sz="48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15" name="文本框 14">
            <a:extLst>
              <a:ext uri="{FF2B5EF4-FFF2-40B4-BE49-F238E27FC236}">
                <a16:creationId xmlns:a16="http://schemas.microsoft.com/office/drawing/2014/main" id="{3CAA42BB-EECC-4581-8948-2061700069AF}"/>
              </a:ext>
            </a:extLst>
          </p:cNvPr>
          <p:cNvSpPr txBox="1"/>
          <p:nvPr/>
        </p:nvSpPr>
        <p:spPr>
          <a:xfrm>
            <a:off x="5974895" y="3936833"/>
            <a:ext cx="5681363" cy="400110"/>
          </a:xfrm>
          <a:prstGeom prst="rect">
            <a:avLst/>
          </a:prstGeom>
          <a:noFill/>
        </p:spPr>
        <p:txBody>
          <a:bodyPr wrap="square" rtlCol="0">
            <a:spAutoFit/>
          </a:bodyPr>
          <a:lstStyle/>
          <a:p>
            <a:pPr algn="dist"/>
            <a:r>
              <a:rPr lang="en-US" altLang="zh-CN" sz="2000" dirty="0">
                <a:ln w="28575">
                  <a:noFill/>
                </a:ln>
                <a:solidFill>
                  <a:schemeClr val="bg1"/>
                </a:solidFill>
                <a:cs typeface="+mn-ea"/>
                <a:sym typeface="+mn-lt"/>
              </a:rPr>
              <a:t>Insert the Subtitle of Your Presentation</a:t>
            </a:r>
          </a:p>
        </p:txBody>
      </p:sp>
      <p:sp>
        <p:nvSpPr>
          <p:cNvPr id="16" name="文本框 15">
            <a:extLst>
              <a:ext uri="{FF2B5EF4-FFF2-40B4-BE49-F238E27FC236}">
                <a16:creationId xmlns:a16="http://schemas.microsoft.com/office/drawing/2014/main" id="{877E16F6-CDBC-4B8B-8FCF-EA72FD06C457}"/>
              </a:ext>
            </a:extLst>
          </p:cNvPr>
          <p:cNvSpPr txBox="1"/>
          <p:nvPr/>
        </p:nvSpPr>
        <p:spPr>
          <a:xfrm>
            <a:off x="1178320" y="206597"/>
            <a:ext cx="925253" cy="496996"/>
          </a:xfrm>
          <a:prstGeom prst="rect">
            <a:avLst/>
          </a:prstGeom>
          <a:noFill/>
        </p:spPr>
        <p:txBody>
          <a:bodyPr wrap="none" rtlCol="0">
            <a:spAutoFit/>
          </a:bodyPr>
          <a:lstStyle/>
          <a:p>
            <a:pPr>
              <a:lnSpc>
                <a:spcPct val="150000"/>
              </a:lnSpc>
            </a:pPr>
            <a:r>
              <a:rPr lang="en-US" altLang="zh-CN" sz="2000" dirty="0">
                <a:solidFill>
                  <a:schemeClr val="bg1"/>
                </a:solidFill>
                <a:cs typeface="+mn-ea"/>
                <a:sym typeface="+mn-lt"/>
              </a:rPr>
              <a:t>About </a:t>
            </a:r>
          </a:p>
        </p:txBody>
      </p:sp>
      <p:sp>
        <p:nvSpPr>
          <p:cNvPr id="17" name="文本框 16">
            <a:extLst>
              <a:ext uri="{FF2B5EF4-FFF2-40B4-BE49-F238E27FC236}">
                <a16:creationId xmlns:a16="http://schemas.microsoft.com/office/drawing/2014/main" id="{DB975DEE-96EE-4FEA-BED4-727ACA2C6A95}"/>
              </a:ext>
            </a:extLst>
          </p:cNvPr>
          <p:cNvSpPr txBox="1"/>
          <p:nvPr/>
        </p:nvSpPr>
        <p:spPr>
          <a:xfrm>
            <a:off x="2204770" y="307963"/>
            <a:ext cx="1221809" cy="400110"/>
          </a:xfrm>
          <a:prstGeom prst="rect">
            <a:avLst/>
          </a:prstGeom>
          <a:noFill/>
          <a:ln>
            <a:noFill/>
            <a:prstDash val="lgDash"/>
          </a:ln>
        </p:spPr>
        <p:txBody>
          <a:bodyPr wrap="none" rtlCol="0">
            <a:spAutoFit/>
          </a:bodyPr>
          <a:lstStyle/>
          <a:p>
            <a:r>
              <a:rPr lang="en-US" altLang="zh-CN" sz="2000" dirty="0">
                <a:solidFill>
                  <a:schemeClr val="bg1"/>
                </a:solidFill>
                <a:cs typeface="+mn-ea"/>
                <a:sym typeface="+mn-lt"/>
              </a:rPr>
              <a:t> H o m e </a:t>
            </a:r>
          </a:p>
        </p:txBody>
      </p:sp>
      <p:sp>
        <p:nvSpPr>
          <p:cNvPr id="18" name="文本框 17">
            <a:extLst>
              <a:ext uri="{FF2B5EF4-FFF2-40B4-BE49-F238E27FC236}">
                <a16:creationId xmlns:a16="http://schemas.microsoft.com/office/drawing/2014/main" id="{4E03630A-5C4A-4098-BEBB-D84584BB257B}"/>
              </a:ext>
            </a:extLst>
          </p:cNvPr>
          <p:cNvSpPr txBox="1"/>
          <p:nvPr/>
        </p:nvSpPr>
        <p:spPr>
          <a:xfrm>
            <a:off x="3484571" y="188895"/>
            <a:ext cx="848502" cy="496996"/>
          </a:xfrm>
          <a:prstGeom prst="rect">
            <a:avLst/>
          </a:prstGeom>
          <a:noFill/>
        </p:spPr>
        <p:txBody>
          <a:bodyPr wrap="none" rtlCol="0">
            <a:spAutoFit/>
          </a:bodyPr>
          <a:lstStyle/>
          <a:p>
            <a:pPr>
              <a:lnSpc>
                <a:spcPct val="150000"/>
              </a:lnSpc>
            </a:pPr>
            <a:r>
              <a:rPr lang="en-US" altLang="zh-CN" sz="2000" dirty="0">
                <a:solidFill>
                  <a:schemeClr val="bg1"/>
                </a:solidFill>
                <a:cs typeface="+mn-ea"/>
                <a:sym typeface="+mn-lt"/>
              </a:rPr>
              <a:t>Work </a:t>
            </a:r>
          </a:p>
        </p:txBody>
      </p:sp>
      <p:sp>
        <p:nvSpPr>
          <p:cNvPr id="19" name="文本框 18">
            <a:extLst>
              <a:ext uri="{FF2B5EF4-FFF2-40B4-BE49-F238E27FC236}">
                <a16:creationId xmlns:a16="http://schemas.microsoft.com/office/drawing/2014/main" id="{A68588FD-8EFA-47F6-838B-17008CBEEBAC}"/>
              </a:ext>
            </a:extLst>
          </p:cNvPr>
          <p:cNvSpPr txBox="1"/>
          <p:nvPr/>
        </p:nvSpPr>
        <p:spPr>
          <a:xfrm>
            <a:off x="4511860" y="185422"/>
            <a:ext cx="1067921" cy="496996"/>
          </a:xfrm>
          <a:prstGeom prst="rect">
            <a:avLst/>
          </a:prstGeom>
          <a:noFill/>
        </p:spPr>
        <p:txBody>
          <a:bodyPr wrap="none" rtlCol="0">
            <a:spAutoFit/>
          </a:bodyPr>
          <a:lstStyle/>
          <a:p>
            <a:pPr>
              <a:lnSpc>
                <a:spcPct val="150000"/>
              </a:lnSpc>
            </a:pPr>
            <a:r>
              <a:rPr lang="en-US" altLang="zh-CN" sz="2000" dirty="0">
                <a:solidFill>
                  <a:schemeClr val="bg1"/>
                </a:solidFill>
                <a:cs typeface="+mn-ea"/>
                <a:sym typeface="+mn-lt"/>
              </a:rPr>
              <a:t>Product</a:t>
            </a:r>
          </a:p>
        </p:txBody>
      </p:sp>
      <p:sp>
        <p:nvSpPr>
          <p:cNvPr id="21" name="文本框 20">
            <a:extLst>
              <a:ext uri="{FF2B5EF4-FFF2-40B4-BE49-F238E27FC236}">
                <a16:creationId xmlns:a16="http://schemas.microsoft.com/office/drawing/2014/main" id="{75767DB9-648A-4796-AA32-75892E9B94D3}"/>
              </a:ext>
            </a:extLst>
          </p:cNvPr>
          <p:cNvSpPr txBox="1"/>
          <p:nvPr/>
        </p:nvSpPr>
        <p:spPr>
          <a:xfrm>
            <a:off x="145556" y="2536822"/>
            <a:ext cx="2589167" cy="2646878"/>
          </a:xfrm>
          <a:prstGeom prst="rect">
            <a:avLst/>
          </a:prstGeom>
          <a:noFill/>
        </p:spPr>
        <p:txBody>
          <a:bodyPr wrap="square" rtlCol="0">
            <a:spAutoFit/>
          </a:bodyPr>
          <a:lstStyle/>
          <a:p>
            <a:pPr algn="dist"/>
            <a:r>
              <a:rPr lang="en-US" altLang="zh-CN" sz="16600" dirty="0">
                <a:ln w="28575">
                  <a:solidFill>
                    <a:srgbClr val="3C4B5E"/>
                  </a:solidFill>
                </a:ln>
                <a:noFill/>
                <a:cs typeface="+mn-ea"/>
                <a:sym typeface="+mn-lt"/>
              </a:rPr>
              <a:t>B</a:t>
            </a:r>
            <a:endParaRPr lang="zh-CN" altLang="en-US" sz="16600" dirty="0">
              <a:ln w="28575">
                <a:solidFill>
                  <a:srgbClr val="3C4B5E"/>
                </a:solidFill>
              </a:ln>
              <a:noFill/>
              <a:cs typeface="+mn-ea"/>
              <a:sym typeface="+mn-lt"/>
            </a:endParaRPr>
          </a:p>
        </p:txBody>
      </p:sp>
      <p:pic>
        <p:nvPicPr>
          <p:cNvPr id="14" name="图片 13">
            <a:extLst>
              <a:ext uri="{FF2B5EF4-FFF2-40B4-BE49-F238E27FC236}">
                <a16:creationId xmlns:a16="http://schemas.microsoft.com/office/drawing/2014/main" id="{3836DC2F-EF0D-4A55-BDB7-67C8042E62A7}"/>
              </a:ext>
            </a:extLst>
          </p:cNvPr>
          <p:cNvPicPr>
            <a:picLocks noChangeAspect="1"/>
          </p:cNvPicPr>
          <p:nvPr/>
        </p:nvPicPr>
        <p:blipFill rotWithShape="1">
          <a:blip r:embed="rId3">
            <a:extLst>
              <a:ext uri="{28A0092B-C50C-407E-A947-70E740481C1C}">
                <a14:useLocalDpi xmlns:a14="http://schemas.microsoft.com/office/drawing/2010/main" val="0"/>
              </a:ext>
            </a:extLst>
          </a:blip>
          <a:srcRect l="352" t="-3272" r="27364" b="-461"/>
          <a:stretch/>
        </p:blipFill>
        <p:spPr>
          <a:xfrm rot="10995988">
            <a:off x="-96418" y="4181285"/>
            <a:ext cx="12298295" cy="2629009"/>
          </a:xfrm>
          <a:prstGeom prst="rect">
            <a:avLst/>
          </a:prstGeom>
        </p:spPr>
      </p:pic>
      <p:pic>
        <p:nvPicPr>
          <p:cNvPr id="2" name="图片 1" descr="图片1">
            <a:extLst>
              <a:ext uri="{FF2B5EF4-FFF2-40B4-BE49-F238E27FC236}">
                <a16:creationId xmlns:a16="http://schemas.microsoft.com/office/drawing/2014/main" id="{C36BD751-20EC-250B-F835-E3F2FF831BDA}"/>
              </a:ext>
            </a:extLst>
          </p:cNvPr>
          <p:cNvPicPr>
            <a:picLocks noChangeAspect="1"/>
          </p:cNvPicPr>
          <p:nvPr>
            <p:custDataLst>
              <p:tags r:id="rId1"/>
            </p:custDataLst>
          </p:nvPr>
        </p:nvPicPr>
        <p:blipFill>
          <a:blip r:embed="rId4"/>
          <a:stretch>
            <a:fillRect/>
          </a:stretch>
        </p:blipFill>
        <p:spPr>
          <a:xfrm>
            <a:off x="10190720" y="372006"/>
            <a:ext cx="1280160" cy="426720"/>
          </a:xfrm>
          <a:prstGeom prst="rect">
            <a:avLst/>
          </a:prstGeom>
        </p:spPr>
      </p:pic>
      <p:grpSp>
        <p:nvGrpSpPr>
          <p:cNvPr id="5" name="组合 4">
            <a:extLst>
              <a:ext uri="{FF2B5EF4-FFF2-40B4-BE49-F238E27FC236}">
                <a16:creationId xmlns:a16="http://schemas.microsoft.com/office/drawing/2014/main" id="{6FF93857-53E2-8B53-71CE-FDE0CEF7D20A}"/>
              </a:ext>
            </a:extLst>
          </p:cNvPr>
          <p:cNvGrpSpPr/>
          <p:nvPr/>
        </p:nvGrpSpPr>
        <p:grpSpPr>
          <a:xfrm>
            <a:off x="8285723" y="5988759"/>
            <a:ext cx="3247363" cy="309068"/>
            <a:chOff x="4414802" y="4745227"/>
            <a:chExt cx="3247363" cy="309068"/>
          </a:xfrm>
        </p:grpSpPr>
        <p:grpSp>
          <p:nvGrpSpPr>
            <p:cNvPr id="6" name="组合 5">
              <a:extLst>
                <a:ext uri="{FF2B5EF4-FFF2-40B4-BE49-F238E27FC236}">
                  <a16:creationId xmlns:a16="http://schemas.microsoft.com/office/drawing/2014/main" id="{7CDC4C8E-1F04-C7EE-5BE2-D64D174C91BA}"/>
                </a:ext>
              </a:extLst>
            </p:cNvPr>
            <p:cNvGrpSpPr/>
            <p:nvPr/>
          </p:nvGrpSpPr>
          <p:grpSpPr>
            <a:xfrm>
              <a:off x="6315058" y="4763888"/>
              <a:ext cx="290407" cy="290407"/>
              <a:chOff x="2633025" y="5543873"/>
              <a:chExt cx="290407" cy="290407"/>
            </a:xfrm>
            <a:solidFill>
              <a:schemeClr val="bg1"/>
            </a:solidFill>
          </p:grpSpPr>
          <p:sp>
            <p:nvSpPr>
              <p:cNvPr id="29" name="Oval 15">
                <a:extLst>
                  <a:ext uri="{FF2B5EF4-FFF2-40B4-BE49-F238E27FC236}">
                    <a16:creationId xmlns:a16="http://schemas.microsoft.com/office/drawing/2014/main" id="{5FAEB91E-10D3-3761-4DA8-8FAC9D5F9993}"/>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30" name="Group 16">
                <a:extLst>
                  <a:ext uri="{FF2B5EF4-FFF2-40B4-BE49-F238E27FC236}">
                    <a16:creationId xmlns:a16="http://schemas.microsoft.com/office/drawing/2014/main" id="{53EACA86-14F8-679F-C81D-EE1DBFA36D2E}"/>
                  </a:ext>
                </a:extLst>
              </p:cNvPr>
              <p:cNvGrpSpPr>
                <a:grpSpLocks/>
              </p:cNvGrpSpPr>
              <p:nvPr/>
            </p:nvGrpSpPr>
            <p:grpSpPr bwMode="auto">
              <a:xfrm>
                <a:off x="2726440" y="5602052"/>
                <a:ext cx="104062" cy="167263"/>
                <a:chOff x="4441" y="3144"/>
                <a:chExt cx="215" cy="345"/>
              </a:xfrm>
              <a:grpFill/>
            </p:grpSpPr>
            <p:sp>
              <p:nvSpPr>
                <p:cNvPr id="31" name="Freeform 17">
                  <a:extLst>
                    <a:ext uri="{FF2B5EF4-FFF2-40B4-BE49-F238E27FC236}">
                      <a16:creationId xmlns:a16="http://schemas.microsoft.com/office/drawing/2014/main" id="{D56EAD10-0A94-145A-E003-7E9DABB09B93}"/>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32" name="Freeform 18">
                  <a:extLst>
                    <a:ext uri="{FF2B5EF4-FFF2-40B4-BE49-F238E27FC236}">
                      <a16:creationId xmlns:a16="http://schemas.microsoft.com/office/drawing/2014/main" id="{B041EB0A-C528-3808-17E1-FF2D2B333B88}"/>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02E6A6D8-587B-64D8-340D-CBD007DD4B77}"/>
                </a:ext>
              </a:extLst>
            </p:cNvPr>
            <p:cNvGrpSpPr/>
            <p:nvPr/>
          </p:nvGrpSpPr>
          <p:grpSpPr>
            <a:xfrm>
              <a:off x="4414802" y="4745227"/>
              <a:ext cx="290407" cy="290407"/>
              <a:chOff x="732769" y="5535598"/>
              <a:chExt cx="290407" cy="290407"/>
            </a:xfrm>
            <a:solidFill>
              <a:schemeClr val="bg1"/>
            </a:solidFill>
          </p:grpSpPr>
          <p:sp>
            <p:nvSpPr>
              <p:cNvPr id="25" name="Oval 10">
                <a:extLst>
                  <a:ext uri="{FF2B5EF4-FFF2-40B4-BE49-F238E27FC236}">
                    <a16:creationId xmlns:a16="http://schemas.microsoft.com/office/drawing/2014/main" id="{7F8D52F5-84C8-8226-2F9B-481D5CE46B24}"/>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26" name="组合 25">
                <a:extLst>
                  <a:ext uri="{FF2B5EF4-FFF2-40B4-BE49-F238E27FC236}">
                    <a16:creationId xmlns:a16="http://schemas.microsoft.com/office/drawing/2014/main" id="{A4B120F5-A9EA-2EC4-60DB-4A5D849132C1}"/>
                  </a:ext>
                </a:extLst>
              </p:cNvPr>
              <p:cNvGrpSpPr/>
              <p:nvPr/>
            </p:nvGrpSpPr>
            <p:grpSpPr>
              <a:xfrm>
                <a:off x="811795" y="5598991"/>
                <a:ext cx="132841" cy="151011"/>
                <a:chOff x="860980" y="3583766"/>
                <a:chExt cx="100336" cy="114060"/>
              </a:xfrm>
              <a:grpFill/>
            </p:grpSpPr>
            <p:sp>
              <p:nvSpPr>
                <p:cNvPr id="27" name="Freeform 12">
                  <a:extLst>
                    <a:ext uri="{FF2B5EF4-FFF2-40B4-BE49-F238E27FC236}">
                      <a16:creationId xmlns:a16="http://schemas.microsoft.com/office/drawing/2014/main" id="{73B3CA7D-18B5-9305-C9CC-74AB6550DDB6}"/>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8" name="Freeform 13">
                  <a:extLst>
                    <a:ext uri="{FF2B5EF4-FFF2-40B4-BE49-F238E27FC236}">
                      <a16:creationId xmlns:a16="http://schemas.microsoft.com/office/drawing/2014/main" id="{F124764D-B81D-A8EE-6BBE-DE90504EE8BB}"/>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E3C6D5C3-50C0-2531-6EE2-6CEF05D35171}"/>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24" name="矩形 23">
              <a:extLst>
                <a:ext uri="{FF2B5EF4-FFF2-40B4-BE49-F238E27FC236}">
                  <a16:creationId xmlns:a16="http://schemas.microsoft.com/office/drawing/2014/main" id="{140CBE63-89CC-F71D-F3B9-05C5539E4ECD}"/>
                </a:ext>
              </a:extLst>
            </p:cNvPr>
            <p:cNvSpPr/>
            <p:nvPr/>
          </p:nvSpPr>
          <p:spPr>
            <a:xfrm>
              <a:off x="4705028" y="4751931"/>
              <a:ext cx="1507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jpppt.com</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3849707381"/>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bldP spid="15" grpId="0"/>
      <p:bldP spid="16" grpId="0"/>
      <p:bldP spid="17" grpId="0"/>
      <p:bldP spid="18" grpId="0"/>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4127864" y="479873"/>
            <a:ext cx="3879668"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pic>
        <p:nvPicPr>
          <p:cNvPr id="7" name="图片 6">
            <a:extLst>
              <a:ext uri="{FF2B5EF4-FFF2-40B4-BE49-F238E27FC236}">
                <a16:creationId xmlns:a16="http://schemas.microsoft.com/office/drawing/2014/main" id="{66334527-CBE5-48E4-B347-5BDA56AC8E67}"/>
              </a:ext>
            </a:extLst>
          </p:cNvPr>
          <p:cNvPicPr>
            <a:picLocks noChangeAspect="1"/>
          </p:cNvPicPr>
          <p:nvPr/>
        </p:nvPicPr>
        <p:blipFill rotWithShape="1">
          <a:blip r:embed="rId2">
            <a:extLst>
              <a:ext uri="{28A0092B-C50C-407E-A947-70E740481C1C}">
                <a14:useLocalDpi xmlns:a14="http://schemas.microsoft.com/office/drawing/2010/main" val="0"/>
              </a:ext>
            </a:extLst>
          </a:blip>
          <a:srcRect l="35024" t="-7483" r="-1400" b="-4493"/>
          <a:stretch/>
        </p:blipFill>
        <p:spPr>
          <a:xfrm flipV="1">
            <a:off x="1" y="3177151"/>
            <a:ext cx="5501898" cy="3425144"/>
          </a:xfrm>
          <a:prstGeom prst="rect">
            <a:avLst/>
          </a:prstGeom>
        </p:spPr>
      </p:pic>
      <p:sp>
        <p:nvSpPr>
          <p:cNvPr id="8" name="Google Shape;86;p19">
            <a:extLst>
              <a:ext uri="{FF2B5EF4-FFF2-40B4-BE49-F238E27FC236}">
                <a16:creationId xmlns:a16="http://schemas.microsoft.com/office/drawing/2014/main" id="{14F893CC-4806-422E-8DB2-70A569A60ECB}"/>
              </a:ext>
            </a:extLst>
          </p:cNvPr>
          <p:cNvSpPr txBox="1"/>
          <p:nvPr/>
        </p:nvSpPr>
        <p:spPr>
          <a:xfrm>
            <a:off x="614098" y="4672588"/>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3200" b="0" i="0" u="none" strike="noStrike" cap="none" dirty="0">
                <a:solidFill>
                  <a:schemeClr val="bg1"/>
                </a:solidFill>
                <a:cs typeface="+mn-ea"/>
                <a:sym typeface="+mn-lt"/>
              </a:rPr>
              <a:t>YOUR TITLE</a:t>
            </a:r>
            <a:endParaRPr sz="3200" b="0" i="0" u="none" strike="noStrike" cap="none" dirty="0">
              <a:solidFill>
                <a:schemeClr val="bg1"/>
              </a:solidFill>
              <a:cs typeface="+mn-ea"/>
              <a:sym typeface="+mn-lt"/>
            </a:endParaRPr>
          </a:p>
        </p:txBody>
      </p:sp>
      <p:sp>
        <p:nvSpPr>
          <p:cNvPr id="10" name="文本框 9">
            <a:extLst>
              <a:ext uri="{FF2B5EF4-FFF2-40B4-BE49-F238E27FC236}">
                <a16:creationId xmlns:a16="http://schemas.microsoft.com/office/drawing/2014/main" id="{251E0836-9273-458F-9B34-707D669D449A}"/>
              </a:ext>
            </a:extLst>
          </p:cNvPr>
          <p:cNvSpPr txBox="1"/>
          <p:nvPr/>
        </p:nvSpPr>
        <p:spPr>
          <a:xfrm>
            <a:off x="2205925" y="1646993"/>
            <a:ext cx="7521844" cy="792205"/>
          </a:xfrm>
          <a:prstGeom prst="rect">
            <a:avLst/>
          </a:prstGeom>
          <a:noFill/>
        </p:spPr>
        <p:txBody>
          <a:bodyPr wrap="square" rtlCol="0">
            <a:spAutoFit/>
          </a:bodyPr>
          <a:lstStyle/>
          <a:p>
            <a:pPr algn="ct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sp>
        <p:nvSpPr>
          <p:cNvPr id="12" name="TextBox 52">
            <a:extLst>
              <a:ext uri="{FF2B5EF4-FFF2-40B4-BE49-F238E27FC236}">
                <a16:creationId xmlns:a16="http://schemas.microsoft.com/office/drawing/2014/main" id="{DD4FB8A5-A958-48B2-83A3-93D8056C5ED0}"/>
              </a:ext>
            </a:extLst>
          </p:cNvPr>
          <p:cNvSpPr txBox="1"/>
          <p:nvPr/>
        </p:nvSpPr>
        <p:spPr>
          <a:xfrm>
            <a:off x="7477500" y="3139464"/>
            <a:ext cx="1804276"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13" name="Rectangle 53">
            <a:extLst>
              <a:ext uri="{FF2B5EF4-FFF2-40B4-BE49-F238E27FC236}">
                <a16:creationId xmlns:a16="http://schemas.microsoft.com/office/drawing/2014/main" id="{B50968DA-57FB-4E90-9D3F-A30344985FB8}"/>
              </a:ext>
            </a:extLst>
          </p:cNvPr>
          <p:cNvSpPr/>
          <p:nvPr/>
        </p:nvSpPr>
        <p:spPr>
          <a:xfrm>
            <a:off x="7477499" y="3429000"/>
            <a:ext cx="3456111" cy="523220"/>
          </a:xfrm>
          <a:prstGeom prst="rect">
            <a:avLst/>
          </a:prstGeom>
          <a:noFill/>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14" name="TextBox 54">
            <a:extLst>
              <a:ext uri="{FF2B5EF4-FFF2-40B4-BE49-F238E27FC236}">
                <a16:creationId xmlns:a16="http://schemas.microsoft.com/office/drawing/2014/main" id="{6E2658F0-594C-49DA-8AB2-72ABEA87B170}"/>
              </a:ext>
            </a:extLst>
          </p:cNvPr>
          <p:cNvSpPr txBox="1"/>
          <p:nvPr/>
        </p:nvSpPr>
        <p:spPr>
          <a:xfrm>
            <a:off x="7477500" y="4096198"/>
            <a:ext cx="1804276"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15" name="Rectangle 55">
            <a:extLst>
              <a:ext uri="{FF2B5EF4-FFF2-40B4-BE49-F238E27FC236}">
                <a16:creationId xmlns:a16="http://schemas.microsoft.com/office/drawing/2014/main" id="{98AA9FA3-15A6-419B-A0A2-950268647CD6}"/>
              </a:ext>
            </a:extLst>
          </p:cNvPr>
          <p:cNvSpPr/>
          <p:nvPr/>
        </p:nvSpPr>
        <p:spPr>
          <a:xfrm>
            <a:off x="7477499" y="4385734"/>
            <a:ext cx="3456111" cy="523220"/>
          </a:xfrm>
          <a:prstGeom prst="rect">
            <a:avLst/>
          </a:prstGeom>
          <a:noFill/>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16" name="TextBox 56">
            <a:extLst>
              <a:ext uri="{FF2B5EF4-FFF2-40B4-BE49-F238E27FC236}">
                <a16:creationId xmlns:a16="http://schemas.microsoft.com/office/drawing/2014/main" id="{1FC814A8-8653-4E4B-A704-CE782686F98C}"/>
              </a:ext>
            </a:extLst>
          </p:cNvPr>
          <p:cNvSpPr txBox="1"/>
          <p:nvPr/>
        </p:nvSpPr>
        <p:spPr>
          <a:xfrm>
            <a:off x="7477500" y="4993665"/>
            <a:ext cx="1804276"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17" name="Rectangle 57">
            <a:extLst>
              <a:ext uri="{FF2B5EF4-FFF2-40B4-BE49-F238E27FC236}">
                <a16:creationId xmlns:a16="http://schemas.microsoft.com/office/drawing/2014/main" id="{085FD179-C36A-4F33-A853-1B945B0AE136}"/>
              </a:ext>
            </a:extLst>
          </p:cNvPr>
          <p:cNvSpPr/>
          <p:nvPr/>
        </p:nvSpPr>
        <p:spPr>
          <a:xfrm>
            <a:off x="7477499" y="5283201"/>
            <a:ext cx="3456111" cy="523220"/>
          </a:xfrm>
          <a:prstGeom prst="rect">
            <a:avLst/>
          </a:prstGeom>
          <a:noFill/>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18" name="KSO_Shape">
            <a:extLst>
              <a:ext uri="{FF2B5EF4-FFF2-40B4-BE49-F238E27FC236}">
                <a16:creationId xmlns:a16="http://schemas.microsoft.com/office/drawing/2014/main" id="{A2A1D1D4-AD86-4A1B-BA41-EE313519CCE2}"/>
              </a:ext>
            </a:extLst>
          </p:cNvPr>
          <p:cNvSpPr/>
          <p:nvPr/>
        </p:nvSpPr>
        <p:spPr bwMode="auto">
          <a:xfrm>
            <a:off x="6708033" y="5283201"/>
            <a:ext cx="569940" cy="409036"/>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19" name="KSO_Shape">
            <a:extLst>
              <a:ext uri="{FF2B5EF4-FFF2-40B4-BE49-F238E27FC236}">
                <a16:creationId xmlns:a16="http://schemas.microsoft.com/office/drawing/2014/main" id="{8315532D-3DBA-4704-BEBA-B5457BAC9169}"/>
              </a:ext>
            </a:extLst>
          </p:cNvPr>
          <p:cNvSpPr/>
          <p:nvPr/>
        </p:nvSpPr>
        <p:spPr bwMode="auto">
          <a:xfrm>
            <a:off x="6708033" y="4234219"/>
            <a:ext cx="569940" cy="527597"/>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20" name="KSO_Shape">
            <a:extLst>
              <a:ext uri="{FF2B5EF4-FFF2-40B4-BE49-F238E27FC236}">
                <a16:creationId xmlns:a16="http://schemas.microsoft.com/office/drawing/2014/main" id="{E4B6419E-37E8-4A36-9E26-A78BD67D6F17}"/>
              </a:ext>
            </a:extLst>
          </p:cNvPr>
          <p:cNvSpPr/>
          <p:nvPr/>
        </p:nvSpPr>
        <p:spPr bwMode="auto">
          <a:xfrm>
            <a:off x="6690103" y="3308741"/>
            <a:ext cx="569941" cy="395063"/>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Tree>
    <p:extLst>
      <p:ext uri="{BB962C8B-B14F-4D97-AF65-F5344CB8AC3E}">
        <p14:creationId xmlns:p14="http://schemas.microsoft.com/office/powerpoint/2010/main" val="288993037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9"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p19">
            <a:extLst>
              <a:ext uri="{FF2B5EF4-FFF2-40B4-BE49-F238E27FC236}">
                <a16:creationId xmlns:a16="http://schemas.microsoft.com/office/drawing/2014/main" id="{40B46D4A-E734-4DA5-B1E2-DAC359E7D732}"/>
              </a:ext>
            </a:extLst>
          </p:cNvPr>
          <p:cNvSpPr txBox="1"/>
          <p:nvPr/>
        </p:nvSpPr>
        <p:spPr>
          <a:xfrm>
            <a:off x="977801" y="740144"/>
            <a:ext cx="3115228" cy="434269"/>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4000" b="0" i="0" u="none" strike="noStrike" cap="none" dirty="0">
                <a:solidFill>
                  <a:schemeClr val="bg1"/>
                </a:solidFill>
                <a:cs typeface="+mn-ea"/>
                <a:sym typeface="+mn-lt"/>
              </a:rPr>
              <a:t>BUSINESS</a:t>
            </a:r>
            <a:endParaRPr sz="4000" b="0" i="0" u="none" strike="noStrike" cap="none" dirty="0">
              <a:solidFill>
                <a:schemeClr val="bg1"/>
              </a:solidFill>
              <a:cs typeface="+mn-ea"/>
              <a:sym typeface="+mn-lt"/>
            </a:endParaRPr>
          </a:p>
        </p:txBody>
      </p:sp>
      <p:sp>
        <p:nvSpPr>
          <p:cNvPr id="5" name="文本框 4">
            <a:extLst>
              <a:ext uri="{FF2B5EF4-FFF2-40B4-BE49-F238E27FC236}">
                <a16:creationId xmlns:a16="http://schemas.microsoft.com/office/drawing/2014/main" id="{A97B853F-95B8-461B-AEE4-47E3527D075D}"/>
              </a:ext>
            </a:extLst>
          </p:cNvPr>
          <p:cNvSpPr txBox="1"/>
          <p:nvPr/>
        </p:nvSpPr>
        <p:spPr>
          <a:xfrm>
            <a:off x="953479" y="1790573"/>
            <a:ext cx="8418555" cy="87966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a:solidFill>
                  <a:schemeClr val="bg1"/>
                </a:solidFill>
                <a:cs typeface="+mn-ea"/>
                <a:sym typeface="+mn-lt"/>
              </a:rPr>
              <a:t>Please enter </a:t>
            </a:r>
            <a:r>
              <a:rPr lang="en-US" altLang="zh-CN" dirty="0">
                <a:solidFill>
                  <a:schemeClr val="bg1"/>
                </a:solidFill>
                <a:cs typeface="+mn-ea"/>
                <a:sym typeface="+mn-lt"/>
              </a:rPr>
              <a:t>text </a:t>
            </a:r>
            <a:r>
              <a:rPr lang="en-US" altLang="zh-CN">
                <a:solidFill>
                  <a:schemeClr val="bg1"/>
                </a:solidFill>
                <a:cs typeface="+mn-ea"/>
                <a:sym typeface="+mn-lt"/>
              </a:rPr>
              <a:t>here.Please enter </a:t>
            </a:r>
            <a:r>
              <a:rPr lang="en-US" altLang="zh-CN" dirty="0">
                <a:solidFill>
                  <a:schemeClr val="bg1"/>
                </a:solidFill>
                <a:cs typeface="+mn-ea"/>
                <a:sym typeface="+mn-lt"/>
              </a:rPr>
              <a:t>text </a:t>
            </a:r>
            <a:r>
              <a:rPr lang="en-US" altLang="zh-CN">
                <a:solidFill>
                  <a:schemeClr val="bg1"/>
                </a:solidFill>
                <a:cs typeface="+mn-ea"/>
                <a:sym typeface="+mn-lt"/>
              </a:rPr>
              <a:t>here.Please enter text Please enter </a:t>
            </a:r>
            <a:r>
              <a:rPr lang="en-US" altLang="zh-CN" dirty="0">
                <a:solidFill>
                  <a:schemeClr val="bg1"/>
                </a:solidFill>
                <a:cs typeface="+mn-ea"/>
                <a:sym typeface="+mn-lt"/>
              </a:rPr>
              <a:t>text here</a:t>
            </a:r>
            <a:r>
              <a:rPr lang="en-US" altLang="zh-CN">
                <a:solidFill>
                  <a:schemeClr val="bg1"/>
                </a:solidFill>
                <a:cs typeface="+mn-ea"/>
                <a:sym typeface="+mn-lt"/>
              </a:rPr>
              <a:t>. Please enter </a:t>
            </a:r>
            <a:r>
              <a:rPr lang="en-US" altLang="zh-CN" dirty="0">
                <a:solidFill>
                  <a:schemeClr val="bg1"/>
                </a:solidFill>
                <a:cs typeface="+mn-ea"/>
                <a:sym typeface="+mn-lt"/>
              </a:rPr>
              <a:t>text </a:t>
            </a:r>
            <a:r>
              <a:rPr lang="en-US" altLang="zh-CN">
                <a:solidFill>
                  <a:schemeClr val="bg1"/>
                </a:solidFill>
                <a:cs typeface="+mn-ea"/>
                <a:sym typeface="+mn-lt"/>
              </a:rPr>
              <a:t>here.Please enter </a:t>
            </a:r>
            <a:r>
              <a:rPr lang="en-US" altLang="zh-CN" dirty="0">
                <a:solidFill>
                  <a:schemeClr val="bg1"/>
                </a:solidFill>
                <a:cs typeface="+mn-ea"/>
                <a:sym typeface="+mn-lt"/>
              </a:rPr>
              <a:t>text here.</a:t>
            </a:r>
          </a:p>
        </p:txBody>
      </p:sp>
      <p:grpSp>
        <p:nvGrpSpPr>
          <p:cNvPr id="10" name="组合 9">
            <a:extLst>
              <a:ext uri="{FF2B5EF4-FFF2-40B4-BE49-F238E27FC236}">
                <a16:creationId xmlns:a16="http://schemas.microsoft.com/office/drawing/2014/main" id="{D49EF012-D125-4609-BE78-212FA1D6BF3C}"/>
              </a:ext>
            </a:extLst>
          </p:cNvPr>
          <p:cNvGrpSpPr/>
          <p:nvPr/>
        </p:nvGrpSpPr>
        <p:grpSpPr>
          <a:xfrm rot="20289283">
            <a:off x="5282147" y="3481679"/>
            <a:ext cx="6560814" cy="1868000"/>
            <a:chOff x="4932067" y="1433162"/>
            <a:chExt cx="6005792" cy="1930507"/>
          </a:xfrm>
        </p:grpSpPr>
        <p:pic>
          <p:nvPicPr>
            <p:cNvPr id="11" name="图片 10">
              <a:extLst>
                <a:ext uri="{FF2B5EF4-FFF2-40B4-BE49-F238E27FC236}">
                  <a16:creationId xmlns:a16="http://schemas.microsoft.com/office/drawing/2014/main" id="{266D4243-A1F7-42FF-A20F-2DC95EED822F}"/>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32924"/>
            <a:stretch/>
          </p:blipFill>
          <p:spPr>
            <a:xfrm rot="386399">
              <a:off x="4932067" y="1794599"/>
              <a:ext cx="3597933" cy="1569070"/>
            </a:xfrm>
            <a:prstGeom prst="rect">
              <a:avLst/>
            </a:prstGeom>
          </p:spPr>
        </p:pic>
        <p:pic>
          <p:nvPicPr>
            <p:cNvPr id="12" name="图片 11">
              <a:extLst>
                <a:ext uri="{FF2B5EF4-FFF2-40B4-BE49-F238E27FC236}">
                  <a16:creationId xmlns:a16="http://schemas.microsoft.com/office/drawing/2014/main" id="{915A7E17-F16B-49B8-AE39-FCAA8680DCF5}"/>
                </a:ext>
              </a:extLst>
            </p:cNvPr>
            <p:cNvPicPr>
              <a:picLocks noChangeAspect="1"/>
            </p:cNvPicPr>
            <p:nvPr/>
          </p:nvPicPr>
          <p:blipFill rotWithShape="1">
            <a:blip r:embed="rId2">
              <a:extLst>
                <a:ext uri="{28A0092B-C50C-407E-A947-70E740481C1C}">
                  <a14:useLocalDpi xmlns:a14="http://schemas.microsoft.com/office/drawing/2010/main" val="0"/>
                </a:ext>
              </a:extLst>
            </a:blip>
            <a:srcRect l="10904" r="-4882"/>
            <a:stretch/>
          </p:blipFill>
          <p:spPr>
            <a:xfrm rot="19991029">
              <a:off x="8125024" y="1433162"/>
              <a:ext cx="2812835" cy="1471616"/>
            </a:xfrm>
            <a:prstGeom prst="rect">
              <a:avLst/>
            </a:prstGeom>
          </p:spPr>
        </p:pic>
      </p:grpSp>
      <p:sp>
        <p:nvSpPr>
          <p:cNvPr id="13" name="文本框 12">
            <a:extLst>
              <a:ext uri="{FF2B5EF4-FFF2-40B4-BE49-F238E27FC236}">
                <a16:creationId xmlns:a16="http://schemas.microsoft.com/office/drawing/2014/main" id="{6F9B0354-E2D9-4802-AD44-9130C4FD4D02}"/>
              </a:ext>
            </a:extLst>
          </p:cNvPr>
          <p:cNvSpPr txBox="1"/>
          <p:nvPr/>
        </p:nvSpPr>
        <p:spPr>
          <a:xfrm>
            <a:off x="928615" y="3300966"/>
            <a:ext cx="4330169" cy="2262671"/>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spTree>
    <p:extLst>
      <p:ext uri="{BB962C8B-B14F-4D97-AF65-F5344CB8AC3E}">
        <p14:creationId xmlns:p14="http://schemas.microsoft.com/office/powerpoint/2010/main" val="41606534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8039C27-FEA6-479C-B050-D4B0CBC2748C}"/>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18583"/>
          <a:stretch/>
        </p:blipFill>
        <p:spPr>
          <a:xfrm>
            <a:off x="0" y="478757"/>
            <a:ext cx="12192000" cy="2185034"/>
          </a:xfrm>
          <a:prstGeom prst="rect">
            <a:avLst/>
          </a:prstGeom>
        </p:spPr>
      </p:pic>
      <p:sp>
        <p:nvSpPr>
          <p:cNvPr id="5" name="TextBox 7">
            <a:extLst>
              <a:ext uri="{FF2B5EF4-FFF2-40B4-BE49-F238E27FC236}">
                <a16:creationId xmlns:a16="http://schemas.microsoft.com/office/drawing/2014/main" id="{3DD97732-1CA0-494B-9A5C-4127864B1DDC}"/>
              </a:ext>
            </a:extLst>
          </p:cNvPr>
          <p:cNvSpPr txBox="1"/>
          <p:nvPr/>
        </p:nvSpPr>
        <p:spPr>
          <a:xfrm>
            <a:off x="4459284" y="1716765"/>
            <a:ext cx="3467616" cy="584775"/>
          </a:xfrm>
          <a:prstGeom prst="rect">
            <a:avLst/>
          </a:prstGeom>
          <a:noFill/>
        </p:spPr>
        <p:txBody>
          <a:bodyPr wrap="none" rtlCol="0">
            <a:spAutoFit/>
          </a:bodyPr>
          <a:lstStyle/>
          <a:p>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grpSp>
        <p:nvGrpSpPr>
          <p:cNvPr id="7" name="组合 6">
            <a:extLst>
              <a:ext uri="{FF2B5EF4-FFF2-40B4-BE49-F238E27FC236}">
                <a16:creationId xmlns:a16="http://schemas.microsoft.com/office/drawing/2014/main" id="{917213D2-9A71-4B54-BBFF-F2052FDF9C30}"/>
              </a:ext>
            </a:extLst>
          </p:cNvPr>
          <p:cNvGrpSpPr/>
          <p:nvPr/>
        </p:nvGrpSpPr>
        <p:grpSpPr>
          <a:xfrm>
            <a:off x="941909" y="3614790"/>
            <a:ext cx="10308182" cy="2431408"/>
            <a:chOff x="2248607" y="6753550"/>
            <a:chExt cx="19880435" cy="4689230"/>
          </a:xfrm>
          <a:solidFill>
            <a:srgbClr val="3C4B5E"/>
          </a:solidFill>
        </p:grpSpPr>
        <p:sp>
          <p:nvSpPr>
            <p:cNvPr id="8" name="Shape 749">
              <a:extLst>
                <a:ext uri="{FF2B5EF4-FFF2-40B4-BE49-F238E27FC236}">
                  <a16:creationId xmlns:a16="http://schemas.microsoft.com/office/drawing/2014/main" id="{E92230DF-1D43-4403-B342-4EE61CE4F592}"/>
                </a:ext>
              </a:extLst>
            </p:cNvPr>
            <p:cNvSpPr/>
            <p:nvPr/>
          </p:nvSpPr>
          <p:spPr>
            <a:xfrm>
              <a:off x="2248607" y="6753550"/>
              <a:ext cx="4689230" cy="4689230"/>
            </a:xfrm>
            <a:prstGeom prst="rect">
              <a:avLst/>
            </a:prstGeom>
            <a:grpFill/>
            <a:ln>
              <a:no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9" name="Shape 750">
              <a:extLst>
                <a:ext uri="{FF2B5EF4-FFF2-40B4-BE49-F238E27FC236}">
                  <a16:creationId xmlns:a16="http://schemas.microsoft.com/office/drawing/2014/main" id="{BD99D928-AA9D-4A31-9BDE-E566E9E1CA68}"/>
                </a:ext>
              </a:extLst>
            </p:cNvPr>
            <p:cNvSpPr/>
            <p:nvPr/>
          </p:nvSpPr>
          <p:spPr>
            <a:xfrm>
              <a:off x="7312342" y="6753550"/>
              <a:ext cx="4689230" cy="4689230"/>
            </a:xfrm>
            <a:prstGeom prst="rect">
              <a:avLst/>
            </a:prstGeom>
            <a:grpFill/>
            <a:ln>
              <a:no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10" name="Shape 751">
              <a:extLst>
                <a:ext uri="{FF2B5EF4-FFF2-40B4-BE49-F238E27FC236}">
                  <a16:creationId xmlns:a16="http://schemas.microsoft.com/office/drawing/2014/main" id="{680723C7-9040-4965-8581-FDADC2922FAF}"/>
                </a:ext>
              </a:extLst>
            </p:cNvPr>
            <p:cNvSpPr/>
            <p:nvPr/>
          </p:nvSpPr>
          <p:spPr>
            <a:xfrm>
              <a:off x="12376077" y="6753550"/>
              <a:ext cx="4689230" cy="4689230"/>
            </a:xfrm>
            <a:prstGeom prst="rect">
              <a:avLst/>
            </a:prstGeom>
            <a:grpFill/>
            <a:ln>
              <a:no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11" name="Shape 752">
              <a:extLst>
                <a:ext uri="{FF2B5EF4-FFF2-40B4-BE49-F238E27FC236}">
                  <a16:creationId xmlns:a16="http://schemas.microsoft.com/office/drawing/2014/main" id="{073BF2F5-3836-4FBD-9A57-54CD94C59785}"/>
                </a:ext>
              </a:extLst>
            </p:cNvPr>
            <p:cNvSpPr/>
            <p:nvPr/>
          </p:nvSpPr>
          <p:spPr>
            <a:xfrm>
              <a:off x="17439812" y="6753550"/>
              <a:ext cx="4689230" cy="4689230"/>
            </a:xfrm>
            <a:prstGeom prst="rect">
              <a:avLst/>
            </a:prstGeom>
            <a:grpFill/>
            <a:ln>
              <a:no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sp>
          <p:nvSpPr>
            <p:cNvPr id="12" name="Shape 753">
              <a:extLst>
                <a:ext uri="{FF2B5EF4-FFF2-40B4-BE49-F238E27FC236}">
                  <a16:creationId xmlns:a16="http://schemas.microsoft.com/office/drawing/2014/main" id="{F603698C-EF40-4943-9BC1-653C4AE604AF}"/>
                </a:ext>
              </a:extLst>
            </p:cNvPr>
            <p:cNvSpPr txBox="1"/>
            <p:nvPr/>
          </p:nvSpPr>
          <p:spPr>
            <a:xfrm>
              <a:off x="3189862" y="7679474"/>
              <a:ext cx="2755922" cy="1323439"/>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chemeClr val="bg1"/>
                  </a:solidFill>
                  <a:cs typeface="+mn-ea"/>
                  <a:sym typeface="+mn-lt"/>
                </a:rPr>
                <a:t>97</a:t>
              </a:r>
            </a:p>
          </p:txBody>
        </p:sp>
        <p:sp>
          <p:nvSpPr>
            <p:cNvPr id="13" name="Shape 754">
              <a:extLst>
                <a:ext uri="{FF2B5EF4-FFF2-40B4-BE49-F238E27FC236}">
                  <a16:creationId xmlns:a16="http://schemas.microsoft.com/office/drawing/2014/main" id="{75D15F14-BA72-49EF-BEF1-1DE3571C7566}"/>
                </a:ext>
              </a:extLst>
            </p:cNvPr>
            <p:cNvSpPr txBox="1"/>
            <p:nvPr/>
          </p:nvSpPr>
          <p:spPr>
            <a:xfrm>
              <a:off x="2436589" y="9526135"/>
              <a:ext cx="4273551" cy="1015662"/>
            </a:xfrm>
            <a:prstGeom prst="rect">
              <a:avLst/>
            </a:prstGeom>
            <a:grp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14" name="Shape 755">
              <a:extLst>
                <a:ext uri="{FF2B5EF4-FFF2-40B4-BE49-F238E27FC236}">
                  <a16:creationId xmlns:a16="http://schemas.microsoft.com/office/drawing/2014/main" id="{B2BFB04A-91A5-4E24-9621-378B922FFCFC}"/>
                </a:ext>
              </a:extLst>
            </p:cNvPr>
            <p:cNvSpPr txBox="1"/>
            <p:nvPr/>
          </p:nvSpPr>
          <p:spPr>
            <a:xfrm>
              <a:off x="3724482" y="9002914"/>
              <a:ext cx="1686679" cy="523219"/>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1200" dirty="0">
                  <a:solidFill>
                    <a:schemeClr val="bg1"/>
                  </a:solidFill>
                  <a:cs typeface="+mn-ea"/>
                  <a:sym typeface="+mn-lt"/>
                </a:rPr>
                <a:t>CLIENTS</a:t>
              </a:r>
            </a:p>
          </p:txBody>
        </p:sp>
        <p:sp>
          <p:nvSpPr>
            <p:cNvPr id="15" name="Shape 756">
              <a:extLst>
                <a:ext uri="{FF2B5EF4-FFF2-40B4-BE49-F238E27FC236}">
                  <a16:creationId xmlns:a16="http://schemas.microsoft.com/office/drawing/2014/main" id="{CC285DB8-199F-4D3F-B173-0503DF1C0949}"/>
                </a:ext>
              </a:extLst>
            </p:cNvPr>
            <p:cNvSpPr txBox="1"/>
            <p:nvPr/>
          </p:nvSpPr>
          <p:spPr>
            <a:xfrm>
              <a:off x="7736453" y="7679474"/>
              <a:ext cx="3784205" cy="1323439"/>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4800">
                  <a:solidFill>
                    <a:schemeClr val="bg1"/>
                  </a:solidFill>
                  <a:cs typeface="+mn-ea"/>
                  <a:sym typeface="+mn-lt"/>
                </a:rPr>
                <a:t>104</a:t>
              </a:r>
            </a:p>
          </p:txBody>
        </p:sp>
        <p:sp>
          <p:nvSpPr>
            <p:cNvPr id="16" name="Shape 757">
              <a:extLst>
                <a:ext uri="{FF2B5EF4-FFF2-40B4-BE49-F238E27FC236}">
                  <a16:creationId xmlns:a16="http://schemas.microsoft.com/office/drawing/2014/main" id="{37340B17-3A1F-4657-ADB8-3239375EC03F}"/>
                </a:ext>
              </a:extLst>
            </p:cNvPr>
            <p:cNvSpPr txBox="1"/>
            <p:nvPr/>
          </p:nvSpPr>
          <p:spPr>
            <a:xfrm>
              <a:off x="7497322" y="9526135"/>
              <a:ext cx="4273551" cy="1015662"/>
            </a:xfrm>
            <a:prstGeom prst="rect">
              <a:avLst/>
            </a:prstGeom>
            <a:grp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17" name="Shape 758">
              <a:extLst>
                <a:ext uri="{FF2B5EF4-FFF2-40B4-BE49-F238E27FC236}">
                  <a16:creationId xmlns:a16="http://schemas.microsoft.com/office/drawing/2014/main" id="{24410969-5AFF-48B6-97AE-3D704AE640C3}"/>
                </a:ext>
              </a:extLst>
            </p:cNvPr>
            <p:cNvSpPr txBox="1"/>
            <p:nvPr/>
          </p:nvSpPr>
          <p:spPr>
            <a:xfrm>
              <a:off x="8592054" y="9002914"/>
              <a:ext cx="2073002" cy="523219"/>
            </a:xfrm>
            <a:prstGeom prst="rect">
              <a:avLst/>
            </a:prstGeom>
            <a:grpFill/>
            <a:ln>
              <a:noFill/>
            </a:ln>
          </p:spPr>
          <p:txBody>
            <a:bodyPr lIns="91425" tIns="45700" rIns="91425" bIns="45700" anchor="t" anchorCtr="0">
              <a:noAutofit/>
            </a:bodyPr>
            <a:lstStyle>
              <a:defPPr>
                <a:defRPr lang="zh-CN"/>
              </a:defPPr>
              <a:lvl1pPr marR="0" lvl="0" indent="0" algn="ctr">
                <a:spcBef>
                  <a:spcPts val="0"/>
                </a:spcBef>
                <a:buSzPct val="25000"/>
                <a:buNone/>
                <a:defRPr sz="1200">
                  <a:solidFill>
                    <a:schemeClr val="bg1"/>
                  </a:solidFill>
                  <a:cs typeface="+mn-ea"/>
                </a:defRPr>
              </a:lvl1pPr>
            </a:lstStyle>
            <a:p>
              <a:r>
                <a:rPr lang="en-US" dirty="0">
                  <a:sym typeface="+mn-lt"/>
                </a:rPr>
                <a:t>PROJECTS</a:t>
              </a:r>
            </a:p>
          </p:txBody>
        </p:sp>
        <p:sp>
          <p:nvSpPr>
            <p:cNvPr id="18" name="Shape 759">
              <a:extLst>
                <a:ext uri="{FF2B5EF4-FFF2-40B4-BE49-F238E27FC236}">
                  <a16:creationId xmlns:a16="http://schemas.microsoft.com/office/drawing/2014/main" id="{64B2226E-FEAE-4ADE-B7EA-99C86EAE0906}"/>
                </a:ext>
              </a:extLst>
            </p:cNvPr>
            <p:cNvSpPr txBox="1"/>
            <p:nvPr/>
          </p:nvSpPr>
          <p:spPr>
            <a:xfrm>
              <a:off x="13304296" y="7679474"/>
              <a:ext cx="2787162" cy="1323439"/>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4800">
                  <a:solidFill>
                    <a:schemeClr val="bg1"/>
                  </a:solidFill>
                  <a:cs typeface="+mn-ea"/>
                  <a:sym typeface="+mn-lt"/>
                </a:rPr>
                <a:t>58</a:t>
              </a:r>
            </a:p>
          </p:txBody>
        </p:sp>
        <p:sp>
          <p:nvSpPr>
            <p:cNvPr id="19" name="Shape 760">
              <a:extLst>
                <a:ext uri="{FF2B5EF4-FFF2-40B4-BE49-F238E27FC236}">
                  <a16:creationId xmlns:a16="http://schemas.microsoft.com/office/drawing/2014/main" id="{315D90A1-5BD0-4DAB-952A-46A4D0F12D62}"/>
                </a:ext>
              </a:extLst>
            </p:cNvPr>
            <p:cNvSpPr txBox="1"/>
            <p:nvPr/>
          </p:nvSpPr>
          <p:spPr>
            <a:xfrm>
              <a:off x="12566646" y="9526135"/>
              <a:ext cx="4273551" cy="1015662"/>
            </a:xfrm>
            <a:prstGeom prst="rect">
              <a:avLst/>
            </a:prstGeom>
            <a:grp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20" name="Shape 761">
              <a:extLst>
                <a:ext uri="{FF2B5EF4-FFF2-40B4-BE49-F238E27FC236}">
                  <a16:creationId xmlns:a16="http://schemas.microsoft.com/office/drawing/2014/main" id="{FEDC87F6-E8E5-4183-A747-DD3446EAD32A}"/>
                </a:ext>
              </a:extLst>
            </p:cNvPr>
            <p:cNvSpPr txBox="1"/>
            <p:nvPr/>
          </p:nvSpPr>
          <p:spPr>
            <a:xfrm>
              <a:off x="14119834" y="9002914"/>
              <a:ext cx="1156086" cy="523219"/>
            </a:xfrm>
            <a:prstGeom prst="rect">
              <a:avLst/>
            </a:prstGeom>
            <a:grpFill/>
            <a:ln>
              <a:noFill/>
            </a:ln>
          </p:spPr>
          <p:txBody>
            <a:bodyPr lIns="91425" tIns="45700" rIns="91425" bIns="45700" anchor="t" anchorCtr="0">
              <a:noAutofit/>
            </a:bodyPr>
            <a:lstStyle>
              <a:defPPr>
                <a:defRPr lang="zh-CN"/>
              </a:defPPr>
              <a:lvl1pPr marR="0" lvl="0" indent="0" algn="ctr">
                <a:spcBef>
                  <a:spcPts val="0"/>
                </a:spcBef>
                <a:buSzPct val="25000"/>
                <a:buNone/>
                <a:defRPr sz="1200">
                  <a:solidFill>
                    <a:schemeClr val="bg1"/>
                  </a:solidFill>
                  <a:cs typeface="+mn-ea"/>
                </a:defRPr>
              </a:lvl1pPr>
            </a:lstStyle>
            <a:p>
              <a:r>
                <a:rPr lang="en-US" dirty="0">
                  <a:sym typeface="+mn-lt"/>
                </a:rPr>
                <a:t>APPS</a:t>
              </a:r>
            </a:p>
          </p:txBody>
        </p:sp>
        <p:sp>
          <p:nvSpPr>
            <p:cNvPr id="21" name="Shape 762">
              <a:extLst>
                <a:ext uri="{FF2B5EF4-FFF2-40B4-BE49-F238E27FC236}">
                  <a16:creationId xmlns:a16="http://schemas.microsoft.com/office/drawing/2014/main" id="{673C16E0-6783-4696-B15C-ED00ECACD380}"/>
                </a:ext>
              </a:extLst>
            </p:cNvPr>
            <p:cNvSpPr txBox="1"/>
            <p:nvPr/>
          </p:nvSpPr>
          <p:spPr>
            <a:xfrm>
              <a:off x="17973281" y="7662900"/>
              <a:ext cx="3622291" cy="1323439"/>
            </a:xfrm>
            <a:prstGeom prst="rect">
              <a:avLst/>
            </a:prstGeom>
            <a:grpFill/>
            <a:ln>
              <a:noFill/>
            </a:ln>
          </p:spPr>
          <p:txBody>
            <a:bodyPr lIns="91425" tIns="45700" rIns="91425" bIns="45700" anchor="t" anchorCtr="0">
              <a:noAutofit/>
            </a:bodyPr>
            <a:lstStyle/>
            <a:p>
              <a:pPr marL="0" marR="0" lvl="0" indent="0" algn="ctr" rtl="0">
                <a:spcBef>
                  <a:spcPts val="0"/>
                </a:spcBef>
                <a:buSzPct val="25000"/>
                <a:buNone/>
              </a:pPr>
              <a:r>
                <a:rPr lang="en-US" sz="4800" dirty="0">
                  <a:solidFill>
                    <a:schemeClr val="bg1"/>
                  </a:solidFill>
                  <a:cs typeface="+mn-ea"/>
                  <a:sym typeface="+mn-lt"/>
                </a:rPr>
                <a:t>12</a:t>
              </a:r>
            </a:p>
          </p:txBody>
        </p:sp>
        <p:sp>
          <p:nvSpPr>
            <p:cNvPr id="22" name="Shape 763">
              <a:extLst>
                <a:ext uri="{FF2B5EF4-FFF2-40B4-BE49-F238E27FC236}">
                  <a16:creationId xmlns:a16="http://schemas.microsoft.com/office/drawing/2014/main" id="{DA58B1CB-1AAE-4798-9AF1-C81FA613F835}"/>
                </a:ext>
              </a:extLst>
            </p:cNvPr>
            <p:cNvSpPr txBox="1"/>
            <p:nvPr/>
          </p:nvSpPr>
          <p:spPr>
            <a:xfrm>
              <a:off x="17627379" y="9526135"/>
              <a:ext cx="4273551" cy="1015662"/>
            </a:xfrm>
            <a:prstGeom prst="rect">
              <a:avLst/>
            </a:prstGeom>
            <a:grp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US" sz="1100">
                  <a:solidFill>
                    <a:schemeClr val="bg1"/>
                  </a:solidFill>
                  <a:cs typeface="+mn-ea"/>
                  <a:sym typeface="+mn-lt"/>
                </a:rPr>
                <a:t>A company is an association or collection of individuals,</a:t>
              </a:r>
            </a:p>
          </p:txBody>
        </p:sp>
        <p:sp>
          <p:nvSpPr>
            <p:cNvPr id="23" name="Shape 764">
              <a:extLst>
                <a:ext uri="{FF2B5EF4-FFF2-40B4-BE49-F238E27FC236}">
                  <a16:creationId xmlns:a16="http://schemas.microsoft.com/office/drawing/2014/main" id="{346F9A7A-55F3-4CEF-8642-FD9DAFB1C506}"/>
                </a:ext>
              </a:extLst>
            </p:cNvPr>
            <p:cNvSpPr txBox="1"/>
            <p:nvPr/>
          </p:nvSpPr>
          <p:spPr>
            <a:xfrm>
              <a:off x="18736539" y="9002914"/>
              <a:ext cx="2044149" cy="523219"/>
            </a:xfrm>
            <a:prstGeom prst="rect">
              <a:avLst/>
            </a:prstGeom>
            <a:grpFill/>
            <a:ln>
              <a:noFill/>
            </a:ln>
          </p:spPr>
          <p:txBody>
            <a:bodyPr lIns="91425" tIns="45700" rIns="91425" bIns="45700" anchor="t" anchorCtr="0">
              <a:noAutofit/>
            </a:bodyPr>
            <a:lstStyle>
              <a:defPPr>
                <a:defRPr lang="zh-CN"/>
              </a:defPPr>
              <a:lvl1pPr marR="0" lvl="0" indent="0" algn="ctr">
                <a:spcBef>
                  <a:spcPts val="0"/>
                </a:spcBef>
                <a:buSzPct val="25000"/>
                <a:buNone/>
                <a:defRPr sz="1200">
                  <a:solidFill>
                    <a:schemeClr val="bg1"/>
                  </a:solidFill>
                  <a:cs typeface="+mn-ea"/>
                </a:defRPr>
              </a:lvl1pPr>
            </a:lstStyle>
            <a:p>
              <a:r>
                <a:rPr lang="en-US" dirty="0">
                  <a:sym typeface="+mn-lt"/>
                </a:rPr>
                <a:t>WEBSITES</a:t>
              </a:r>
            </a:p>
          </p:txBody>
        </p:sp>
      </p:grpSp>
      <p:sp>
        <p:nvSpPr>
          <p:cNvPr id="24" name="文本框 23">
            <a:extLst>
              <a:ext uri="{FF2B5EF4-FFF2-40B4-BE49-F238E27FC236}">
                <a16:creationId xmlns:a16="http://schemas.microsoft.com/office/drawing/2014/main" id="{D06B2B19-C025-4659-97B7-48E4D475525E}"/>
              </a:ext>
            </a:extLst>
          </p:cNvPr>
          <p:cNvSpPr txBox="1"/>
          <p:nvPr/>
        </p:nvSpPr>
        <p:spPr>
          <a:xfrm>
            <a:off x="2797790" y="2477509"/>
            <a:ext cx="6297502" cy="785343"/>
          </a:xfrm>
          <a:prstGeom prst="rect">
            <a:avLst/>
          </a:prstGeom>
          <a:noFill/>
        </p:spPr>
        <p:txBody>
          <a:bodyPr wrap="square" rtlCol="0">
            <a:spAutoFit/>
          </a:bodyPr>
          <a:lstStyle/>
          <a:p>
            <a:pPr algn="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spTree>
    <p:extLst>
      <p:ext uri="{BB962C8B-B14F-4D97-AF65-F5344CB8AC3E}">
        <p14:creationId xmlns:p14="http://schemas.microsoft.com/office/powerpoint/2010/main" val="278924760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3970762" y="665669"/>
            <a:ext cx="4316989"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15" name="Shape 749">
            <a:extLst>
              <a:ext uri="{FF2B5EF4-FFF2-40B4-BE49-F238E27FC236}">
                <a16:creationId xmlns:a16="http://schemas.microsoft.com/office/drawing/2014/main" id="{037E0C60-445F-49BF-B2AB-6178FF85B756}"/>
              </a:ext>
            </a:extLst>
          </p:cNvPr>
          <p:cNvSpPr/>
          <p:nvPr/>
        </p:nvSpPr>
        <p:spPr>
          <a:xfrm>
            <a:off x="4489342" y="1805903"/>
            <a:ext cx="3244312" cy="4094040"/>
          </a:xfrm>
          <a:prstGeom prst="rect">
            <a:avLst/>
          </a:prstGeom>
          <a:solidFill>
            <a:srgbClr val="3C4B5E"/>
          </a:solidFill>
          <a:ln>
            <a:noFill/>
          </a:ln>
        </p:spPr>
        <p:txBody>
          <a:bodyPr lIns="91425" tIns="45700" rIns="91425" bIns="45700" anchor="ctr" anchorCtr="0">
            <a:noAutofit/>
          </a:bodyPr>
          <a:lstStyle/>
          <a:p>
            <a:pPr marL="0" marR="0" lvl="0" indent="0" algn="ctr" rtl="0">
              <a:spcBef>
                <a:spcPts val="0"/>
              </a:spcBef>
              <a:buNone/>
            </a:pPr>
            <a:endParaRPr>
              <a:solidFill>
                <a:schemeClr val="bg1"/>
              </a:solidFill>
              <a:cs typeface="+mn-ea"/>
              <a:sym typeface="+mn-lt"/>
            </a:endParaRPr>
          </a:p>
        </p:txBody>
      </p:sp>
      <p:grpSp>
        <p:nvGrpSpPr>
          <p:cNvPr id="20" name="Group 31">
            <a:extLst>
              <a:ext uri="{FF2B5EF4-FFF2-40B4-BE49-F238E27FC236}">
                <a16:creationId xmlns:a16="http://schemas.microsoft.com/office/drawing/2014/main" id="{A899CF12-2B02-4034-B12E-4F28D926A6B5}"/>
              </a:ext>
            </a:extLst>
          </p:cNvPr>
          <p:cNvGrpSpPr/>
          <p:nvPr/>
        </p:nvGrpSpPr>
        <p:grpSpPr>
          <a:xfrm>
            <a:off x="5312703" y="2478758"/>
            <a:ext cx="1365833" cy="1374165"/>
            <a:chOff x="693738" y="3255963"/>
            <a:chExt cx="520700" cy="523876"/>
          </a:xfrm>
          <a:solidFill>
            <a:schemeClr val="bg1"/>
          </a:solidFill>
        </p:grpSpPr>
        <p:sp>
          <p:nvSpPr>
            <p:cNvPr id="21" name="Freeform 198">
              <a:extLst>
                <a:ext uri="{FF2B5EF4-FFF2-40B4-BE49-F238E27FC236}">
                  <a16:creationId xmlns:a16="http://schemas.microsoft.com/office/drawing/2014/main" id="{76B8D2A6-E464-473A-B838-1553F6E23504}"/>
                </a:ext>
              </a:extLst>
            </p:cNvPr>
            <p:cNvSpPr>
              <a:spLocks/>
            </p:cNvSpPr>
            <p:nvPr/>
          </p:nvSpPr>
          <p:spPr bwMode="auto">
            <a:xfrm>
              <a:off x="989013" y="3349625"/>
              <a:ext cx="119063" cy="14288"/>
            </a:xfrm>
            <a:custGeom>
              <a:avLst/>
              <a:gdLst>
                <a:gd name="T0" fmla="*/ 9 w 148"/>
                <a:gd name="T1" fmla="*/ 18 h 18"/>
                <a:gd name="T2" fmla="*/ 138 w 148"/>
                <a:gd name="T3" fmla="*/ 18 h 18"/>
                <a:gd name="T4" fmla="*/ 138 w 148"/>
                <a:gd name="T5" fmla="*/ 18 h 18"/>
                <a:gd name="T6" fmla="*/ 142 w 148"/>
                <a:gd name="T7" fmla="*/ 18 h 18"/>
                <a:gd name="T8" fmla="*/ 145 w 148"/>
                <a:gd name="T9" fmla="*/ 17 h 18"/>
                <a:gd name="T10" fmla="*/ 147 w 148"/>
                <a:gd name="T11" fmla="*/ 13 h 18"/>
                <a:gd name="T12" fmla="*/ 148 w 148"/>
                <a:gd name="T13" fmla="*/ 10 h 18"/>
                <a:gd name="T14" fmla="*/ 148 w 148"/>
                <a:gd name="T15" fmla="*/ 10 h 18"/>
                <a:gd name="T16" fmla="*/ 147 w 148"/>
                <a:gd name="T17" fmla="*/ 7 h 18"/>
                <a:gd name="T18" fmla="*/ 145 w 148"/>
                <a:gd name="T19" fmla="*/ 4 h 18"/>
                <a:gd name="T20" fmla="*/ 142 w 148"/>
                <a:gd name="T21" fmla="*/ 2 h 18"/>
                <a:gd name="T22" fmla="*/ 138 w 148"/>
                <a:gd name="T23" fmla="*/ 0 h 18"/>
                <a:gd name="T24" fmla="*/ 9 w 148"/>
                <a:gd name="T25" fmla="*/ 0 h 18"/>
                <a:gd name="T26" fmla="*/ 9 w 148"/>
                <a:gd name="T27" fmla="*/ 0 h 18"/>
                <a:gd name="T28" fmla="*/ 4 w 148"/>
                <a:gd name="T29" fmla="*/ 2 h 18"/>
                <a:gd name="T30" fmla="*/ 3 w 148"/>
                <a:gd name="T31" fmla="*/ 4 h 18"/>
                <a:gd name="T32" fmla="*/ 1 w 148"/>
                <a:gd name="T33" fmla="*/ 7 h 18"/>
                <a:gd name="T34" fmla="*/ 0 w 148"/>
                <a:gd name="T35" fmla="*/ 10 h 18"/>
                <a:gd name="T36" fmla="*/ 0 w 148"/>
                <a:gd name="T37" fmla="*/ 10 h 18"/>
                <a:gd name="T38" fmla="*/ 1 w 148"/>
                <a:gd name="T39" fmla="*/ 13 h 18"/>
                <a:gd name="T40" fmla="*/ 3 w 148"/>
                <a:gd name="T41" fmla="*/ 17 h 18"/>
                <a:gd name="T42" fmla="*/ 6 w 148"/>
                <a:gd name="T43" fmla="*/ 18 h 18"/>
                <a:gd name="T44" fmla="*/ 9 w 148"/>
                <a:gd name="T45" fmla="*/ 18 h 18"/>
                <a:gd name="T46" fmla="*/ 9 w 148"/>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8">
                  <a:moveTo>
                    <a:pt x="9" y="18"/>
                  </a:moveTo>
                  <a:lnTo>
                    <a:pt x="138" y="18"/>
                  </a:lnTo>
                  <a:lnTo>
                    <a:pt x="138" y="18"/>
                  </a:lnTo>
                  <a:lnTo>
                    <a:pt x="142" y="18"/>
                  </a:lnTo>
                  <a:lnTo>
                    <a:pt x="145" y="17"/>
                  </a:lnTo>
                  <a:lnTo>
                    <a:pt x="147" y="13"/>
                  </a:lnTo>
                  <a:lnTo>
                    <a:pt x="148" y="10"/>
                  </a:lnTo>
                  <a:lnTo>
                    <a:pt x="148" y="10"/>
                  </a:lnTo>
                  <a:lnTo>
                    <a:pt x="147" y="7"/>
                  </a:lnTo>
                  <a:lnTo>
                    <a:pt x="145" y="4"/>
                  </a:lnTo>
                  <a:lnTo>
                    <a:pt x="142" y="2"/>
                  </a:lnTo>
                  <a:lnTo>
                    <a:pt x="138" y="0"/>
                  </a:lnTo>
                  <a:lnTo>
                    <a:pt x="9" y="0"/>
                  </a:lnTo>
                  <a:lnTo>
                    <a:pt x="9" y="0"/>
                  </a:lnTo>
                  <a:lnTo>
                    <a:pt x="4" y="2"/>
                  </a:lnTo>
                  <a:lnTo>
                    <a:pt x="3" y="4"/>
                  </a:lnTo>
                  <a:lnTo>
                    <a:pt x="1" y="7"/>
                  </a:lnTo>
                  <a:lnTo>
                    <a:pt x="0" y="10"/>
                  </a:lnTo>
                  <a:lnTo>
                    <a:pt x="0" y="10"/>
                  </a:lnTo>
                  <a:lnTo>
                    <a:pt x="1" y="13"/>
                  </a:lnTo>
                  <a:lnTo>
                    <a:pt x="3" y="17"/>
                  </a:lnTo>
                  <a:lnTo>
                    <a:pt x="6" y="18"/>
                  </a:lnTo>
                  <a:lnTo>
                    <a:pt x="9" y="18"/>
                  </a:lnTo>
                  <a:lnTo>
                    <a:pt x="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2" name="Freeform 199">
              <a:extLst>
                <a:ext uri="{FF2B5EF4-FFF2-40B4-BE49-F238E27FC236}">
                  <a16:creationId xmlns:a16="http://schemas.microsoft.com/office/drawing/2014/main" id="{BD27BC7B-D124-4A35-BD41-5E2A107661A9}"/>
                </a:ext>
              </a:extLst>
            </p:cNvPr>
            <p:cNvSpPr>
              <a:spLocks/>
            </p:cNvSpPr>
            <p:nvPr/>
          </p:nvSpPr>
          <p:spPr bwMode="auto">
            <a:xfrm>
              <a:off x="984251" y="3255963"/>
              <a:ext cx="128588" cy="84138"/>
            </a:xfrm>
            <a:custGeom>
              <a:avLst/>
              <a:gdLst>
                <a:gd name="T0" fmla="*/ 132 w 162"/>
                <a:gd name="T1" fmla="*/ 104 h 104"/>
                <a:gd name="T2" fmla="*/ 132 w 162"/>
                <a:gd name="T3" fmla="*/ 104 h 104"/>
                <a:gd name="T4" fmla="*/ 136 w 162"/>
                <a:gd name="T5" fmla="*/ 93 h 104"/>
                <a:gd name="T6" fmla="*/ 139 w 162"/>
                <a:gd name="T7" fmla="*/ 80 h 104"/>
                <a:gd name="T8" fmla="*/ 149 w 162"/>
                <a:gd name="T9" fmla="*/ 55 h 104"/>
                <a:gd name="T10" fmla="*/ 162 w 162"/>
                <a:gd name="T11" fmla="*/ 29 h 104"/>
                <a:gd name="T12" fmla="*/ 162 w 162"/>
                <a:gd name="T13" fmla="*/ 29 h 104"/>
                <a:gd name="T14" fmla="*/ 145 w 162"/>
                <a:gd name="T15" fmla="*/ 23 h 104"/>
                <a:gd name="T16" fmla="*/ 109 w 162"/>
                <a:gd name="T17" fmla="*/ 9 h 104"/>
                <a:gd name="T18" fmla="*/ 90 w 162"/>
                <a:gd name="T19" fmla="*/ 3 h 104"/>
                <a:gd name="T20" fmla="*/ 70 w 162"/>
                <a:gd name="T21" fmla="*/ 0 h 104"/>
                <a:gd name="T22" fmla="*/ 62 w 162"/>
                <a:gd name="T23" fmla="*/ 0 h 104"/>
                <a:gd name="T24" fmla="*/ 54 w 162"/>
                <a:gd name="T25" fmla="*/ 0 h 104"/>
                <a:gd name="T26" fmla="*/ 47 w 162"/>
                <a:gd name="T27" fmla="*/ 1 h 104"/>
                <a:gd name="T28" fmla="*/ 42 w 162"/>
                <a:gd name="T29" fmla="*/ 5 h 104"/>
                <a:gd name="T30" fmla="*/ 42 w 162"/>
                <a:gd name="T31" fmla="*/ 5 h 104"/>
                <a:gd name="T32" fmla="*/ 41 w 162"/>
                <a:gd name="T33" fmla="*/ 9 h 104"/>
                <a:gd name="T34" fmla="*/ 41 w 162"/>
                <a:gd name="T35" fmla="*/ 14 h 104"/>
                <a:gd name="T36" fmla="*/ 44 w 162"/>
                <a:gd name="T37" fmla="*/ 29 h 104"/>
                <a:gd name="T38" fmla="*/ 49 w 162"/>
                <a:gd name="T39" fmla="*/ 44 h 104"/>
                <a:gd name="T40" fmla="*/ 49 w 162"/>
                <a:gd name="T41" fmla="*/ 49 h 104"/>
                <a:gd name="T42" fmla="*/ 47 w 162"/>
                <a:gd name="T43" fmla="*/ 54 h 104"/>
                <a:gd name="T44" fmla="*/ 47 w 162"/>
                <a:gd name="T45" fmla="*/ 54 h 104"/>
                <a:gd name="T46" fmla="*/ 42 w 162"/>
                <a:gd name="T47" fmla="*/ 57 h 104"/>
                <a:gd name="T48" fmla="*/ 36 w 162"/>
                <a:gd name="T49" fmla="*/ 57 h 104"/>
                <a:gd name="T50" fmla="*/ 21 w 162"/>
                <a:gd name="T51" fmla="*/ 57 h 104"/>
                <a:gd name="T52" fmla="*/ 0 w 162"/>
                <a:gd name="T53" fmla="*/ 54 h 104"/>
                <a:gd name="T54" fmla="*/ 0 w 162"/>
                <a:gd name="T55" fmla="*/ 54 h 104"/>
                <a:gd name="T56" fmla="*/ 8 w 162"/>
                <a:gd name="T57" fmla="*/ 70 h 104"/>
                <a:gd name="T58" fmla="*/ 16 w 162"/>
                <a:gd name="T59" fmla="*/ 86 h 104"/>
                <a:gd name="T60" fmla="*/ 23 w 162"/>
                <a:gd name="T61" fmla="*/ 104 h 104"/>
                <a:gd name="T62" fmla="*/ 132 w 162"/>
                <a:gd name="T63" fmla="*/ 104 h 104"/>
                <a:gd name="T64" fmla="*/ 132 w 162"/>
                <a:gd name="T6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04">
                  <a:moveTo>
                    <a:pt x="132" y="104"/>
                  </a:moveTo>
                  <a:lnTo>
                    <a:pt x="132" y="104"/>
                  </a:lnTo>
                  <a:lnTo>
                    <a:pt x="136" y="93"/>
                  </a:lnTo>
                  <a:lnTo>
                    <a:pt x="139" y="80"/>
                  </a:lnTo>
                  <a:lnTo>
                    <a:pt x="149" y="55"/>
                  </a:lnTo>
                  <a:lnTo>
                    <a:pt x="162" y="29"/>
                  </a:lnTo>
                  <a:lnTo>
                    <a:pt x="162" y="29"/>
                  </a:lnTo>
                  <a:lnTo>
                    <a:pt x="145" y="23"/>
                  </a:lnTo>
                  <a:lnTo>
                    <a:pt x="109" y="9"/>
                  </a:lnTo>
                  <a:lnTo>
                    <a:pt x="90" y="3"/>
                  </a:lnTo>
                  <a:lnTo>
                    <a:pt x="70" y="0"/>
                  </a:lnTo>
                  <a:lnTo>
                    <a:pt x="62" y="0"/>
                  </a:lnTo>
                  <a:lnTo>
                    <a:pt x="54" y="0"/>
                  </a:lnTo>
                  <a:lnTo>
                    <a:pt x="47" y="1"/>
                  </a:lnTo>
                  <a:lnTo>
                    <a:pt x="42" y="5"/>
                  </a:lnTo>
                  <a:lnTo>
                    <a:pt x="42" y="5"/>
                  </a:lnTo>
                  <a:lnTo>
                    <a:pt x="41" y="9"/>
                  </a:lnTo>
                  <a:lnTo>
                    <a:pt x="41" y="14"/>
                  </a:lnTo>
                  <a:lnTo>
                    <a:pt x="44" y="29"/>
                  </a:lnTo>
                  <a:lnTo>
                    <a:pt x="49" y="44"/>
                  </a:lnTo>
                  <a:lnTo>
                    <a:pt x="49" y="49"/>
                  </a:lnTo>
                  <a:lnTo>
                    <a:pt x="47" y="54"/>
                  </a:lnTo>
                  <a:lnTo>
                    <a:pt x="47" y="54"/>
                  </a:lnTo>
                  <a:lnTo>
                    <a:pt x="42" y="57"/>
                  </a:lnTo>
                  <a:lnTo>
                    <a:pt x="36" y="57"/>
                  </a:lnTo>
                  <a:lnTo>
                    <a:pt x="21" y="57"/>
                  </a:lnTo>
                  <a:lnTo>
                    <a:pt x="0" y="54"/>
                  </a:lnTo>
                  <a:lnTo>
                    <a:pt x="0" y="54"/>
                  </a:lnTo>
                  <a:lnTo>
                    <a:pt x="8" y="70"/>
                  </a:lnTo>
                  <a:lnTo>
                    <a:pt x="16" y="86"/>
                  </a:lnTo>
                  <a:lnTo>
                    <a:pt x="23" y="104"/>
                  </a:lnTo>
                  <a:lnTo>
                    <a:pt x="132" y="104"/>
                  </a:lnTo>
                  <a:lnTo>
                    <a:pt x="13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3" name="Freeform 200">
              <a:extLst>
                <a:ext uri="{FF2B5EF4-FFF2-40B4-BE49-F238E27FC236}">
                  <a16:creationId xmlns:a16="http://schemas.microsoft.com/office/drawing/2014/main" id="{0465B591-1CA4-4FE8-81D7-4FC9946912DC}"/>
                </a:ext>
              </a:extLst>
            </p:cNvPr>
            <p:cNvSpPr>
              <a:spLocks noEditPoints="1"/>
            </p:cNvSpPr>
            <p:nvPr/>
          </p:nvSpPr>
          <p:spPr bwMode="auto">
            <a:xfrm>
              <a:off x="1077913" y="3509963"/>
              <a:ext cx="73025" cy="131763"/>
            </a:xfrm>
            <a:custGeom>
              <a:avLst/>
              <a:gdLst>
                <a:gd name="T0" fmla="*/ 78 w 91"/>
                <a:gd name="T1" fmla="*/ 82 h 167"/>
                <a:gd name="T2" fmla="*/ 50 w 91"/>
                <a:gd name="T3" fmla="*/ 71 h 167"/>
                <a:gd name="T4" fmla="*/ 50 w 91"/>
                <a:gd name="T5" fmla="*/ 26 h 167"/>
                <a:gd name="T6" fmla="*/ 60 w 91"/>
                <a:gd name="T7" fmla="*/ 28 h 167"/>
                <a:gd name="T8" fmla="*/ 68 w 91"/>
                <a:gd name="T9" fmla="*/ 36 h 167"/>
                <a:gd name="T10" fmla="*/ 72 w 91"/>
                <a:gd name="T11" fmla="*/ 41 h 167"/>
                <a:gd name="T12" fmla="*/ 88 w 91"/>
                <a:gd name="T13" fmla="*/ 48 h 167"/>
                <a:gd name="T14" fmla="*/ 88 w 91"/>
                <a:gd name="T15" fmla="*/ 40 h 167"/>
                <a:gd name="T16" fmla="*/ 81 w 91"/>
                <a:gd name="T17" fmla="*/ 28 h 167"/>
                <a:gd name="T18" fmla="*/ 78 w 91"/>
                <a:gd name="T19" fmla="*/ 23 h 167"/>
                <a:gd name="T20" fmla="*/ 67 w 91"/>
                <a:gd name="T21" fmla="*/ 15 h 167"/>
                <a:gd name="T22" fmla="*/ 50 w 91"/>
                <a:gd name="T23" fmla="*/ 12 h 167"/>
                <a:gd name="T24" fmla="*/ 40 w 91"/>
                <a:gd name="T25" fmla="*/ 0 h 167"/>
                <a:gd name="T26" fmla="*/ 40 w 91"/>
                <a:gd name="T27" fmla="*/ 12 h 167"/>
                <a:gd name="T28" fmla="*/ 26 w 91"/>
                <a:gd name="T29" fmla="*/ 15 h 167"/>
                <a:gd name="T30" fmla="*/ 13 w 91"/>
                <a:gd name="T31" fmla="*/ 23 h 167"/>
                <a:gd name="T32" fmla="*/ 8 w 91"/>
                <a:gd name="T33" fmla="*/ 30 h 167"/>
                <a:gd name="T34" fmla="*/ 3 w 91"/>
                <a:gd name="T35" fmla="*/ 41 h 167"/>
                <a:gd name="T36" fmla="*/ 3 w 91"/>
                <a:gd name="T37" fmla="*/ 48 h 167"/>
                <a:gd name="T38" fmla="*/ 5 w 91"/>
                <a:gd name="T39" fmla="*/ 62 h 167"/>
                <a:gd name="T40" fmla="*/ 13 w 91"/>
                <a:gd name="T41" fmla="*/ 72 h 167"/>
                <a:gd name="T42" fmla="*/ 18 w 91"/>
                <a:gd name="T43" fmla="*/ 77 h 167"/>
                <a:gd name="T44" fmla="*/ 40 w 91"/>
                <a:gd name="T45" fmla="*/ 85 h 167"/>
                <a:gd name="T46" fmla="*/ 40 w 91"/>
                <a:gd name="T47" fmla="*/ 134 h 167"/>
                <a:gd name="T48" fmla="*/ 29 w 91"/>
                <a:gd name="T49" fmla="*/ 131 h 167"/>
                <a:gd name="T50" fmla="*/ 21 w 91"/>
                <a:gd name="T51" fmla="*/ 123 h 167"/>
                <a:gd name="T52" fmla="*/ 18 w 91"/>
                <a:gd name="T53" fmla="*/ 116 h 167"/>
                <a:gd name="T54" fmla="*/ 0 w 91"/>
                <a:gd name="T55" fmla="*/ 105 h 167"/>
                <a:gd name="T56" fmla="*/ 1 w 91"/>
                <a:gd name="T57" fmla="*/ 120 h 167"/>
                <a:gd name="T58" fmla="*/ 5 w 91"/>
                <a:gd name="T59" fmla="*/ 129 h 167"/>
                <a:gd name="T60" fmla="*/ 19 w 91"/>
                <a:gd name="T61" fmla="*/ 142 h 167"/>
                <a:gd name="T62" fmla="*/ 40 w 91"/>
                <a:gd name="T63" fmla="*/ 149 h 167"/>
                <a:gd name="T64" fmla="*/ 50 w 91"/>
                <a:gd name="T65" fmla="*/ 167 h 167"/>
                <a:gd name="T66" fmla="*/ 50 w 91"/>
                <a:gd name="T67" fmla="*/ 149 h 167"/>
                <a:gd name="T68" fmla="*/ 75 w 91"/>
                <a:gd name="T69" fmla="*/ 141 h 167"/>
                <a:gd name="T70" fmla="*/ 81 w 91"/>
                <a:gd name="T71" fmla="*/ 136 h 167"/>
                <a:gd name="T72" fmla="*/ 89 w 91"/>
                <a:gd name="T73" fmla="*/ 118 h 167"/>
                <a:gd name="T74" fmla="*/ 91 w 91"/>
                <a:gd name="T75" fmla="*/ 107 h 167"/>
                <a:gd name="T76" fmla="*/ 88 w 91"/>
                <a:gd name="T77" fmla="*/ 92 h 167"/>
                <a:gd name="T78" fmla="*/ 78 w 91"/>
                <a:gd name="T79" fmla="*/ 82 h 167"/>
                <a:gd name="T80" fmla="*/ 40 w 91"/>
                <a:gd name="T81" fmla="*/ 69 h 167"/>
                <a:gd name="T82" fmla="*/ 32 w 91"/>
                <a:gd name="T83" fmla="*/ 66 h 167"/>
                <a:gd name="T84" fmla="*/ 26 w 91"/>
                <a:gd name="T85" fmla="*/ 61 h 167"/>
                <a:gd name="T86" fmla="*/ 19 w 91"/>
                <a:gd name="T87" fmla="*/ 48 h 167"/>
                <a:gd name="T88" fmla="*/ 21 w 91"/>
                <a:gd name="T89" fmla="*/ 40 h 167"/>
                <a:gd name="T90" fmla="*/ 24 w 91"/>
                <a:gd name="T91" fmla="*/ 33 h 167"/>
                <a:gd name="T92" fmla="*/ 31 w 91"/>
                <a:gd name="T93" fmla="*/ 28 h 167"/>
                <a:gd name="T94" fmla="*/ 40 w 91"/>
                <a:gd name="T95" fmla="*/ 69 h 167"/>
                <a:gd name="T96" fmla="*/ 72 w 91"/>
                <a:gd name="T97" fmla="*/ 124 h 167"/>
                <a:gd name="T98" fmla="*/ 68 w 91"/>
                <a:gd name="T99" fmla="*/ 129 h 167"/>
                <a:gd name="T100" fmla="*/ 57 w 91"/>
                <a:gd name="T101" fmla="*/ 134 h 167"/>
                <a:gd name="T102" fmla="*/ 50 w 91"/>
                <a:gd name="T103" fmla="*/ 87 h 167"/>
                <a:gd name="T104" fmla="*/ 60 w 91"/>
                <a:gd name="T105" fmla="*/ 90 h 167"/>
                <a:gd name="T106" fmla="*/ 67 w 91"/>
                <a:gd name="T107" fmla="*/ 93 h 167"/>
                <a:gd name="T108" fmla="*/ 73 w 91"/>
                <a:gd name="T109" fmla="*/ 102 h 167"/>
                <a:gd name="T110" fmla="*/ 75 w 91"/>
                <a:gd name="T111" fmla="*/ 111 h 167"/>
                <a:gd name="T112" fmla="*/ 73 w 91"/>
                <a:gd name="T113" fmla="*/ 118 h 167"/>
                <a:gd name="T114" fmla="*/ 72 w 91"/>
                <a:gd name="T115"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 h="167">
                  <a:moveTo>
                    <a:pt x="78" y="82"/>
                  </a:moveTo>
                  <a:lnTo>
                    <a:pt x="78" y="82"/>
                  </a:lnTo>
                  <a:lnTo>
                    <a:pt x="68" y="75"/>
                  </a:lnTo>
                  <a:lnTo>
                    <a:pt x="50" y="71"/>
                  </a:lnTo>
                  <a:lnTo>
                    <a:pt x="50" y="26"/>
                  </a:lnTo>
                  <a:lnTo>
                    <a:pt x="50" y="26"/>
                  </a:lnTo>
                  <a:lnTo>
                    <a:pt x="55" y="26"/>
                  </a:lnTo>
                  <a:lnTo>
                    <a:pt x="60" y="28"/>
                  </a:lnTo>
                  <a:lnTo>
                    <a:pt x="65" y="31"/>
                  </a:lnTo>
                  <a:lnTo>
                    <a:pt x="68" y="36"/>
                  </a:lnTo>
                  <a:lnTo>
                    <a:pt x="68" y="36"/>
                  </a:lnTo>
                  <a:lnTo>
                    <a:pt x="72" y="41"/>
                  </a:lnTo>
                  <a:lnTo>
                    <a:pt x="72" y="48"/>
                  </a:lnTo>
                  <a:lnTo>
                    <a:pt x="88" y="48"/>
                  </a:lnTo>
                  <a:lnTo>
                    <a:pt x="88" y="48"/>
                  </a:lnTo>
                  <a:lnTo>
                    <a:pt x="88" y="40"/>
                  </a:lnTo>
                  <a:lnTo>
                    <a:pt x="85" y="33"/>
                  </a:lnTo>
                  <a:lnTo>
                    <a:pt x="81" y="28"/>
                  </a:lnTo>
                  <a:lnTo>
                    <a:pt x="78" y="23"/>
                  </a:lnTo>
                  <a:lnTo>
                    <a:pt x="78" y="23"/>
                  </a:lnTo>
                  <a:lnTo>
                    <a:pt x="73" y="18"/>
                  </a:lnTo>
                  <a:lnTo>
                    <a:pt x="67" y="15"/>
                  </a:lnTo>
                  <a:lnTo>
                    <a:pt x="58" y="13"/>
                  </a:lnTo>
                  <a:lnTo>
                    <a:pt x="50" y="12"/>
                  </a:lnTo>
                  <a:lnTo>
                    <a:pt x="50" y="0"/>
                  </a:lnTo>
                  <a:lnTo>
                    <a:pt x="40" y="0"/>
                  </a:lnTo>
                  <a:lnTo>
                    <a:pt x="40" y="12"/>
                  </a:lnTo>
                  <a:lnTo>
                    <a:pt x="40" y="12"/>
                  </a:lnTo>
                  <a:lnTo>
                    <a:pt x="32" y="13"/>
                  </a:lnTo>
                  <a:lnTo>
                    <a:pt x="26" y="15"/>
                  </a:lnTo>
                  <a:lnTo>
                    <a:pt x="18" y="18"/>
                  </a:lnTo>
                  <a:lnTo>
                    <a:pt x="13" y="23"/>
                  </a:lnTo>
                  <a:lnTo>
                    <a:pt x="13" y="23"/>
                  </a:lnTo>
                  <a:lnTo>
                    <a:pt x="8" y="30"/>
                  </a:lnTo>
                  <a:lnTo>
                    <a:pt x="5" y="35"/>
                  </a:lnTo>
                  <a:lnTo>
                    <a:pt x="3" y="41"/>
                  </a:lnTo>
                  <a:lnTo>
                    <a:pt x="3" y="48"/>
                  </a:lnTo>
                  <a:lnTo>
                    <a:pt x="3" y="48"/>
                  </a:lnTo>
                  <a:lnTo>
                    <a:pt x="3" y="56"/>
                  </a:lnTo>
                  <a:lnTo>
                    <a:pt x="5" y="62"/>
                  </a:lnTo>
                  <a:lnTo>
                    <a:pt x="8" y="67"/>
                  </a:lnTo>
                  <a:lnTo>
                    <a:pt x="13" y="72"/>
                  </a:lnTo>
                  <a:lnTo>
                    <a:pt x="13" y="72"/>
                  </a:lnTo>
                  <a:lnTo>
                    <a:pt x="18" y="77"/>
                  </a:lnTo>
                  <a:lnTo>
                    <a:pt x="24" y="80"/>
                  </a:lnTo>
                  <a:lnTo>
                    <a:pt x="40" y="85"/>
                  </a:lnTo>
                  <a:lnTo>
                    <a:pt x="40" y="134"/>
                  </a:lnTo>
                  <a:lnTo>
                    <a:pt x="40" y="134"/>
                  </a:lnTo>
                  <a:lnTo>
                    <a:pt x="34" y="134"/>
                  </a:lnTo>
                  <a:lnTo>
                    <a:pt x="29" y="131"/>
                  </a:lnTo>
                  <a:lnTo>
                    <a:pt x="24" y="128"/>
                  </a:lnTo>
                  <a:lnTo>
                    <a:pt x="21" y="123"/>
                  </a:lnTo>
                  <a:lnTo>
                    <a:pt x="21" y="123"/>
                  </a:lnTo>
                  <a:lnTo>
                    <a:pt x="18" y="116"/>
                  </a:lnTo>
                  <a:lnTo>
                    <a:pt x="16" y="105"/>
                  </a:lnTo>
                  <a:lnTo>
                    <a:pt x="0" y="105"/>
                  </a:lnTo>
                  <a:lnTo>
                    <a:pt x="0" y="105"/>
                  </a:lnTo>
                  <a:lnTo>
                    <a:pt x="1" y="120"/>
                  </a:lnTo>
                  <a:lnTo>
                    <a:pt x="5" y="129"/>
                  </a:lnTo>
                  <a:lnTo>
                    <a:pt x="5" y="129"/>
                  </a:lnTo>
                  <a:lnTo>
                    <a:pt x="11" y="138"/>
                  </a:lnTo>
                  <a:lnTo>
                    <a:pt x="19" y="142"/>
                  </a:lnTo>
                  <a:lnTo>
                    <a:pt x="29" y="147"/>
                  </a:lnTo>
                  <a:lnTo>
                    <a:pt x="40" y="149"/>
                  </a:lnTo>
                  <a:lnTo>
                    <a:pt x="40" y="167"/>
                  </a:lnTo>
                  <a:lnTo>
                    <a:pt x="50" y="167"/>
                  </a:lnTo>
                  <a:lnTo>
                    <a:pt x="50" y="149"/>
                  </a:lnTo>
                  <a:lnTo>
                    <a:pt x="50" y="149"/>
                  </a:lnTo>
                  <a:lnTo>
                    <a:pt x="65" y="146"/>
                  </a:lnTo>
                  <a:lnTo>
                    <a:pt x="75" y="141"/>
                  </a:lnTo>
                  <a:lnTo>
                    <a:pt x="75" y="141"/>
                  </a:lnTo>
                  <a:lnTo>
                    <a:pt x="81" y="136"/>
                  </a:lnTo>
                  <a:lnTo>
                    <a:pt x="86" y="128"/>
                  </a:lnTo>
                  <a:lnTo>
                    <a:pt x="89" y="118"/>
                  </a:lnTo>
                  <a:lnTo>
                    <a:pt x="91" y="107"/>
                  </a:lnTo>
                  <a:lnTo>
                    <a:pt x="91" y="107"/>
                  </a:lnTo>
                  <a:lnTo>
                    <a:pt x="89" y="98"/>
                  </a:lnTo>
                  <a:lnTo>
                    <a:pt x="88" y="92"/>
                  </a:lnTo>
                  <a:lnTo>
                    <a:pt x="85" y="87"/>
                  </a:lnTo>
                  <a:lnTo>
                    <a:pt x="78" y="82"/>
                  </a:lnTo>
                  <a:lnTo>
                    <a:pt x="78" y="82"/>
                  </a:lnTo>
                  <a:close/>
                  <a:moveTo>
                    <a:pt x="40" y="69"/>
                  </a:moveTo>
                  <a:lnTo>
                    <a:pt x="40" y="69"/>
                  </a:lnTo>
                  <a:lnTo>
                    <a:pt x="32" y="66"/>
                  </a:lnTo>
                  <a:lnTo>
                    <a:pt x="26" y="61"/>
                  </a:lnTo>
                  <a:lnTo>
                    <a:pt x="26" y="61"/>
                  </a:lnTo>
                  <a:lnTo>
                    <a:pt x="21" y="56"/>
                  </a:lnTo>
                  <a:lnTo>
                    <a:pt x="19" y="48"/>
                  </a:lnTo>
                  <a:lnTo>
                    <a:pt x="19" y="48"/>
                  </a:lnTo>
                  <a:lnTo>
                    <a:pt x="21" y="40"/>
                  </a:lnTo>
                  <a:lnTo>
                    <a:pt x="24" y="33"/>
                  </a:lnTo>
                  <a:lnTo>
                    <a:pt x="24" y="33"/>
                  </a:lnTo>
                  <a:lnTo>
                    <a:pt x="27" y="30"/>
                  </a:lnTo>
                  <a:lnTo>
                    <a:pt x="31" y="28"/>
                  </a:lnTo>
                  <a:lnTo>
                    <a:pt x="40" y="26"/>
                  </a:lnTo>
                  <a:lnTo>
                    <a:pt x="40" y="69"/>
                  </a:lnTo>
                  <a:lnTo>
                    <a:pt x="40" y="69"/>
                  </a:lnTo>
                  <a:close/>
                  <a:moveTo>
                    <a:pt x="72" y="124"/>
                  </a:moveTo>
                  <a:lnTo>
                    <a:pt x="72" y="124"/>
                  </a:lnTo>
                  <a:lnTo>
                    <a:pt x="68" y="129"/>
                  </a:lnTo>
                  <a:lnTo>
                    <a:pt x="63" y="133"/>
                  </a:lnTo>
                  <a:lnTo>
                    <a:pt x="57" y="134"/>
                  </a:lnTo>
                  <a:lnTo>
                    <a:pt x="50" y="136"/>
                  </a:lnTo>
                  <a:lnTo>
                    <a:pt x="50" y="87"/>
                  </a:lnTo>
                  <a:lnTo>
                    <a:pt x="50" y="87"/>
                  </a:lnTo>
                  <a:lnTo>
                    <a:pt x="60" y="90"/>
                  </a:lnTo>
                  <a:lnTo>
                    <a:pt x="67" y="93"/>
                  </a:lnTo>
                  <a:lnTo>
                    <a:pt x="67" y="93"/>
                  </a:lnTo>
                  <a:lnTo>
                    <a:pt x="70" y="97"/>
                  </a:lnTo>
                  <a:lnTo>
                    <a:pt x="73" y="102"/>
                  </a:lnTo>
                  <a:lnTo>
                    <a:pt x="75" y="107"/>
                  </a:lnTo>
                  <a:lnTo>
                    <a:pt x="75" y="111"/>
                  </a:lnTo>
                  <a:lnTo>
                    <a:pt x="75" y="111"/>
                  </a:lnTo>
                  <a:lnTo>
                    <a:pt x="73" y="118"/>
                  </a:lnTo>
                  <a:lnTo>
                    <a:pt x="72" y="124"/>
                  </a:lnTo>
                  <a:lnTo>
                    <a:pt x="72"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4" name="Freeform 201">
              <a:extLst>
                <a:ext uri="{FF2B5EF4-FFF2-40B4-BE49-F238E27FC236}">
                  <a16:creationId xmlns:a16="http://schemas.microsoft.com/office/drawing/2014/main" id="{CF283B47-D57F-4437-8CB9-2573F9479F08}"/>
                </a:ext>
              </a:extLst>
            </p:cNvPr>
            <p:cNvSpPr>
              <a:spLocks noEditPoints="1"/>
            </p:cNvSpPr>
            <p:nvPr/>
          </p:nvSpPr>
          <p:spPr bwMode="auto">
            <a:xfrm>
              <a:off x="887413" y="3375025"/>
              <a:ext cx="327025" cy="374650"/>
            </a:xfrm>
            <a:custGeom>
              <a:avLst/>
              <a:gdLst>
                <a:gd name="T0" fmla="*/ 268 w 414"/>
                <a:gd name="T1" fmla="*/ 0 h 473"/>
                <a:gd name="T2" fmla="*/ 133 w 414"/>
                <a:gd name="T3" fmla="*/ 0 h 473"/>
                <a:gd name="T4" fmla="*/ 85 w 414"/>
                <a:gd name="T5" fmla="*/ 54 h 473"/>
                <a:gd name="T6" fmla="*/ 31 w 414"/>
                <a:gd name="T7" fmla="*/ 143 h 473"/>
                <a:gd name="T8" fmla="*/ 0 w 414"/>
                <a:gd name="T9" fmla="*/ 232 h 473"/>
                <a:gd name="T10" fmla="*/ 41 w 414"/>
                <a:gd name="T11" fmla="*/ 227 h 473"/>
                <a:gd name="T12" fmla="*/ 69 w 414"/>
                <a:gd name="T13" fmla="*/ 229 h 473"/>
                <a:gd name="T14" fmla="*/ 105 w 414"/>
                <a:gd name="T15" fmla="*/ 241 h 473"/>
                <a:gd name="T16" fmla="*/ 130 w 414"/>
                <a:gd name="T17" fmla="*/ 262 h 473"/>
                <a:gd name="T18" fmla="*/ 131 w 414"/>
                <a:gd name="T19" fmla="*/ 262 h 473"/>
                <a:gd name="T20" fmla="*/ 141 w 414"/>
                <a:gd name="T21" fmla="*/ 281 h 473"/>
                <a:gd name="T22" fmla="*/ 141 w 414"/>
                <a:gd name="T23" fmla="*/ 293 h 473"/>
                <a:gd name="T24" fmla="*/ 141 w 414"/>
                <a:gd name="T25" fmla="*/ 463 h 473"/>
                <a:gd name="T26" fmla="*/ 188 w 414"/>
                <a:gd name="T27" fmla="*/ 473 h 473"/>
                <a:gd name="T28" fmla="*/ 224 w 414"/>
                <a:gd name="T29" fmla="*/ 471 h 473"/>
                <a:gd name="T30" fmla="*/ 283 w 414"/>
                <a:gd name="T31" fmla="*/ 458 h 473"/>
                <a:gd name="T32" fmla="*/ 335 w 414"/>
                <a:gd name="T33" fmla="*/ 432 h 473"/>
                <a:gd name="T34" fmla="*/ 376 w 414"/>
                <a:gd name="T35" fmla="*/ 393 h 473"/>
                <a:gd name="T36" fmla="*/ 404 w 414"/>
                <a:gd name="T37" fmla="*/ 345 h 473"/>
                <a:gd name="T38" fmla="*/ 414 w 414"/>
                <a:gd name="T39" fmla="*/ 293 h 473"/>
                <a:gd name="T40" fmla="*/ 412 w 414"/>
                <a:gd name="T41" fmla="*/ 260 h 473"/>
                <a:gd name="T42" fmla="*/ 394 w 414"/>
                <a:gd name="T43" fmla="*/ 190 h 473"/>
                <a:gd name="T44" fmla="*/ 334 w 414"/>
                <a:gd name="T45" fmla="*/ 76 h 473"/>
                <a:gd name="T46" fmla="*/ 273 w 414"/>
                <a:gd name="T47" fmla="*/ 0 h 473"/>
                <a:gd name="T48" fmla="*/ 265 w 414"/>
                <a:gd name="T49" fmla="*/ 358 h 473"/>
                <a:gd name="T50" fmla="*/ 234 w 414"/>
                <a:gd name="T51" fmla="*/ 353 h 473"/>
                <a:gd name="T52" fmla="*/ 208 w 414"/>
                <a:gd name="T53" fmla="*/ 340 h 473"/>
                <a:gd name="T54" fmla="*/ 174 w 414"/>
                <a:gd name="T55" fmla="*/ 303 h 473"/>
                <a:gd name="T56" fmla="*/ 164 w 414"/>
                <a:gd name="T57" fmla="*/ 275 h 473"/>
                <a:gd name="T58" fmla="*/ 161 w 414"/>
                <a:gd name="T59" fmla="*/ 254 h 473"/>
                <a:gd name="T60" fmla="*/ 165 w 414"/>
                <a:gd name="T61" fmla="*/ 223 h 473"/>
                <a:gd name="T62" fmla="*/ 179 w 414"/>
                <a:gd name="T63" fmla="*/ 195 h 473"/>
                <a:gd name="T64" fmla="*/ 216 w 414"/>
                <a:gd name="T65" fmla="*/ 160 h 473"/>
                <a:gd name="T66" fmla="*/ 244 w 414"/>
                <a:gd name="T67" fmla="*/ 151 h 473"/>
                <a:gd name="T68" fmla="*/ 265 w 414"/>
                <a:gd name="T69" fmla="*/ 149 h 473"/>
                <a:gd name="T70" fmla="*/ 296 w 414"/>
                <a:gd name="T71" fmla="*/ 152 h 473"/>
                <a:gd name="T72" fmla="*/ 324 w 414"/>
                <a:gd name="T73" fmla="*/ 165 h 473"/>
                <a:gd name="T74" fmla="*/ 358 w 414"/>
                <a:gd name="T75" fmla="*/ 203 h 473"/>
                <a:gd name="T76" fmla="*/ 368 w 414"/>
                <a:gd name="T77" fmla="*/ 232 h 473"/>
                <a:gd name="T78" fmla="*/ 371 w 414"/>
                <a:gd name="T79" fmla="*/ 254 h 473"/>
                <a:gd name="T80" fmla="*/ 366 w 414"/>
                <a:gd name="T81" fmla="*/ 285 h 473"/>
                <a:gd name="T82" fmla="*/ 353 w 414"/>
                <a:gd name="T83" fmla="*/ 312 h 473"/>
                <a:gd name="T84" fmla="*/ 316 w 414"/>
                <a:gd name="T85" fmla="*/ 345 h 473"/>
                <a:gd name="T86" fmla="*/ 286 w 414"/>
                <a:gd name="T87" fmla="*/ 357 h 473"/>
                <a:gd name="T88" fmla="*/ 265 w 414"/>
                <a:gd name="T89" fmla="*/ 358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4" h="473">
                  <a:moveTo>
                    <a:pt x="273" y="0"/>
                  </a:moveTo>
                  <a:lnTo>
                    <a:pt x="273" y="0"/>
                  </a:lnTo>
                  <a:lnTo>
                    <a:pt x="268" y="0"/>
                  </a:lnTo>
                  <a:lnTo>
                    <a:pt x="139" y="0"/>
                  </a:lnTo>
                  <a:lnTo>
                    <a:pt x="139" y="0"/>
                  </a:lnTo>
                  <a:lnTo>
                    <a:pt x="133" y="0"/>
                  </a:lnTo>
                  <a:lnTo>
                    <a:pt x="133" y="0"/>
                  </a:lnTo>
                  <a:lnTo>
                    <a:pt x="107" y="25"/>
                  </a:lnTo>
                  <a:lnTo>
                    <a:pt x="85" y="54"/>
                  </a:lnTo>
                  <a:lnTo>
                    <a:pt x="64" y="82"/>
                  </a:lnTo>
                  <a:lnTo>
                    <a:pt x="46" y="113"/>
                  </a:lnTo>
                  <a:lnTo>
                    <a:pt x="31" y="143"/>
                  </a:lnTo>
                  <a:lnTo>
                    <a:pt x="18" y="174"/>
                  </a:lnTo>
                  <a:lnTo>
                    <a:pt x="9" y="203"/>
                  </a:lnTo>
                  <a:lnTo>
                    <a:pt x="0" y="232"/>
                  </a:lnTo>
                  <a:lnTo>
                    <a:pt x="0" y="232"/>
                  </a:lnTo>
                  <a:lnTo>
                    <a:pt x="20" y="227"/>
                  </a:lnTo>
                  <a:lnTo>
                    <a:pt x="41" y="227"/>
                  </a:lnTo>
                  <a:lnTo>
                    <a:pt x="41" y="227"/>
                  </a:lnTo>
                  <a:lnTo>
                    <a:pt x="56" y="227"/>
                  </a:lnTo>
                  <a:lnTo>
                    <a:pt x="69" y="229"/>
                  </a:lnTo>
                  <a:lnTo>
                    <a:pt x="82" y="232"/>
                  </a:lnTo>
                  <a:lnTo>
                    <a:pt x="94" y="236"/>
                  </a:lnTo>
                  <a:lnTo>
                    <a:pt x="105" y="241"/>
                  </a:lnTo>
                  <a:lnTo>
                    <a:pt x="115" y="247"/>
                  </a:lnTo>
                  <a:lnTo>
                    <a:pt x="123" y="254"/>
                  </a:lnTo>
                  <a:lnTo>
                    <a:pt x="130" y="262"/>
                  </a:lnTo>
                  <a:lnTo>
                    <a:pt x="131" y="260"/>
                  </a:lnTo>
                  <a:lnTo>
                    <a:pt x="131" y="262"/>
                  </a:lnTo>
                  <a:lnTo>
                    <a:pt x="131" y="262"/>
                  </a:lnTo>
                  <a:lnTo>
                    <a:pt x="134" y="268"/>
                  </a:lnTo>
                  <a:lnTo>
                    <a:pt x="138" y="275"/>
                  </a:lnTo>
                  <a:lnTo>
                    <a:pt x="141" y="281"/>
                  </a:lnTo>
                  <a:lnTo>
                    <a:pt x="141" y="288"/>
                  </a:lnTo>
                  <a:lnTo>
                    <a:pt x="141" y="288"/>
                  </a:lnTo>
                  <a:lnTo>
                    <a:pt x="141" y="293"/>
                  </a:lnTo>
                  <a:lnTo>
                    <a:pt x="141" y="293"/>
                  </a:lnTo>
                  <a:lnTo>
                    <a:pt x="141" y="463"/>
                  </a:lnTo>
                  <a:lnTo>
                    <a:pt x="141" y="463"/>
                  </a:lnTo>
                  <a:lnTo>
                    <a:pt x="156" y="468"/>
                  </a:lnTo>
                  <a:lnTo>
                    <a:pt x="172" y="471"/>
                  </a:lnTo>
                  <a:lnTo>
                    <a:pt x="188" y="473"/>
                  </a:lnTo>
                  <a:lnTo>
                    <a:pt x="203" y="473"/>
                  </a:lnTo>
                  <a:lnTo>
                    <a:pt x="203" y="473"/>
                  </a:lnTo>
                  <a:lnTo>
                    <a:pt x="224" y="471"/>
                  </a:lnTo>
                  <a:lnTo>
                    <a:pt x="244" y="469"/>
                  </a:lnTo>
                  <a:lnTo>
                    <a:pt x="264" y="464"/>
                  </a:lnTo>
                  <a:lnTo>
                    <a:pt x="283" y="458"/>
                  </a:lnTo>
                  <a:lnTo>
                    <a:pt x="301" y="451"/>
                  </a:lnTo>
                  <a:lnTo>
                    <a:pt x="319" y="442"/>
                  </a:lnTo>
                  <a:lnTo>
                    <a:pt x="335" y="432"/>
                  </a:lnTo>
                  <a:lnTo>
                    <a:pt x="350" y="420"/>
                  </a:lnTo>
                  <a:lnTo>
                    <a:pt x="363" y="407"/>
                  </a:lnTo>
                  <a:lnTo>
                    <a:pt x="376" y="393"/>
                  </a:lnTo>
                  <a:lnTo>
                    <a:pt x="388" y="378"/>
                  </a:lnTo>
                  <a:lnTo>
                    <a:pt x="397" y="363"/>
                  </a:lnTo>
                  <a:lnTo>
                    <a:pt x="404" y="345"/>
                  </a:lnTo>
                  <a:lnTo>
                    <a:pt x="411" y="329"/>
                  </a:lnTo>
                  <a:lnTo>
                    <a:pt x="414" y="311"/>
                  </a:lnTo>
                  <a:lnTo>
                    <a:pt x="414" y="293"/>
                  </a:lnTo>
                  <a:lnTo>
                    <a:pt x="414" y="293"/>
                  </a:lnTo>
                  <a:lnTo>
                    <a:pt x="414" y="277"/>
                  </a:lnTo>
                  <a:lnTo>
                    <a:pt x="412" y="260"/>
                  </a:lnTo>
                  <a:lnTo>
                    <a:pt x="409" y="244"/>
                  </a:lnTo>
                  <a:lnTo>
                    <a:pt x="406" y="227"/>
                  </a:lnTo>
                  <a:lnTo>
                    <a:pt x="394" y="190"/>
                  </a:lnTo>
                  <a:lnTo>
                    <a:pt x="378" y="152"/>
                  </a:lnTo>
                  <a:lnTo>
                    <a:pt x="358" y="115"/>
                  </a:lnTo>
                  <a:lnTo>
                    <a:pt x="334" y="76"/>
                  </a:lnTo>
                  <a:lnTo>
                    <a:pt x="304" y="38"/>
                  </a:lnTo>
                  <a:lnTo>
                    <a:pt x="290" y="18"/>
                  </a:lnTo>
                  <a:lnTo>
                    <a:pt x="273" y="0"/>
                  </a:lnTo>
                  <a:lnTo>
                    <a:pt x="273" y="0"/>
                  </a:lnTo>
                  <a:close/>
                  <a:moveTo>
                    <a:pt x="265" y="358"/>
                  </a:moveTo>
                  <a:lnTo>
                    <a:pt x="265" y="358"/>
                  </a:lnTo>
                  <a:lnTo>
                    <a:pt x="255" y="358"/>
                  </a:lnTo>
                  <a:lnTo>
                    <a:pt x="244" y="357"/>
                  </a:lnTo>
                  <a:lnTo>
                    <a:pt x="234" y="353"/>
                  </a:lnTo>
                  <a:lnTo>
                    <a:pt x="224" y="350"/>
                  </a:lnTo>
                  <a:lnTo>
                    <a:pt x="216" y="345"/>
                  </a:lnTo>
                  <a:lnTo>
                    <a:pt x="208" y="340"/>
                  </a:lnTo>
                  <a:lnTo>
                    <a:pt x="192" y="327"/>
                  </a:lnTo>
                  <a:lnTo>
                    <a:pt x="179" y="312"/>
                  </a:lnTo>
                  <a:lnTo>
                    <a:pt x="174" y="303"/>
                  </a:lnTo>
                  <a:lnTo>
                    <a:pt x="169" y="294"/>
                  </a:lnTo>
                  <a:lnTo>
                    <a:pt x="165" y="285"/>
                  </a:lnTo>
                  <a:lnTo>
                    <a:pt x="164" y="275"/>
                  </a:lnTo>
                  <a:lnTo>
                    <a:pt x="162" y="263"/>
                  </a:lnTo>
                  <a:lnTo>
                    <a:pt x="161" y="254"/>
                  </a:lnTo>
                  <a:lnTo>
                    <a:pt x="161" y="254"/>
                  </a:lnTo>
                  <a:lnTo>
                    <a:pt x="162" y="242"/>
                  </a:lnTo>
                  <a:lnTo>
                    <a:pt x="164" y="232"/>
                  </a:lnTo>
                  <a:lnTo>
                    <a:pt x="165" y="223"/>
                  </a:lnTo>
                  <a:lnTo>
                    <a:pt x="169" y="213"/>
                  </a:lnTo>
                  <a:lnTo>
                    <a:pt x="174" y="203"/>
                  </a:lnTo>
                  <a:lnTo>
                    <a:pt x="179" y="195"/>
                  </a:lnTo>
                  <a:lnTo>
                    <a:pt x="192" y="178"/>
                  </a:lnTo>
                  <a:lnTo>
                    <a:pt x="208" y="165"/>
                  </a:lnTo>
                  <a:lnTo>
                    <a:pt x="216" y="160"/>
                  </a:lnTo>
                  <a:lnTo>
                    <a:pt x="224" y="157"/>
                  </a:lnTo>
                  <a:lnTo>
                    <a:pt x="234" y="152"/>
                  </a:lnTo>
                  <a:lnTo>
                    <a:pt x="244" y="151"/>
                  </a:lnTo>
                  <a:lnTo>
                    <a:pt x="255" y="149"/>
                  </a:lnTo>
                  <a:lnTo>
                    <a:pt x="265" y="149"/>
                  </a:lnTo>
                  <a:lnTo>
                    <a:pt x="265" y="149"/>
                  </a:lnTo>
                  <a:lnTo>
                    <a:pt x="277" y="149"/>
                  </a:lnTo>
                  <a:lnTo>
                    <a:pt x="286" y="151"/>
                  </a:lnTo>
                  <a:lnTo>
                    <a:pt x="296" y="152"/>
                  </a:lnTo>
                  <a:lnTo>
                    <a:pt x="306" y="157"/>
                  </a:lnTo>
                  <a:lnTo>
                    <a:pt x="316" y="160"/>
                  </a:lnTo>
                  <a:lnTo>
                    <a:pt x="324" y="165"/>
                  </a:lnTo>
                  <a:lnTo>
                    <a:pt x="340" y="178"/>
                  </a:lnTo>
                  <a:lnTo>
                    <a:pt x="353" y="195"/>
                  </a:lnTo>
                  <a:lnTo>
                    <a:pt x="358" y="203"/>
                  </a:lnTo>
                  <a:lnTo>
                    <a:pt x="363" y="213"/>
                  </a:lnTo>
                  <a:lnTo>
                    <a:pt x="366" y="223"/>
                  </a:lnTo>
                  <a:lnTo>
                    <a:pt x="368" y="232"/>
                  </a:lnTo>
                  <a:lnTo>
                    <a:pt x="370" y="242"/>
                  </a:lnTo>
                  <a:lnTo>
                    <a:pt x="371" y="254"/>
                  </a:lnTo>
                  <a:lnTo>
                    <a:pt x="371" y="254"/>
                  </a:lnTo>
                  <a:lnTo>
                    <a:pt x="370" y="263"/>
                  </a:lnTo>
                  <a:lnTo>
                    <a:pt x="368" y="275"/>
                  </a:lnTo>
                  <a:lnTo>
                    <a:pt x="366" y="285"/>
                  </a:lnTo>
                  <a:lnTo>
                    <a:pt x="363" y="294"/>
                  </a:lnTo>
                  <a:lnTo>
                    <a:pt x="358" y="303"/>
                  </a:lnTo>
                  <a:lnTo>
                    <a:pt x="353" y="312"/>
                  </a:lnTo>
                  <a:lnTo>
                    <a:pt x="340" y="327"/>
                  </a:lnTo>
                  <a:lnTo>
                    <a:pt x="324" y="340"/>
                  </a:lnTo>
                  <a:lnTo>
                    <a:pt x="316" y="345"/>
                  </a:lnTo>
                  <a:lnTo>
                    <a:pt x="306" y="350"/>
                  </a:lnTo>
                  <a:lnTo>
                    <a:pt x="296" y="353"/>
                  </a:lnTo>
                  <a:lnTo>
                    <a:pt x="286" y="357"/>
                  </a:lnTo>
                  <a:lnTo>
                    <a:pt x="277" y="358"/>
                  </a:lnTo>
                  <a:lnTo>
                    <a:pt x="265" y="358"/>
                  </a:lnTo>
                  <a:lnTo>
                    <a:pt x="265" y="3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5" name="Freeform 202">
              <a:extLst>
                <a:ext uri="{FF2B5EF4-FFF2-40B4-BE49-F238E27FC236}">
                  <a16:creationId xmlns:a16="http://schemas.microsoft.com/office/drawing/2014/main" id="{4659CA68-C2A6-476F-A078-9370FB2D2AC0}"/>
                </a:ext>
              </a:extLst>
            </p:cNvPr>
            <p:cNvSpPr>
              <a:spLocks/>
            </p:cNvSpPr>
            <p:nvPr/>
          </p:nvSpPr>
          <p:spPr bwMode="auto">
            <a:xfrm>
              <a:off x="922338" y="3592513"/>
              <a:ext cx="31750" cy="9525"/>
            </a:xfrm>
            <a:custGeom>
              <a:avLst/>
              <a:gdLst>
                <a:gd name="T0" fmla="*/ 19 w 40"/>
                <a:gd name="T1" fmla="*/ 0 h 11"/>
                <a:gd name="T2" fmla="*/ 19 w 40"/>
                <a:gd name="T3" fmla="*/ 0 h 11"/>
                <a:gd name="T4" fmla="*/ 11 w 40"/>
                <a:gd name="T5" fmla="*/ 0 h 11"/>
                <a:gd name="T6" fmla="*/ 4 w 40"/>
                <a:gd name="T7" fmla="*/ 3 h 11"/>
                <a:gd name="T8" fmla="*/ 4 w 40"/>
                <a:gd name="T9" fmla="*/ 3 h 11"/>
                <a:gd name="T10" fmla="*/ 1 w 40"/>
                <a:gd name="T11" fmla="*/ 6 h 11"/>
                <a:gd name="T12" fmla="*/ 0 w 40"/>
                <a:gd name="T13" fmla="*/ 11 h 11"/>
                <a:gd name="T14" fmla="*/ 40 w 40"/>
                <a:gd name="T15" fmla="*/ 11 h 11"/>
                <a:gd name="T16" fmla="*/ 40 w 40"/>
                <a:gd name="T17" fmla="*/ 11 h 11"/>
                <a:gd name="T18" fmla="*/ 40 w 40"/>
                <a:gd name="T19" fmla="*/ 8 h 11"/>
                <a:gd name="T20" fmla="*/ 37 w 40"/>
                <a:gd name="T21" fmla="*/ 5 h 11"/>
                <a:gd name="T22" fmla="*/ 36 w 40"/>
                <a:gd name="T23" fmla="*/ 3 h 11"/>
                <a:gd name="T24" fmla="*/ 31 w 40"/>
                <a:gd name="T25" fmla="*/ 2 h 11"/>
                <a:gd name="T26" fmla="*/ 31 w 40"/>
                <a:gd name="T27" fmla="*/ 2 h 11"/>
                <a:gd name="T28" fmla="*/ 19 w 4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11">
                  <a:moveTo>
                    <a:pt x="19" y="0"/>
                  </a:moveTo>
                  <a:lnTo>
                    <a:pt x="19" y="0"/>
                  </a:lnTo>
                  <a:lnTo>
                    <a:pt x="11" y="0"/>
                  </a:lnTo>
                  <a:lnTo>
                    <a:pt x="4" y="3"/>
                  </a:lnTo>
                  <a:lnTo>
                    <a:pt x="4" y="3"/>
                  </a:lnTo>
                  <a:lnTo>
                    <a:pt x="1" y="6"/>
                  </a:lnTo>
                  <a:lnTo>
                    <a:pt x="0" y="11"/>
                  </a:lnTo>
                  <a:lnTo>
                    <a:pt x="40" y="11"/>
                  </a:lnTo>
                  <a:lnTo>
                    <a:pt x="40" y="11"/>
                  </a:lnTo>
                  <a:lnTo>
                    <a:pt x="40" y="8"/>
                  </a:lnTo>
                  <a:lnTo>
                    <a:pt x="37" y="5"/>
                  </a:lnTo>
                  <a:lnTo>
                    <a:pt x="36" y="3"/>
                  </a:lnTo>
                  <a:lnTo>
                    <a:pt x="31" y="2"/>
                  </a:lnTo>
                  <a:lnTo>
                    <a:pt x="31" y="2"/>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6" name="Freeform 203">
              <a:extLst>
                <a:ext uri="{FF2B5EF4-FFF2-40B4-BE49-F238E27FC236}">
                  <a16:creationId xmlns:a16="http://schemas.microsoft.com/office/drawing/2014/main" id="{E6ED62CB-CF36-4CCC-8462-8CC929A77F1D}"/>
                </a:ext>
              </a:extLst>
            </p:cNvPr>
            <p:cNvSpPr>
              <a:spLocks/>
            </p:cNvSpPr>
            <p:nvPr/>
          </p:nvSpPr>
          <p:spPr bwMode="auto">
            <a:xfrm>
              <a:off x="922338" y="3592513"/>
              <a:ext cx="31750" cy="9525"/>
            </a:xfrm>
            <a:custGeom>
              <a:avLst/>
              <a:gdLst>
                <a:gd name="T0" fmla="*/ 19 w 40"/>
                <a:gd name="T1" fmla="*/ 0 h 11"/>
                <a:gd name="T2" fmla="*/ 19 w 40"/>
                <a:gd name="T3" fmla="*/ 0 h 11"/>
                <a:gd name="T4" fmla="*/ 11 w 40"/>
                <a:gd name="T5" fmla="*/ 0 h 11"/>
                <a:gd name="T6" fmla="*/ 4 w 40"/>
                <a:gd name="T7" fmla="*/ 3 h 11"/>
                <a:gd name="T8" fmla="*/ 4 w 40"/>
                <a:gd name="T9" fmla="*/ 3 h 11"/>
                <a:gd name="T10" fmla="*/ 1 w 40"/>
                <a:gd name="T11" fmla="*/ 6 h 11"/>
                <a:gd name="T12" fmla="*/ 0 w 40"/>
                <a:gd name="T13" fmla="*/ 11 h 11"/>
                <a:gd name="T14" fmla="*/ 40 w 40"/>
                <a:gd name="T15" fmla="*/ 11 h 11"/>
                <a:gd name="T16" fmla="*/ 40 w 40"/>
                <a:gd name="T17" fmla="*/ 11 h 11"/>
                <a:gd name="T18" fmla="*/ 40 w 40"/>
                <a:gd name="T19" fmla="*/ 8 h 11"/>
                <a:gd name="T20" fmla="*/ 37 w 40"/>
                <a:gd name="T21" fmla="*/ 5 h 11"/>
                <a:gd name="T22" fmla="*/ 36 w 40"/>
                <a:gd name="T23" fmla="*/ 3 h 11"/>
                <a:gd name="T24" fmla="*/ 31 w 40"/>
                <a:gd name="T25" fmla="*/ 2 h 11"/>
                <a:gd name="T26" fmla="*/ 31 w 40"/>
                <a:gd name="T27" fmla="*/ 2 h 11"/>
                <a:gd name="T28" fmla="*/ 19 w 40"/>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11">
                  <a:moveTo>
                    <a:pt x="19" y="0"/>
                  </a:moveTo>
                  <a:lnTo>
                    <a:pt x="19" y="0"/>
                  </a:lnTo>
                  <a:lnTo>
                    <a:pt x="11" y="0"/>
                  </a:lnTo>
                  <a:lnTo>
                    <a:pt x="4" y="3"/>
                  </a:lnTo>
                  <a:lnTo>
                    <a:pt x="4" y="3"/>
                  </a:lnTo>
                  <a:lnTo>
                    <a:pt x="1" y="6"/>
                  </a:lnTo>
                  <a:lnTo>
                    <a:pt x="0" y="11"/>
                  </a:lnTo>
                  <a:lnTo>
                    <a:pt x="40" y="11"/>
                  </a:lnTo>
                  <a:lnTo>
                    <a:pt x="40" y="11"/>
                  </a:lnTo>
                  <a:lnTo>
                    <a:pt x="40" y="8"/>
                  </a:lnTo>
                  <a:lnTo>
                    <a:pt x="37" y="5"/>
                  </a:lnTo>
                  <a:lnTo>
                    <a:pt x="36" y="3"/>
                  </a:lnTo>
                  <a:lnTo>
                    <a:pt x="31" y="2"/>
                  </a:lnTo>
                  <a:lnTo>
                    <a:pt x="31" y="2"/>
                  </a:lnTo>
                  <a:lnTo>
                    <a:pt x="1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7" name="Freeform 204">
              <a:extLst>
                <a:ext uri="{FF2B5EF4-FFF2-40B4-BE49-F238E27FC236}">
                  <a16:creationId xmlns:a16="http://schemas.microsoft.com/office/drawing/2014/main" id="{357DADFF-476D-4078-8AE9-131F7392E757}"/>
                </a:ext>
              </a:extLst>
            </p:cNvPr>
            <p:cNvSpPr>
              <a:spLocks/>
            </p:cNvSpPr>
            <p:nvPr/>
          </p:nvSpPr>
          <p:spPr bwMode="auto">
            <a:xfrm>
              <a:off x="879476" y="3605213"/>
              <a:ext cx="30163" cy="9525"/>
            </a:xfrm>
            <a:custGeom>
              <a:avLst/>
              <a:gdLst>
                <a:gd name="T0" fmla="*/ 37 w 37"/>
                <a:gd name="T1" fmla="*/ 0 h 12"/>
                <a:gd name="T2" fmla="*/ 0 w 37"/>
                <a:gd name="T3" fmla="*/ 0 h 12"/>
                <a:gd name="T4" fmla="*/ 0 w 37"/>
                <a:gd name="T5" fmla="*/ 0 h 12"/>
                <a:gd name="T6" fmla="*/ 1 w 37"/>
                <a:gd name="T7" fmla="*/ 5 h 12"/>
                <a:gd name="T8" fmla="*/ 6 w 37"/>
                <a:gd name="T9" fmla="*/ 8 h 12"/>
                <a:gd name="T10" fmla="*/ 6 w 37"/>
                <a:gd name="T11" fmla="*/ 8 h 12"/>
                <a:gd name="T12" fmla="*/ 13 w 37"/>
                <a:gd name="T13" fmla="*/ 10 h 12"/>
                <a:gd name="T14" fmla="*/ 18 w 37"/>
                <a:gd name="T15" fmla="*/ 12 h 12"/>
                <a:gd name="T16" fmla="*/ 18 w 37"/>
                <a:gd name="T17" fmla="*/ 12 h 12"/>
                <a:gd name="T18" fmla="*/ 26 w 37"/>
                <a:gd name="T19" fmla="*/ 10 h 12"/>
                <a:gd name="T20" fmla="*/ 31 w 37"/>
                <a:gd name="T21" fmla="*/ 8 h 12"/>
                <a:gd name="T22" fmla="*/ 31 w 37"/>
                <a:gd name="T23" fmla="*/ 8 h 12"/>
                <a:gd name="T24" fmla="*/ 34 w 37"/>
                <a:gd name="T25" fmla="*/ 5 h 12"/>
                <a:gd name="T26" fmla="*/ 37 w 37"/>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
                  <a:moveTo>
                    <a:pt x="37" y="0"/>
                  </a:moveTo>
                  <a:lnTo>
                    <a:pt x="0" y="0"/>
                  </a:lnTo>
                  <a:lnTo>
                    <a:pt x="0" y="0"/>
                  </a:lnTo>
                  <a:lnTo>
                    <a:pt x="1" y="5"/>
                  </a:lnTo>
                  <a:lnTo>
                    <a:pt x="6" y="8"/>
                  </a:lnTo>
                  <a:lnTo>
                    <a:pt x="6" y="8"/>
                  </a:lnTo>
                  <a:lnTo>
                    <a:pt x="13" y="10"/>
                  </a:lnTo>
                  <a:lnTo>
                    <a:pt x="18" y="12"/>
                  </a:lnTo>
                  <a:lnTo>
                    <a:pt x="18" y="12"/>
                  </a:lnTo>
                  <a:lnTo>
                    <a:pt x="26" y="10"/>
                  </a:lnTo>
                  <a:lnTo>
                    <a:pt x="31" y="8"/>
                  </a:lnTo>
                  <a:lnTo>
                    <a:pt x="31" y="8"/>
                  </a:lnTo>
                  <a:lnTo>
                    <a:pt x="34" y="5"/>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8" name="Freeform 206">
              <a:extLst>
                <a:ext uri="{FF2B5EF4-FFF2-40B4-BE49-F238E27FC236}">
                  <a16:creationId xmlns:a16="http://schemas.microsoft.com/office/drawing/2014/main" id="{6B2FB669-E9F0-4A40-BCF7-5DF23B9CCB9E}"/>
                </a:ext>
              </a:extLst>
            </p:cNvPr>
            <p:cNvSpPr>
              <a:spLocks/>
            </p:cNvSpPr>
            <p:nvPr/>
          </p:nvSpPr>
          <p:spPr bwMode="auto">
            <a:xfrm>
              <a:off x="879476" y="3605213"/>
              <a:ext cx="30163" cy="9525"/>
            </a:xfrm>
            <a:custGeom>
              <a:avLst/>
              <a:gdLst>
                <a:gd name="T0" fmla="*/ 37 w 37"/>
                <a:gd name="T1" fmla="*/ 0 h 12"/>
                <a:gd name="T2" fmla="*/ 0 w 37"/>
                <a:gd name="T3" fmla="*/ 0 h 12"/>
                <a:gd name="T4" fmla="*/ 0 w 37"/>
                <a:gd name="T5" fmla="*/ 0 h 12"/>
                <a:gd name="T6" fmla="*/ 1 w 37"/>
                <a:gd name="T7" fmla="*/ 5 h 12"/>
                <a:gd name="T8" fmla="*/ 6 w 37"/>
                <a:gd name="T9" fmla="*/ 8 h 12"/>
                <a:gd name="T10" fmla="*/ 6 w 37"/>
                <a:gd name="T11" fmla="*/ 8 h 12"/>
                <a:gd name="T12" fmla="*/ 13 w 37"/>
                <a:gd name="T13" fmla="*/ 10 h 12"/>
                <a:gd name="T14" fmla="*/ 18 w 37"/>
                <a:gd name="T15" fmla="*/ 12 h 12"/>
                <a:gd name="T16" fmla="*/ 18 w 37"/>
                <a:gd name="T17" fmla="*/ 12 h 12"/>
                <a:gd name="T18" fmla="*/ 26 w 37"/>
                <a:gd name="T19" fmla="*/ 10 h 12"/>
                <a:gd name="T20" fmla="*/ 31 w 37"/>
                <a:gd name="T21" fmla="*/ 8 h 12"/>
                <a:gd name="T22" fmla="*/ 31 w 37"/>
                <a:gd name="T23" fmla="*/ 8 h 12"/>
                <a:gd name="T24" fmla="*/ 34 w 37"/>
                <a:gd name="T25" fmla="*/ 5 h 12"/>
                <a:gd name="T26" fmla="*/ 37 w 37"/>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2">
                  <a:moveTo>
                    <a:pt x="37" y="0"/>
                  </a:moveTo>
                  <a:lnTo>
                    <a:pt x="0" y="0"/>
                  </a:lnTo>
                  <a:lnTo>
                    <a:pt x="0" y="0"/>
                  </a:lnTo>
                  <a:lnTo>
                    <a:pt x="1" y="5"/>
                  </a:lnTo>
                  <a:lnTo>
                    <a:pt x="6" y="8"/>
                  </a:lnTo>
                  <a:lnTo>
                    <a:pt x="6" y="8"/>
                  </a:lnTo>
                  <a:lnTo>
                    <a:pt x="13" y="10"/>
                  </a:lnTo>
                  <a:lnTo>
                    <a:pt x="18" y="12"/>
                  </a:lnTo>
                  <a:lnTo>
                    <a:pt x="18" y="12"/>
                  </a:lnTo>
                  <a:lnTo>
                    <a:pt x="26" y="10"/>
                  </a:lnTo>
                  <a:lnTo>
                    <a:pt x="31" y="8"/>
                  </a:lnTo>
                  <a:lnTo>
                    <a:pt x="31" y="8"/>
                  </a:lnTo>
                  <a:lnTo>
                    <a:pt x="34" y="5"/>
                  </a:lnTo>
                  <a:lnTo>
                    <a:pt x="3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29" name="Freeform 207">
              <a:extLst>
                <a:ext uri="{FF2B5EF4-FFF2-40B4-BE49-F238E27FC236}">
                  <a16:creationId xmlns:a16="http://schemas.microsoft.com/office/drawing/2014/main" id="{4DA180F3-0F1B-42BF-A0E0-DBBBF18ECF92}"/>
                </a:ext>
              </a:extLst>
            </p:cNvPr>
            <p:cNvSpPr>
              <a:spLocks noEditPoints="1"/>
            </p:cNvSpPr>
            <p:nvPr/>
          </p:nvSpPr>
          <p:spPr bwMode="auto">
            <a:xfrm>
              <a:off x="846138" y="3560763"/>
              <a:ext cx="144463" cy="84138"/>
            </a:xfrm>
            <a:custGeom>
              <a:avLst/>
              <a:gdLst>
                <a:gd name="T0" fmla="*/ 80 w 181"/>
                <a:gd name="T1" fmla="*/ 50 h 104"/>
                <a:gd name="T2" fmla="*/ 85 w 181"/>
                <a:gd name="T3" fmla="*/ 42 h 104"/>
                <a:gd name="T4" fmla="*/ 90 w 181"/>
                <a:gd name="T5" fmla="*/ 36 h 104"/>
                <a:gd name="T6" fmla="*/ 98 w 181"/>
                <a:gd name="T7" fmla="*/ 32 h 104"/>
                <a:gd name="T8" fmla="*/ 111 w 181"/>
                <a:gd name="T9" fmla="*/ 31 h 104"/>
                <a:gd name="T10" fmla="*/ 129 w 181"/>
                <a:gd name="T11" fmla="*/ 32 h 104"/>
                <a:gd name="T12" fmla="*/ 140 w 181"/>
                <a:gd name="T13" fmla="*/ 37 h 104"/>
                <a:gd name="T14" fmla="*/ 145 w 181"/>
                <a:gd name="T15" fmla="*/ 44 h 104"/>
                <a:gd name="T16" fmla="*/ 163 w 181"/>
                <a:gd name="T17" fmla="*/ 50 h 104"/>
                <a:gd name="T18" fmla="*/ 147 w 181"/>
                <a:gd name="T19" fmla="*/ 55 h 104"/>
                <a:gd name="T20" fmla="*/ 145 w 181"/>
                <a:gd name="T21" fmla="*/ 62 h 104"/>
                <a:gd name="T22" fmla="*/ 137 w 181"/>
                <a:gd name="T23" fmla="*/ 70 h 104"/>
                <a:gd name="T24" fmla="*/ 131 w 181"/>
                <a:gd name="T25" fmla="*/ 73 h 104"/>
                <a:gd name="T26" fmla="*/ 109 w 181"/>
                <a:gd name="T27" fmla="*/ 75 h 104"/>
                <a:gd name="T28" fmla="*/ 109 w 181"/>
                <a:gd name="T29" fmla="*/ 67 h 104"/>
                <a:gd name="T30" fmla="*/ 126 w 181"/>
                <a:gd name="T31" fmla="*/ 65 h 104"/>
                <a:gd name="T32" fmla="*/ 129 w 181"/>
                <a:gd name="T33" fmla="*/ 63 h 104"/>
                <a:gd name="T34" fmla="*/ 134 w 181"/>
                <a:gd name="T35" fmla="*/ 58 h 104"/>
                <a:gd name="T36" fmla="*/ 93 w 181"/>
                <a:gd name="T37" fmla="*/ 55 h 104"/>
                <a:gd name="T38" fmla="*/ 88 w 181"/>
                <a:gd name="T39" fmla="*/ 63 h 104"/>
                <a:gd name="T40" fmla="*/ 81 w 181"/>
                <a:gd name="T41" fmla="*/ 70 h 104"/>
                <a:gd name="T42" fmla="*/ 60 w 181"/>
                <a:gd name="T43" fmla="*/ 75 h 104"/>
                <a:gd name="T44" fmla="*/ 49 w 181"/>
                <a:gd name="T45" fmla="*/ 73 h 104"/>
                <a:gd name="T46" fmla="*/ 39 w 181"/>
                <a:gd name="T47" fmla="*/ 68 h 104"/>
                <a:gd name="T48" fmla="*/ 31 w 181"/>
                <a:gd name="T49" fmla="*/ 63 h 104"/>
                <a:gd name="T50" fmla="*/ 29 w 181"/>
                <a:gd name="T51" fmla="*/ 55 h 104"/>
                <a:gd name="T52" fmla="*/ 18 w 181"/>
                <a:gd name="T53" fmla="*/ 50 h 104"/>
                <a:gd name="T54" fmla="*/ 29 w 181"/>
                <a:gd name="T55" fmla="*/ 50 h 104"/>
                <a:gd name="T56" fmla="*/ 31 w 181"/>
                <a:gd name="T57" fmla="*/ 42 h 104"/>
                <a:gd name="T58" fmla="*/ 37 w 181"/>
                <a:gd name="T59" fmla="*/ 37 h 104"/>
                <a:gd name="T60" fmla="*/ 60 w 181"/>
                <a:gd name="T61" fmla="*/ 32 h 104"/>
                <a:gd name="T62" fmla="*/ 60 w 181"/>
                <a:gd name="T63" fmla="*/ 39 h 104"/>
                <a:gd name="T64" fmla="*/ 49 w 181"/>
                <a:gd name="T65" fmla="*/ 42 h 104"/>
                <a:gd name="T66" fmla="*/ 42 w 181"/>
                <a:gd name="T67" fmla="*/ 47 h 104"/>
                <a:gd name="T68" fmla="*/ 91 w 181"/>
                <a:gd name="T69" fmla="*/ 0 h 104"/>
                <a:gd name="T70" fmla="*/ 72 w 181"/>
                <a:gd name="T71" fmla="*/ 1 h 104"/>
                <a:gd name="T72" fmla="*/ 39 w 181"/>
                <a:gd name="T73" fmla="*/ 9 h 104"/>
                <a:gd name="T74" fmla="*/ 15 w 181"/>
                <a:gd name="T75" fmla="*/ 24 h 104"/>
                <a:gd name="T76" fmla="*/ 1 w 181"/>
                <a:gd name="T77" fmla="*/ 42 h 104"/>
                <a:gd name="T78" fmla="*/ 0 w 181"/>
                <a:gd name="T79" fmla="*/ 52 h 104"/>
                <a:gd name="T80" fmla="*/ 6 w 181"/>
                <a:gd name="T81" fmla="*/ 73 h 104"/>
                <a:gd name="T82" fmla="*/ 26 w 181"/>
                <a:gd name="T83" fmla="*/ 90 h 104"/>
                <a:gd name="T84" fmla="*/ 55 w 181"/>
                <a:gd name="T85" fmla="*/ 101 h 104"/>
                <a:gd name="T86" fmla="*/ 91 w 181"/>
                <a:gd name="T87" fmla="*/ 104 h 104"/>
                <a:gd name="T88" fmla="*/ 109 w 181"/>
                <a:gd name="T89" fmla="*/ 104 h 104"/>
                <a:gd name="T90" fmla="*/ 142 w 181"/>
                <a:gd name="T91" fmla="*/ 96 h 104"/>
                <a:gd name="T92" fmla="*/ 166 w 181"/>
                <a:gd name="T93" fmla="*/ 81 h 104"/>
                <a:gd name="T94" fmla="*/ 180 w 181"/>
                <a:gd name="T95" fmla="*/ 63 h 104"/>
                <a:gd name="T96" fmla="*/ 181 w 181"/>
                <a:gd name="T97" fmla="*/ 52 h 104"/>
                <a:gd name="T98" fmla="*/ 175 w 181"/>
                <a:gd name="T99" fmla="*/ 32 h 104"/>
                <a:gd name="T100" fmla="*/ 155 w 181"/>
                <a:gd name="T101" fmla="*/ 16 h 104"/>
                <a:gd name="T102" fmla="*/ 126 w 181"/>
                <a:gd name="T103" fmla="*/ 5 h 104"/>
                <a:gd name="T104" fmla="*/ 91 w 181"/>
                <a:gd name="T10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104">
                  <a:moveTo>
                    <a:pt x="41" y="50"/>
                  </a:moveTo>
                  <a:lnTo>
                    <a:pt x="80" y="50"/>
                  </a:lnTo>
                  <a:lnTo>
                    <a:pt x="80" y="50"/>
                  </a:lnTo>
                  <a:lnTo>
                    <a:pt x="85" y="42"/>
                  </a:lnTo>
                  <a:lnTo>
                    <a:pt x="90" y="36"/>
                  </a:lnTo>
                  <a:lnTo>
                    <a:pt x="90" y="36"/>
                  </a:lnTo>
                  <a:lnTo>
                    <a:pt x="93" y="34"/>
                  </a:lnTo>
                  <a:lnTo>
                    <a:pt x="98" y="32"/>
                  </a:lnTo>
                  <a:lnTo>
                    <a:pt x="111" y="31"/>
                  </a:lnTo>
                  <a:lnTo>
                    <a:pt x="111" y="31"/>
                  </a:lnTo>
                  <a:lnTo>
                    <a:pt x="121" y="31"/>
                  </a:lnTo>
                  <a:lnTo>
                    <a:pt x="129" y="32"/>
                  </a:lnTo>
                  <a:lnTo>
                    <a:pt x="135" y="34"/>
                  </a:lnTo>
                  <a:lnTo>
                    <a:pt x="140" y="37"/>
                  </a:lnTo>
                  <a:lnTo>
                    <a:pt x="140" y="37"/>
                  </a:lnTo>
                  <a:lnTo>
                    <a:pt x="145" y="44"/>
                  </a:lnTo>
                  <a:lnTo>
                    <a:pt x="147" y="50"/>
                  </a:lnTo>
                  <a:lnTo>
                    <a:pt x="163" y="50"/>
                  </a:lnTo>
                  <a:lnTo>
                    <a:pt x="163" y="55"/>
                  </a:lnTo>
                  <a:lnTo>
                    <a:pt x="147" y="55"/>
                  </a:lnTo>
                  <a:lnTo>
                    <a:pt x="147" y="55"/>
                  </a:lnTo>
                  <a:lnTo>
                    <a:pt x="145" y="62"/>
                  </a:lnTo>
                  <a:lnTo>
                    <a:pt x="142" y="67"/>
                  </a:lnTo>
                  <a:lnTo>
                    <a:pt x="137" y="70"/>
                  </a:lnTo>
                  <a:lnTo>
                    <a:pt x="131" y="73"/>
                  </a:lnTo>
                  <a:lnTo>
                    <a:pt x="131" y="73"/>
                  </a:lnTo>
                  <a:lnTo>
                    <a:pt x="122" y="75"/>
                  </a:lnTo>
                  <a:lnTo>
                    <a:pt x="109" y="75"/>
                  </a:lnTo>
                  <a:lnTo>
                    <a:pt x="109" y="67"/>
                  </a:lnTo>
                  <a:lnTo>
                    <a:pt x="109" y="67"/>
                  </a:lnTo>
                  <a:lnTo>
                    <a:pt x="119" y="67"/>
                  </a:lnTo>
                  <a:lnTo>
                    <a:pt x="126" y="65"/>
                  </a:lnTo>
                  <a:lnTo>
                    <a:pt x="126" y="65"/>
                  </a:lnTo>
                  <a:lnTo>
                    <a:pt x="129" y="63"/>
                  </a:lnTo>
                  <a:lnTo>
                    <a:pt x="132" y="62"/>
                  </a:lnTo>
                  <a:lnTo>
                    <a:pt x="134" y="58"/>
                  </a:lnTo>
                  <a:lnTo>
                    <a:pt x="135" y="55"/>
                  </a:lnTo>
                  <a:lnTo>
                    <a:pt x="93" y="55"/>
                  </a:lnTo>
                  <a:lnTo>
                    <a:pt x="93" y="55"/>
                  </a:lnTo>
                  <a:lnTo>
                    <a:pt x="88" y="63"/>
                  </a:lnTo>
                  <a:lnTo>
                    <a:pt x="81" y="70"/>
                  </a:lnTo>
                  <a:lnTo>
                    <a:pt x="81" y="70"/>
                  </a:lnTo>
                  <a:lnTo>
                    <a:pt x="72" y="73"/>
                  </a:lnTo>
                  <a:lnTo>
                    <a:pt x="60" y="75"/>
                  </a:lnTo>
                  <a:lnTo>
                    <a:pt x="60" y="75"/>
                  </a:lnTo>
                  <a:lnTo>
                    <a:pt x="49" y="73"/>
                  </a:lnTo>
                  <a:lnTo>
                    <a:pt x="39" y="68"/>
                  </a:lnTo>
                  <a:lnTo>
                    <a:pt x="39" y="68"/>
                  </a:lnTo>
                  <a:lnTo>
                    <a:pt x="34" y="67"/>
                  </a:lnTo>
                  <a:lnTo>
                    <a:pt x="31" y="63"/>
                  </a:lnTo>
                  <a:lnTo>
                    <a:pt x="29" y="58"/>
                  </a:lnTo>
                  <a:lnTo>
                    <a:pt x="29" y="55"/>
                  </a:lnTo>
                  <a:lnTo>
                    <a:pt x="18" y="55"/>
                  </a:lnTo>
                  <a:lnTo>
                    <a:pt x="18" y="50"/>
                  </a:lnTo>
                  <a:lnTo>
                    <a:pt x="29" y="50"/>
                  </a:lnTo>
                  <a:lnTo>
                    <a:pt x="29" y="50"/>
                  </a:lnTo>
                  <a:lnTo>
                    <a:pt x="29" y="47"/>
                  </a:lnTo>
                  <a:lnTo>
                    <a:pt x="31" y="42"/>
                  </a:lnTo>
                  <a:lnTo>
                    <a:pt x="37" y="37"/>
                  </a:lnTo>
                  <a:lnTo>
                    <a:pt x="37" y="37"/>
                  </a:lnTo>
                  <a:lnTo>
                    <a:pt x="47" y="32"/>
                  </a:lnTo>
                  <a:lnTo>
                    <a:pt x="60" y="32"/>
                  </a:lnTo>
                  <a:lnTo>
                    <a:pt x="60" y="39"/>
                  </a:lnTo>
                  <a:lnTo>
                    <a:pt x="60" y="39"/>
                  </a:lnTo>
                  <a:lnTo>
                    <a:pt x="49" y="42"/>
                  </a:lnTo>
                  <a:lnTo>
                    <a:pt x="49" y="42"/>
                  </a:lnTo>
                  <a:lnTo>
                    <a:pt x="44" y="45"/>
                  </a:lnTo>
                  <a:lnTo>
                    <a:pt x="42" y="47"/>
                  </a:lnTo>
                  <a:lnTo>
                    <a:pt x="41" y="50"/>
                  </a:lnTo>
                  <a:close/>
                  <a:moveTo>
                    <a:pt x="91" y="0"/>
                  </a:moveTo>
                  <a:lnTo>
                    <a:pt x="91" y="0"/>
                  </a:lnTo>
                  <a:lnTo>
                    <a:pt x="72" y="1"/>
                  </a:lnTo>
                  <a:lnTo>
                    <a:pt x="55" y="5"/>
                  </a:lnTo>
                  <a:lnTo>
                    <a:pt x="39" y="9"/>
                  </a:lnTo>
                  <a:lnTo>
                    <a:pt x="26" y="16"/>
                  </a:lnTo>
                  <a:lnTo>
                    <a:pt x="15" y="24"/>
                  </a:lnTo>
                  <a:lnTo>
                    <a:pt x="6" y="32"/>
                  </a:lnTo>
                  <a:lnTo>
                    <a:pt x="1" y="42"/>
                  </a:lnTo>
                  <a:lnTo>
                    <a:pt x="0" y="52"/>
                  </a:lnTo>
                  <a:lnTo>
                    <a:pt x="0" y="52"/>
                  </a:lnTo>
                  <a:lnTo>
                    <a:pt x="1" y="63"/>
                  </a:lnTo>
                  <a:lnTo>
                    <a:pt x="6" y="73"/>
                  </a:lnTo>
                  <a:lnTo>
                    <a:pt x="15" y="81"/>
                  </a:lnTo>
                  <a:lnTo>
                    <a:pt x="26" y="90"/>
                  </a:lnTo>
                  <a:lnTo>
                    <a:pt x="39" y="96"/>
                  </a:lnTo>
                  <a:lnTo>
                    <a:pt x="55" y="101"/>
                  </a:lnTo>
                  <a:lnTo>
                    <a:pt x="72" y="104"/>
                  </a:lnTo>
                  <a:lnTo>
                    <a:pt x="91" y="104"/>
                  </a:lnTo>
                  <a:lnTo>
                    <a:pt x="91" y="104"/>
                  </a:lnTo>
                  <a:lnTo>
                    <a:pt x="109" y="104"/>
                  </a:lnTo>
                  <a:lnTo>
                    <a:pt x="126" y="101"/>
                  </a:lnTo>
                  <a:lnTo>
                    <a:pt x="142" y="96"/>
                  </a:lnTo>
                  <a:lnTo>
                    <a:pt x="155" y="90"/>
                  </a:lnTo>
                  <a:lnTo>
                    <a:pt x="166" y="81"/>
                  </a:lnTo>
                  <a:lnTo>
                    <a:pt x="175" y="73"/>
                  </a:lnTo>
                  <a:lnTo>
                    <a:pt x="180" y="63"/>
                  </a:lnTo>
                  <a:lnTo>
                    <a:pt x="181" y="52"/>
                  </a:lnTo>
                  <a:lnTo>
                    <a:pt x="181" y="52"/>
                  </a:lnTo>
                  <a:lnTo>
                    <a:pt x="180" y="42"/>
                  </a:lnTo>
                  <a:lnTo>
                    <a:pt x="175" y="32"/>
                  </a:lnTo>
                  <a:lnTo>
                    <a:pt x="166" y="24"/>
                  </a:lnTo>
                  <a:lnTo>
                    <a:pt x="155" y="16"/>
                  </a:lnTo>
                  <a:lnTo>
                    <a:pt x="142" y="9"/>
                  </a:lnTo>
                  <a:lnTo>
                    <a:pt x="126" y="5"/>
                  </a:lnTo>
                  <a:lnTo>
                    <a:pt x="109" y="1"/>
                  </a:lnTo>
                  <a:lnTo>
                    <a:pt x="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0" name="Freeform 208">
              <a:extLst>
                <a:ext uri="{FF2B5EF4-FFF2-40B4-BE49-F238E27FC236}">
                  <a16:creationId xmlns:a16="http://schemas.microsoft.com/office/drawing/2014/main" id="{EE14205B-E6D6-4612-BDED-574FCDF08E04}"/>
                </a:ext>
              </a:extLst>
            </p:cNvPr>
            <p:cNvSpPr>
              <a:spLocks/>
            </p:cNvSpPr>
            <p:nvPr/>
          </p:nvSpPr>
          <p:spPr bwMode="auto">
            <a:xfrm>
              <a:off x="860426" y="3586163"/>
              <a:ext cx="115888" cy="34925"/>
            </a:xfrm>
            <a:custGeom>
              <a:avLst/>
              <a:gdLst>
                <a:gd name="T0" fmla="*/ 62 w 145"/>
                <a:gd name="T1" fmla="*/ 19 h 44"/>
                <a:gd name="T2" fmla="*/ 67 w 145"/>
                <a:gd name="T3" fmla="*/ 11 h 44"/>
                <a:gd name="T4" fmla="*/ 72 w 145"/>
                <a:gd name="T5" fmla="*/ 5 h 44"/>
                <a:gd name="T6" fmla="*/ 80 w 145"/>
                <a:gd name="T7" fmla="*/ 1 h 44"/>
                <a:gd name="T8" fmla="*/ 93 w 145"/>
                <a:gd name="T9" fmla="*/ 0 h 44"/>
                <a:gd name="T10" fmla="*/ 111 w 145"/>
                <a:gd name="T11" fmla="*/ 1 h 44"/>
                <a:gd name="T12" fmla="*/ 122 w 145"/>
                <a:gd name="T13" fmla="*/ 6 h 44"/>
                <a:gd name="T14" fmla="*/ 127 w 145"/>
                <a:gd name="T15" fmla="*/ 13 h 44"/>
                <a:gd name="T16" fmla="*/ 145 w 145"/>
                <a:gd name="T17" fmla="*/ 19 h 44"/>
                <a:gd name="T18" fmla="*/ 129 w 145"/>
                <a:gd name="T19" fmla="*/ 24 h 44"/>
                <a:gd name="T20" fmla="*/ 127 w 145"/>
                <a:gd name="T21" fmla="*/ 31 h 44"/>
                <a:gd name="T22" fmla="*/ 119 w 145"/>
                <a:gd name="T23" fmla="*/ 39 h 44"/>
                <a:gd name="T24" fmla="*/ 113 w 145"/>
                <a:gd name="T25" fmla="*/ 42 h 44"/>
                <a:gd name="T26" fmla="*/ 91 w 145"/>
                <a:gd name="T27" fmla="*/ 44 h 44"/>
                <a:gd name="T28" fmla="*/ 91 w 145"/>
                <a:gd name="T29" fmla="*/ 36 h 44"/>
                <a:gd name="T30" fmla="*/ 108 w 145"/>
                <a:gd name="T31" fmla="*/ 34 h 44"/>
                <a:gd name="T32" fmla="*/ 111 w 145"/>
                <a:gd name="T33" fmla="*/ 32 h 44"/>
                <a:gd name="T34" fmla="*/ 116 w 145"/>
                <a:gd name="T35" fmla="*/ 27 h 44"/>
                <a:gd name="T36" fmla="*/ 75 w 145"/>
                <a:gd name="T37" fmla="*/ 24 h 44"/>
                <a:gd name="T38" fmla="*/ 70 w 145"/>
                <a:gd name="T39" fmla="*/ 32 h 44"/>
                <a:gd name="T40" fmla="*/ 63 w 145"/>
                <a:gd name="T41" fmla="*/ 39 h 44"/>
                <a:gd name="T42" fmla="*/ 42 w 145"/>
                <a:gd name="T43" fmla="*/ 44 h 44"/>
                <a:gd name="T44" fmla="*/ 31 w 145"/>
                <a:gd name="T45" fmla="*/ 42 h 44"/>
                <a:gd name="T46" fmla="*/ 21 w 145"/>
                <a:gd name="T47" fmla="*/ 37 h 44"/>
                <a:gd name="T48" fmla="*/ 13 w 145"/>
                <a:gd name="T49" fmla="*/ 32 h 44"/>
                <a:gd name="T50" fmla="*/ 11 w 145"/>
                <a:gd name="T51" fmla="*/ 24 h 44"/>
                <a:gd name="T52" fmla="*/ 0 w 145"/>
                <a:gd name="T53" fmla="*/ 19 h 44"/>
                <a:gd name="T54" fmla="*/ 11 w 145"/>
                <a:gd name="T55" fmla="*/ 19 h 44"/>
                <a:gd name="T56" fmla="*/ 13 w 145"/>
                <a:gd name="T57" fmla="*/ 11 h 44"/>
                <a:gd name="T58" fmla="*/ 19 w 145"/>
                <a:gd name="T59" fmla="*/ 6 h 44"/>
                <a:gd name="T60" fmla="*/ 42 w 145"/>
                <a:gd name="T61" fmla="*/ 1 h 44"/>
                <a:gd name="T62" fmla="*/ 42 w 145"/>
                <a:gd name="T63" fmla="*/ 8 h 44"/>
                <a:gd name="T64" fmla="*/ 31 w 145"/>
                <a:gd name="T65" fmla="*/ 11 h 44"/>
                <a:gd name="T66" fmla="*/ 24 w 145"/>
                <a:gd name="T6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44">
                  <a:moveTo>
                    <a:pt x="23" y="19"/>
                  </a:moveTo>
                  <a:lnTo>
                    <a:pt x="62" y="19"/>
                  </a:lnTo>
                  <a:lnTo>
                    <a:pt x="62" y="19"/>
                  </a:lnTo>
                  <a:lnTo>
                    <a:pt x="67" y="11"/>
                  </a:lnTo>
                  <a:lnTo>
                    <a:pt x="72" y="5"/>
                  </a:lnTo>
                  <a:lnTo>
                    <a:pt x="72" y="5"/>
                  </a:lnTo>
                  <a:lnTo>
                    <a:pt x="75" y="3"/>
                  </a:lnTo>
                  <a:lnTo>
                    <a:pt x="80" y="1"/>
                  </a:lnTo>
                  <a:lnTo>
                    <a:pt x="93" y="0"/>
                  </a:lnTo>
                  <a:lnTo>
                    <a:pt x="93" y="0"/>
                  </a:lnTo>
                  <a:lnTo>
                    <a:pt x="103" y="0"/>
                  </a:lnTo>
                  <a:lnTo>
                    <a:pt x="111" y="1"/>
                  </a:lnTo>
                  <a:lnTo>
                    <a:pt x="117" y="3"/>
                  </a:lnTo>
                  <a:lnTo>
                    <a:pt x="122" y="6"/>
                  </a:lnTo>
                  <a:lnTo>
                    <a:pt x="122" y="6"/>
                  </a:lnTo>
                  <a:lnTo>
                    <a:pt x="127" y="13"/>
                  </a:lnTo>
                  <a:lnTo>
                    <a:pt x="129" y="19"/>
                  </a:lnTo>
                  <a:lnTo>
                    <a:pt x="145" y="19"/>
                  </a:lnTo>
                  <a:lnTo>
                    <a:pt x="145" y="24"/>
                  </a:lnTo>
                  <a:lnTo>
                    <a:pt x="129" y="24"/>
                  </a:lnTo>
                  <a:lnTo>
                    <a:pt x="129" y="24"/>
                  </a:lnTo>
                  <a:lnTo>
                    <a:pt x="127" y="31"/>
                  </a:lnTo>
                  <a:lnTo>
                    <a:pt x="124" y="36"/>
                  </a:lnTo>
                  <a:lnTo>
                    <a:pt x="119" y="39"/>
                  </a:lnTo>
                  <a:lnTo>
                    <a:pt x="113" y="42"/>
                  </a:lnTo>
                  <a:lnTo>
                    <a:pt x="113" y="42"/>
                  </a:lnTo>
                  <a:lnTo>
                    <a:pt x="104" y="44"/>
                  </a:lnTo>
                  <a:lnTo>
                    <a:pt x="91" y="44"/>
                  </a:lnTo>
                  <a:lnTo>
                    <a:pt x="91" y="36"/>
                  </a:lnTo>
                  <a:lnTo>
                    <a:pt x="91" y="36"/>
                  </a:lnTo>
                  <a:lnTo>
                    <a:pt x="101" y="36"/>
                  </a:lnTo>
                  <a:lnTo>
                    <a:pt x="108" y="34"/>
                  </a:lnTo>
                  <a:lnTo>
                    <a:pt x="108" y="34"/>
                  </a:lnTo>
                  <a:lnTo>
                    <a:pt x="111" y="32"/>
                  </a:lnTo>
                  <a:lnTo>
                    <a:pt x="114" y="31"/>
                  </a:lnTo>
                  <a:lnTo>
                    <a:pt x="116" y="27"/>
                  </a:lnTo>
                  <a:lnTo>
                    <a:pt x="117" y="24"/>
                  </a:lnTo>
                  <a:lnTo>
                    <a:pt x="75" y="24"/>
                  </a:lnTo>
                  <a:lnTo>
                    <a:pt x="75" y="24"/>
                  </a:lnTo>
                  <a:lnTo>
                    <a:pt x="70" y="32"/>
                  </a:lnTo>
                  <a:lnTo>
                    <a:pt x="63" y="39"/>
                  </a:lnTo>
                  <a:lnTo>
                    <a:pt x="63" y="39"/>
                  </a:lnTo>
                  <a:lnTo>
                    <a:pt x="54" y="42"/>
                  </a:lnTo>
                  <a:lnTo>
                    <a:pt x="42" y="44"/>
                  </a:lnTo>
                  <a:lnTo>
                    <a:pt x="42" y="44"/>
                  </a:lnTo>
                  <a:lnTo>
                    <a:pt x="31" y="42"/>
                  </a:lnTo>
                  <a:lnTo>
                    <a:pt x="21" y="37"/>
                  </a:lnTo>
                  <a:lnTo>
                    <a:pt x="21" y="37"/>
                  </a:lnTo>
                  <a:lnTo>
                    <a:pt x="16" y="36"/>
                  </a:lnTo>
                  <a:lnTo>
                    <a:pt x="13" y="32"/>
                  </a:lnTo>
                  <a:lnTo>
                    <a:pt x="11" y="27"/>
                  </a:lnTo>
                  <a:lnTo>
                    <a:pt x="11" y="24"/>
                  </a:lnTo>
                  <a:lnTo>
                    <a:pt x="0" y="24"/>
                  </a:lnTo>
                  <a:lnTo>
                    <a:pt x="0" y="19"/>
                  </a:lnTo>
                  <a:lnTo>
                    <a:pt x="11" y="19"/>
                  </a:lnTo>
                  <a:lnTo>
                    <a:pt x="11" y="19"/>
                  </a:lnTo>
                  <a:lnTo>
                    <a:pt x="11" y="16"/>
                  </a:lnTo>
                  <a:lnTo>
                    <a:pt x="13" y="11"/>
                  </a:lnTo>
                  <a:lnTo>
                    <a:pt x="19" y="6"/>
                  </a:lnTo>
                  <a:lnTo>
                    <a:pt x="19" y="6"/>
                  </a:lnTo>
                  <a:lnTo>
                    <a:pt x="29" y="1"/>
                  </a:lnTo>
                  <a:lnTo>
                    <a:pt x="42" y="1"/>
                  </a:lnTo>
                  <a:lnTo>
                    <a:pt x="42" y="8"/>
                  </a:lnTo>
                  <a:lnTo>
                    <a:pt x="42" y="8"/>
                  </a:lnTo>
                  <a:lnTo>
                    <a:pt x="31" y="11"/>
                  </a:lnTo>
                  <a:lnTo>
                    <a:pt x="31" y="11"/>
                  </a:lnTo>
                  <a:lnTo>
                    <a:pt x="26" y="14"/>
                  </a:lnTo>
                  <a:lnTo>
                    <a:pt x="24" y="16"/>
                  </a:lnTo>
                  <a:lnTo>
                    <a:pt x="23" y="19"/>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1" name="Freeform 209">
              <a:extLst>
                <a:ext uri="{FF2B5EF4-FFF2-40B4-BE49-F238E27FC236}">
                  <a16:creationId xmlns:a16="http://schemas.microsoft.com/office/drawing/2014/main" id="{301AFC6A-B73C-4938-A194-8CA3AEEF8F8D}"/>
                </a:ext>
              </a:extLst>
            </p:cNvPr>
            <p:cNvSpPr>
              <a:spLocks/>
            </p:cNvSpPr>
            <p:nvPr/>
          </p:nvSpPr>
          <p:spPr bwMode="auto">
            <a:xfrm>
              <a:off x="846138" y="3560763"/>
              <a:ext cx="144463" cy="84138"/>
            </a:xfrm>
            <a:custGeom>
              <a:avLst/>
              <a:gdLst>
                <a:gd name="T0" fmla="*/ 91 w 181"/>
                <a:gd name="T1" fmla="*/ 0 h 104"/>
                <a:gd name="T2" fmla="*/ 91 w 181"/>
                <a:gd name="T3" fmla="*/ 0 h 104"/>
                <a:gd name="T4" fmla="*/ 72 w 181"/>
                <a:gd name="T5" fmla="*/ 1 h 104"/>
                <a:gd name="T6" fmla="*/ 55 w 181"/>
                <a:gd name="T7" fmla="*/ 5 h 104"/>
                <a:gd name="T8" fmla="*/ 39 w 181"/>
                <a:gd name="T9" fmla="*/ 9 h 104"/>
                <a:gd name="T10" fmla="*/ 26 w 181"/>
                <a:gd name="T11" fmla="*/ 16 h 104"/>
                <a:gd name="T12" fmla="*/ 15 w 181"/>
                <a:gd name="T13" fmla="*/ 24 h 104"/>
                <a:gd name="T14" fmla="*/ 6 w 181"/>
                <a:gd name="T15" fmla="*/ 32 h 104"/>
                <a:gd name="T16" fmla="*/ 1 w 181"/>
                <a:gd name="T17" fmla="*/ 42 h 104"/>
                <a:gd name="T18" fmla="*/ 0 w 181"/>
                <a:gd name="T19" fmla="*/ 52 h 104"/>
                <a:gd name="T20" fmla="*/ 0 w 181"/>
                <a:gd name="T21" fmla="*/ 52 h 104"/>
                <a:gd name="T22" fmla="*/ 1 w 181"/>
                <a:gd name="T23" fmla="*/ 63 h 104"/>
                <a:gd name="T24" fmla="*/ 6 w 181"/>
                <a:gd name="T25" fmla="*/ 73 h 104"/>
                <a:gd name="T26" fmla="*/ 15 w 181"/>
                <a:gd name="T27" fmla="*/ 81 h 104"/>
                <a:gd name="T28" fmla="*/ 26 w 181"/>
                <a:gd name="T29" fmla="*/ 90 h 104"/>
                <a:gd name="T30" fmla="*/ 39 w 181"/>
                <a:gd name="T31" fmla="*/ 96 h 104"/>
                <a:gd name="T32" fmla="*/ 55 w 181"/>
                <a:gd name="T33" fmla="*/ 101 h 104"/>
                <a:gd name="T34" fmla="*/ 72 w 181"/>
                <a:gd name="T35" fmla="*/ 104 h 104"/>
                <a:gd name="T36" fmla="*/ 91 w 181"/>
                <a:gd name="T37" fmla="*/ 104 h 104"/>
                <a:gd name="T38" fmla="*/ 91 w 181"/>
                <a:gd name="T39" fmla="*/ 104 h 104"/>
                <a:gd name="T40" fmla="*/ 109 w 181"/>
                <a:gd name="T41" fmla="*/ 104 h 104"/>
                <a:gd name="T42" fmla="*/ 126 w 181"/>
                <a:gd name="T43" fmla="*/ 101 h 104"/>
                <a:gd name="T44" fmla="*/ 142 w 181"/>
                <a:gd name="T45" fmla="*/ 96 h 104"/>
                <a:gd name="T46" fmla="*/ 155 w 181"/>
                <a:gd name="T47" fmla="*/ 90 h 104"/>
                <a:gd name="T48" fmla="*/ 166 w 181"/>
                <a:gd name="T49" fmla="*/ 81 h 104"/>
                <a:gd name="T50" fmla="*/ 175 w 181"/>
                <a:gd name="T51" fmla="*/ 73 h 104"/>
                <a:gd name="T52" fmla="*/ 180 w 181"/>
                <a:gd name="T53" fmla="*/ 63 h 104"/>
                <a:gd name="T54" fmla="*/ 181 w 181"/>
                <a:gd name="T55" fmla="*/ 52 h 104"/>
                <a:gd name="T56" fmla="*/ 181 w 181"/>
                <a:gd name="T57" fmla="*/ 52 h 104"/>
                <a:gd name="T58" fmla="*/ 180 w 181"/>
                <a:gd name="T59" fmla="*/ 42 h 104"/>
                <a:gd name="T60" fmla="*/ 175 w 181"/>
                <a:gd name="T61" fmla="*/ 32 h 104"/>
                <a:gd name="T62" fmla="*/ 166 w 181"/>
                <a:gd name="T63" fmla="*/ 24 h 104"/>
                <a:gd name="T64" fmla="*/ 155 w 181"/>
                <a:gd name="T65" fmla="*/ 16 h 104"/>
                <a:gd name="T66" fmla="*/ 142 w 181"/>
                <a:gd name="T67" fmla="*/ 9 h 104"/>
                <a:gd name="T68" fmla="*/ 126 w 181"/>
                <a:gd name="T69" fmla="*/ 5 h 104"/>
                <a:gd name="T70" fmla="*/ 109 w 181"/>
                <a:gd name="T71" fmla="*/ 1 h 104"/>
                <a:gd name="T72" fmla="*/ 91 w 181"/>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04">
                  <a:moveTo>
                    <a:pt x="91" y="0"/>
                  </a:moveTo>
                  <a:lnTo>
                    <a:pt x="91" y="0"/>
                  </a:lnTo>
                  <a:lnTo>
                    <a:pt x="72" y="1"/>
                  </a:lnTo>
                  <a:lnTo>
                    <a:pt x="55" y="5"/>
                  </a:lnTo>
                  <a:lnTo>
                    <a:pt x="39" y="9"/>
                  </a:lnTo>
                  <a:lnTo>
                    <a:pt x="26" y="16"/>
                  </a:lnTo>
                  <a:lnTo>
                    <a:pt x="15" y="24"/>
                  </a:lnTo>
                  <a:lnTo>
                    <a:pt x="6" y="32"/>
                  </a:lnTo>
                  <a:lnTo>
                    <a:pt x="1" y="42"/>
                  </a:lnTo>
                  <a:lnTo>
                    <a:pt x="0" y="52"/>
                  </a:lnTo>
                  <a:lnTo>
                    <a:pt x="0" y="52"/>
                  </a:lnTo>
                  <a:lnTo>
                    <a:pt x="1" y="63"/>
                  </a:lnTo>
                  <a:lnTo>
                    <a:pt x="6" y="73"/>
                  </a:lnTo>
                  <a:lnTo>
                    <a:pt x="15" y="81"/>
                  </a:lnTo>
                  <a:lnTo>
                    <a:pt x="26" y="90"/>
                  </a:lnTo>
                  <a:lnTo>
                    <a:pt x="39" y="96"/>
                  </a:lnTo>
                  <a:lnTo>
                    <a:pt x="55" y="101"/>
                  </a:lnTo>
                  <a:lnTo>
                    <a:pt x="72" y="104"/>
                  </a:lnTo>
                  <a:lnTo>
                    <a:pt x="91" y="104"/>
                  </a:lnTo>
                  <a:lnTo>
                    <a:pt x="91" y="104"/>
                  </a:lnTo>
                  <a:lnTo>
                    <a:pt x="109" y="104"/>
                  </a:lnTo>
                  <a:lnTo>
                    <a:pt x="126" y="101"/>
                  </a:lnTo>
                  <a:lnTo>
                    <a:pt x="142" y="96"/>
                  </a:lnTo>
                  <a:lnTo>
                    <a:pt x="155" y="90"/>
                  </a:lnTo>
                  <a:lnTo>
                    <a:pt x="166" y="81"/>
                  </a:lnTo>
                  <a:lnTo>
                    <a:pt x="175" y="73"/>
                  </a:lnTo>
                  <a:lnTo>
                    <a:pt x="180" y="63"/>
                  </a:lnTo>
                  <a:lnTo>
                    <a:pt x="181" y="52"/>
                  </a:lnTo>
                  <a:lnTo>
                    <a:pt x="181" y="52"/>
                  </a:lnTo>
                  <a:lnTo>
                    <a:pt x="180" y="42"/>
                  </a:lnTo>
                  <a:lnTo>
                    <a:pt x="175" y="32"/>
                  </a:lnTo>
                  <a:lnTo>
                    <a:pt x="166" y="24"/>
                  </a:lnTo>
                  <a:lnTo>
                    <a:pt x="155" y="16"/>
                  </a:lnTo>
                  <a:lnTo>
                    <a:pt x="142" y="9"/>
                  </a:lnTo>
                  <a:lnTo>
                    <a:pt x="126" y="5"/>
                  </a:lnTo>
                  <a:lnTo>
                    <a:pt x="109" y="1"/>
                  </a:lnTo>
                  <a:lnTo>
                    <a:pt x="9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2" name="Freeform 210">
              <a:extLst>
                <a:ext uri="{FF2B5EF4-FFF2-40B4-BE49-F238E27FC236}">
                  <a16:creationId xmlns:a16="http://schemas.microsoft.com/office/drawing/2014/main" id="{08AE5306-23C8-44D5-82AB-F7F48E86BA24}"/>
                </a:ext>
              </a:extLst>
            </p:cNvPr>
            <p:cNvSpPr>
              <a:spLocks/>
            </p:cNvSpPr>
            <p:nvPr/>
          </p:nvSpPr>
          <p:spPr bwMode="auto">
            <a:xfrm>
              <a:off x="846138" y="3614738"/>
              <a:ext cx="144463" cy="46038"/>
            </a:xfrm>
            <a:custGeom>
              <a:avLst/>
              <a:gdLst>
                <a:gd name="T0" fmla="*/ 91 w 181"/>
                <a:gd name="T1" fmla="*/ 45 h 58"/>
                <a:gd name="T2" fmla="*/ 91 w 181"/>
                <a:gd name="T3" fmla="*/ 45 h 58"/>
                <a:gd name="T4" fmla="*/ 73 w 181"/>
                <a:gd name="T5" fmla="*/ 44 h 58"/>
                <a:gd name="T6" fmla="*/ 59 w 181"/>
                <a:gd name="T7" fmla="*/ 42 h 58"/>
                <a:gd name="T8" fmla="*/ 44 w 181"/>
                <a:gd name="T9" fmla="*/ 37 h 58"/>
                <a:gd name="T10" fmla="*/ 31 w 181"/>
                <a:gd name="T11" fmla="*/ 32 h 58"/>
                <a:gd name="T12" fmla="*/ 19 w 181"/>
                <a:gd name="T13" fmla="*/ 26 h 58"/>
                <a:gd name="T14" fmla="*/ 11 w 181"/>
                <a:gd name="T15" fmla="*/ 18 h 58"/>
                <a:gd name="T16" fmla="*/ 5 w 181"/>
                <a:gd name="T17" fmla="*/ 9 h 58"/>
                <a:gd name="T18" fmla="*/ 1 w 181"/>
                <a:gd name="T19" fmla="*/ 0 h 58"/>
                <a:gd name="T20" fmla="*/ 1 w 181"/>
                <a:gd name="T21" fmla="*/ 0 h 58"/>
                <a:gd name="T22" fmla="*/ 0 w 181"/>
                <a:gd name="T23" fmla="*/ 6 h 58"/>
                <a:gd name="T24" fmla="*/ 0 w 181"/>
                <a:gd name="T25" fmla="*/ 6 h 58"/>
                <a:gd name="T26" fmla="*/ 1 w 181"/>
                <a:gd name="T27" fmla="*/ 18 h 58"/>
                <a:gd name="T28" fmla="*/ 6 w 181"/>
                <a:gd name="T29" fmla="*/ 27 h 58"/>
                <a:gd name="T30" fmla="*/ 15 w 181"/>
                <a:gd name="T31" fmla="*/ 36 h 58"/>
                <a:gd name="T32" fmla="*/ 26 w 181"/>
                <a:gd name="T33" fmla="*/ 44 h 58"/>
                <a:gd name="T34" fmla="*/ 39 w 181"/>
                <a:gd name="T35" fmla="*/ 50 h 58"/>
                <a:gd name="T36" fmla="*/ 55 w 181"/>
                <a:gd name="T37" fmla="*/ 55 h 58"/>
                <a:gd name="T38" fmla="*/ 72 w 181"/>
                <a:gd name="T39" fmla="*/ 58 h 58"/>
                <a:gd name="T40" fmla="*/ 91 w 181"/>
                <a:gd name="T41" fmla="*/ 58 h 58"/>
                <a:gd name="T42" fmla="*/ 91 w 181"/>
                <a:gd name="T43" fmla="*/ 58 h 58"/>
                <a:gd name="T44" fmla="*/ 109 w 181"/>
                <a:gd name="T45" fmla="*/ 58 h 58"/>
                <a:gd name="T46" fmla="*/ 126 w 181"/>
                <a:gd name="T47" fmla="*/ 55 h 58"/>
                <a:gd name="T48" fmla="*/ 142 w 181"/>
                <a:gd name="T49" fmla="*/ 50 h 58"/>
                <a:gd name="T50" fmla="*/ 155 w 181"/>
                <a:gd name="T51" fmla="*/ 44 h 58"/>
                <a:gd name="T52" fmla="*/ 166 w 181"/>
                <a:gd name="T53" fmla="*/ 36 h 58"/>
                <a:gd name="T54" fmla="*/ 175 w 181"/>
                <a:gd name="T55" fmla="*/ 27 h 58"/>
                <a:gd name="T56" fmla="*/ 180 w 181"/>
                <a:gd name="T57" fmla="*/ 18 h 58"/>
                <a:gd name="T58" fmla="*/ 181 w 181"/>
                <a:gd name="T59" fmla="*/ 6 h 58"/>
                <a:gd name="T60" fmla="*/ 181 w 181"/>
                <a:gd name="T61" fmla="*/ 6 h 58"/>
                <a:gd name="T62" fmla="*/ 181 w 181"/>
                <a:gd name="T63" fmla="*/ 0 h 58"/>
                <a:gd name="T64" fmla="*/ 181 w 181"/>
                <a:gd name="T65" fmla="*/ 0 h 58"/>
                <a:gd name="T66" fmla="*/ 176 w 181"/>
                <a:gd name="T67" fmla="*/ 9 h 58"/>
                <a:gd name="T68" fmla="*/ 170 w 181"/>
                <a:gd name="T69" fmla="*/ 18 h 58"/>
                <a:gd name="T70" fmla="*/ 162 w 181"/>
                <a:gd name="T71" fmla="*/ 26 h 58"/>
                <a:gd name="T72" fmla="*/ 150 w 181"/>
                <a:gd name="T73" fmla="*/ 32 h 58"/>
                <a:gd name="T74" fmla="*/ 137 w 181"/>
                <a:gd name="T75" fmla="*/ 37 h 58"/>
                <a:gd name="T76" fmla="*/ 124 w 181"/>
                <a:gd name="T77" fmla="*/ 42 h 58"/>
                <a:gd name="T78" fmla="*/ 108 w 181"/>
                <a:gd name="T79" fmla="*/ 44 h 58"/>
                <a:gd name="T80" fmla="*/ 91 w 181"/>
                <a:gd name="T81" fmla="*/ 45 h 58"/>
                <a:gd name="T82" fmla="*/ 91 w 181"/>
                <a:gd name="T83"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8">
                  <a:moveTo>
                    <a:pt x="91" y="45"/>
                  </a:moveTo>
                  <a:lnTo>
                    <a:pt x="91" y="45"/>
                  </a:lnTo>
                  <a:lnTo>
                    <a:pt x="73" y="44"/>
                  </a:lnTo>
                  <a:lnTo>
                    <a:pt x="59" y="42"/>
                  </a:lnTo>
                  <a:lnTo>
                    <a:pt x="44" y="37"/>
                  </a:lnTo>
                  <a:lnTo>
                    <a:pt x="31" y="32"/>
                  </a:lnTo>
                  <a:lnTo>
                    <a:pt x="19" y="26"/>
                  </a:lnTo>
                  <a:lnTo>
                    <a:pt x="11" y="18"/>
                  </a:lnTo>
                  <a:lnTo>
                    <a:pt x="5" y="9"/>
                  </a:lnTo>
                  <a:lnTo>
                    <a:pt x="1" y="0"/>
                  </a:lnTo>
                  <a:lnTo>
                    <a:pt x="1" y="0"/>
                  </a:lnTo>
                  <a:lnTo>
                    <a:pt x="0" y="6"/>
                  </a:lnTo>
                  <a:lnTo>
                    <a:pt x="0" y="6"/>
                  </a:lnTo>
                  <a:lnTo>
                    <a:pt x="1" y="18"/>
                  </a:lnTo>
                  <a:lnTo>
                    <a:pt x="6" y="27"/>
                  </a:lnTo>
                  <a:lnTo>
                    <a:pt x="15" y="36"/>
                  </a:lnTo>
                  <a:lnTo>
                    <a:pt x="26" y="44"/>
                  </a:lnTo>
                  <a:lnTo>
                    <a:pt x="39" y="50"/>
                  </a:lnTo>
                  <a:lnTo>
                    <a:pt x="55" y="55"/>
                  </a:lnTo>
                  <a:lnTo>
                    <a:pt x="72" y="58"/>
                  </a:lnTo>
                  <a:lnTo>
                    <a:pt x="91" y="58"/>
                  </a:lnTo>
                  <a:lnTo>
                    <a:pt x="91" y="58"/>
                  </a:lnTo>
                  <a:lnTo>
                    <a:pt x="109" y="58"/>
                  </a:lnTo>
                  <a:lnTo>
                    <a:pt x="126" y="55"/>
                  </a:lnTo>
                  <a:lnTo>
                    <a:pt x="142" y="50"/>
                  </a:lnTo>
                  <a:lnTo>
                    <a:pt x="155" y="44"/>
                  </a:lnTo>
                  <a:lnTo>
                    <a:pt x="166" y="36"/>
                  </a:lnTo>
                  <a:lnTo>
                    <a:pt x="175" y="27"/>
                  </a:lnTo>
                  <a:lnTo>
                    <a:pt x="180" y="18"/>
                  </a:lnTo>
                  <a:lnTo>
                    <a:pt x="181" y="6"/>
                  </a:lnTo>
                  <a:lnTo>
                    <a:pt x="181" y="6"/>
                  </a:lnTo>
                  <a:lnTo>
                    <a:pt x="181" y="0"/>
                  </a:lnTo>
                  <a:lnTo>
                    <a:pt x="181" y="0"/>
                  </a:lnTo>
                  <a:lnTo>
                    <a:pt x="176" y="9"/>
                  </a:lnTo>
                  <a:lnTo>
                    <a:pt x="170" y="18"/>
                  </a:lnTo>
                  <a:lnTo>
                    <a:pt x="162" y="26"/>
                  </a:lnTo>
                  <a:lnTo>
                    <a:pt x="150" y="32"/>
                  </a:lnTo>
                  <a:lnTo>
                    <a:pt x="137" y="37"/>
                  </a:lnTo>
                  <a:lnTo>
                    <a:pt x="124" y="42"/>
                  </a:lnTo>
                  <a:lnTo>
                    <a:pt x="108" y="44"/>
                  </a:lnTo>
                  <a:lnTo>
                    <a:pt x="91" y="45"/>
                  </a:lnTo>
                  <a:lnTo>
                    <a:pt x="9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3" name="Freeform 211">
              <a:extLst>
                <a:ext uri="{FF2B5EF4-FFF2-40B4-BE49-F238E27FC236}">
                  <a16:creationId xmlns:a16="http://schemas.microsoft.com/office/drawing/2014/main" id="{19287458-672B-4A67-AA57-868ECA034B08}"/>
                </a:ext>
              </a:extLst>
            </p:cNvPr>
            <p:cNvSpPr>
              <a:spLocks/>
            </p:cNvSpPr>
            <p:nvPr/>
          </p:nvSpPr>
          <p:spPr bwMode="auto">
            <a:xfrm>
              <a:off x="846138" y="3630613"/>
              <a:ext cx="144463" cy="47625"/>
            </a:xfrm>
            <a:custGeom>
              <a:avLst/>
              <a:gdLst>
                <a:gd name="T0" fmla="*/ 91 w 181"/>
                <a:gd name="T1" fmla="*/ 46 h 59"/>
                <a:gd name="T2" fmla="*/ 91 w 181"/>
                <a:gd name="T3" fmla="*/ 46 h 59"/>
                <a:gd name="T4" fmla="*/ 73 w 181"/>
                <a:gd name="T5" fmla="*/ 44 h 59"/>
                <a:gd name="T6" fmla="*/ 59 w 181"/>
                <a:gd name="T7" fmla="*/ 41 h 59"/>
                <a:gd name="T8" fmla="*/ 44 w 181"/>
                <a:gd name="T9" fmla="*/ 37 h 59"/>
                <a:gd name="T10" fmla="*/ 31 w 181"/>
                <a:gd name="T11" fmla="*/ 33 h 59"/>
                <a:gd name="T12" fmla="*/ 19 w 181"/>
                <a:gd name="T13" fmla="*/ 24 h 59"/>
                <a:gd name="T14" fmla="*/ 11 w 181"/>
                <a:gd name="T15" fmla="*/ 18 h 59"/>
                <a:gd name="T16" fmla="*/ 5 w 181"/>
                <a:gd name="T17" fmla="*/ 10 h 59"/>
                <a:gd name="T18" fmla="*/ 1 w 181"/>
                <a:gd name="T19" fmla="*/ 0 h 59"/>
                <a:gd name="T20" fmla="*/ 1 w 181"/>
                <a:gd name="T21" fmla="*/ 0 h 59"/>
                <a:gd name="T22" fmla="*/ 0 w 181"/>
                <a:gd name="T23" fmla="*/ 6 h 59"/>
                <a:gd name="T24" fmla="*/ 0 w 181"/>
                <a:gd name="T25" fmla="*/ 6 h 59"/>
                <a:gd name="T26" fmla="*/ 1 w 181"/>
                <a:gd name="T27" fmla="*/ 18 h 59"/>
                <a:gd name="T28" fmla="*/ 6 w 181"/>
                <a:gd name="T29" fmla="*/ 28 h 59"/>
                <a:gd name="T30" fmla="*/ 15 w 181"/>
                <a:gd name="T31" fmla="*/ 36 h 59"/>
                <a:gd name="T32" fmla="*/ 26 w 181"/>
                <a:gd name="T33" fmla="*/ 44 h 59"/>
                <a:gd name="T34" fmla="*/ 39 w 181"/>
                <a:gd name="T35" fmla="*/ 51 h 59"/>
                <a:gd name="T36" fmla="*/ 55 w 181"/>
                <a:gd name="T37" fmla="*/ 55 h 59"/>
                <a:gd name="T38" fmla="*/ 72 w 181"/>
                <a:gd name="T39" fmla="*/ 57 h 59"/>
                <a:gd name="T40" fmla="*/ 91 w 181"/>
                <a:gd name="T41" fmla="*/ 59 h 59"/>
                <a:gd name="T42" fmla="*/ 91 w 181"/>
                <a:gd name="T43" fmla="*/ 59 h 59"/>
                <a:gd name="T44" fmla="*/ 109 w 181"/>
                <a:gd name="T45" fmla="*/ 57 h 59"/>
                <a:gd name="T46" fmla="*/ 126 w 181"/>
                <a:gd name="T47" fmla="*/ 55 h 59"/>
                <a:gd name="T48" fmla="*/ 142 w 181"/>
                <a:gd name="T49" fmla="*/ 51 h 59"/>
                <a:gd name="T50" fmla="*/ 155 w 181"/>
                <a:gd name="T51" fmla="*/ 44 h 59"/>
                <a:gd name="T52" fmla="*/ 166 w 181"/>
                <a:gd name="T53" fmla="*/ 36 h 59"/>
                <a:gd name="T54" fmla="*/ 175 w 181"/>
                <a:gd name="T55" fmla="*/ 28 h 59"/>
                <a:gd name="T56" fmla="*/ 180 w 181"/>
                <a:gd name="T57" fmla="*/ 18 h 59"/>
                <a:gd name="T58" fmla="*/ 181 w 181"/>
                <a:gd name="T59" fmla="*/ 6 h 59"/>
                <a:gd name="T60" fmla="*/ 181 w 181"/>
                <a:gd name="T61" fmla="*/ 6 h 59"/>
                <a:gd name="T62" fmla="*/ 181 w 181"/>
                <a:gd name="T63" fmla="*/ 0 h 59"/>
                <a:gd name="T64" fmla="*/ 181 w 181"/>
                <a:gd name="T65" fmla="*/ 0 h 59"/>
                <a:gd name="T66" fmla="*/ 176 w 181"/>
                <a:gd name="T67" fmla="*/ 10 h 59"/>
                <a:gd name="T68" fmla="*/ 170 w 181"/>
                <a:gd name="T69" fmla="*/ 18 h 59"/>
                <a:gd name="T70" fmla="*/ 162 w 181"/>
                <a:gd name="T71" fmla="*/ 24 h 59"/>
                <a:gd name="T72" fmla="*/ 150 w 181"/>
                <a:gd name="T73" fmla="*/ 33 h 59"/>
                <a:gd name="T74" fmla="*/ 137 w 181"/>
                <a:gd name="T75" fmla="*/ 37 h 59"/>
                <a:gd name="T76" fmla="*/ 124 w 181"/>
                <a:gd name="T77" fmla="*/ 41 h 59"/>
                <a:gd name="T78" fmla="*/ 108 w 181"/>
                <a:gd name="T79" fmla="*/ 44 h 59"/>
                <a:gd name="T80" fmla="*/ 91 w 181"/>
                <a:gd name="T81" fmla="*/ 46 h 59"/>
                <a:gd name="T82" fmla="*/ 91 w 181"/>
                <a:gd name="T83"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9">
                  <a:moveTo>
                    <a:pt x="91" y="46"/>
                  </a:moveTo>
                  <a:lnTo>
                    <a:pt x="91" y="46"/>
                  </a:lnTo>
                  <a:lnTo>
                    <a:pt x="73" y="44"/>
                  </a:lnTo>
                  <a:lnTo>
                    <a:pt x="59" y="41"/>
                  </a:lnTo>
                  <a:lnTo>
                    <a:pt x="44" y="37"/>
                  </a:lnTo>
                  <a:lnTo>
                    <a:pt x="31" y="33"/>
                  </a:lnTo>
                  <a:lnTo>
                    <a:pt x="19" y="24"/>
                  </a:lnTo>
                  <a:lnTo>
                    <a:pt x="11" y="18"/>
                  </a:lnTo>
                  <a:lnTo>
                    <a:pt x="5" y="10"/>
                  </a:lnTo>
                  <a:lnTo>
                    <a:pt x="1" y="0"/>
                  </a:lnTo>
                  <a:lnTo>
                    <a:pt x="1" y="0"/>
                  </a:lnTo>
                  <a:lnTo>
                    <a:pt x="0" y="6"/>
                  </a:lnTo>
                  <a:lnTo>
                    <a:pt x="0" y="6"/>
                  </a:lnTo>
                  <a:lnTo>
                    <a:pt x="1" y="18"/>
                  </a:lnTo>
                  <a:lnTo>
                    <a:pt x="6" y="28"/>
                  </a:lnTo>
                  <a:lnTo>
                    <a:pt x="15" y="36"/>
                  </a:lnTo>
                  <a:lnTo>
                    <a:pt x="26" y="44"/>
                  </a:lnTo>
                  <a:lnTo>
                    <a:pt x="39" y="51"/>
                  </a:lnTo>
                  <a:lnTo>
                    <a:pt x="55" y="55"/>
                  </a:lnTo>
                  <a:lnTo>
                    <a:pt x="72" y="57"/>
                  </a:lnTo>
                  <a:lnTo>
                    <a:pt x="91" y="59"/>
                  </a:lnTo>
                  <a:lnTo>
                    <a:pt x="91" y="59"/>
                  </a:lnTo>
                  <a:lnTo>
                    <a:pt x="109" y="57"/>
                  </a:lnTo>
                  <a:lnTo>
                    <a:pt x="126" y="55"/>
                  </a:lnTo>
                  <a:lnTo>
                    <a:pt x="142" y="51"/>
                  </a:lnTo>
                  <a:lnTo>
                    <a:pt x="155" y="44"/>
                  </a:lnTo>
                  <a:lnTo>
                    <a:pt x="166" y="36"/>
                  </a:lnTo>
                  <a:lnTo>
                    <a:pt x="175" y="28"/>
                  </a:lnTo>
                  <a:lnTo>
                    <a:pt x="180" y="18"/>
                  </a:lnTo>
                  <a:lnTo>
                    <a:pt x="181" y="6"/>
                  </a:lnTo>
                  <a:lnTo>
                    <a:pt x="181" y="6"/>
                  </a:lnTo>
                  <a:lnTo>
                    <a:pt x="181" y="0"/>
                  </a:lnTo>
                  <a:lnTo>
                    <a:pt x="181" y="0"/>
                  </a:lnTo>
                  <a:lnTo>
                    <a:pt x="176" y="10"/>
                  </a:lnTo>
                  <a:lnTo>
                    <a:pt x="170" y="18"/>
                  </a:lnTo>
                  <a:lnTo>
                    <a:pt x="162" y="24"/>
                  </a:lnTo>
                  <a:lnTo>
                    <a:pt x="150" y="33"/>
                  </a:lnTo>
                  <a:lnTo>
                    <a:pt x="137" y="37"/>
                  </a:lnTo>
                  <a:lnTo>
                    <a:pt x="124" y="41"/>
                  </a:lnTo>
                  <a:lnTo>
                    <a:pt x="108" y="44"/>
                  </a:lnTo>
                  <a:lnTo>
                    <a:pt x="91" y="46"/>
                  </a:ln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4" name="Freeform 212">
              <a:extLst>
                <a:ext uri="{FF2B5EF4-FFF2-40B4-BE49-F238E27FC236}">
                  <a16:creationId xmlns:a16="http://schemas.microsoft.com/office/drawing/2014/main" id="{9E0F3144-5430-4381-848A-3B6BF42075B4}"/>
                </a:ext>
              </a:extLst>
            </p:cNvPr>
            <p:cNvSpPr>
              <a:spLocks/>
            </p:cNvSpPr>
            <p:nvPr/>
          </p:nvSpPr>
          <p:spPr bwMode="auto">
            <a:xfrm>
              <a:off x="846138" y="3648076"/>
              <a:ext cx="144463" cy="46038"/>
            </a:xfrm>
            <a:custGeom>
              <a:avLst/>
              <a:gdLst>
                <a:gd name="T0" fmla="*/ 91 w 181"/>
                <a:gd name="T1" fmla="*/ 44 h 59"/>
                <a:gd name="T2" fmla="*/ 91 w 181"/>
                <a:gd name="T3" fmla="*/ 44 h 59"/>
                <a:gd name="T4" fmla="*/ 73 w 181"/>
                <a:gd name="T5" fmla="*/ 44 h 59"/>
                <a:gd name="T6" fmla="*/ 59 w 181"/>
                <a:gd name="T7" fmla="*/ 41 h 59"/>
                <a:gd name="T8" fmla="*/ 44 w 181"/>
                <a:gd name="T9" fmla="*/ 38 h 59"/>
                <a:gd name="T10" fmla="*/ 31 w 181"/>
                <a:gd name="T11" fmla="*/ 31 h 59"/>
                <a:gd name="T12" fmla="*/ 19 w 181"/>
                <a:gd name="T13" fmla="*/ 25 h 59"/>
                <a:gd name="T14" fmla="*/ 11 w 181"/>
                <a:gd name="T15" fmla="*/ 18 h 59"/>
                <a:gd name="T16" fmla="*/ 5 w 181"/>
                <a:gd name="T17" fmla="*/ 8 h 59"/>
                <a:gd name="T18" fmla="*/ 1 w 181"/>
                <a:gd name="T19" fmla="*/ 0 h 59"/>
                <a:gd name="T20" fmla="*/ 1 w 181"/>
                <a:gd name="T21" fmla="*/ 0 h 59"/>
                <a:gd name="T22" fmla="*/ 0 w 181"/>
                <a:gd name="T23" fmla="*/ 7 h 59"/>
                <a:gd name="T24" fmla="*/ 0 w 181"/>
                <a:gd name="T25" fmla="*/ 7 h 59"/>
                <a:gd name="T26" fmla="*/ 1 w 181"/>
                <a:gd name="T27" fmla="*/ 16 h 59"/>
                <a:gd name="T28" fmla="*/ 6 w 181"/>
                <a:gd name="T29" fmla="*/ 26 h 59"/>
                <a:gd name="T30" fmla="*/ 15 w 181"/>
                <a:gd name="T31" fmla="*/ 36 h 59"/>
                <a:gd name="T32" fmla="*/ 26 w 181"/>
                <a:gd name="T33" fmla="*/ 44 h 59"/>
                <a:gd name="T34" fmla="*/ 39 w 181"/>
                <a:gd name="T35" fmla="*/ 49 h 59"/>
                <a:gd name="T36" fmla="*/ 55 w 181"/>
                <a:gd name="T37" fmla="*/ 54 h 59"/>
                <a:gd name="T38" fmla="*/ 72 w 181"/>
                <a:gd name="T39" fmla="*/ 57 h 59"/>
                <a:gd name="T40" fmla="*/ 91 w 181"/>
                <a:gd name="T41" fmla="*/ 59 h 59"/>
                <a:gd name="T42" fmla="*/ 91 w 181"/>
                <a:gd name="T43" fmla="*/ 59 h 59"/>
                <a:gd name="T44" fmla="*/ 109 w 181"/>
                <a:gd name="T45" fmla="*/ 57 h 59"/>
                <a:gd name="T46" fmla="*/ 126 w 181"/>
                <a:gd name="T47" fmla="*/ 54 h 59"/>
                <a:gd name="T48" fmla="*/ 142 w 181"/>
                <a:gd name="T49" fmla="*/ 49 h 59"/>
                <a:gd name="T50" fmla="*/ 155 w 181"/>
                <a:gd name="T51" fmla="*/ 44 h 59"/>
                <a:gd name="T52" fmla="*/ 166 w 181"/>
                <a:gd name="T53" fmla="*/ 36 h 59"/>
                <a:gd name="T54" fmla="*/ 175 w 181"/>
                <a:gd name="T55" fmla="*/ 26 h 59"/>
                <a:gd name="T56" fmla="*/ 180 w 181"/>
                <a:gd name="T57" fmla="*/ 16 h 59"/>
                <a:gd name="T58" fmla="*/ 181 w 181"/>
                <a:gd name="T59" fmla="*/ 7 h 59"/>
                <a:gd name="T60" fmla="*/ 181 w 181"/>
                <a:gd name="T61" fmla="*/ 7 h 59"/>
                <a:gd name="T62" fmla="*/ 181 w 181"/>
                <a:gd name="T63" fmla="*/ 0 h 59"/>
                <a:gd name="T64" fmla="*/ 181 w 181"/>
                <a:gd name="T65" fmla="*/ 0 h 59"/>
                <a:gd name="T66" fmla="*/ 176 w 181"/>
                <a:gd name="T67" fmla="*/ 8 h 59"/>
                <a:gd name="T68" fmla="*/ 170 w 181"/>
                <a:gd name="T69" fmla="*/ 18 h 59"/>
                <a:gd name="T70" fmla="*/ 162 w 181"/>
                <a:gd name="T71" fmla="*/ 25 h 59"/>
                <a:gd name="T72" fmla="*/ 150 w 181"/>
                <a:gd name="T73" fmla="*/ 31 h 59"/>
                <a:gd name="T74" fmla="*/ 137 w 181"/>
                <a:gd name="T75" fmla="*/ 38 h 59"/>
                <a:gd name="T76" fmla="*/ 124 w 181"/>
                <a:gd name="T77" fmla="*/ 41 h 59"/>
                <a:gd name="T78" fmla="*/ 108 w 181"/>
                <a:gd name="T79" fmla="*/ 44 h 59"/>
                <a:gd name="T80" fmla="*/ 91 w 181"/>
                <a:gd name="T81" fmla="*/ 44 h 59"/>
                <a:gd name="T82" fmla="*/ 91 w 181"/>
                <a:gd name="T8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9">
                  <a:moveTo>
                    <a:pt x="91" y="44"/>
                  </a:moveTo>
                  <a:lnTo>
                    <a:pt x="91" y="44"/>
                  </a:lnTo>
                  <a:lnTo>
                    <a:pt x="73" y="44"/>
                  </a:lnTo>
                  <a:lnTo>
                    <a:pt x="59" y="41"/>
                  </a:lnTo>
                  <a:lnTo>
                    <a:pt x="44" y="38"/>
                  </a:lnTo>
                  <a:lnTo>
                    <a:pt x="31" y="31"/>
                  </a:lnTo>
                  <a:lnTo>
                    <a:pt x="19" y="25"/>
                  </a:lnTo>
                  <a:lnTo>
                    <a:pt x="11" y="18"/>
                  </a:lnTo>
                  <a:lnTo>
                    <a:pt x="5" y="8"/>
                  </a:lnTo>
                  <a:lnTo>
                    <a:pt x="1" y="0"/>
                  </a:lnTo>
                  <a:lnTo>
                    <a:pt x="1" y="0"/>
                  </a:lnTo>
                  <a:lnTo>
                    <a:pt x="0" y="7"/>
                  </a:lnTo>
                  <a:lnTo>
                    <a:pt x="0" y="7"/>
                  </a:lnTo>
                  <a:lnTo>
                    <a:pt x="1" y="16"/>
                  </a:lnTo>
                  <a:lnTo>
                    <a:pt x="6" y="26"/>
                  </a:lnTo>
                  <a:lnTo>
                    <a:pt x="15" y="36"/>
                  </a:lnTo>
                  <a:lnTo>
                    <a:pt x="26" y="44"/>
                  </a:lnTo>
                  <a:lnTo>
                    <a:pt x="39" y="49"/>
                  </a:lnTo>
                  <a:lnTo>
                    <a:pt x="55" y="54"/>
                  </a:lnTo>
                  <a:lnTo>
                    <a:pt x="72" y="57"/>
                  </a:lnTo>
                  <a:lnTo>
                    <a:pt x="91" y="59"/>
                  </a:lnTo>
                  <a:lnTo>
                    <a:pt x="91" y="59"/>
                  </a:lnTo>
                  <a:lnTo>
                    <a:pt x="109" y="57"/>
                  </a:lnTo>
                  <a:lnTo>
                    <a:pt x="126" y="54"/>
                  </a:lnTo>
                  <a:lnTo>
                    <a:pt x="142" y="49"/>
                  </a:lnTo>
                  <a:lnTo>
                    <a:pt x="155" y="44"/>
                  </a:lnTo>
                  <a:lnTo>
                    <a:pt x="166" y="36"/>
                  </a:lnTo>
                  <a:lnTo>
                    <a:pt x="175" y="26"/>
                  </a:lnTo>
                  <a:lnTo>
                    <a:pt x="180" y="16"/>
                  </a:lnTo>
                  <a:lnTo>
                    <a:pt x="181" y="7"/>
                  </a:lnTo>
                  <a:lnTo>
                    <a:pt x="181" y="7"/>
                  </a:lnTo>
                  <a:lnTo>
                    <a:pt x="181" y="0"/>
                  </a:lnTo>
                  <a:lnTo>
                    <a:pt x="181" y="0"/>
                  </a:lnTo>
                  <a:lnTo>
                    <a:pt x="176" y="8"/>
                  </a:lnTo>
                  <a:lnTo>
                    <a:pt x="170" y="18"/>
                  </a:lnTo>
                  <a:lnTo>
                    <a:pt x="162" y="25"/>
                  </a:lnTo>
                  <a:lnTo>
                    <a:pt x="150" y="31"/>
                  </a:lnTo>
                  <a:lnTo>
                    <a:pt x="137" y="38"/>
                  </a:lnTo>
                  <a:lnTo>
                    <a:pt x="124" y="41"/>
                  </a:lnTo>
                  <a:lnTo>
                    <a:pt x="108" y="44"/>
                  </a:lnTo>
                  <a:lnTo>
                    <a:pt x="91" y="44"/>
                  </a:lnTo>
                  <a:lnTo>
                    <a:pt x="9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5" name="Freeform 213">
              <a:extLst>
                <a:ext uri="{FF2B5EF4-FFF2-40B4-BE49-F238E27FC236}">
                  <a16:creationId xmlns:a16="http://schemas.microsoft.com/office/drawing/2014/main" id="{0FFB4540-3E60-4253-AA54-9D10A9A3FCFF}"/>
                </a:ext>
              </a:extLst>
            </p:cNvPr>
            <p:cNvSpPr>
              <a:spLocks/>
            </p:cNvSpPr>
            <p:nvPr/>
          </p:nvSpPr>
          <p:spPr bwMode="auto">
            <a:xfrm>
              <a:off x="846138" y="3663951"/>
              <a:ext cx="144463" cy="47625"/>
            </a:xfrm>
            <a:custGeom>
              <a:avLst/>
              <a:gdLst>
                <a:gd name="T0" fmla="*/ 91 w 181"/>
                <a:gd name="T1" fmla="*/ 45 h 60"/>
                <a:gd name="T2" fmla="*/ 91 w 181"/>
                <a:gd name="T3" fmla="*/ 45 h 60"/>
                <a:gd name="T4" fmla="*/ 73 w 181"/>
                <a:gd name="T5" fmla="*/ 45 h 60"/>
                <a:gd name="T6" fmla="*/ 59 w 181"/>
                <a:gd name="T7" fmla="*/ 42 h 60"/>
                <a:gd name="T8" fmla="*/ 44 w 181"/>
                <a:gd name="T9" fmla="*/ 39 h 60"/>
                <a:gd name="T10" fmla="*/ 31 w 181"/>
                <a:gd name="T11" fmla="*/ 32 h 60"/>
                <a:gd name="T12" fmla="*/ 19 w 181"/>
                <a:gd name="T13" fmla="*/ 26 h 60"/>
                <a:gd name="T14" fmla="*/ 11 w 181"/>
                <a:gd name="T15" fmla="*/ 18 h 60"/>
                <a:gd name="T16" fmla="*/ 5 w 181"/>
                <a:gd name="T17" fmla="*/ 10 h 60"/>
                <a:gd name="T18" fmla="*/ 1 w 181"/>
                <a:gd name="T19" fmla="*/ 0 h 60"/>
                <a:gd name="T20" fmla="*/ 1 w 181"/>
                <a:gd name="T21" fmla="*/ 0 h 60"/>
                <a:gd name="T22" fmla="*/ 0 w 181"/>
                <a:gd name="T23" fmla="*/ 8 h 60"/>
                <a:gd name="T24" fmla="*/ 0 w 181"/>
                <a:gd name="T25" fmla="*/ 8 h 60"/>
                <a:gd name="T26" fmla="*/ 1 w 181"/>
                <a:gd name="T27" fmla="*/ 18 h 60"/>
                <a:gd name="T28" fmla="*/ 6 w 181"/>
                <a:gd name="T29" fmla="*/ 28 h 60"/>
                <a:gd name="T30" fmla="*/ 15 w 181"/>
                <a:gd name="T31" fmla="*/ 37 h 60"/>
                <a:gd name="T32" fmla="*/ 26 w 181"/>
                <a:gd name="T33" fmla="*/ 44 h 60"/>
                <a:gd name="T34" fmla="*/ 39 w 181"/>
                <a:gd name="T35" fmla="*/ 50 h 60"/>
                <a:gd name="T36" fmla="*/ 55 w 181"/>
                <a:gd name="T37" fmla="*/ 55 h 60"/>
                <a:gd name="T38" fmla="*/ 72 w 181"/>
                <a:gd name="T39" fmla="*/ 59 h 60"/>
                <a:gd name="T40" fmla="*/ 91 w 181"/>
                <a:gd name="T41" fmla="*/ 60 h 60"/>
                <a:gd name="T42" fmla="*/ 91 w 181"/>
                <a:gd name="T43" fmla="*/ 60 h 60"/>
                <a:gd name="T44" fmla="*/ 109 w 181"/>
                <a:gd name="T45" fmla="*/ 59 h 60"/>
                <a:gd name="T46" fmla="*/ 126 w 181"/>
                <a:gd name="T47" fmla="*/ 55 h 60"/>
                <a:gd name="T48" fmla="*/ 142 w 181"/>
                <a:gd name="T49" fmla="*/ 50 h 60"/>
                <a:gd name="T50" fmla="*/ 155 w 181"/>
                <a:gd name="T51" fmla="*/ 44 h 60"/>
                <a:gd name="T52" fmla="*/ 166 w 181"/>
                <a:gd name="T53" fmla="*/ 37 h 60"/>
                <a:gd name="T54" fmla="*/ 175 w 181"/>
                <a:gd name="T55" fmla="*/ 28 h 60"/>
                <a:gd name="T56" fmla="*/ 180 w 181"/>
                <a:gd name="T57" fmla="*/ 18 h 60"/>
                <a:gd name="T58" fmla="*/ 181 w 181"/>
                <a:gd name="T59" fmla="*/ 8 h 60"/>
                <a:gd name="T60" fmla="*/ 181 w 181"/>
                <a:gd name="T61" fmla="*/ 8 h 60"/>
                <a:gd name="T62" fmla="*/ 181 w 181"/>
                <a:gd name="T63" fmla="*/ 0 h 60"/>
                <a:gd name="T64" fmla="*/ 181 w 181"/>
                <a:gd name="T65" fmla="*/ 0 h 60"/>
                <a:gd name="T66" fmla="*/ 176 w 181"/>
                <a:gd name="T67" fmla="*/ 10 h 60"/>
                <a:gd name="T68" fmla="*/ 170 w 181"/>
                <a:gd name="T69" fmla="*/ 18 h 60"/>
                <a:gd name="T70" fmla="*/ 162 w 181"/>
                <a:gd name="T71" fmla="*/ 26 h 60"/>
                <a:gd name="T72" fmla="*/ 150 w 181"/>
                <a:gd name="T73" fmla="*/ 32 h 60"/>
                <a:gd name="T74" fmla="*/ 137 w 181"/>
                <a:gd name="T75" fmla="*/ 39 h 60"/>
                <a:gd name="T76" fmla="*/ 124 w 181"/>
                <a:gd name="T77" fmla="*/ 42 h 60"/>
                <a:gd name="T78" fmla="*/ 108 w 181"/>
                <a:gd name="T79" fmla="*/ 45 h 60"/>
                <a:gd name="T80" fmla="*/ 91 w 181"/>
                <a:gd name="T81" fmla="*/ 45 h 60"/>
                <a:gd name="T82" fmla="*/ 91 w 181"/>
                <a:gd name="T8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60">
                  <a:moveTo>
                    <a:pt x="91" y="45"/>
                  </a:moveTo>
                  <a:lnTo>
                    <a:pt x="91" y="45"/>
                  </a:lnTo>
                  <a:lnTo>
                    <a:pt x="73" y="45"/>
                  </a:lnTo>
                  <a:lnTo>
                    <a:pt x="59" y="42"/>
                  </a:lnTo>
                  <a:lnTo>
                    <a:pt x="44" y="39"/>
                  </a:lnTo>
                  <a:lnTo>
                    <a:pt x="31" y="32"/>
                  </a:lnTo>
                  <a:lnTo>
                    <a:pt x="19" y="26"/>
                  </a:lnTo>
                  <a:lnTo>
                    <a:pt x="11" y="18"/>
                  </a:lnTo>
                  <a:lnTo>
                    <a:pt x="5" y="10"/>
                  </a:lnTo>
                  <a:lnTo>
                    <a:pt x="1" y="0"/>
                  </a:lnTo>
                  <a:lnTo>
                    <a:pt x="1" y="0"/>
                  </a:lnTo>
                  <a:lnTo>
                    <a:pt x="0" y="8"/>
                  </a:lnTo>
                  <a:lnTo>
                    <a:pt x="0" y="8"/>
                  </a:lnTo>
                  <a:lnTo>
                    <a:pt x="1" y="18"/>
                  </a:lnTo>
                  <a:lnTo>
                    <a:pt x="6" y="28"/>
                  </a:lnTo>
                  <a:lnTo>
                    <a:pt x="15" y="37"/>
                  </a:lnTo>
                  <a:lnTo>
                    <a:pt x="26" y="44"/>
                  </a:lnTo>
                  <a:lnTo>
                    <a:pt x="39" y="50"/>
                  </a:lnTo>
                  <a:lnTo>
                    <a:pt x="55" y="55"/>
                  </a:lnTo>
                  <a:lnTo>
                    <a:pt x="72" y="59"/>
                  </a:lnTo>
                  <a:lnTo>
                    <a:pt x="91" y="60"/>
                  </a:lnTo>
                  <a:lnTo>
                    <a:pt x="91" y="60"/>
                  </a:lnTo>
                  <a:lnTo>
                    <a:pt x="109" y="59"/>
                  </a:lnTo>
                  <a:lnTo>
                    <a:pt x="126" y="55"/>
                  </a:lnTo>
                  <a:lnTo>
                    <a:pt x="142" y="50"/>
                  </a:lnTo>
                  <a:lnTo>
                    <a:pt x="155" y="44"/>
                  </a:lnTo>
                  <a:lnTo>
                    <a:pt x="166" y="37"/>
                  </a:lnTo>
                  <a:lnTo>
                    <a:pt x="175" y="28"/>
                  </a:lnTo>
                  <a:lnTo>
                    <a:pt x="180" y="18"/>
                  </a:lnTo>
                  <a:lnTo>
                    <a:pt x="181" y="8"/>
                  </a:lnTo>
                  <a:lnTo>
                    <a:pt x="181" y="8"/>
                  </a:lnTo>
                  <a:lnTo>
                    <a:pt x="181" y="0"/>
                  </a:lnTo>
                  <a:lnTo>
                    <a:pt x="181" y="0"/>
                  </a:lnTo>
                  <a:lnTo>
                    <a:pt x="176" y="10"/>
                  </a:lnTo>
                  <a:lnTo>
                    <a:pt x="170" y="18"/>
                  </a:lnTo>
                  <a:lnTo>
                    <a:pt x="162" y="26"/>
                  </a:lnTo>
                  <a:lnTo>
                    <a:pt x="150" y="32"/>
                  </a:lnTo>
                  <a:lnTo>
                    <a:pt x="137" y="39"/>
                  </a:lnTo>
                  <a:lnTo>
                    <a:pt x="124" y="42"/>
                  </a:lnTo>
                  <a:lnTo>
                    <a:pt x="108" y="45"/>
                  </a:lnTo>
                  <a:lnTo>
                    <a:pt x="91" y="45"/>
                  </a:lnTo>
                  <a:lnTo>
                    <a:pt x="9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6" name="Freeform 214">
              <a:extLst>
                <a:ext uri="{FF2B5EF4-FFF2-40B4-BE49-F238E27FC236}">
                  <a16:creationId xmlns:a16="http://schemas.microsoft.com/office/drawing/2014/main" id="{A799A4A0-23D6-455C-803E-BBA7979E8BBE}"/>
                </a:ext>
              </a:extLst>
            </p:cNvPr>
            <p:cNvSpPr>
              <a:spLocks/>
            </p:cNvSpPr>
            <p:nvPr/>
          </p:nvSpPr>
          <p:spPr bwMode="auto">
            <a:xfrm>
              <a:off x="846138" y="3683001"/>
              <a:ext cx="144463" cy="47625"/>
            </a:xfrm>
            <a:custGeom>
              <a:avLst/>
              <a:gdLst>
                <a:gd name="T0" fmla="*/ 91 w 181"/>
                <a:gd name="T1" fmla="*/ 46 h 61"/>
                <a:gd name="T2" fmla="*/ 91 w 181"/>
                <a:gd name="T3" fmla="*/ 46 h 61"/>
                <a:gd name="T4" fmla="*/ 73 w 181"/>
                <a:gd name="T5" fmla="*/ 44 h 61"/>
                <a:gd name="T6" fmla="*/ 59 w 181"/>
                <a:gd name="T7" fmla="*/ 43 h 61"/>
                <a:gd name="T8" fmla="*/ 44 w 181"/>
                <a:gd name="T9" fmla="*/ 38 h 61"/>
                <a:gd name="T10" fmla="*/ 31 w 181"/>
                <a:gd name="T11" fmla="*/ 33 h 61"/>
                <a:gd name="T12" fmla="*/ 19 w 181"/>
                <a:gd name="T13" fmla="*/ 26 h 61"/>
                <a:gd name="T14" fmla="*/ 11 w 181"/>
                <a:gd name="T15" fmla="*/ 18 h 61"/>
                <a:gd name="T16" fmla="*/ 5 w 181"/>
                <a:gd name="T17" fmla="*/ 10 h 61"/>
                <a:gd name="T18" fmla="*/ 1 w 181"/>
                <a:gd name="T19" fmla="*/ 0 h 61"/>
                <a:gd name="T20" fmla="*/ 1 w 181"/>
                <a:gd name="T21" fmla="*/ 0 h 61"/>
                <a:gd name="T22" fmla="*/ 0 w 181"/>
                <a:gd name="T23" fmla="*/ 8 h 61"/>
                <a:gd name="T24" fmla="*/ 0 w 181"/>
                <a:gd name="T25" fmla="*/ 8 h 61"/>
                <a:gd name="T26" fmla="*/ 1 w 181"/>
                <a:gd name="T27" fmla="*/ 18 h 61"/>
                <a:gd name="T28" fmla="*/ 6 w 181"/>
                <a:gd name="T29" fmla="*/ 28 h 61"/>
                <a:gd name="T30" fmla="*/ 15 w 181"/>
                <a:gd name="T31" fmla="*/ 36 h 61"/>
                <a:gd name="T32" fmla="*/ 26 w 181"/>
                <a:gd name="T33" fmla="*/ 44 h 61"/>
                <a:gd name="T34" fmla="*/ 39 w 181"/>
                <a:gd name="T35" fmla="*/ 51 h 61"/>
                <a:gd name="T36" fmla="*/ 55 w 181"/>
                <a:gd name="T37" fmla="*/ 56 h 61"/>
                <a:gd name="T38" fmla="*/ 72 w 181"/>
                <a:gd name="T39" fmla="*/ 59 h 61"/>
                <a:gd name="T40" fmla="*/ 91 w 181"/>
                <a:gd name="T41" fmla="*/ 61 h 61"/>
                <a:gd name="T42" fmla="*/ 91 w 181"/>
                <a:gd name="T43" fmla="*/ 61 h 61"/>
                <a:gd name="T44" fmla="*/ 109 w 181"/>
                <a:gd name="T45" fmla="*/ 59 h 61"/>
                <a:gd name="T46" fmla="*/ 126 w 181"/>
                <a:gd name="T47" fmla="*/ 56 h 61"/>
                <a:gd name="T48" fmla="*/ 142 w 181"/>
                <a:gd name="T49" fmla="*/ 51 h 61"/>
                <a:gd name="T50" fmla="*/ 155 w 181"/>
                <a:gd name="T51" fmla="*/ 44 h 61"/>
                <a:gd name="T52" fmla="*/ 166 w 181"/>
                <a:gd name="T53" fmla="*/ 36 h 61"/>
                <a:gd name="T54" fmla="*/ 175 w 181"/>
                <a:gd name="T55" fmla="*/ 28 h 61"/>
                <a:gd name="T56" fmla="*/ 180 w 181"/>
                <a:gd name="T57" fmla="*/ 18 h 61"/>
                <a:gd name="T58" fmla="*/ 181 w 181"/>
                <a:gd name="T59" fmla="*/ 8 h 61"/>
                <a:gd name="T60" fmla="*/ 181 w 181"/>
                <a:gd name="T61" fmla="*/ 8 h 61"/>
                <a:gd name="T62" fmla="*/ 181 w 181"/>
                <a:gd name="T63" fmla="*/ 0 h 61"/>
                <a:gd name="T64" fmla="*/ 181 w 181"/>
                <a:gd name="T65" fmla="*/ 0 h 61"/>
                <a:gd name="T66" fmla="*/ 176 w 181"/>
                <a:gd name="T67" fmla="*/ 10 h 61"/>
                <a:gd name="T68" fmla="*/ 170 w 181"/>
                <a:gd name="T69" fmla="*/ 18 h 61"/>
                <a:gd name="T70" fmla="*/ 162 w 181"/>
                <a:gd name="T71" fmla="*/ 26 h 61"/>
                <a:gd name="T72" fmla="*/ 150 w 181"/>
                <a:gd name="T73" fmla="*/ 33 h 61"/>
                <a:gd name="T74" fmla="*/ 137 w 181"/>
                <a:gd name="T75" fmla="*/ 38 h 61"/>
                <a:gd name="T76" fmla="*/ 124 w 181"/>
                <a:gd name="T77" fmla="*/ 43 h 61"/>
                <a:gd name="T78" fmla="*/ 108 w 181"/>
                <a:gd name="T79" fmla="*/ 44 h 61"/>
                <a:gd name="T80" fmla="*/ 91 w 181"/>
                <a:gd name="T81" fmla="*/ 46 h 61"/>
                <a:gd name="T82" fmla="*/ 91 w 181"/>
                <a:gd name="T8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61">
                  <a:moveTo>
                    <a:pt x="91" y="46"/>
                  </a:moveTo>
                  <a:lnTo>
                    <a:pt x="91" y="46"/>
                  </a:lnTo>
                  <a:lnTo>
                    <a:pt x="73" y="44"/>
                  </a:lnTo>
                  <a:lnTo>
                    <a:pt x="59" y="43"/>
                  </a:lnTo>
                  <a:lnTo>
                    <a:pt x="44" y="38"/>
                  </a:lnTo>
                  <a:lnTo>
                    <a:pt x="31" y="33"/>
                  </a:lnTo>
                  <a:lnTo>
                    <a:pt x="19" y="26"/>
                  </a:lnTo>
                  <a:lnTo>
                    <a:pt x="11" y="18"/>
                  </a:lnTo>
                  <a:lnTo>
                    <a:pt x="5" y="10"/>
                  </a:lnTo>
                  <a:lnTo>
                    <a:pt x="1" y="0"/>
                  </a:lnTo>
                  <a:lnTo>
                    <a:pt x="1" y="0"/>
                  </a:lnTo>
                  <a:lnTo>
                    <a:pt x="0" y="8"/>
                  </a:lnTo>
                  <a:lnTo>
                    <a:pt x="0" y="8"/>
                  </a:lnTo>
                  <a:lnTo>
                    <a:pt x="1" y="18"/>
                  </a:lnTo>
                  <a:lnTo>
                    <a:pt x="6" y="28"/>
                  </a:lnTo>
                  <a:lnTo>
                    <a:pt x="15" y="36"/>
                  </a:lnTo>
                  <a:lnTo>
                    <a:pt x="26" y="44"/>
                  </a:lnTo>
                  <a:lnTo>
                    <a:pt x="39" y="51"/>
                  </a:lnTo>
                  <a:lnTo>
                    <a:pt x="55" y="56"/>
                  </a:lnTo>
                  <a:lnTo>
                    <a:pt x="72" y="59"/>
                  </a:lnTo>
                  <a:lnTo>
                    <a:pt x="91" y="61"/>
                  </a:lnTo>
                  <a:lnTo>
                    <a:pt x="91" y="61"/>
                  </a:lnTo>
                  <a:lnTo>
                    <a:pt x="109" y="59"/>
                  </a:lnTo>
                  <a:lnTo>
                    <a:pt x="126" y="56"/>
                  </a:lnTo>
                  <a:lnTo>
                    <a:pt x="142" y="51"/>
                  </a:lnTo>
                  <a:lnTo>
                    <a:pt x="155" y="44"/>
                  </a:lnTo>
                  <a:lnTo>
                    <a:pt x="166" y="36"/>
                  </a:lnTo>
                  <a:lnTo>
                    <a:pt x="175" y="28"/>
                  </a:lnTo>
                  <a:lnTo>
                    <a:pt x="180" y="18"/>
                  </a:lnTo>
                  <a:lnTo>
                    <a:pt x="181" y="8"/>
                  </a:lnTo>
                  <a:lnTo>
                    <a:pt x="181" y="8"/>
                  </a:lnTo>
                  <a:lnTo>
                    <a:pt x="181" y="0"/>
                  </a:lnTo>
                  <a:lnTo>
                    <a:pt x="181" y="0"/>
                  </a:lnTo>
                  <a:lnTo>
                    <a:pt x="176" y="10"/>
                  </a:lnTo>
                  <a:lnTo>
                    <a:pt x="170" y="18"/>
                  </a:lnTo>
                  <a:lnTo>
                    <a:pt x="162" y="26"/>
                  </a:lnTo>
                  <a:lnTo>
                    <a:pt x="150" y="33"/>
                  </a:lnTo>
                  <a:lnTo>
                    <a:pt x="137" y="38"/>
                  </a:lnTo>
                  <a:lnTo>
                    <a:pt x="124" y="43"/>
                  </a:lnTo>
                  <a:lnTo>
                    <a:pt x="108" y="44"/>
                  </a:lnTo>
                  <a:lnTo>
                    <a:pt x="91" y="46"/>
                  </a:ln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7" name="Freeform 215">
              <a:extLst>
                <a:ext uri="{FF2B5EF4-FFF2-40B4-BE49-F238E27FC236}">
                  <a16:creationId xmlns:a16="http://schemas.microsoft.com/office/drawing/2014/main" id="{56E66FE6-6C5C-4372-A80D-2A0436F1E9F0}"/>
                </a:ext>
              </a:extLst>
            </p:cNvPr>
            <p:cNvSpPr>
              <a:spLocks/>
            </p:cNvSpPr>
            <p:nvPr/>
          </p:nvSpPr>
          <p:spPr bwMode="auto">
            <a:xfrm>
              <a:off x="846138" y="3700463"/>
              <a:ext cx="144463" cy="46038"/>
            </a:xfrm>
            <a:custGeom>
              <a:avLst/>
              <a:gdLst>
                <a:gd name="T0" fmla="*/ 91 w 181"/>
                <a:gd name="T1" fmla="*/ 46 h 59"/>
                <a:gd name="T2" fmla="*/ 91 w 181"/>
                <a:gd name="T3" fmla="*/ 46 h 59"/>
                <a:gd name="T4" fmla="*/ 73 w 181"/>
                <a:gd name="T5" fmla="*/ 45 h 59"/>
                <a:gd name="T6" fmla="*/ 59 w 181"/>
                <a:gd name="T7" fmla="*/ 43 h 59"/>
                <a:gd name="T8" fmla="*/ 44 w 181"/>
                <a:gd name="T9" fmla="*/ 38 h 59"/>
                <a:gd name="T10" fmla="*/ 31 w 181"/>
                <a:gd name="T11" fmla="*/ 33 h 59"/>
                <a:gd name="T12" fmla="*/ 19 w 181"/>
                <a:gd name="T13" fmla="*/ 27 h 59"/>
                <a:gd name="T14" fmla="*/ 11 w 181"/>
                <a:gd name="T15" fmla="*/ 18 h 59"/>
                <a:gd name="T16" fmla="*/ 5 w 181"/>
                <a:gd name="T17" fmla="*/ 10 h 59"/>
                <a:gd name="T18" fmla="*/ 1 w 181"/>
                <a:gd name="T19" fmla="*/ 0 h 59"/>
                <a:gd name="T20" fmla="*/ 1 w 181"/>
                <a:gd name="T21" fmla="*/ 0 h 59"/>
                <a:gd name="T22" fmla="*/ 0 w 181"/>
                <a:gd name="T23" fmla="*/ 7 h 59"/>
                <a:gd name="T24" fmla="*/ 0 w 181"/>
                <a:gd name="T25" fmla="*/ 7 h 59"/>
                <a:gd name="T26" fmla="*/ 1 w 181"/>
                <a:gd name="T27" fmla="*/ 18 h 59"/>
                <a:gd name="T28" fmla="*/ 6 w 181"/>
                <a:gd name="T29" fmla="*/ 28 h 59"/>
                <a:gd name="T30" fmla="*/ 15 w 181"/>
                <a:gd name="T31" fmla="*/ 36 h 59"/>
                <a:gd name="T32" fmla="*/ 26 w 181"/>
                <a:gd name="T33" fmla="*/ 45 h 59"/>
                <a:gd name="T34" fmla="*/ 39 w 181"/>
                <a:gd name="T35" fmla="*/ 51 h 59"/>
                <a:gd name="T36" fmla="*/ 55 w 181"/>
                <a:gd name="T37" fmla="*/ 56 h 59"/>
                <a:gd name="T38" fmla="*/ 72 w 181"/>
                <a:gd name="T39" fmla="*/ 59 h 59"/>
                <a:gd name="T40" fmla="*/ 91 w 181"/>
                <a:gd name="T41" fmla="*/ 59 h 59"/>
                <a:gd name="T42" fmla="*/ 91 w 181"/>
                <a:gd name="T43" fmla="*/ 59 h 59"/>
                <a:gd name="T44" fmla="*/ 109 w 181"/>
                <a:gd name="T45" fmla="*/ 59 h 59"/>
                <a:gd name="T46" fmla="*/ 126 w 181"/>
                <a:gd name="T47" fmla="*/ 56 h 59"/>
                <a:gd name="T48" fmla="*/ 142 w 181"/>
                <a:gd name="T49" fmla="*/ 51 h 59"/>
                <a:gd name="T50" fmla="*/ 155 w 181"/>
                <a:gd name="T51" fmla="*/ 45 h 59"/>
                <a:gd name="T52" fmla="*/ 166 w 181"/>
                <a:gd name="T53" fmla="*/ 36 h 59"/>
                <a:gd name="T54" fmla="*/ 175 w 181"/>
                <a:gd name="T55" fmla="*/ 28 h 59"/>
                <a:gd name="T56" fmla="*/ 180 w 181"/>
                <a:gd name="T57" fmla="*/ 18 h 59"/>
                <a:gd name="T58" fmla="*/ 181 w 181"/>
                <a:gd name="T59" fmla="*/ 7 h 59"/>
                <a:gd name="T60" fmla="*/ 181 w 181"/>
                <a:gd name="T61" fmla="*/ 7 h 59"/>
                <a:gd name="T62" fmla="*/ 181 w 181"/>
                <a:gd name="T63" fmla="*/ 0 h 59"/>
                <a:gd name="T64" fmla="*/ 181 w 181"/>
                <a:gd name="T65" fmla="*/ 0 h 59"/>
                <a:gd name="T66" fmla="*/ 176 w 181"/>
                <a:gd name="T67" fmla="*/ 10 h 59"/>
                <a:gd name="T68" fmla="*/ 170 w 181"/>
                <a:gd name="T69" fmla="*/ 18 h 59"/>
                <a:gd name="T70" fmla="*/ 162 w 181"/>
                <a:gd name="T71" fmla="*/ 27 h 59"/>
                <a:gd name="T72" fmla="*/ 150 w 181"/>
                <a:gd name="T73" fmla="*/ 33 h 59"/>
                <a:gd name="T74" fmla="*/ 137 w 181"/>
                <a:gd name="T75" fmla="*/ 38 h 59"/>
                <a:gd name="T76" fmla="*/ 124 w 181"/>
                <a:gd name="T77" fmla="*/ 43 h 59"/>
                <a:gd name="T78" fmla="*/ 108 w 181"/>
                <a:gd name="T79" fmla="*/ 45 h 59"/>
                <a:gd name="T80" fmla="*/ 91 w 181"/>
                <a:gd name="T81" fmla="*/ 46 h 59"/>
                <a:gd name="T82" fmla="*/ 91 w 181"/>
                <a:gd name="T83" fmla="*/ 4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9">
                  <a:moveTo>
                    <a:pt x="91" y="46"/>
                  </a:moveTo>
                  <a:lnTo>
                    <a:pt x="91" y="46"/>
                  </a:lnTo>
                  <a:lnTo>
                    <a:pt x="73" y="45"/>
                  </a:lnTo>
                  <a:lnTo>
                    <a:pt x="59" y="43"/>
                  </a:lnTo>
                  <a:lnTo>
                    <a:pt x="44" y="38"/>
                  </a:lnTo>
                  <a:lnTo>
                    <a:pt x="31" y="33"/>
                  </a:lnTo>
                  <a:lnTo>
                    <a:pt x="19" y="27"/>
                  </a:lnTo>
                  <a:lnTo>
                    <a:pt x="11" y="18"/>
                  </a:lnTo>
                  <a:lnTo>
                    <a:pt x="5" y="10"/>
                  </a:lnTo>
                  <a:lnTo>
                    <a:pt x="1" y="0"/>
                  </a:lnTo>
                  <a:lnTo>
                    <a:pt x="1" y="0"/>
                  </a:lnTo>
                  <a:lnTo>
                    <a:pt x="0" y="7"/>
                  </a:lnTo>
                  <a:lnTo>
                    <a:pt x="0" y="7"/>
                  </a:lnTo>
                  <a:lnTo>
                    <a:pt x="1" y="18"/>
                  </a:lnTo>
                  <a:lnTo>
                    <a:pt x="6" y="28"/>
                  </a:lnTo>
                  <a:lnTo>
                    <a:pt x="15" y="36"/>
                  </a:lnTo>
                  <a:lnTo>
                    <a:pt x="26" y="45"/>
                  </a:lnTo>
                  <a:lnTo>
                    <a:pt x="39" y="51"/>
                  </a:lnTo>
                  <a:lnTo>
                    <a:pt x="55" y="56"/>
                  </a:lnTo>
                  <a:lnTo>
                    <a:pt x="72" y="59"/>
                  </a:lnTo>
                  <a:lnTo>
                    <a:pt x="91" y="59"/>
                  </a:lnTo>
                  <a:lnTo>
                    <a:pt x="91" y="59"/>
                  </a:lnTo>
                  <a:lnTo>
                    <a:pt x="109" y="59"/>
                  </a:lnTo>
                  <a:lnTo>
                    <a:pt x="126" y="56"/>
                  </a:lnTo>
                  <a:lnTo>
                    <a:pt x="142" y="51"/>
                  </a:lnTo>
                  <a:lnTo>
                    <a:pt x="155" y="45"/>
                  </a:lnTo>
                  <a:lnTo>
                    <a:pt x="166" y="36"/>
                  </a:lnTo>
                  <a:lnTo>
                    <a:pt x="175" y="28"/>
                  </a:lnTo>
                  <a:lnTo>
                    <a:pt x="180" y="18"/>
                  </a:lnTo>
                  <a:lnTo>
                    <a:pt x="181" y="7"/>
                  </a:lnTo>
                  <a:lnTo>
                    <a:pt x="181" y="7"/>
                  </a:lnTo>
                  <a:lnTo>
                    <a:pt x="181" y="0"/>
                  </a:lnTo>
                  <a:lnTo>
                    <a:pt x="181" y="0"/>
                  </a:lnTo>
                  <a:lnTo>
                    <a:pt x="176" y="10"/>
                  </a:lnTo>
                  <a:lnTo>
                    <a:pt x="170" y="18"/>
                  </a:lnTo>
                  <a:lnTo>
                    <a:pt x="162" y="27"/>
                  </a:lnTo>
                  <a:lnTo>
                    <a:pt x="150" y="33"/>
                  </a:lnTo>
                  <a:lnTo>
                    <a:pt x="137" y="38"/>
                  </a:lnTo>
                  <a:lnTo>
                    <a:pt x="124" y="43"/>
                  </a:lnTo>
                  <a:lnTo>
                    <a:pt x="108" y="45"/>
                  </a:lnTo>
                  <a:lnTo>
                    <a:pt x="91" y="46"/>
                  </a:ln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8" name="Freeform 216">
              <a:extLst>
                <a:ext uri="{FF2B5EF4-FFF2-40B4-BE49-F238E27FC236}">
                  <a16:creationId xmlns:a16="http://schemas.microsoft.com/office/drawing/2014/main" id="{5E511476-C517-43AA-BD94-2A34168D349E}"/>
                </a:ext>
              </a:extLst>
            </p:cNvPr>
            <p:cNvSpPr>
              <a:spLocks/>
            </p:cNvSpPr>
            <p:nvPr/>
          </p:nvSpPr>
          <p:spPr bwMode="auto">
            <a:xfrm>
              <a:off x="846138" y="3716338"/>
              <a:ext cx="144463" cy="47625"/>
            </a:xfrm>
            <a:custGeom>
              <a:avLst/>
              <a:gdLst>
                <a:gd name="T0" fmla="*/ 91 w 181"/>
                <a:gd name="T1" fmla="*/ 45 h 59"/>
                <a:gd name="T2" fmla="*/ 91 w 181"/>
                <a:gd name="T3" fmla="*/ 45 h 59"/>
                <a:gd name="T4" fmla="*/ 73 w 181"/>
                <a:gd name="T5" fmla="*/ 44 h 59"/>
                <a:gd name="T6" fmla="*/ 59 w 181"/>
                <a:gd name="T7" fmla="*/ 42 h 59"/>
                <a:gd name="T8" fmla="*/ 44 w 181"/>
                <a:gd name="T9" fmla="*/ 37 h 59"/>
                <a:gd name="T10" fmla="*/ 31 w 181"/>
                <a:gd name="T11" fmla="*/ 32 h 59"/>
                <a:gd name="T12" fmla="*/ 19 w 181"/>
                <a:gd name="T13" fmla="*/ 26 h 59"/>
                <a:gd name="T14" fmla="*/ 11 w 181"/>
                <a:gd name="T15" fmla="*/ 18 h 59"/>
                <a:gd name="T16" fmla="*/ 5 w 181"/>
                <a:gd name="T17" fmla="*/ 10 h 59"/>
                <a:gd name="T18" fmla="*/ 1 w 181"/>
                <a:gd name="T19" fmla="*/ 0 h 59"/>
                <a:gd name="T20" fmla="*/ 1 w 181"/>
                <a:gd name="T21" fmla="*/ 0 h 59"/>
                <a:gd name="T22" fmla="*/ 0 w 181"/>
                <a:gd name="T23" fmla="*/ 6 h 59"/>
                <a:gd name="T24" fmla="*/ 0 w 181"/>
                <a:gd name="T25" fmla="*/ 6 h 59"/>
                <a:gd name="T26" fmla="*/ 1 w 181"/>
                <a:gd name="T27" fmla="*/ 18 h 59"/>
                <a:gd name="T28" fmla="*/ 6 w 181"/>
                <a:gd name="T29" fmla="*/ 27 h 59"/>
                <a:gd name="T30" fmla="*/ 15 w 181"/>
                <a:gd name="T31" fmla="*/ 36 h 59"/>
                <a:gd name="T32" fmla="*/ 26 w 181"/>
                <a:gd name="T33" fmla="*/ 44 h 59"/>
                <a:gd name="T34" fmla="*/ 39 w 181"/>
                <a:gd name="T35" fmla="*/ 50 h 59"/>
                <a:gd name="T36" fmla="*/ 55 w 181"/>
                <a:gd name="T37" fmla="*/ 55 h 59"/>
                <a:gd name="T38" fmla="*/ 72 w 181"/>
                <a:gd name="T39" fmla="*/ 59 h 59"/>
                <a:gd name="T40" fmla="*/ 91 w 181"/>
                <a:gd name="T41" fmla="*/ 59 h 59"/>
                <a:gd name="T42" fmla="*/ 91 w 181"/>
                <a:gd name="T43" fmla="*/ 59 h 59"/>
                <a:gd name="T44" fmla="*/ 109 w 181"/>
                <a:gd name="T45" fmla="*/ 59 h 59"/>
                <a:gd name="T46" fmla="*/ 126 w 181"/>
                <a:gd name="T47" fmla="*/ 55 h 59"/>
                <a:gd name="T48" fmla="*/ 142 w 181"/>
                <a:gd name="T49" fmla="*/ 50 h 59"/>
                <a:gd name="T50" fmla="*/ 155 w 181"/>
                <a:gd name="T51" fmla="*/ 44 h 59"/>
                <a:gd name="T52" fmla="*/ 166 w 181"/>
                <a:gd name="T53" fmla="*/ 36 h 59"/>
                <a:gd name="T54" fmla="*/ 175 w 181"/>
                <a:gd name="T55" fmla="*/ 27 h 59"/>
                <a:gd name="T56" fmla="*/ 180 w 181"/>
                <a:gd name="T57" fmla="*/ 18 h 59"/>
                <a:gd name="T58" fmla="*/ 181 w 181"/>
                <a:gd name="T59" fmla="*/ 6 h 59"/>
                <a:gd name="T60" fmla="*/ 181 w 181"/>
                <a:gd name="T61" fmla="*/ 6 h 59"/>
                <a:gd name="T62" fmla="*/ 181 w 181"/>
                <a:gd name="T63" fmla="*/ 0 h 59"/>
                <a:gd name="T64" fmla="*/ 181 w 181"/>
                <a:gd name="T65" fmla="*/ 0 h 59"/>
                <a:gd name="T66" fmla="*/ 176 w 181"/>
                <a:gd name="T67" fmla="*/ 10 h 59"/>
                <a:gd name="T68" fmla="*/ 170 w 181"/>
                <a:gd name="T69" fmla="*/ 18 h 59"/>
                <a:gd name="T70" fmla="*/ 162 w 181"/>
                <a:gd name="T71" fmla="*/ 26 h 59"/>
                <a:gd name="T72" fmla="*/ 150 w 181"/>
                <a:gd name="T73" fmla="*/ 32 h 59"/>
                <a:gd name="T74" fmla="*/ 137 w 181"/>
                <a:gd name="T75" fmla="*/ 37 h 59"/>
                <a:gd name="T76" fmla="*/ 124 w 181"/>
                <a:gd name="T77" fmla="*/ 42 h 59"/>
                <a:gd name="T78" fmla="*/ 108 w 181"/>
                <a:gd name="T79" fmla="*/ 44 h 59"/>
                <a:gd name="T80" fmla="*/ 91 w 181"/>
                <a:gd name="T81" fmla="*/ 45 h 59"/>
                <a:gd name="T82" fmla="*/ 91 w 181"/>
                <a:gd name="T8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9">
                  <a:moveTo>
                    <a:pt x="91" y="45"/>
                  </a:moveTo>
                  <a:lnTo>
                    <a:pt x="91" y="45"/>
                  </a:lnTo>
                  <a:lnTo>
                    <a:pt x="73" y="44"/>
                  </a:lnTo>
                  <a:lnTo>
                    <a:pt x="59" y="42"/>
                  </a:lnTo>
                  <a:lnTo>
                    <a:pt x="44" y="37"/>
                  </a:lnTo>
                  <a:lnTo>
                    <a:pt x="31" y="32"/>
                  </a:lnTo>
                  <a:lnTo>
                    <a:pt x="19" y="26"/>
                  </a:lnTo>
                  <a:lnTo>
                    <a:pt x="11" y="18"/>
                  </a:lnTo>
                  <a:lnTo>
                    <a:pt x="5" y="10"/>
                  </a:lnTo>
                  <a:lnTo>
                    <a:pt x="1" y="0"/>
                  </a:lnTo>
                  <a:lnTo>
                    <a:pt x="1" y="0"/>
                  </a:lnTo>
                  <a:lnTo>
                    <a:pt x="0" y="6"/>
                  </a:lnTo>
                  <a:lnTo>
                    <a:pt x="0" y="6"/>
                  </a:lnTo>
                  <a:lnTo>
                    <a:pt x="1" y="18"/>
                  </a:lnTo>
                  <a:lnTo>
                    <a:pt x="6" y="27"/>
                  </a:lnTo>
                  <a:lnTo>
                    <a:pt x="15" y="36"/>
                  </a:lnTo>
                  <a:lnTo>
                    <a:pt x="26" y="44"/>
                  </a:lnTo>
                  <a:lnTo>
                    <a:pt x="39" y="50"/>
                  </a:lnTo>
                  <a:lnTo>
                    <a:pt x="55" y="55"/>
                  </a:lnTo>
                  <a:lnTo>
                    <a:pt x="72" y="59"/>
                  </a:lnTo>
                  <a:lnTo>
                    <a:pt x="91" y="59"/>
                  </a:lnTo>
                  <a:lnTo>
                    <a:pt x="91" y="59"/>
                  </a:lnTo>
                  <a:lnTo>
                    <a:pt x="109" y="59"/>
                  </a:lnTo>
                  <a:lnTo>
                    <a:pt x="126" y="55"/>
                  </a:lnTo>
                  <a:lnTo>
                    <a:pt x="142" y="50"/>
                  </a:lnTo>
                  <a:lnTo>
                    <a:pt x="155" y="44"/>
                  </a:lnTo>
                  <a:lnTo>
                    <a:pt x="166" y="36"/>
                  </a:lnTo>
                  <a:lnTo>
                    <a:pt x="175" y="27"/>
                  </a:lnTo>
                  <a:lnTo>
                    <a:pt x="180" y="18"/>
                  </a:lnTo>
                  <a:lnTo>
                    <a:pt x="181" y="6"/>
                  </a:lnTo>
                  <a:lnTo>
                    <a:pt x="181" y="6"/>
                  </a:lnTo>
                  <a:lnTo>
                    <a:pt x="181" y="0"/>
                  </a:lnTo>
                  <a:lnTo>
                    <a:pt x="181" y="0"/>
                  </a:lnTo>
                  <a:lnTo>
                    <a:pt x="176" y="10"/>
                  </a:lnTo>
                  <a:lnTo>
                    <a:pt x="170" y="18"/>
                  </a:lnTo>
                  <a:lnTo>
                    <a:pt x="162" y="26"/>
                  </a:lnTo>
                  <a:lnTo>
                    <a:pt x="150" y="32"/>
                  </a:lnTo>
                  <a:lnTo>
                    <a:pt x="137" y="37"/>
                  </a:lnTo>
                  <a:lnTo>
                    <a:pt x="124" y="42"/>
                  </a:lnTo>
                  <a:lnTo>
                    <a:pt x="108" y="44"/>
                  </a:lnTo>
                  <a:lnTo>
                    <a:pt x="91" y="45"/>
                  </a:lnTo>
                  <a:lnTo>
                    <a:pt x="9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39" name="Freeform 217">
              <a:extLst>
                <a:ext uri="{FF2B5EF4-FFF2-40B4-BE49-F238E27FC236}">
                  <a16:creationId xmlns:a16="http://schemas.microsoft.com/office/drawing/2014/main" id="{217A49CC-C03B-41A6-A4A4-494EE1543CCE}"/>
                </a:ext>
              </a:extLst>
            </p:cNvPr>
            <p:cNvSpPr>
              <a:spLocks/>
            </p:cNvSpPr>
            <p:nvPr/>
          </p:nvSpPr>
          <p:spPr bwMode="auto">
            <a:xfrm>
              <a:off x="846138" y="3733801"/>
              <a:ext cx="144463" cy="46038"/>
            </a:xfrm>
            <a:custGeom>
              <a:avLst/>
              <a:gdLst>
                <a:gd name="T0" fmla="*/ 91 w 181"/>
                <a:gd name="T1" fmla="*/ 44 h 59"/>
                <a:gd name="T2" fmla="*/ 91 w 181"/>
                <a:gd name="T3" fmla="*/ 44 h 59"/>
                <a:gd name="T4" fmla="*/ 73 w 181"/>
                <a:gd name="T5" fmla="*/ 44 h 59"/>
                <a:gd name="T6" fmla="*/ 59 w 181"/>
                <a:gd name="T7" fmla="*/ 41 h 59"/>
                <a:gd name="T8" fmla="*/ 44 w 181"/>
                <a:gd name="T9" fmla="*/ 38 h 59"/>
                <a:gd name="T10" fmla="*/ 31 w 181"/>
                <a:gd name="T11" fmla="*/ 31 h 59"/>
                <a:gd name="T12" fmla="*/ 19 w 181"/>
                <a:gd name="T13" fmla="*/ 24 h 59"/>
                <a:gd name="T14" fmla="*/ 11 w 181"/>
                <a:gd name="T15" fmla="*/ 18 h 59"/>
                <a:gd name="T16" fmla="*/ 5 w 181"/>
                <a:gd name="T17" fmla="*/ 8 h 59"/>
                <a:gd name="T18" fmla="*/ 1 w 181"/>
                <a:gd name="T19" fmla="*/ 0 h 59"/>
                <a:gd name="T20" fmla="*/ 1 w 181"/>
                <a:gd name="T21" fmla="*/ 0 h 59"/>
                <a:gd name="T22" fmla="*/ 0 w 181"/>
                <a:gd name="T23" fmla="*/ 6 h 59"/>
                <a:gd name="T24" fmla="*/ 0 w 181"/>
                <a:gd name="T25" fmla="*/ 6 h 59"/>
                <a:gd name="T26" fmla="*/ 1 w 181"/>
                <a:gd name="T27" fmla="*/ 16 h 59"/>
                <a:gd name="T28" fmla="*/ 6 w 181"/>
                <a:gd name="T29" fmla="*/ 26 h 59"/>
                <a:gd name="T30" fmla="*/ 15 w 181"/>
                <a:gd name="T31" fmla="*/ 36 h 59"/>
                <a:gd name="T32" fmla="*/ 26 w 181"/>
                <a:gd name="T33" fmla="*/ 44 h 59"/>
                <a:gd name="T34" fmla="*/ 39 w 181"/>
                <a:gd name="T35" fmla="*/ 51 h 59"/>
                <a:gd name="T36" fmla="*/ 55 w 181"/>
                <a:gd name="T37" fmla="*/ 54 h 59"/>
                <a:gd name="T38" fmla="*/ 72 w 181"/>
                <a:gd name="T39" fmla="*/ 57 h 59"/>
                <a:gd name="T40" fmla="*/ 91 w 181"/>
                <a:gd name="T41" fmla="*/ 59 h 59"/>
                <a:gd name="T42" fmla="*/ 91 w 181"/>
                <a:gd name="T43" fmla="*/ 59 h 59"/>
                <a:gd name="T44" fmla="*/ 109 w 181"/>
                <a:gd name="T45" fmla="*/ 57 h 59"/>
                <a:gd name="T46" fmla="*/ 126 w 181"/>
                <a:gd name="T47" fmla="*/ 54 h 59"/>
                <a:gd name="T48" fmla="*/ 142 w 181"/>
                <a:gd name="T49" fmla="*/ 51 h 59"/>
                <a:gd name="T50" fmla="*/ 155 w 181"/>
                <a:gd name="T51" fmla="*/ 44 h 59"/>
                <a:gd name="T52" fmla="*/ 166 w 181"/>
                <a:gd name="T53" fmla="*/ 36 h 59"/>
                <a:gd name="T54" fmla="*/ 175 w 181"/>
                <a:gd name="T55" fmla="*/ 26 h 59"/>
                <a:gd name="T56" fmla="*/ 180 w 181"/>
                <a:gd name="T57" fmla="*/ 16 h 59"/>
                <a:gd name="T58" fmla="*/ 181 w 181"/>
                <a:gd name="T59" fmla="*/ 6 h 59"/>
                <a:gd name="T60" fmla="*/ 181 w 181"/>
                <a:gd name="T61" fmla="*/ 6 h 59"/>
                <a:gd name="T62" fmla="*/ 181 w 181"/>
                <a:gd name="T63" fmla="*/ 0 h 59"/>
                <a:gd name="T64" fmla="*/ 181 w 181"/>
                <a:gd name="T65" fmla="*/ 0 h 59"/>
                <a:gd name="T66" fmla="*/ 176 w 181"/>
                <a:gd name="T67" fmla="*/ 8 h 59"/>
                <a:gd name="T68" fmla="*/ 170 w 181"/>
                <a:gd name="T69" fmla="*/ 18 h 59"/>
                <a:gd name="T70" fmla="*/ 162 w 181"/>
                <a:gd name="T71" fmla="*/ 24 h 59"/>
                <a:gd name="T72" fmla="*/ 150 w 181"/>
                <a:gd name="T73" fmla="*/ 31 h 59"/>
                <a:gd name="T74" fmla="*/ 137 w 181"/>
                <a:gd name="T75" fmla="*/ 38 h 59"/>
                <a:gd name="T76" fmla="*/ 124 w 181"/>
                <a:gd name="T77" fmla="*/ 41 h 59"/>
                <a:gd name="T78" fmla="*/ 108 w 181"/>
                <a:gd name="T79" fmla="*/ 44 h 59"/>
                <a:gd name="T80" fmla="*/ 91 w 181"/>
                <a:gd name="T81" fmla="*/ 44 h 59"/>
                <a:gd name="T82" fmla="*/ 91 w 181"/>
                <a:gd name="T83" fmla="*/ 4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9">
                  <a:moveTo>
                    <a:pt x="91" y="44"/>
                  </a:moveTo>
                  <a:lnTo>
                    <a:pt x="91" y="44"/>
                  </a:lnTo>
                  <a:lnTo>
                    <a:pt x="73" y="44"/>
                  </a:lnTo>
                  <a:lnTo>
                    <a:pt x="59" y="41"/>
                  </a:lnTo>
                  <a:lnTo>
                    <a:pt x="44" y="38"/>
                  </a:lnTo>
                  <a:lnTo>
                    <a:pt x="31" y="31"/>
                  </a:lnTo>
                  <a:lnTo>
                    <a:pt x="19" y="24"/>
                  </a:lnTo>
                  <a:lnTo>
                    <a:pt x="11" y="18"/>
                  </a:lnTo>
                  <a:lnTo>
                    <a:pt x="5" y="8"/>
                  </a:lnTo>
                  <a:lnTo>
                    <a:pt x="1" y="0"/>
                  </a:lnTo>
                  <a:lnTo>
                    <a:pt x="1" y="0"/>
                  </a:lnTo>
                  <a:lnTo>
                    <a:pt x="0" y="6"/>
                  </a:lnTo>
                  <a:lnTo>
                    <a:pt x="0" y="6"/>
                  </a:lnTo>
                  <a:lnTo>
                    <a:pt x="1" y="16"/>
                  </a:lnTo>
                  <a:lnTo>
                    <a:pt x="6" y="26"/>
                  </a:lnTo>
                  <a:lnTo>
                    <a:pt x="15" y="36"/>
                  </a:lnTo>
                  <a:lnTo>
                    <a:pt x="26" y="44"/>
                  </a:lnTo>
                  <a:lnTo>
                    <a:pt x="39" y="51"/>
                  </a:lnTo>
                  <a:lnTo>
                    <a:pt x="55" y="54"/>
                  </a:lnTo>
                  <a:lnTo>
                    <a:pt x="72" y="57"/>
                  </a:lnTo>
                  <a:lnTo>
                    <a:pt x="91" y="59"/>
                  </a:lnTo>
                  <a:lnTo>
                    <a:pt x="91" y="59"/>
                  </a:lnTo>
                  <a:lnTo>
                    <a:pt x="109" y="57"/>
                  </a:lnTo>
                  <a:lnTo>
                    <a:pt x="126" y="54"/>
                  </a:lnTo>
                  <a:lnTo>
                    <a:pt x="142" y="51"/>
                  </a:lnTo>
                  <a:lnTo>
                    <a:pt x="155" y="44"/>
                  </a:lnTo>
                  <a:lnTo>
                    <a:pt x="166" y="36"/>
                  </a:lnTo>
                  <a:lnTo>
                    <a:pt x="175" y="26"/>
                  </a:lnTo>
                  <a:lnTo>
                    <a:pt x="180" y="16"/>
                  </a:lnTo>
                  <a:lnTo>
                    <a:pt x="181" y="6"/>
                  </a:lnTo>
                  <a:lnTo>
                    <a:pt x="181" y="6"/>
                  </a:lnTo>
                  <a:lnTo>
                    <a:pt x="181" y="0"/>
                  </a:lnTo>
                  <a:lnTo>
                    <a:pt x="181" y="0"/>
                  </a:lnTo>
                  <a:lnTo>
                    <a:pt x="176" y="8"/>
                  </a:lnTo>
                  <a:lnTo>
                    <a:pt x="170" y="18"/>
                  </a:lnTo>
                  <a:lnTo>
                    <a:pt x="162" y="24"/>
                  </a:lnTo>
                  <a:lnTo>
                    <a:pt x="150" y="31"/>
                  </a:lnTo>
                  <a:lnTo>
                    <a:pt x="137" y="38"/>
                  </a:lnTo>
                  <a:lnTo>
                    <a:pt x="124" y="41"/>
                  </a:lnTo>
                  <a:lnTo>
                    <a:pt x="108" y="44"/>
                  </a:lnTo>
                  <a:lnTo>
                    <a:pt x="91" y="44"/>
                  </a:lnTo>
                  <a:lnTo>
                    <a:pt x="9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0" name="Freeform 218">
              <a:extLst>
                <a:ext uri="{FF2B5EF4-FFF2-40B4-BE49-F238E27FC236}">
                  <a16:creationId xmlns:a16="http://schemas.microsoft.com/office/drawing/2014/main" id="{49F22A42-CCBA-48AA-B0E4-8E885CC0DD12}"/>
                </a:ext>
              </a:extLst>
            </p:cNvPr>
            <p:cNvSpPr>
              <a:spLocks/>
            </p:cNvSpPr>
            <p:nvPr/>
          </p:nvSpPr>
          <p:spPr bwMode="auto">
            <a:xfrm>
              <a:off x="768351" y="3632201"/>
              <a:ext cx="33338" cy="9525"/>
            </a:xfrm>
            <a:custGeom>
              <a:avLst/>
              <a:gdLst>
                <a:gd name="T0" fmla="*/ 19 w 41"/>
                <a:gd name="T1" fmla="*/ 0 h 11"/>
                <a:gd name="T2" fmla="*/ 19 w 41"/>
                <a:gd name="T3" fmla="*/ 0 h 11"/>
                <a:gd name="T4" fmla="*/ 11 w 41"/>
                <a:gd name="T5" fmla="*/ 1 h 11"/>
                <a:gd name="T6" fmla="*/ 5 w 41"/>
                <a:gd name="T7" fmla="*/ 3 h 11"/>
                <a:gd name="T8" fmla="*/ 5 w 41"/>
                <a:gd name="T9" fmla="*/ 3 h 11"/>
                <a:gd name="T10" fmla="*/ 1 w 41"/>
                <a:gd name="T11" fmla="*/ 6 h 11"/>
                <a:gd name="T12" fmla="*/ 0 w 41"/>
                <a:gd name="T13" fmla="*/ 11 h 11"/>
                <a:gd name="T14" fmla="*/ 41 w 41"/>
                <a:gd name="T15" fmla="*/ 11 h 11"/>
                <a:gd name="T16" fmla="*/ 41 w 41"/>
                <a:gd name="T17" fmla="*/ 11 h 11"/>
                <a:gd name="T18" fmla="*/ 39 w 41"/>
                <a:gd name="T19" fmla="*/ 8 h 11"/>
                <a:gd name="T20" fmla="*/ 37 w 41"/>
                <a:gd name="T21" fmla="*/ 4 h 11"/>
                <a:gd name="T22" fmla="*/ 34 w 41"/>
                <a:gd name="T23" fmla="*/ 3 h 11"/>
                <a:gd name="T24" fmla="*/ 31 w 41"/>
                <a:gd name="T25" fmla="*/ 1 h 11"/>
                <a:gd name="T26" fmla="*/ 31 w 41"/>
                <a:gd name="T27" fmla="*/ 1 h 11"/>
                <a:gd name="T28" fmla="*/ 19 w 4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1">
                  <a:moveTo>
                    <a:pt x="19" y="0"/>
                  </a:moveTo>
                  <a:lnTo>
                    <a:pt x="19" y="0"/>
                  </a:lnTo>
                  <a:lnTo>
                    <a:pt x="11" y="1"/>
                  </a:lnTo>
                  <a:lnTo>
                    <a:pt x="5" y="3"/>
                  </a:lnTo>
                  <a:lnTo>
                    <a:pt x="5" y="3"/>
                  </a:lnTo>
                  <a:lnTo>
                    <a:pt x="1" y="6"/>
                  </a:lnTo>
                  <a:lnTo>
                    <a:pt x="0" y="11"/>
                  </a:lnTo>
                  <a:lnTo>
                    <a:pt x="41" y="11"/>
                  </a:lnTo>
                  <a:lnTo>
                    <a:pt x="41" y="11"/>
                  </a:lnTo>
                  <a:lnTo>
                    <a:pt x="39" y="8"/>
                  </a:lnTo>
                  <a:lnTo>
                    <a:pt x="37" y="4"/>
                  </a:lnTo>
                  <a:lnTo>
                    <a:pt x="34" y="3"/>
                  </a:lnTo>
                  <a:lnTo>
                    <a:pt x="31" y="1"/>
                  </a:lnTo>
                  <a:lnTo>
                    <a:pt x="31" y="1"/>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1" name="Freeform 219">
              <a:extLst>
                <a:ext uri="{FF2B5EF4-FFF2-40B4-BE49-F238E27FC236}">
                  <a16:creationId xmlns:a16="http://schemas.microsoft.com/office/drawing/2014/main" id="{6AEBE3B2-3B8F-4BEE-9C2F-9F4CAEAEB660}"/>
                </a:ext>
              </a:extLst>
            </p:cNvPr>
            <p:cNvSpPr>
              <a:spLocks/>
            </p:cNvSpPr>
            <p:nvPr/>
          </p:nvSpPr>
          <p:spPr bwMode="auto">
            <a:xfrm>
              <a:off x="768351" y="3632201"/>
              <a:ext cx="33338" cy="9525"/>
            </a:xfrm>
            <a:custGeom>
              <a:avLst/>
              <a:gdLst>
                <a:gd name="T0" fmla="*/ 19 w 41"/>
                <a:gd name="T1" fmla="*/ 0 h 11"/>
                <a:gd name="T2" fmla="*/ 19 w 41"/>
                <a:gd name="T3" fmla="*/ 0 h 11"/>
                <a:gd name="T4" fmla="*/ 11 w 41"/>
                <a:gd name="T5" fmla="*/ 1 h 11"/>
                <a:gd name="T6" fmla="*/ 5 w 41"/>
                <a:gd name="T7" fmla="*/ 3 h 11"/>
                <a:gd name="T8" fmla="*/ 5 w 41"/>
                <a:gd name="T9" fmla="*/ 3 h 11"/>
                <a:gd name="T10" fmla="*/ 1 w 41"/>
                <a:gd name="T11" fmla="*/ 6 h 11"/>
                <a:gd name="T12" fmla="*/ 0 w 41"/>
                <a:gd name="T13" fmla="*/ 11 h 11"/>
                <a:gd name="T14" fmla="*/ 41 w 41"/>
                <a:gd name="T15" fmla="*/ 11 h 11"/>
                <a:gd name="T16" fmla="*/ 41 w 41"/>
                <a:gd name="T17" fmla="*/ 11 h 11"/>
                <a:gd name="T18" fmla="*/ 39 w 41"/>
                <a:gd name="T19" fmla="*/ 8 h 11"/>
                <a:gd name="T20" fmla="*/ 37 w 41"/>
                <a:gd name="T21" fmla="*/ 4 h 11"/>
                <a:gd name="T22" fmla="*/ 34 w 41"/>
                <a:gd name="T23" fmla="*/ 3 h 11"/>
                <a:gd name="T24" fmla="*/ 31 w 41"/>
                <a:gd name="T25" fmla="*/ 1 h 11"/>
                <a:gd name="T26" fmla="*/ 31 w 41"/>
                <a:gd name="T27" fmla="*/ 1 h 11"/>
                <a:gd name="T28" fmla="*/ 19 w 41"/>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1">
                  <a:moveTo>
                    <a:pt x="19" y="0"/>
                  </a:moveTo>
                  <a:lnTo>
                    <a:pt x="19" y="0"/>
                  </a:lnTo>
                  <a:lnTo>
                    <a:pt x="11" y="1"/>
                  </a:lnTo>
                  <a:lnTo>
                    <a:pt x="5" y="3"/>
                  </a:lnTo>
                  <a:lnTo>
                    <a:pt x="5" y="3"/>
                  </a:lnTo>
                  <a:lnTo>
                    <a:pt x="1" y="6"/>
                  </a:lnTo>
                  <a:lnTo>
                    <a:pt x="0" y="11"/>
                  </a:lnTo>
                  <a:lnTo>
                    <a:pt x="41" y="11"/>
                  </a:lnTo>
                  <a:lnTo>
                    <a:pt x="41" y="11"/>
                  </a:lnTo>
                  <a:lnTo>
                    <a:pt x="39" y="8"/>
                  </a:lnTo>
                  <a:lnTo>
                    <a:pt x="37" y="4"/>
                  </a:lnTo>
                  <a:lnTo>
                    <a:pt x="34" y="3"/>
                  </a:lnTo>
                  <a:lnTo>
                    <a:pt x="31" y="1"/>
                  </a:lnTo>
                  <a:lnTo>
                    <a:pt x="31" y="1"/>
                  </a:lnTo>
                  <a:lnTo>
                    <a:pt x="19"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2" name="Freeform 220">
              <a:extLst>
                <a:ext uri="{FF2B5EF4-FFF2-40B4-BE49-F238E27FC236}">
                  <a16:creationId xmlns:a16="http://schemas.microsoft.com/office/drawing/2014/main" id="{8C4F305F-17E6-45B9-ACF3-4640A09B4CE4}"/>
                </a:ext>
              </a:extLst>
            </p:cNvPr>
            <p:cNvSpPr>
              <a:spLocks/>
            </p:cNvSpPr>
            <p:nvPr/>
          </p:nvSpPr>
          <p:spPr bwMode="auto">
            <a:xfrm>
              <a:off x="725488" y="3644901"/>
              <a:ext cx="30163" cy="9525"/>
            </a:xfrm>
            <a:custGeom>
              <a:avLst/>
              <a:gdLst>
                <a:gd name="T0" fmla="*/ 37 w 37"/>
                <a:gd name="T1" fmla="*/ 0 h 11"/>
                <a:gd name="T2" fmla="*/ 0 w 37"/>
                <a:gd name="T3" fmla="*/ 0 h 11"/>
                <a:gd name="T4" fmla="*/ 0 w 37"/>
                <a:gd name="T5" fmla="*/ 0 h 11"/>
                <a:gd name="T6" fmla="*/ 1 w 37"/>
                <a:gd name="T7" fmla="*/ 5 h 11"/>
                <a:gd name="T8" fmla="*/ 6 w 37"/>
                <a:gd name="T9" fmla="*/ 8 h 11"/>
                <a:gd name="T10" fmla="*/ 6 w 37"/>
                <a:gd name="T11" fmla="*/ 8 h 11"/>
                <a:gd name="T12" fmla="*/ 11 w 37"/>
                <a:gd name="T13" fmla="*/ 10 h 11"/>
                <a:gd name="T14" fmla="*/ 18 w 37"/>
                <a:gd name="T15" fmla="*/ 11 h 11"/>
                <a:gd name="T16" fmla="*/ 18 w 37"/>
                <a:gd name="T17" fmla="*/ 11 h 11"/>
                <a:gd name="T18" fmla="*/ 26 w 37"/>
                <a:gd name="T19" fmla="*/ 10 h 11"/>
                <a:gd name="T20" fmla="*/ 31 w 37"/>
                <a:gd name="T21" fmla="*/ 8 h 11"/>
                <a:gd name="T22" fmla="*/ 31 w 37"/>
                <a:gd name="T23" fmla="*/ 8 h 11"/>
                <a:gd name="T24" fmla="*/ 34 w 37"/>
                <a:gd name="T25" fmla="*/ 5 h 11"/>
                <a:gd name="T26" fmla="*/ 37 w 3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1">
                  <a:moveTo>
                    <a:pt x="37" y="0"/>
                  </a:moveTo>
                  <a:lnTo>
                    <a:pt x="0" y="0"/>
                  </a:lnTo>
                  <a:lnTo>
                    <a:pt x="0" y="0"/>
                  </a:lnTo>
                  <a:lnTo>
                    <a:pt x="1" y="5"/>
                  </a:lnTo>
                  <a:lnTo>
                    <a:pt x="6" y="8"/>
                  </a:lnTo>
                  <a:lnTo>
                    <a:pt x="6" y="8"/>
                  </a:lnTo>
                  <a:lnTo>
                    <a:pt x="11" y="10"/>
                  </a:lnTo>
                  <a:lnTo>
                    <a:pt x="18" y="11"/>
                  </a:lnTo>
                  <a:lnTo>
                    <a:pt x="18" y="11"/>
                  </a:lnTo>
                  <a:lnTo>
                    <a:pt x="26" y="10"/>
                  </a:lnTo>
                  <a:lnTo>
                    <a:pt x="31" y="8"/>
                  </a:lnTo>
                  <a:lnTo>
                    <a:pt x="31" y="8"/>
                  </a:lnTo>
                  <a:lnTo>
                    <a:pt x="34" y="5"/>
                  </a:ln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3" name="Freeform 221">
              <a:extLst>
                <a:ext uri="{FF2B5EF4-FFF2-40B4-BE49-F238E27FC236}">
                  <a16:creationId xmlns:a16="http://schemas.microsoft.com/office/drawing/2014/main" id="{A7F3EE71-594F-48A7-8102-6D23B6243099}"/>
                </a:ext>
              </a:extLst>
            </p:cNvPr>
            <p:cNvSpPr>
              <a:spLocks/>
            </p:cNvSpPr>
            <p:nvPr/>
          </p:nvSpPr>
          <p:spPr bwMode="auto">
            <a:xfrm>
              <a:off x="725488" y="3644901"/>
              <a:ext cx="30163" cy="9525"/>
            </a:xfrm>
            <a:custGeom>
              <a:avLst/>
              <a:gdLst>
                <a:gd name="T0" fmla="*/ 37 w 37"/>
                <a:gd name="T1" fmla="*/ 0 h 11"/>
                <a:gd name="T2" fmla="*/ 0 w 37"/>
                <a:gd name="T3" fmla="*/ 0 h 11"/>
                <a:gd name="T4" fmla="*/ 0 w 37"/>
                <a:gd name="T5" fmla="*/ 0 h 11"/>
                <a:gd name="T6" fmla="*/ 1 w 37"/>
                <a:gd name="T7" fmla="*/ 5 h 11"/>
                <a:gd name="T8" fmla="*/ 6 w 37"/>
                <a:gd name="T9" fmla="*/ 8 h 11"/>
                <a:gd name="T10" fmla="*/ 6 w 37"/>
                <a:gd name="T11" fmla="*/ 8 h 11"/>
                <a:gd name="T12" fmla="*/ 11 w 37"/>
                <a:gd name="T13" fmla="*/ 10 h 11"/>
                <a:gd name="T14" fmla="*/ 18 w 37"/>
                <a:gd name="T15" fmla="*/ 11 h 11"/>
                <a:gd name="T16" fmla="*/ 18 w 37"/>
                <a:gd name="T17" fmla="*/ 11 h 11"/>
                <a:gd name="T18" fmla="*/ 26 w 37"/>
                <a:gd name="T19" fmla="*/ 10 h 11"/>
                <a:gd name="T20" fmla="*/ 31 w 37"/>
                <a:gd name="T21" fmla="*/ 8 h 11"/>
                <a:gd name="T22" fmla="*/ 31 w 37"/>
                <a:gd name="T23" fmla="*/ 8 h 11"/>
                <a:gd name="T24" fmla="*/ 34 w 37"/>
                <a:gd name="T25" fmla="*/ 5 h 11"/>
                <a:gd name="T26" fmla="*/ 37 w 3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1">
                  <a:moveTo>
                    <a:pt x="37" y="0"/>
                  </a:moveTo>
                  <a:lnTo>
                    <a:pt x="0" y="0"/>
                  </a:lnTo>
                  <a:lnTo>
                    <a:pt x="0" y="0"/>
                  </a:lnTo>
                  <a:lnTo>
                    <a:pt x="1" y="5"/>
                  </a:lnTo>
                  <a:lnTo>
                    <a:pt x="6" y="8"/>
                  </a:lnTo>
                  <a:lnTo>
                    <a:pt x="6" y="8"/>
                  </a:lnTo>
                  <a:lnTo>
                    <a:pt x="11" y="10"/>
                  </a:lnTo>
                  <a:lnTo>
                    <a:pt x="18" y="11"/>
                  </a:lnTo>
                  <a:lnTo>
                    <a:pt x="18" y="11"/>
                  </a:lnTo>
                  <a:lnTo>
                    <a:pt x="26" y="10"/>
                  </a:lnTo>
                  <a:lnTo>
                    <a:pt x="31" y="8"/>
                  </a:lnTo>
                  <a:lnTo>
                    <a:pt x="31" y="8"/>
                  </a:lnTo>
                  <a:lnTo>
                    <a:pt x="34" y="5"/>
                  </a:lnTo>
                  <a:lnTo>
                    <a:pt x="3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4" name="Freeform 222">
              <a:extLst>
                <a:ext uri="{FF2B5EF4-FFF2-40B4-BE49-F238E27FC236}">
                  <a16:creationId xmlns:a16="http://schemas.microsoft.com/office/drawing/2014/main" id="{800F3522-23DB-40C5-8F5F-BCF0CFB7C975}"/>
                </a:ext>
              </a:extLst>
            </p:cNvPr>
            <p:cNvSpPr>
              <a:spLocks noEditPoints="1"/>
            </p:cNvSpPr>
            <p:nvPr/>
          </p:nvSpPr>
          <p:spPr bwMode="auto">
            <a:xfrm>
              <a:off x="693738" y="3602038"/>
              <a:ext cx="144463" cy="84138"/>
            </a:xfrm>
            <a:custGeom>
              <a:avLst/>
              <a:gdLst>
                <a:gd name="T0" fmla="*/ 78 w 181"/>
                <a:gd name="T1" fmla="*/ 49 h 105"/>
                <a:gd name="T2" fmla="*/ 85 w 181"/>
                <a:gd name="T3" fmla="*/ 41 h 105"/>
                <a:gd name="T4" fmla="*/ 88 w 181"/>
                <a:gd name="T5" fmla="*/ 36 h 105"/>
                <a:gd name="T6" fmla="*/ 98 w 181"/>
                <a:gd name="T7" fmla="*/ 31 h 105"/>
                <a:gd name="T8" fmla="*/ 111 w 181"/>
                <a:gd name="T9" fmla="*/ 29 h 105"/>
                <a:gd name="T10" fmla="*/ 129 w 181"/>
                <a:gd name="T11" fmla="*/ 31 h 105"/>
                <a:gd name="T12" fmla="*/ 141 w 181"/>
                <a:gd name="T13" fmla="*/ 38 h 105"/>
                <a:gd name="T14" fmla="*/ 145 w 181"/>
                <a:gd name="T15" fmla="*/ 42 h 105"/>
                <a:gd name="T16" fmla="*/ 163 w 181"/>
                <a:gd name="T17" fmla="*/ 49 h 105"/>
                <a:gd name="T18" fmla="*/ 147 w 181"/>
                <a:gd name="T19" fmla="*/ 54 h 105"/>
                <a:gd name="T20" fmla="*/ 145 w 181"/>
                <a:gd name="T21" fmla="*/ 60 h 105"/>
                <a:gd name="T22" fmla="*/ 137 w 181"/>
                <a:gd name="T23" fmla="*/ 69 h 105"/>
                <a:gd name="T24" fmla="*/ 131 w 181"/>
                <a:gd name="T25" fmla="*/ 72 h 105"/>
                <a:gd name="T26" fmla="*/ 109 w 181"/>
                <a:gd name="T27" fmla="*/ 75 h 105"/>
                <a:gd name="T28" fmla="*/ 109 w 181"/>
                <a:gd name="T29" fmla="*/ 67 h 105"/>
                <a:gd name="T30" fmla="*/ 126 w 181"/>
                <a:gd name="T31" fmla="*/ 65 h 105"/>
                <a:gd name="T32" fmla="*/ 132 w 181"/>
                <a:gd name="T33" fmla="*/ 60 h 105"/>
                <a:gd name="T34" fmla="*/ 136 w 181"/>
                <a:gd name="T35" fmla="*/ 54 h 105"/>
                <a:gd name="T36" fmla="*/ 91 w 181"/>
                <a:gd name="T37" fmla="*/ 54 h 105"/>
                <a:gd name="T38" fmla="*/ 82 w 181"/>
                <a:gd name="T39" fmla="*/ 69 h 105"/>
                <a:gd name="T40" fmla="*/ 72 w 181"/>
                <a:gd name="T41" fmla="*/ 72 h 105"/>
                <a:gd name="T42" fmla="*/ 60 w 181"/>
                <a:gd name="T43" fmla="*/ 73 h 105"/>
                <a:gd name="T44" fmla="*/ 39 w 181"/>
                <a:gd name="T45" fmla="*/ 69 h 105"/>
                <a:gd name="T46" fmla="*/ 34 w 181"/>
                <a:gd name="T47" fmla="*/ 65 h 105"/>
                <a:gd name="T48" fmla="*/ 29 w 181"/>
                <a:gd name="T49" fmla="*/ 59 h 105"/>
                <a:gd name="T50" fmla="*/ 18 w 181"/>
                <a:gd name="T51" fmla="*/ 54 h 105"/>
                <a:gd name="T52" fmla="*/ 29 w 181"/>
                <a:gd name="T53" fmla="*/ 49 h 105"/>
                <a:gd name="T54" fmla="*/ 29 w 181"/>
                <a:gd name="T55" fmla="*/ 46 h 105"/>
                <a:gd name="T56" fmla="*/ 38 w 181"/>
                <a:gd name="T57" fmla="*/ 36 h 105"/>
                <a:gd name="T58" fmla="*/ 47 w 181"/>
                <a:gd name="T59" fmla="*/ 33 h 105"/>
                <a:gd name="T60" fmla="*/ 59 w 181"/>
                <a:gd name="T61" fmla="*/ 39 h 105"/>
                <a:gd name="T62" fmla="*/ 49 w 181"/>
                <a:gd name="T63" fmla="*/ 41 h 105"/>
                <a:gd name="T64" fmla="*/ 42 w 181"/>
                <a:gd name="T65" fmla="*/ 44 h 105"/>
                <a:gd name="T66" fmla="*/ 41 w 181"/>
                <a:gd name="T67" fmla="*/ 49 h 105"/>
                <a:gd name="T68" fmla="*/ 90 w 181"/>
                <a:gd name="T69" fmla="*/ 0 h 105"/>
                <a:gd name="T70" fmla="*/ 56 w 181"/>
                <a:gd name="T71" fmla="*/ 3 h 105"/>
                <a:gd name="T72" fmla="*/ 26 w 181"/>
                <a:gd name="T73" fmla="*/ 15 h 105"/>
                <a:gd name="T74" fmla="*/ 7 w 181"/>
                <a:gd name="T75" fmla="*/ 31 h 105"/>
                <a:gd name="T76" fmla="*/ 0 w 181"/>
                <a:gd name="T77" fmla="*/ 52 h 105"/>
                <a:gd name="T78" fmla="*/ 2 w 181"/>
                <a:gd name="T79" fmla="*/ 62 h 105"/>
                <a:gd name="T80" fmla="*/ 15 w 181"/>
                <a:gd name="T81" fmla="*/ 82 h 105"/>
                <a:gd name="T82" fmla="*/ 39 w 181"/>
                <a:gd name="T83" fmla="*/ 95 h 105"/>
                <a:gd name="T84" fmla="*/ 72 w 181"/>
                <a:gd name="T85" fmla="*/ 103 h 105"/>
                <a:gd name="T86" fmla="*/ 90 w 181"/>
                <a:gd name="T87" fmla="*/ 105 h 105"/>
                <a:gd name="T88" fmla="*/ 126 w 181"/>
                <a:gd name="T89" fmla="*/ 100 h 105"/>
                <a:gd name="T90" fmla="*/ 155 w 181"/>
                <a:gd name="T91" fmla="*/ 88 h 105"/>
                <a:gd name="T92" fmla="*/ 175 w 181"/>
                <a:gd name="T93" fmla="*/ 72 h 105"/>
                <a:gd name="T94" fmla="*/ 181 w 181"/>
                <a:gd name="T95" fmla="*/ 52 h 105"/>
                <a:gd name="T96" fmla="*/ 180 w 181"/>
                <a:gd name="T97" fmla="*/ 41 h 105"/>
                <a:gd name="T98" fmla="*/ 165 w 181"/>
                <a:gd name="T99" fmla="*/ 23 h 105"/>
                <a:gd name="T100" fmla="*/ 141 w 181"/>
                <a:gd name="T101" fmla="*/ 8 h 105"/>
                <a:gd name="T102" fmla="*/ 109 w 181"/>
                <a:gd name="T10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 h="105">
                  <a:moveTo>
                    <a:pt x="41" y="49"/>
                  </a:moveTo>
                  <a:lnTo>
                    <a:pt x="78" y="49"/>
                  </a:lnTo>
                  <a:lnTo>
                    <a:pt x="78" y="49"/>
                  </a:lnTo>
                  <a:lnTo>
                    <a:pt x="85" y="41"/>
                  </a:lnTo>
                  <a:lnTo>
                    <a:pt x="88" y="36"/>
                  </a:lnTo>
                  <a:lnTo>
                    <a:pt x="88" y="36"/>
                  </a:lnTo>
                  <a:lnTo>
                    <a:pt x="93" y="33"/>
                  </a:lnTo>
                  <a:lnTo>
                    <a:pt x="98" y="31"/>
                  </a:lnTo>
                  <a:lnTo>
                    <a:pt x="111" y="29"/>
                  </a:lnTo>
                  <a:lnTo>
                    <a:pt x="111" y="29"/>
                  </a:lnTo>
                  <a:lnTo>
                    <a:pt x="121" y="29"/>
                  </a:lnTo>
                  <a:lnTo>
                    <a:pt x="129" y="31"/>
                  </a:lnTo>
                  <a:lnTo>
                    <a:pt x="136" y="34"/>
                  </a:lnTo>
                  <a:lnTo>
                    <a:pt x="141" y="38"/>
                  </a:lnTo>
                  <a:lnTo>
                    <a:pt x="141" y="38"/>
                  </a:lnTo>
                  <a:lnTo>
                    <a:pt x="145" y="42"/>
                  </a:lnTo>
                  <a:lnTo>
                    <a:pt x="147" y="49"/>
                  </a:lnTo>
                  <a:lnTo>
                    <a:pt x="163" y="49"/>
                  </a:lnTo>
                  <a:lnTo>
                    <a:pt x="163" y="54"/>
                  </a:lnTo>
                  <a:lnTo>
                    <a:pt x="147" y="54"/>
                  </a:lnTo>
                  <a:lnTo>
                    <a:pt x="147" y="54"/>
                  </a:lnTo>
                  <a:lnTo>
                    <a:pt x="145" y="60"/>
                  </a:lnTo>
                  <a:lnTo>
                    <a:pt x="142" y="65"/>
                  </a:lnTo>
                  <a:lnTo>
                    <a:pt x="137" y="69"/>
                  </a:lnTo>
                  <a:lnTo>
                    <a:pt x="131" y="72"/>
                  </a:lnTo>
                  <a:lnTo>
                    <a:pt x="131" y="72"/>
                  </a:lnTo>
                  <a:lnTo>
                    <a:pt x="121" y="73"/>
                  </a:lnTo>
                  <a:lnTo>
                    <a:pt x="109" y="75"/>
                  </a:lnTo>
                  <a:lnTo>
                    <a:pt x="109" y="67"/>
                  </a:lnTo>
                  <a:lnTo>
                    <a:pt x="109" y="67"/>
                  </a:lnTo>
                  <a:lnTo>
                    <a:pt x="126" y="65"/>
                  </a:lnTo>
                  <a:lnTo>
                    <a:pt x="126" y="65"/>
                  </a:lnTo>
                  <a:lnTo>
                    <a:pt x="129" y="62"/>
                  </a:lnTo>
                  <a:lnTo>
                    <a:pt x="132" y="60"/>
                  </a:lnTo>
                  <a:lnTo>
                    <a:pt x="134" y="57"/>
                  </a:lnTo>
                  <a:lnTo>
                    <a:pt x="136" y="54"/>
                  </a:lnTo>
                  <a:lnTo>
                    <a:pt x="91" y="54"/>
                  </a:lnTo>
                  <a:lnTo>
                    <a:pt x="91" y="54"/>
                  </a:lnTo>
                  <a:lnTo>
                    <a:pt x="88" y="62"/>
                  </a:lnTo>
                  <a:lnTo>
                    <a:pt x="82" y="69"/>
                  </a:lnTo>
                  <a:lnTo>
                    <a:pt x="82" y="69"/>
                  </a:lnTo>
                  <a:lnTo>
                    <a:pt x="72" y="72"/>
                  </a:lnTo>
                  <a:lnTo>
                    <a:pt x="60" y="73"/>
                  </a:lnTo>
                  <a:lnTo>
                    <a:pt x="60" y="73"/>
                  </a:lnTo>
                  <a:lnTo>
                    <a:pt x="49" y="72"/>
                  </a:lnTo>
                  <a:lnTo>
                    <a:pt x="39" y="69"/>
                  </a:lnTo>
                  <a:lnTo>
                    <a:pt x="39" y="69"/>
                  </a:lnTo>
                  <a:lnTo>
                    <a:pt x="34" y="65"/>
                  </a:lnTo>
                  <a:lnTo>
                    <a:pt x="31" y="62"/>
                  </a:lnTo>
                  <a:lnTo>
                    <a:pt x="29" y="59"/>
                  </a:lnTo>
                  <a:lnTo>
                    <a:pt x="29" y="54"/>
                  </a:lnTo>
                  <a:lnTo>
                    <a:pt x="18" y="54"/>
                  </a:lnTo>
                  <a:lnTo>
                    <a:pt x="18" y="49"/>
                  </a:lnTo>
                  <a:lnTo>
                    <a:pt x="29" y="49"/>
                  </a:lnTo>
                  <a:lnTo>
                    <a:pt x="29" y="49"/>
                  </a:lnTo>
                  <a:lnTo>
                    <a:pt x="29" y="46"/>
                  </a:lnTo>
                  <a:lnTo>
                    <a:pt x="31" y="42"/>
                  </a:lnTo>
                  <a:lnTo>
                    <a:pt x="38" y="36"/>
                  </a:lnTo>
                  <a:lnTo>
                    <a:pt x="38" y="36"/>
                  </a:lnTo>
                  <a:lnTo>
                    <a:pt x="47" y="33"/>
                  </a:lnTo>
                  <a:lnTo>
                    <a:pt x="59" y="31"/>
                  </a:lnTo>
                  <a:lnTo>
                    <a:pt x="59" y="39"/>
                  </a:lnTo>
                  <a:lnTo>
                    <a:pt x="59" y="39"/>
                  </a:lnTo>
                  <a:lnTo>
                    <a:pt x="49" y="41"/>
                  </a:lnTo>
                  <a:lnTo>
                    <a:pt x="49" y="41"/>
                  </a:lnTo>
                  <a:lnTo>
                    <a:pt x="42" y="44"/>
                  </a:lnTo>
                  <a:lnTo>
                    <a:pt x="41" y="47"/>
                  </a:lnTo>
                  <a:lnTo>
                    <a:pt x="41" y="49"/>
                  </a:lnTo>
                  <a:close/>
                  <a:moveTo>
                    <a:pt x="90" y="0"/>
                  </a:moveTo>
                  <a:lnTo>
                    <a:pt x="90" y="0"/>
                  </a:lnTo>
                  <a:lnTo>
                    <a:pt x="72" y="0"/>
                  </a:lnTo>
                  <a:lnTo>
                    <a:pt x="56" y="3"/>
                  </a:lnTo>
                  <a:lnTo>
                    <a:pt x="39" y="8"/>
                  </a:lnTo>
                  <a:lnTo>
                    <a:pt x="26" y="15"/>
                  </a:lnTo>
                  <a:lnTo>
                    <a:pt x="15" y="23"/>
                  </a:lnTo>
                  <a:lnTo>
                    <a:pt x="7" y="31"/>
                  </a:lnTo>
                  <a:lnTo>
                    <a:pt x="2" y="41"/>
                  </a:lnTo>
                  <a:lnTo>
                    <a:pt x="0" y="52"/>
                  </a:lnTo>
                  <a:lnTo>
                    <a:pt x="0" y="52"/>
                  </a:lnTo>
                  <a:lnTo>
                    <a:pt x="2" y="62"/>
                  </a:lnTo>
                  <a:lnTo>
                    <a:pt x="7" y="72"/>
                  </a:lnTo>
                  <a:lnTo>
                    <a:pt x="15" y="82"/>
                  </a:lnTo>
                  <a:lnTo>
                    <a:pt x="26" y="88"/>
                  </a:lnTo>
                  <a:lnTo>
                    <a:pt x="39" y="95"/>
                  </a:lnTo>
                  <a:lnTo>
                    <a:pt x="56" y="100"/>
                  </a:lnTo>
                  <a:lnTo>
                    <a:pt x="72" y="103"/>
                  </a:lnTo>
                  <a:lnTo>
                    <a:pt x="90" y="105"/>
                  </a:lnTo>
                  <a:lnTo>
                    <a:pt x="90" y="105"/>
                  </a:lnTo>
                  <a:lnTo>
                    <a:pt x="109" y="103"/>
                  </a:lnTo>
                  <a:lnTo>
                    <a:pt x="126" y="100"/>
                  </a:lnTo>
                  <a:lnTo>
                    <a:pt x="141" y="95"/>
                  </a:lnTo>
                  <a:lnTo>
                    <a:pt x="155" y="88"/>
                  </a:lnTo>
                  <a:lnTo>
                    <a:pt x="165" y="82"/>
                  </a:lnTo>
                  <a:lnTo>
                    <a:pt x="175" y="72"/>
                  </a:lnTo>
                  <a:lnTo>
                    <a:pt x="180" y="62"/>
                  </a:lnTo>
                  <a:lnTo>
                    <a:pt x="181" y="52"/>
                  </a:lnTo>
                  <a:lnTo>
                    <a:pt x="181" y="52"/>
                  </a:lnTo>
                  <a:lnTo>
                    <a:pt x="180" y="41"/>
                  </a:lnTo>
                  <a:lnTo>
                    <a:pt x="175" y="31"/>
                  </a:lnTo>
                  <a:lnTo>
                    <a:pt x="165" y="23"/>
                  </a:lnTo>
                  <a:lnTo>
                    <a:pt x="155" y="15"/>
                  </a:lnTo>
                  <a:lnTo>
                    <a:pt x="141" y="8"/>
                  </a:lnTo>
                  <a:lnTo>
                    <a:pt x="126" y="3"/>
                  </a:lnTo>
                  <a:lnTo>
                    <a:pt x="109" y="0"/>
                  </a:lnTo>
                  <a:lnTo>
                    <a:pt x="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5" name="Freeform 223">
              <a:extLst>
                <a:ext uri="{FF2B5EF4-FFF2-40B4-BE49-F238E27FC236}">
                  <a16:creationId xmlns:a16="http://schemas.microsoft.com/office/drawing/2014/main" id="{20EA3A6F-5F60-4D59-912C-B73630349A27}"/>
                </a:ext>
              </a:extLst>
            </p:cNvPr>
            <p:cNvSpPr>
              <a:spLocks/>
            </p:cNvSpPr>
            <p:nvPr/>
          </p:nvSpPr>
          <p:spPr bwMode="auto">
            <a:xfrm>
              <a:off x="708026" y="3625851"/>
              <a:ext cx="115888" cy="36513"/>
            </a:xfrm>
            <a:custGeom>
              <a:avLst/>
              <a:gdLst>
                <a:gd name="T0" fmla="*/ 60 w 145"/>
                <a:gd name="T1" fmla="*/ 20 h 46"/>
                <a:gd name="T2" fmla="*/ 67 w 145"/>
                <a:gd name="T3" fmla="*/ 12 h 46"/>
                <a:gd name="T4" fmla="*/ 70 w 145"/>
                <a:gd name="T5" fmla="*/ 7 h 46"/>
                <a:gd name="T6" fmla="*/ 80 w 145"/>
                <a:gd name="T7" fmla="*/ 2 h 46"/>
                <a:gd name="T8" fmla="*/ 93 w 145"/>
                <a:gd name="T9" fmla="*/ 0 h 46"/>
                <a:gd name="T10" fmla="*/ 111 w 145"/>
                <a:gd name="T11" fmla="*/ 2 h 46"/>
                <a:gd name="T12" fmla="*/ 123 w 145"/>
                <a:gd name="T13" fmla="*/ 9 h 46"/>
                <a:gd name="T14" fmla="*/ 127 w 145"/>
                <a:gd name="T15" fmla="*/ 13 h 46"/>
                <a:gd name="T16" fmla="*/ 145 w 145"/>
                <a:gd name="T17" fmla="*/ 20 h 46"/>
                <a:gd name="T18" fmla="*/ 129 w 145"/>
                <a:gd name="T19" fmla="*/ 25 h 46"/>
                <a:gd name="T20" fmla="*/ 127 w 145"/>
                <a:gd name="T21" fmla="*/ 31 h 46"/>
                <a:gd name="T22" fmla="*/ 119 w 145"/>
                <a:gd name="T23" fmla="*/ 40 h 46"/>
                <a:gd name="T24" fmla="*/ 113 w 145"/>
                <a:gd name="T25" fmla="*/ 43 h 46"/>
                <a:gd name="T26" fmla="*/ 91 w 145"/>
                <a:gd name="T27" fmla="*/ 46 h 46"/>
                <a:gd name="T28" fmla="*/ 91 w 145"/>
                <a:gd name="T29" fmla="*/ 38 h 46"/>
                <a:gd name="T30" fmla="*/ 108 w 145"/>
                <a:gd name="T31" fmla="*/ 36 h 46"/>
                <a:gd name="T32" fmla="*/ 114 w 145"/>
                <a:gd name="T33" fmla="*/ 31 h 46"/>
                <a:gd name="T34" fmla="*/ 118 w 145"/>
                <a:gd name="T35" fmla="*/ 25 h 46"/>
                <a:gd name="T36" fmla="*/ 73 w 145"/>
                <a:gd name="T37" fmla="*/ 25 h 46"/>
                <a:gd name="T38" fmla="*/ 64 w 145"/>
                <a:gd name="T39" fmla="*/ 40 h 46"/>
                <a:gd name="T40" fmla="*/ 54 w 145"/>
                <a:gd name="T41" fmla="*/ 43 h 46"/>
                <a:gd name="T42" fmla="*/ 42 w 145"/>
                <a:gd name="T43" fmla="*/ 44 h 46"/>
                <a:gd name="T44" fmla="*/ 21 w 145"/>
                <a:gd name="T45" fmla="*/ 40 h 46"/>
                <a:gd name="T46" fmla="*/ 16 w 145"/>
                <a:gd name="T47" fmla="*/ 36 h 46"/>
                <a:gd name="T48" fmla="*/ 11 w 145"/>
                <a:gd name="T49" fmla="*/ 30 h 46"/>
                <a:gd name="T50" fmla="*/ 0 w 145"/>
                <a:gd name="T51" fmla="*/ 25 h 46"/>
                <a:gd name="T52" fmla="*/ 11 w 145"/>
                <a:gd name="T53" fmla="*/ 20 h 46"/>
                <a:gd name="T54" fmla="*/ 11 w 145"/>
                <a:gd name="T55" fmla="*/ 17 h 46"/>
                <a:gd name="T56" fmla="*/ 20 w 145"/>
                <a:gd name="T57" fmla="*/ 7 h 46"/>
                <a:gd name="T58" fmla="*/ 29 w 145"/>
                <a:gd name="T59" fmla="*/ 4 h 46"/>
                <a:gd name="T60" fmla="*/ 41 w 145"/>
                <a:gd name="T61" fmla="*/ 10 h 46"/>
                <a:gd name="T62" fmla="*/ 31 w 145"/>
                <a:gd name="T63" fmla="*/ 12 h 46"/>
                <a:gd name="T64" fmla="*/ 24 w 145"/>
                <a:gd name="T65" fmla="*/ 15 h 46"/>
                <a:gd name="T66" fmla="*/ 23 w 145"/>
                <a:gd name="T67"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46">
                  <a:moveTo>
                    <a:pt x="23" y="20"/>
                  </a:moveTo>
                  <a:lnTo>
                    <a:pt x="60" y="20"/>
                  </a:lnTo>
                  <a:lnTo>
                    <a:pt x="60" y="20"/>
                  </a:lnTo>
                  <a:lnTo>
                    <a:pt x="67" y="12"/>
                  </a:lnTo>
                  <a:lnTo>
                    <a:pt x="70" y="7"/>
                  </a:lnTo>
                  <a:lnTo>
                    <a:pt x="70" y="7"/>
                  </a:lnTo>
                  <a:lnTo>
                    <a:pt x="75" y="4"/>
                  </a:lnTo>
                  <a:lnTo>
                    <a:pt x="80" y="2"/>
                  </a:lnTo>
                  <a:lnTo>
                    <a:pt x="93" y="0"/>
                  </a:lnTo>
                  <a:lnTo>
                    <a:pt x="93" y="0"/>
                  </a:lnTo>
                  <a:lnTo>
                    <a:pt x="103" y="0"/>
                  </a:lnTo>
                  <a:lnTo>
                    <a:pt x="111" y="2"/>
                  </a:lnTo>
                  <a:lnTo>
                    <a:pt x="118" y="5"/>
                  </a:lnTo>
                  <a:lnTo>
                    <a:pt x="123" y="9"/>
                  </a:lnTo>
                  <a:lnTo>
                    <a:pt x="123" y="9"/>
                  </a:lnTo>
                  <a:lnTo>
                    <a:pt x="127" y="13"/>
                  </a:lnTo>
                  <a:lnTo>
                    <a:pt x="129" y="20"/>
                  </a:lnTo>
                  <a:lnTo>
                    <a:pt x="145" y="20"/>
                  </a:lnTo>
                  <a:lnTo>
                    <a:pt x="145" y="25"/>
                  </a:lnTo>
                  <a:lnTo>
                    <a:pt x="129" y="25"/>
                  </a:lnTo>
                  <a:lnTo>
                    <a:pt x="129" y="25"/>
                  </a:lnTo>
                  <a:lnTo>
                    <a:pt x="127" y="31"/>
                  </a:lnTo>
                  <a:lnTo>
                    <a:pt x="124" y="36"/>
                  </a:lnTo>
                  <a:lnTo>
                    <a:pt x="119" y="40"/>
                  </a:lnTo>
                  <a:lnTo>
                    <a:pt x="113" y="43"/>
                  </a:lnTo>
                  <a:lnTo>
                    <a:pt x="113" y="43"/>
                  </a:lnTo>
                  <a:lnTo>
                    <a:pt x="103" y="44"/>
                  </a:lnTo>
                  <a:lnTo>
                    <a:pt x="91" y="46"/>
                  </a:lnTo>
                  <a:lnTo>
                    <a:pt x="91" y="38"/>
                  </a:lnTo>
                  <a:lnTo>
                    <a:pt x="91" y="38"/>
                  </a:lnTo>
                  <a:lnTo>
                    <a:pt x="108" y="36"/>
                  </a:lnTo>
                  <a:lnTo>
                    <a:pt x="108" y="36"/>
                  </a:lnTo>
                  <a:lnTo>
                    <a:pt x="111" y="33"/>
                  </a:lnTo>
                  <a:lnTo>
                    <a:pt x="114" y="31"/>
                  </a:lnTo>
                  <a:lnTo>
                    <a:pt x="116" y="28"/>
                  </a:lnTo>
                  <a:lnTo>
                    <a:pt x="118" y="25"/>
                  </a:lnTo>
                  <a:lnTo>
                    <a:pt x="73" y="25"/>
                  </a:lnTo>
                  <a:lnTo>
                    <a:pt x="73" y="25"/>
                  </a:lnTo>
                  <a:lnTo>
                    <a:pt x="70" y="33"/>
                  </a:lnTo>
                  <a:lnTo>
                    <a:pt x="64" y="40"/>
                  </a:lnTo>
                  <a:lnTo>
                    <a:pt x="64" y="40"/>
                  </a:lnTo>
                  <a:lnTo>
                    <a:pt x="54" y="43"/>
                  </a:lnTo>
                  <a:lnTo>
                    <a:pt x="42" y="44"/>
                  </a:lnTo>
                  <a:lnTo>
                    <a:pt x="42" y="44"/>
                  </a:lnTo>
                  <a:lnTo>
                    <a:pt x="31" y="43"/>
                  </a:lnTo>
                  <a:lnTo>
                    <a:pt x="21" y="40"/>
                  </a:lnTo>
                  <a:lnTo>
                    <a:pt x="21" y="40"/>
                  </a:lnTo>
                  <a:lnTo>
                    <a:pt x="16" y="36"/>
                  </a:lnTo>
                  <a:lnTo>
                    <a:pt x="13" y="33"/>
                  </a:lnTo>
                  <a:lnTo>
                    <a:pt x="11" y="30"/>
                  </a:lnTo>
                  <a:lnTo>
                    <a:pt x="11" y="25"/>
                  </a:lnTo>
                  <a:lnTo>
                    <a:pt x="0" y="25"/>
                  </a:lnTo>
                  <a:lnTo>
                    <a:pt x="0" y="20"/>
                  </a:lnTo>
                  <a:lnTo>
                    <a:pt x="11" y="20"/>
                  </a:lnTo>
                  <a:lnTo>
                    <a:pt x="11" y="20"/>
                  </a:lnTo>
                  <a:lnTo>
                    <a:pt x="11" y="17"/>
                  </a:lnTo>
                  <a:lnTo>
                    <a:pt x="13" y="13"/>
                  </a:lnTo>
                  <a:lnTo>
                    <a:pt x="20" y="7"/>
                  </a:lnTo>
                  <a:lnTo>
                    <a:pt x="20" y="7"/>
                  </a:lnTo>
                  <a:lnTo>
                    <a:pt x="29" y="4"/>
                  </a:lnTo>
                  <a:lnTo>
                    <a:pt x="41" y="2"/>
                  </a:lnTo>
                  <a:lnTo>
                    <a:pt x="41" y="10"/>
                  </a:lnTo>
                  <a:lnTo>
                    <a:pt x="41" y="10"/>
                  </a:lnTo>
                  <a:lnTo>
                    <a:pt x="31" y="12"/>
                  </a:lnTo>
                  <a:lnTo>
                    <a:pt x="31" y="12"/>
                  </a:lnTo>
                  <a:lnTo>
                    <a:pt x="24" y="15"/>
                  </a:lnTo>
                  <a:lnTo>
                    <a:pt x="23" y="18"/>
                  </a:lnTo>
                  <a:lnTo>
                    <a:pt x="23" y="2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6" name="Freeform 224">
              <a:extLst>
                <a:ext uri="{FF2B5EF4-FFF2-40B4-BE49-F238E27FC236}">
                  <a16:creationId xmlns:a16="http://schemas.microsoft.com/office/drawing/2014/main" id="{393383BD-6363-4D4A-9066-913551F93286}"/>
                </a:ext>
              </a:extLst>
            </p:cNvPr>
            <p:cNvSpPr>
              <a:spLocks/>
            </p:cNvSpPr>
            <p:nvPr/>
          </p:nvSpPr>
          <p:spPr bwMode="auto">
            <a:xfrm>
              <a:off x="693738" y="3602038"/>
              <a:ext cx="144463" cy="84138"/>
            </a:xfrm>
            <a:custGeom>
              <a:avLst/>
              <a:gdLst>
                <a:gd name="T0" fmla="*/ 90 w 181"/>
                <a:gd name="T1" fmla="*/ 0 h 105"/>
                <a:gd name="T2" fmla="*/ 90 w 181"/>
                <a:gd name="T3" fmla="*/ 0 h 105"/>
                <a:gd name="T4" fmla="*/ 72 w 181"/>
                <a:gd name="T5" fmla="*/ 0 h 105"/>
                <a:gd name="T6" fmla="*/ 56 w 181"/>
                <a:gd name="T7" fmla="*/ 3 h 105"/>
                <a:gd name="T8" fmla="*/ 39 w 181"/>
                <a:gd name="T9" fmla="*/ 8 h 105"/>
                <a:gd name="T10" fmla="*/ 26 w 181"/>
                <a:gd name="T11" fmla="*/ 15 h 105"/>
                <a:gd name="T12" fmla="*/ 15 w 181"/>
                <a:gd name="T13" fmla="*/ 23 h 105"/>
                <a:gd name="T14" fmla="*/ 7 w 181"/>
                <a:gd name="T15" fmla="*/ 31 h 105"/>
                <a:gd name="T16" fmla="*/ 2 w 181"/>
                <a:gd name="T17" fmla="*/ 41 h 105"/>
                <a:gd name="T18" fmla="*/ 0 w 181"/>
                <a:gd name="T19" fmla="*/ 52 h 105"/>
                <a:gd name="T20" fmla="*/ 0 w 181"/>
                <a:gd name="T21" fmla="*/ 52 h 105"/>
                <a:gd name="T22" fmla="*/ 2 w 181"/>
                <a:gd name="T23" fmla="*/ 62 h 105"/>
                <a:gd name="T24" fmla="*/ 7 w 181"/>
                <a:gd name="T25" fmla="*/ 72 h 105"/>
                <a:gd name="T26" fmla="*/ 15 w 181"/>
                <a:gd name="T27" fmla="*/ 82 h 105"/>
                <a:gd name="T28" fmla="*/ 26 w 181"/>
                <a:gd name="T29" fmla="*/ 88 h 105"/>
                <a:gd name="T30" fmla="*/ 39 w 181"/>
                <a:gd name="T31" fmla="*/ 95 h 105"/>
                <a:gd name="T32" fmla="*/ 56 w 181"/>
                <a:gd name="T33" fmla="*/ 100 h 105"/>
                <a:gd name="T34" fmla="*/ 72 w 181"/>
                <a:gd name="T35" fmla="*/ 103 h 105"/>
                <a:gd name="T36" fmla="*/ 90 w 181"/>
                <a:gd name="T37" fmla="*/ 105 h 105"/>
                <a:gd name="T38" fmla="*/ 90 w 181"/>
                <a:gd name="T39" fmla="*/ 105 h 105"/>
                <a:gd name="T40" fmla="*/ 109 w 181"/>
                <a:gd name="T41" fmla="*/ 103 h 105"/>
                <a:gd name="T42" fmla="*/ 126 w 181"/>
                <a:gd name="T43" fmla="*/ 100 h 105"/>
                <a:gd name="T44" fmla="*/ 141 w 181"/>
                <a:gd name="T45" fmla="*/ 95 h 105"/>
                <a:gd name="T46" fmla="*/ 155 w 181"/>
                <a:gd name="T47" fmla="*/ 88 h 105"/>
                <a:gd name="T48" fmla="*/ 165 w 181"/>
                <a:gd name="T49" fmla="*/ 82 h 105"/>
                <a:gd name="T50" fmla="*/ 175 w 181"/>
                <a:gd name="T51" fmla="*/ 72 h 105"/>
                <a:gd name="T52" fmla="*/ 180 w 181"/>
                <a:gd name="T53" fmla="*/ 62 h 105"/>
                <a:gd name="T54" fmla="*/ 181 w 181"/>
                <a:gd name="T55" fmla="*/ 52 h 105"/>
                <a:gd name="T56" fmla="*/ 181 w 181"/>
                <a:gd name="T57" fmla="*/ 52 h 105"/>
                <a:gd name="T58" fmla="*/ 180 w 181"/>
                <a:gd name="T59" fmla="*/ 41 h 105"/>
                <a:gd name="T60" fmla="*/ 175 w 181"/>
                <a:gd name="T61" fmla="*/ 31 h 105"/>
                <a:gd name="T62" fmla="*/ 165 w 181"/>
                <a:gd name="T63" fmla="*/ 23 h 105"/>
                <a:gd name="T64" fmla="*/ 155 w 181"/>
                <a:gd name="T65" fmla="*/ 15 h 105"/>
                <a:gd name="T66" fmla="*/ 141 w 181"/>
                <a:gd name="T67" fmla="*/ 8 h 105"/>
                <a:gd name="T68" fmla="*/ 126 w 181"/>
                <a:gd name="T69" fmla="*/ 3 h 105"/>
                <a:gd name="T70" fmla="*/ 109 w 181"/>
                <a:gd name="T71" fmla="*/ 0 h 105"/>
                <a:gd name="T72" fmla="*/ 90 w 181"/>
                <a:gd name="T7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05">
                  <a:moveTo>
                    <a:pt x="90" y="0"/>
                  </a:moveTo>
                  <a:lnTo>
                    <a:pt x="90" y="0"/>
                  </a:lnTo>
                  <a:lnTo>
                    <a:pt x="72" y="0"/>
                  </a:lnTo>
                  <a:lnTo>
                    <a:pt x="56" y="3"/>
                  </a:lnTo>
                  <a:lnTo>
                    <a:pt x="39" y="8"/>
                  </a:lnTo>
                  <a:lnTo>
                    <a:pt x="26" y="15"/>
                  </a:lnTo>
                  <a:lnTo>
                    <a:pt x="15" y="23"/>
                  </a:lnTo>
                  <a:lnTo>
                    <a:pt x="7" y="31"/>
                  </a:lnTo>
                  <a:lnTo>
                    <a:pt x="2" y="41"/>
                  </a:lnTo>
                  <a:lnTo>
                    <a:pt x="0" y="52"/>
                  </a:lnTo>
                  <a:lnTo>
                    <a:pt x="0" y="52"/>
                  </a:lnTo>
                  <a:lnTo>
                    <a:pt x="2" y="62"/>
                  </a:lnTo>
                  <a:lnTo>
                    <a:pt x="7" y="72"/>
                  </a:lnTo>
                  <a:lnTo>
                    <a:pt x="15" y="82"/>
                  </a:lnTo>
                  <a:lnTo>
                    <a:pt x="26" y="88"/>
                  </a:lnTo>
                  <a:lnTo>
                    <a:pt x="39" y="95"/>
                  </a:lnTo>
                  <a:lnTo>
                    <a:pt x="56" y="100"/>
                  </a:lnTo>
                  <a:lnTo>
                    <a:pt x="72" y="103"/>
                  </a:lnTo>
                  <a:lnTo>
                    <a:pt x="90" y="105"/>
                  </a:lnTo>
                  <a:lnTo>
                    <a:pt x="90" y="105"/>
                  </a:lnTo>
                  <a:lnTo>
                    <a:pt x="109" y="103"/>
                  </a:lnTo>
                  <a:lnTo>
                    <a:pt x="126" y="100"/>
                  </a:lnTo>
                  <a:lnTo>
                    <a:pt x="141" y="95"/>
                  </a:lnTo>
                  <a:lnTo>
                    <a:pt x="155" y="88"/>
                  </a:lnTo>
                  <a:lnTo>
                    <a:pt x="165" y="82"/>
                  </a:lnTo>
                  <a:lnTo>
                    <a:pt x="175" y="72"/>
                  </a:lnTo>
                  <a:lnTo>
                    <a:pt x="180" y="62"/>
                  </a:lnTo>
                  <a:lnTo>
                    <a:pt x="181" y="52"/>
                  </a:lnTo>
                  <a:lnTo>
                    <a:pt x="181" y="52"/>
                  </a:lnTo>
                  <a:lnTo>
                    <a:pt x="180" y="41"/>
                  </a:lnTo>
                  <a:lnTo>
                    <a:pt x="175" y="31"/>
                  </a:lnTo>
                  <a:lnTo>
                    <a:pt x="165" y="23"/>
                  </a:lnTo>
                  <a:lnTo>
                    <a:pt x="155" y="15"/>
                  </a:lnTo>
                  <a:lnTo>
                    <a:pt x="141" y="8"/>
                  </a:lnTo>
                  <a:lnTo>
                    <a:pt x="126" y="3"/>
                  </a:lnTo>
                  <a:lnTo>
                    <a:pt x="109" y="0"/>
                  </a:lnTo>
                  <a:lnTo>
                    <a:pt x="9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7" name="Freeform 225">
              <a:extLst>
                <a:ext uri="{FF2B5EF4-FFF2-40B4-BE49-F238E27FC236}">
                  <a16:creationId xmlns:a16="http://schemas.microsoft.com/office/drawing/2014/main" id="{7F4EB5CE-8DD2-4C79-8C73-13F94823CD38}"/>
                </a:ext>
              </a:extLst>
            </p:cNvPr>
            <p:cNvSpPr>
              <a:spLocks/>
            </p:cNvSpPr>
            <p:nvPr/>
          </p:nvSpPr>
          <p:spPr bwMode="auto">
            <a:xfrm>
              <a:off x="693738" y="3654426"/>
              <a:ext cx="144463" cy="47625"/>
            </a:xfrm>
            <a:custGeom>
              <a:avLst/>
              <a:gdLst>
                <a:gd name="T0" fmla="*/ 90 w 181"/>
                <a:gd name="T1" fmla="*/ 46 h 61"/>
                <a:gd name="T2" fmla="*/ 90 w 181"/>
                <a:gd name="T3" fmla="*/ 46 h 61"/>
                <a:gd name="T4" fmla="*/ 74 w 181"/>
                <a:gd name="T5" fmla="*/ 44 h 61"/>
                <a:gd name="T6" fmla="*/ 57 w 181"/>
                <a:gd name="T7" fmla="*/ 43 h 61"/>
                <a:gd name="T8" fmla="*/ 42 w 181"/>
                <a:gd name="T9" fmla="*/ 38 h 61"/>
                <a:gd name="T10" fmla="*/ 31 w 181"/>
                <a:gd name="T11" fmla="*/ 33 h 61"/>
                <a:gd name="T12" fmla="*/ 20 w 181"/>
                <a:gd name="T13" fmla="*/ 26 h 61"/>
                <a:gd name="T14" fmla="*/ 10 w 181"/>
                <a:gd name="T15" fmla="*/ 18 h 61"/>
                <a:gd name="T16" fmla="*/ 5 w 181"/>
                <a:gd name="T17" fmla="*/ 10 h 61"/>
                <a:gd name="T18" fmla="*/ 0 w 181"/>
                <a:gd name="T19" fmla="*/ 0 h 61"/>
                <a:gd name="T20" fmla="*/ 0 w 181"/>
                <a:gd name="T21" fmla="*/ 0 h 61"/>
                <a:gd name="T22" fmla="*/ 0 w 181"/>
                <a:gd name="T23" fmla="*/ 8 h 61"/>
                <a:gd name="T24" fmla="*/ 0 w 181"/>
                <a:gd name="T25" fmla="*/ 8 h 61"/>
                <a:gd name="T26" fmla="*/ 2 w 181"/>
                <a:gd name="T27" fmla="*/ 18 h 61"/>
                <a:gd name="T28" fmla="*/ 7 w 181"/>
                <a:gd name="T29" fmla="*/ 28 h 61"/>
                <a:gd name="T30" fmla="*/ 15 w 181"/>
                <a:gd name="T31" fmla="*/ 36 h 61"/>
                <a:gd name="T32" fmla="*/ 26 w 181"/>
                <a:gd name="T33" fmla="*/ 44 h 61"/>
                <a:gd name="T34" fmla="*/ 39 w 181"/>
                <a:gd name="T35" fmla="*/ 51 h 61"/>
                <a:gd name="T36" fmla="*/ 56 w 181"/>
                <a:gd name="T37" fmla="*/ 56 h 61"/>
                <a:gd name="T38" fmla="*/ 72 w 181"/>
                <a:gd name="T39" fmla="*/ 59 h 61"/>
                <a:gd name="T40" fmla="*/ 90 w 181"/>
                <a:gd name="T41" fmla="*/ 61 h 61"/>
                <a:gd name="T42" fmla="*/ 90 w 181"/>
                <a:gd name="T43" fmla="*/ 61 h 61"/>
                <a:gd name="T44" fmla="*/ 109 w 181"/>
                <a:gd name="T45" fmla="*/ 59 h 61"/>
                <a:gd name="T46" fmla="*/ 126 w 181"/>
                <a:gd name="T47" fmla="*/ 56 h 61"/>
                <a:gd name="T48" fmla="*/ 141 w 181"/>
                <a:gd name="T49" fmla="*/ 51 h 61"/>
                <a:gd name="T50" fmla="*/ 155 w 181"/>
                <a:gd name="T51" fmla="*/ 44 h 61"/>
                <a:gd name="T52" fmla="*/ 165 w 181"/>
                <a:gd name="T53" fmla="*/ 36 h 61"/>
                <a:gd name="T54" fmla="*/ 175 w 181"/>
                <a:gd name="T55" fmla="*/ 28 h 61"/>
                <a:gd name="T56" fmla="*/ 180 w 181"/>
                <a:gd name="T57" fmla="*/ 18 h 61"/>
                <a:gd name="T58" fmla="*/ 181 w 181"/>
                <a:gd name="T59" fmla="*/ 8 h 61"/>
                <a:gd name="T60" fmla="*/ 181 w 181"/>
                <a:gd name="T61" fmla="*/ 8 h 61"/>
                <a:gd name="T62" fmla="*/ 180 w 181"/>
                <a:gd name="T63" fmla="*/ 0 h 61"/>
                <a:gd name="T64" fmla="*/ 180 w 181"/>
                <a:gd name="T65" fmla="*/ 0 h 61"/>
                <a:gd name="T66" fmla="*/ 176 w 181"/>
                <a:gd name="T67" fmla="*/ 10 h 61"/>
                <a:gd name="T68" fmla="*/ 170 w 181"/>
                <a:gd name="T69" fmla="*/ 18 h 61"/>
                <a:gd name="T70" fmla="*/ 162 w 181"/>
                <a:gd name="T71" fmla="*/ 26 h 61"/>
                <a:gd name="T72" fmla="*/ 150 w 181"/>
                <a:gd name="T73" fmla="*/ 33 h 61"/>
                <a:gd name="T74" fmla="*/ 137 w 181"/>
                <a:gd name="T75" fmla="*/ 38 h 61"/>
                <a:gd name="T76" fmla="*/ 123 w 181"/>
                <a:gd name="T77" fmla="*/ 43 h 61"/>
                <a:gd name="T78" fmla="*/ 108 w 181"/>
                <a:gd name="T79" fmla="*/ 44 h 61"/>
                <a:gd name="T80" fmla="*/ 90 w 181"/>
                <a:gd name="T81" fmla="*/ 46 h 61"/>
                <a:gd name="T82" fmla="*/ 90 w 181"/>
                <a:gd name="T8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61">
                  <a:moveTo>
                    <a:pt x="90" y="46"/>
                  </a:moveTo>
                  <a:lnTo>
                    <a:pt x="90" y="46"/>
                  </a:lnTo>
                  <a:lnTo>
                    <a:pt x="74" y="44"/>
                  </a:lnTo>
                  <a:lnTo>
                    <a:pt x="57" y="43"/>
                  </a:lnTo>
                  <a:lnTo>
                    <a:pt x="42" y="38"/>
                  </a:lnTo>
                  <a:lnTo>
                    <a:pt x="31" y="33"/>
                  </a:lnTo>
                  <a:lnTo>
                    <a:pt x="20" y="26"/>
                  </a:lnTo>
                  <a:lnTo>
                    <a:pt x="10" y="18"/>
                  </a:lnTo>
                  <a:lnTo>
                    <a:pt x="5" y="10"/>
                  </a:lnTo>
                  <a:lnTo>
                    <a:pt x="0" y="0"/>
                  </a:lnTo>
                  <a:lnTo>
                    <a:pt x="0" y="0"/>
                  </a:lnTo>
                  <a:lnTo>
                    <a:pt x="0" y="8"/>
                  </a:lnTo>
                  <a:lnTo>
                    <a:pt x="0" y="8"/>
                  </a:lnTo>
                  <a:lnTo>
                    <a:pt x="2" y="18"/>
                  </a:lnTo>
                  <a:lnTo>
                    <a:pt x="7" y="28"/>
                  </a:lnTo>
                  <a:lnTo>
                    <a:pt x="15" y="36"/>
                  </a:lnTo>
                  <a:lnTo>
                    <a:pt x="26" y="44"/>
                  </a:lnTo>
                  <a:lnTo>
                    <a:pt x="39" y="51"/>
                  </a:lnTo>
                  <a:lnTo>
                    <a:pt x="56" y="56"/>
                  </a:lnTo>
                  <a:lnTo>
                    <a:pt x="72" y="59"/>
                  </a:lnTo>
                  <a:lnTo>
                    <a:pt x="90" y="61"/>
                  </a:lnTo>
                  <a:lnTo>
                    <a:pt x="90" y="61"/>
                  </a:lnTo>
                  <a:lnTo>
                    <a:pt x="109" y="59"/>
                  </a:lnTo>
                  <a:lnTo>
                    <a:pt x="126" y="56"/>
                  </a:lnTo>
                  <a:lnTo>
                    <a:pt x="141" y="51"/>
                  </a:lnTo>
                  <a:lnTo>
                    <a:pt x="155" y="44"/>
                  </a:lnTo>
                  <a:lnTo>
                    <a:pt x="165" y="36"/>
                  </a:lnTo>
                  <a:lnTo>
                    <a:pt x="175" y="28"/>
                  </a:lnTo>
                  <a:lnTo>
                    <a:pt x="180" y="18"/>
                  </a:lnTo>
                  <a:lnTo>
                    <a:pt x="181" y="8"/>
                  </a:lnTo>
                  <a:lnTo>
                    <a:pt x="181" y="8"/>
                  </a:lnTo>
                  <a:lnTo>
                    <a:pt x="180" y="0"/>
                  </a:lnTo>
                  <a:lnTo>
                    <a:pt x="180" y="0"/>
                  </a:lnTo>
                  <a:lnTo>
                    <a:pt x="176" y="10"/>
                  </a:lnTo>
                  <a:lnTo>
                    <a:pt x="170" y="18"/>
                  </a:lnTo>
                  <a:lnTo>
                    <a:pt x="162" y="26"/>
                  </a:lnTo>
                  <a:lnTo>
                    <a:pt x="150" y="33"/>
                  </a:lnTo>
                  <a:lnTo>
                    <a:pt x="137" y="38"/>
                  </a:lnTo>
                  <a:lnTo>
                    <a:pt x="123" y="43"/>
                  </a:lnTo>
                  <a:lnTo>
                    <a:pt x="108" y="44"/>
                  </a:lnTo>
                  <a:lnTo>
                    <a:pt x="90" y="46"/>
                  </a:lnTo>
                  <a:lnTo>
                    <a:pt x="9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sp>
          <p:nvSpPr>
            <p:cNvPr id="48" name="Freeform 226">
              <a:extLst>
                <a:ext uri="{FF2B5EF4-FFF2-40B4-BE49-F238E27FC236}">
                  <a16:creationId xmlns:a16="http://schemas.microsoft.com/office/drawing/2014/main" id="{33C20BCF-E6D0-4D85-B2B4-0319A9A32193}"/>
                </a:ext>
              </a:extLst>
            </p:cNvPr>
            <p:cNvSpPr>
              <a:spLocks/>
            </p:cNvSpPr>
            <p:nvPr/>
          </p:nvSpPr>
          <p:spPr bwMode="auto">
            <a:xfrm>
              <a:off x="693738" y="3671888"/>
              <a:ext cx="144463" cy="46038"/>
            </a:xfrm>
            <a:custGeom>
              <a:avLst/>
              <a:gdLst>
                <a:gd name="T0" fmla="*/ 90 w 181"/>
                <a:gd name="T1" fmla="*/ 45 h 58"/>
                <a:gd name="T2" fmla="*/ 90 w 181"/>
                <a:gd name="T3" fmla="*/ 45 h 58"/>
                <a:gd name="T4" fmla="*/ 74 w 181"/>
                <a:gd name="T5" fmla="*/ 44 h 58"/>
                <a:gd name="T6" fmla="*/ 57 w 181"/>
                <a:gd name="T7" fmla="*/ 42 h 58"/>
                <a:gd name="T8" fmla="*/ 42 w 181"/>
                <a:gd name="T9" fmla="*/ 37 h 58"/>
                <a:gd name="T10" fmla="*/ 31 w 181"/>
                <a:gd name="T11" fmla="*/ 32 h 58"/>
                <a:gd name="T12" fmla="*/ 20 w 181"/>
                <a:gd name="T13" fmla="*/ 26 h 58"/>
                <a:gd name="T14" fmla="*/ 10 w 181"/>
                <a:gd name="T15" fmla="*/ 18 h 58"/>
                <a:gd name="T16" fmla="*/ 5 w 181"/>
                <a:gd name="T17" fmla="*/ 9 h 58"/>
                <a:gd name="T18" fmla="*/ 0 w 181"/>
                <a:gd name="T19" fmla="*/ 0 h 58"/>
                <a:gd name="T20" fmla="*/ 0 w 181"/>
                <a:gd name="T21" fmla="*/ 0 h 58"/>
                <a:gd name="T22" fmla="*/ 0 w 181"/>
                <a:gd name="T23" fmla="*/ 6 h 58"/>
                <a:gd name="T24" fmla="*/ 0 w 181"/>
                <a:gd name="T25" fmla="*/ 6 h 58"/>
                <a:gd name="T26" fmla="*/ 2 w 181"/>
                <a:gd name="T27" fmla="*/ 18 h 58"/>
                <a:gd name="T28" fmla="*/ 7 w 181"/>
                <a:gd name="T29" fmla="*/ 27 h 58"/>
                <a:gd name="T30" fmla="*/ 15 w 181"/>
                <a:gd name="T31" fmla="*/ 35 h 58"/>
                <a:gd name="T32" fmla="*/ 26 w 181"/>
                <a:gd name="T33" fmla="*/ 44 h 58"/>
                <a:gd name="T34" fmla="*/ 39 w 181"/>
                <a:gd name="T35" fmla="*/ 50 h 58"/>
                <a:gd name="T36" fmla="*/ 56 w 181"/>
                <a:gd name="T37" fmla="*/ 55 h 58"/>
                <a:gd name="T38" fmla="*/ 72 w 181"/>
                <a:gd name="T39" fmla="*/ 58 h 58"/>
                <a:gd name="T40" fmla="*/ 90 w 181"/>
                <a:gd name="T41" fmla="*/ 58 h 58"/>
                <a:gd name="T42" fmla="*/ 90 w 181"/>
                <a:gd name="T43" fmla="*/ 58 h 58"/>
                <a:gd name="T44" fmla="*/ 109 w 181"/>
                <a:gd name="T45" fmla="*/ 58 h 58"/>
                <a:gd name="T46" fmla="*/ 126 w 181"/>
                <a:gd name="T47" fmla="*/ 55 h 58"/>
                <a:gd name="T48" fmla="*/ 141 w 181"/>
                <a:gd name="T49" fmla="*/ 50 h 58"/>
                <a:gd name="T50" fmla="*/ 155 w 181"/>
                <a:gd name="T51" fmla="*/ 44 h 58"/>
                <a:gd name="T52" fmla="*/ 165 w 181"/>
                <a:gd name="T53" fmla="*/ 35 h 58"/>
                <a:gd name="T54" fmla="*/ 175 w 181"/>
                <a:gd name="T55" fmla="*/ 27 h 58"/>
                <a:gd name="T56" fmla="*/ 180 w 181"/>
                <a:gd name="T57" fmla="*/ 18 h 58"/>
                <a:gd name="T58" fmla="*/ 181 w 181"/>
                <a:gd name="T59" fmla="*/ 6 h 58"/>
                <a:gd name="T60" fmla="*/ 181 w 181"/>
                <a:gd name="T61" fmla="*/ 6 h 58"/>
                <a:gd name="T62" fmla="*/ 180 w 181"/>
                <a:gd name="T63" fmla="*/ 0 h 58"/>
                <a:gd name="T64" fmla="*/ 180 w 181"/>
                <a:gd name="T65" fmla="*/ 0 h 58"/>
                <a:gd name="T66" fmla="*/ 176 w 181"/>
                <a:gd name="T67" fmla="*/ 9 h 58"/>
                <a:gd name="T68" fmla="*/ 170 w 181"/>
                <a:gd name="T69" fmla="*/ 18 h 58"/>
                <a:gd name="T70" fmla="*/ 162 w 181"/>
                <a:gd name="T71" fmla="*/ 26 h 58"/>
                <a:gd name="T72" fmla="*/ 150 w 181"/>
                <a:gd name="T73" fmla="*/ 32 h 58"/>
                <a:gd name="T74" fmla="*/ 137 w 181"/>
                <a:gd name="T75" fmla="*/ 37 h 58"/>
                <a:gd name="T76" fmla="*/ 123 w 181"/>
                <a:gd name="T77" fmla="*/ 42 h 58"/>
                <a:gd name="T78" fmla="*/ 108 w 181"/>
                <a:gd name="T79" fmla="*/ 44 h 58"/>
                <a:gd name="T80" fmla="*/ 90 w 181"/>
                <a:gd name="T81" fmla="*/ 45 h 58"/>
                <a:gd name="T82" fmla="*/ 90 w 181"/>
                <a:gd name="T83"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 h="58">
                  <a:moveTo>
                    <a:pt x="90" y="45"/>
                  </a:moveTo>
                  <a:lnTo>
                    <a:pt x="90" y="45"/>
                  </a:lnTo>
                  <a:lnTo>
                    <a:pt x="74" y="44"/>
                  </a:lnTo>
                  <a:lnTo>
                    <a:pt x="57" y="42"/>
                  </a:lnTo>
                  <a:lnTo>
                    <a:pt x="42" y="37"/>
                  </a:lnTo>
                  <a:lnTo>
                    <a:pt x="31" y="32"/>
                  </a:lnTo>
                  <a:lnTo>
                    <a:pt x="20" y="26"/>
                  </a:lnTo>
                  <a:lnTo>
                    <a:pt x="10" y="18"/>
                  </a:lnTo>
                  <a:lnTo>
                    <a:pt x="5" y="9"/>
                  </a:lnTo>
                  <a:lnTo>
                    <a:pt x="0" y="0"/>
                  </a:lnTo>
                  <a:lnTo>
                    <a:pt x="0" y="0"/>
                  </a:lnTo>
                  <a:lnTo>
                    <a:pt x="0" y="6"/>
                  </a:lnTo>
                  <a:lnTo>
                    <a:pt x="0" y="6"/>
                  </a:lnTo>
                  <a:lnTo>
                    <a:pt x="2" y="18"/>
                  </a:lnTo>
                  <a:lnTo>
                    <a:pt x="7" y="27"/>
                  </a:lnTo>
                  <a:lnTo>
                    <a:pt x="15" y="35"/>
                  </a:lnTo>
                  <a:lnTo>
                    <a:pt x="26" y="44"/>
                  </a:lnTo>
                  <a:lnTo>
                    <a:pt x="39" y="50"/>
                  </a:lnTo>
                  <a:lnTo>
                    <a:pt x="56" y="55"/>
                  </a:lnTo>
                  <a:lnTo>
                    <a:pt x="72" y="58"/>
                  </a:lnTo>
                  <a:lnTo>
                    <a:pt x="90" y="58"/>
                  </a:lnTo>
                  <a:lnTo>
                    <a:pt x="90" y="58"/>
                  </a:lnTo>
                  <a:lnTo>
                    <a:pt x="109" y="58"/>
                  </a:lnTo>
                  <a:lnTo>
                    <a:pt x="126" y="55"/>
                  </a:lnTo>
                  <a:lnTo>
                    <a:pt x="141" y="50"/>
                  </a:lnTo>
                  <a:lnTo>
                    <a:pt x="155" y="44"/>
                  </a:lnTo>
                  <a:lnTo>
                    <a:pt x="165" y="35"/>
                  </a:lnTo>
                  <a:lnTo>
                    <a:pt x="175" y="27"/>
                  </a:lnTo>
                  <a:lnTo>
                    <a:pt x="180" y="18"/>
                  </a:lnTo>
                  <a:lnTo>
                    <a:pt x="181" y="6"/>
                  </a:lnTo>
                  <a:lnTo>
                    <a:pt x="181" y="6"/>
                  </a:lnTo>
                  <a:lnTo>
                    <a:pt x="180" y="0"/>
                  </a:lnTo>
                  <a:lnTo>
                    <a:pt x="180" y="0"/>
                  </a:lnTo>
                  <a:lnTo>
                    <a:pt x="176" y="9"/>
                  </a:lnTo>
                  <a:lnTo>
                    <a:pt x="170" y="18"/>
                  </a:lnTo>
                  <a:lnTo>
                    <a:pt x="162" y="26"/>
                  </a:lnTo>
                  <a:lnTo>
                    <a:pt x="150" y="32"/>
                  </a:lnTo>
                  <a:lnTo>
                    <a:pt x="137" y="37"/>
                  </a:lnTo>
                  <a:lnTo>
                    <a:pt x="123" y="42"/>
                  </a:lnTo>
                  <a:lnTo>
                    <a:pt x="108" y="44"/>
                  </a:lnTo>
                  <a:lnTo>
                    <a:pt x="90" y="45"/>
                  </a:lnTo>
                  <a:lnTo>
                    <a:pt x="9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kern="1200">
                <a:solidFill>
                  <a:schemeClr val="bg1"/>
                </a:solidFill>
                <a:cs typeface="+mn-ea"/>
                <a:sym typeface="+mn-lt"/>
              </a:endParaRPr>
            </a:p>
          </p:txBody>
        </p:sp>
      </p:grpSp>
      <p:cxnSp>
        <p:nvCxnSpPr>
          <p:cNvPr id="49" name="直接连接符 48">
            <a:extLst>
              <a:ext uri="{FF2B5EF4-FFF2-40B4-BE49-F238E27FC236}">
                <a16:creationId xmlns:a16="http://schemas.microsoft.com/office/drawing/2014/main" id="{D4DAA65B-370E-43F9-BC91-B6D14A993210}"/>
              </a:ext>
            </a:extLst>
          </p:cNvPr>
          <p:cNvCxnSpPr>
            <a:cxnSpLocks/>
          </p:cNvCxnSpPr>
          <p:nvPr/>
        </p:nvCxnSpPr>
        <p:spPr>
          <a:xfrm>
            <a:off x="4901119" y="4523428"/>
            <a:ext cx="24562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31088922-678D-44F4-BB36-D088FF5DC5B3}"/>
              </a:ext>
            </a:extLst>
          </p:cNvPr>
          <p:cNvSpPr txBox="1"/>
          <p:nvPr/>
        </p:nvSpPr>
        <p:spPr>
          <a:xfrm>
            <a:off x="5054074" y="4523607"/>
            <a:ext cx="2303154" cy="584775"/>
          </a:xfrm>
          <a:prstGeom prst="rect">
            <a:avLst/>
          </a:prstGeom>
          <a:noFill/>
        </p:spPr>
        <p:txBody>
          <a:bodyPr wrap="square" rtlCol="0">
            <a:spAutoFit/>
          </a:bodyPr>
          <a:lstStyle/>
          <a:p>
            <a:pPr algn="dist"/>
            <a:r>
              <a:rPr lang="en-US" altLang="zh-CN" sz="3200" dirty="0">
                <a:solidFill>
                  <a:schemeClr val="bg1"/>
                </a:solidFill>
                <a:cs typeface="+mn-ea"/>
                <a:sym typeface="+mn-lt"/>
              </a:rPr>
              <a:t>ABOUT US</a:t>
            </a:r>
            <a:endParaRPr lang="zh-CN" altLang="en-US" sz="3200" dirty="0">
              <a:solidFill>
                <a:schemeClr val="bg1"/>
              </a:solidFill>
              <a:cs typeface="+mn-ea"/>
              <a:sym typeface="+mn-lt"/>
            </a:endParaRPr>
          </a:p>
        </p:txBody>
      </p:sp>
      <p:cxnSp>
        <p:nvCxnSpPr>
          <p:cNvPr id="51" name="直接连接符 50">
            <a:extLst>
              <a:ext uri="{FF2B5EF4-FFF2-40B4-BE49-F238E27FC236}">
                <a16:creationId xmlns:a16="http://schemas.microsoft.com/office/drawing/2014/main" id="{8638DAF9-04EA-40F5-8889-169BED09A719}"/>
              </a:ext>
            </a:extLst>
          </p:cNvPr>
          <p:cNvCxnSpPr>
            <a:cxnSpLocks/>
          </p:cNvCxnSpPr>
          <p:nvPr/>
        </p:nvCxnSpPr>
        <p:spPr>
          <a:xfrm>
            <a:off x="4901119" y="5191316"/>
            <a:ext cx="245627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Content Placeholder 2">
            <a:extLst>
              <a:ext uri="{FF2B5EF4-FFF2-40B4-BE49-F238E27FC236}">
                <a16:creationId xmlns:a16="http://schemas.microsoft.com/office/drawing/2014/main" id="{18D1F44C-140E-43B7-B96B-D5ED493AAA87}"/>
              </a:ext>
            </a:extLst>
          </p:cNvPr>
          <p:cNvSpPr txBox="1">
            <a:spLocks/>
          </p:cNvSpPr>
          <p:nvPr/>
        </p:nvSpPr>
        <p:spPr>
          <a:xfrm>
            <a:off x="8145431" y="2348825"/>
            <a:ext cx="3244312" cy="300133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altLang="zh-CN" sz="1600" b="0" i="0" u="none" strike="noStrike" kern="1200" cap="none" spc="0" normalizeH="0" baseline="0" noProof="0" dirty="0">
                <a:ln>
                  <a:noFill/>
                </a:ln>
                <a:solidFill>
                  <a:schemeClr val="bg1"/>
                </a:solidFill>
                <a:effectLst/>
                <a:uLnTx/>
                <a:uFillTx/>
                <a:cs typeface="+mn-ea"/>
                <a:sym typeface="+mn-lt"/>
              </a:rPr>
              <a:t>This is a sample letter that has been placed to demonstrate the typing format on the letterhead design. When positioned properly. This is a sample letter that has been placed to demonstrate the typing format on the letterhead design. When positioned properly. </a:t>
            </a:r>
          </a:p>
        </p:txBody>
      </p:sp>
      <p:sp>
        <p:nvSpPr>
          <p:cNvPr id="55" name="Content Placeholder 2">
            <a:extLst>
              <a:ext uri="{FF2B5EF4-FFF2-40B4-BE49-F238E27FC236}">
                <a16:creationId xmlns:a16="http://schemas.microsoft.com/office/drawing/2014/main" id="{039F4036-0F43-4627-A992-29475BA5A069}"/>
              </a:ext>
            </a:extLst>
          </p:cNvPr>
          <p:cNvSpPr txBox="1">
            <a:spLocks/>
          </p:cNvSpPr>
          <p:nvPr/>
        </p:nvSpPr>
        <p:spPr>
          <a:xfrm>
            <a:off x="811990" y="2348825"/>
            <a:ext cx="3244312" cy="3001334"/>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altLang="zh-CN" sz="1600" b="0" i="0" u="none" strike="noStrike" kern="1200" cap="none" spc="0" normalizeH="0" baseline="0" noProof="0" dirty="0">
                <a:ln>
                  <a:noFill/>
                </a:ln>
                <a:solidFill>
                  <a:schemeClr val="bg1"/>
                </a:solidFill>
                <a:effectLst/>
                <a:uLnTx/>
                <a:uFillTx/>
                <a:cs typeface="+mn-ea"/>
                <a:sym typeface="+mn-lt"/>
              </a:rPr>
              <a:t>This is a sample letter that has been placed to demonstrate the typing format on the letterhead design. When positioned properly. This is a sample letter that has been placed to demonstrate the typing format on the letterhead design. When positioned properly. </a:t>
            </a:r>
          </a:p>
        </p:txBody>
      </p:sp>
    </p:spTree>
    <p:extLst>
      <p:ext uri="{BB962C8B-B14F-4D97-AF65-F5344CB8AC3E}">
        <p14:creationId xmlns:p14="http://schemas.microsoft.com/office/powerpoint/2010/main" val="39272642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88C47F-83F9-48A5-A98B-18B51BBACFE9}"/>
              </a:ext>
            </a:extLst>
          </p:cNvPr>
          <p:cNvPicPr>
            <a:picLocks noChangeAspect="1"/>
          </p:cNvPicPr>
          <p:nvPr/>
        </p:nvPicPr>
        <p:blipFill rotWithShape="1">
          <a:blip r:embed="rId2">
            <a:extLst>
              <a:ext uri="{28A0092B-C50C-407E-A947-70E740481C1C}">
                <a14:useLocalDpi xmlns:a14="http://schemas.microsoft.com/office/drawing/2010/main" val="0"/>
              </a:ext>
            </a:extLst>
          </a:blip>
          <a:srcRect l="31951" t="-2426" r="-1988" b="-8135"/>
          <a:stretch/>
        </p:blipFill>
        <p:spPr>
          <a:xfrm rot="664848">
            <a:off x="-370726" y="3027835"/>
            <a:ext cx="11870909" cy="3255929"/>
          </a:xfrm>
          <a:prstGeom prst="rect">
            <a:avLst/>
          </a:prstGeom>
        </p:spPr>
      </p:pic>
      <p:sp>
        <p:nvSpPr>
          <p:cNvPr id="3" name="文本框 2">
            <a:extLst>
              <a:ext uri="{FF2B5EF4-FFF2-40B4-BE49-F238E27FC236}">
                <a16:creationId xmlns:a16="http://schemas.microsoft.com/office/drawing/2014/main" id="{4C4FF60B-B7C3-4FC5-B594-50006EF298AB}"/>
              </a:ext>
            </a:extLst>
          </p:cNvPr>
          <p:cNvSpPr txBox="1"/>
          <p:nvPr/>
        </p:nvSpPr>
        <p:spPr>
          <a:xfrm>
            <a:off x="5955174" y="2399652"/>
            <a:ext cx="5409512"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5" name="文本框 4">
            <a:extLst>
              <a:ext uri="{FF2B5EF4-FFF2-40B4-BE49-F238E27FC236}">
                <a16:creationId xmlns:a16="http://schemas.microsoft.com/office/drawing/2014/main" id="{2E7DAECB-B7B7-4F0C-B5DE-4BAF58ED14FC}"/>
              </a:ext>
            </a:extLst>
          </p:cNvPr>
          <p:cNvSpPr txBox="1"/>
          <p:nvPr/>
        </p:nvSpPr>
        <p:spPr>
          <a:xfrm>
            <a:off x="96926" y="2967335"/>
            <a:ext cx="4667528" cy="3770263"/>
          </a:xfrm>
          <a:prstGeom prst="rect">
            <a:avLst/>
          </a:prstGeom>
          <a:noFill/>
        </p:spPr>
        <p:txBody>
          <a:bodyPr wrap="square" rtlCol="0">
            <a:spAutoFit/>
          </a:bodyPr>
          <a:lstStyle/>
          <a:p>
            <a:pPr algn="dist"/>
            <a:r>
              <a:rPr lang="en-US" altLang="zh-CN" sz="23900" b="1" dirty="0">
                <a:ln w="28575">
                  <a:solidFill>
                    <a:srgbClr val="3C4B5E"/>
                  </a:solidFill>
                </a:ln>
                <a:noFill/>
                <a:cs typeface="+mn-ea"/>
                <a:sym typeface="+mn-lt"/>
              </a:rPr>
              <a:t>3</a:t>
            </a:r>
            <a:endParaRPr lang="zh-CN" altLang="en-US" sz="23900" b="1" dirty="0">
              <a:ln w="28575">
                <a:solidFill>
                  <a:srgbClr val="3C4B5E"/>
                </a:solidFill>
              </a:ln>
              <a:noFill/>
              <a:cs typeface="+mn-ea"/>
              <a:sym typeface="+mn-lt"/>
            </a:endParaRPr>
          </a:p>
        </p:txBody>
      </p:sp>
      <p:pic>
        <p:nvPicPr>
          <p:cNvPr id="6" name="图片 5">
            <a:extLst>
              <a:ext uri="{FF2B5EF4-FFF2-40B4-BE49-F238E27FC236}">
                <a16:creationId xmlns:a16="http://schemas.microsoft.com/office/drawing/2014/main" id="{B3901232-0D3A-44A9-98F0-7F9D89C6E228}"/>
              </a:ext>
            </a:extLst>
          </p:cNvPr>
          <p:cNvPicPr>
            <a:picLocks noChangeAspect="1"/>
          </p:cNvPicPr>
          <p:nvPr/>
        </p:nvPicPr>
        <p:blipFill rotWithShape="1">
          <a:blip r:embed="rId2">
            <a:extLst>
              <a:ext uri="{28A0092B-C50C-407E-A947-70E740481C1C}">
                <a14:useLocalDpi xmlns:a14="http://schemas.microsoft.com/office/drawing/2010/main" val="0"/>
              </a:ext>
            </a:extLst>
          </a:blip>
          <a:srcRect l="72154"/>
          <a:stretch/>
        </p:blipFill>
        <p:spPr>
          <a:xfrm rot="15042523">
            <a:off x="8893877" y="-144689"/>
            <a:ext cx="3567797" cy="3064071"/>
          </a:xfrm>
          <a:prstGeom prst="rect">
            <a:avLst/>
          </a:prstGeom>
        </p:spPr>
      </p:pic>
      <p:sp>
        <p:nvSpPr>
          <p:cNvPr id="7" name="矩形 6">
            <a:extLst>
              <a:ext uri="{FF2B5EF4-FFF2-40B4-BE49-F238E27FC236}">
                <a16:creationId xmlns:a16="http://schemas.microsoft.com/office/drawing/2014/main" id="{0A8E02DF-B3FC-453D-AE50-AB14A24E4337}"/>
              </a:ext>
            </a:extLst>
          </p:cNvPr>
          <p:cNvSpPr/>
          <p:nvPr/>
        </p:nvSpPr>
        <p:spPr>
          <a:xfrm>
            <a:off x="6047939" y="3301245"/>
            <a:ext cx="4667528" cy="646331"/>
          </a:xfrm>
          <a:prstGeom prst="rect">
            <a:avLst/>
          </a:prstGeom>
        </p:spPr>
        <p:txBody>
          <a:bodyPr wrap="square">
            <a:spAutoFit/>
          </a:bodyPr>
          <a:lstStyle/>
          <a:p>
            <a:r>
              <a:rPr lang="en-US" altLang="zh-CN" sz="1400" dirty="0">
                <a:solidFill>
                  <a:schemeClr val="bg1"/>
                </a:solidFill>
                <a:cs typeface="+mn-ea"/>
                <a:sym typeface="+mn-lt"/>
              </a:rPr>
              <a:t>P  l   e  a  s  e         </a:t>
            </a:r>
            <a:r>
              <a:rPr lang="en-US" altLang="zh-CN" sz="1400" dirty="0" err="1">
                <a:solidFill>
                  <a:schemeClr val="bg1"/>
                </a:solidFill>
                <a:cs typeface="+mn-ea"/>
                <a:sym typeface="+mn-lt"/>
              </a:rPr>
              <a:t>e</a:t>
            </a:r>
            <a:r>
              <a:rPr lang="en-US" altLang="zh-CN" sz="1400" dirty="0">
                <a:solidFill>
                  <a:schemeClr val="bg1"/>
                </a:solidFill>
                <a:cs typeface="+mn-ea"/>
                <a:sym typeface="+mn-lt"/>
              </a:rPr>
              <a:t>   n  t  e  r       t  e  x  t     h  e  r  e</a:t>
            </a:r>
            <a:endParaRPr lang="zh-CN" altLang="en-US" sz="1400" dirty="0">
              <a:solidFill>
                <a:schemeClr val="bg1"/>
              </a:solidFill>
              <a:cs typeface="+mn-ea"/>
              <a:sym typeface="+mn-lt"/>
            </a:endParaRPr>
          </a:p>
        </p:txBody>
      </p:sp>
      <p:sp>
        <p:nvSpPr>
          <p:cNvPr id="8" name="文本框 7">
            <a:extLst>
              <a:ext uri="{FF2B5EF4-FFF2-40B4-BE49-F238E27FC236}">
                <a16:creationId xmlns:a16="http://schemas.microsoft.com/office/drawing/2014/main" id="{331BEE06-5445-4645-AF91-6AB837F06483}"/>
              </a:ext>
            </a:extLst>
          </p:cNvPr>
          <p:cNvSpPr txBox="1"/>
          <p:nvPr/>
        </p:nvSpPr>
        <p:spPr>
          <a:xfrm>
            <a:off x="6047938" y="1564513"/>
            <a:ext cx="2197207"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Part  03</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104497419"/>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6D56E544-6113-45C9-8D7B-965E79FD9AD1}"/>
              </a:ext>
            </a:extLst>
          </p:cNvPr>
          <p:cNvGrpSpPr/>
          <p:nvPr/>
        </p:nvGrpSpPr>
        <p:grpSpPr>
          <a:xfrm>
            <a:off x="7192037" y="-164158"/>
            <a:ext cx="3185307" cy="4906639"/>
            <a:chOff x="7455508" y="-40171"/>
            <a:chExt cx="3185307" cy="4484905"/>
          </a:xfrm>
        </p:grpSpPr>
        <p:pic>
          <p:nvPicPr>
            <p:cNvPr id="15" name="图片 14">
              <a:extLst>
                <a:ext uri="{FF2B5EF4-FFF2-40B4-BE49-F238E27FC236}">
                  <a16:creationId xmlns:a16="http://schemas.microsoft.com/office/drawing/2014/main" id="{A68F494E-3CA1-4CA2-8A3A-3FC121BFC645}"/>
                </a:ext>
              </a:extLst>
            </p:cNvPr>
            <p:cNvPicPr>
              <a:picLocks noChangeAspect="1"/>
            </p:cNvPicPr>
            <p:nvPr/>
          </p:nvPicPr>
          <p:blipFill rotWithShape="1">
            <a:blip r:embed="rId2">
              <a:extLst>
                <a:ext uri="{28A0092B-C50C-407E-A947-70E740481C1C}">
                  <a14:useLocalDpi xmlns:a14="http://schemas.microsoft.com/office/drawing/2010/main" val="0"/>
                </a:ext>
              </a:extLst>
            </a:blip>
            <a:srcRect l="-794" r="-4882"/>
            <a:stretch/>
          </p:blipFill>
          <p:spPr>
            <a:xfrm rot="4821585">
              <a:off x="6932662" y="1393165"/>
              <a:ext cx="3574415" cy="2528724"/>
            </a:xfrm>
            <a:prstGeom prst="rect">
              <a:avLst/>
            </a:prstGeom>
          </p:spPr>
        </p:pic>
        <p:pic>
          <p:nvPicPr>
            <p:cNvPr id="16" name="图片 15">
              <a:extLst>
                <a:ext uri="{FF2B5EF4-FFF2-40B4-BE49-F238E27FC236}">
                  <a16:creationId xmlns:a16="http://schemas.microsoft.com/office/drawing/2014/main" id="{587F884C-DD04-4DBB-8534-1697F82EFF44}"/>
                </a:ext>
              </a:extLst>
            </p:cNvPr>
            <p:cNvPicPr>
              <a:picLocks noChangeAspect="1"/>
            </p:cNvPicPr>
            <p:nvPr/>
          </p:nvPicPr>
          <p:blipFill rotWithShape="1">
            <a:blip r:embed="rId2">
              <a:extLst>
                <a:ext uri="{28A0092B-C50C-407E-A947-70E740481C1C}">
                  <a14:useLocalDpi xmlns:a14="http://schemas.microsoft.com/office/drawing/2010/main" val="0"/>
                </a:ext>
              </a:extLst>
            </a:blip>
            <a:srcRect l="-794" r="-4882"/>
            <a:stretch/>
          </p:blipFill>
          <p:spPr>
            <a:xfrm rot="4821585">
              <a:off x="7501267" y="631776"/>
              <a:ext cx="3811496" cy="2467601"/>
            </a:xfrm>
            <a:prstGeom prst="rect">
              <a:avLst/>
            </a:prstGeom>
          </p:spPr>
        </p:pic>
      </p:grpSp>
      <p:sp>
        <p:nvSpPr>
          <p:cNvPr id="17" name="Google Shape;86;p19">
            <a:extLst>
              <a:ext uri="{FF2B5EF4-FFF2-40B4-BE49-F238E27FC236}">
                <a16:creationId xmlns:a16="http://schemas.microsoft.com/office/drawing/2014/main" id="{C1482FB3-CF54-486B-9A6B-EFA6D568B224}"/>
              </a:ext>
            </a:extLst>
          </p:cNvPr>
          <p:cNvSpPr txBox="1"/>
          <p:nvPr/>
        </p:nvSpPr>
        <p:spPr>
          <a:xfrm>
            <a:off x="7261685" y="4926603"/>
            <a:ext cx="3108020" cy="786698"/>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4000" b="1" i="0" u="none" strike="noStrike" cap="none" dirty="0">
                <a:solidFill>
                  <a:schemeClr val="bg1"/>
                </a:solidFill>
                <a:cs typeface="+mn-ea"/>
                <a:sym typeface="+mn-lt"/>
              </a:rPr>
              <a:t>BUSINESS</a:t>
            </a:r>
            <a:endParaRPr sz="4000" b="1" i="0" u="none" strike="noStrike" cap="none" dirty="0">
              <a:solidFill>
                <a:schemeClr val="bg1"/>
              </a:solidFill>
              <a:cs typeface="+mn-ea"/>
              <a:sym typeface="+mn-lt"/>
            </a:endParaRPr>
          </a:p>
        </p:txBody>
      </p:sp>
      <p:sp>
        <p:nvSpPr>
          <p:cNvPr id="18" name="TextBox 7">
            <a:extLst>
              <a:ext uri="{FF2B5EF4-FFF2-40B4-BE49-F238E27FC236}">
                <a16:creationId xmlns:a16="http://schemas.microsoft.com/office/drawing/2014/main" id="{96CE20C9-F6FF-49C2-A2C8-F85CF21AF9EA}"/>
              </a:ext>
            </a:extLst>
          </p:cNvPr>
          <p:cNvSpPr txBox="1"/>
          <p:nvPr/>
        </p:nvSpPr>
        <p:spPr>
          <a:xfrm>
            <a:off x="1350503" y="1821172"/>
            <a:ext cx="3467616" cy="584775"/>
          </a:xfrm>
          <a:prstGeom prst="rect">
            <a:avLst/>
          </a:prstGeom>
          <a:noFill/>
        </p:spPr>
        <p:txBody>
          <a:bodyPr wrap="none" rtlCol="0">
            <a:spAutoFit/>
          </a:bodyPr>
          <a:lstStyle/>
          <a:p>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20" name="文本框 19">
            <a:extLst>
              <a:ext uri="{FF2B5EF4-FFF2-40B4-BE49-F238E27FC236}">
                <a16:creationId xmlns:a16="http://schemas.microsoft.com/office/drawing/2014/main" id="{60909DAB-9B97-4D80-AE35-2CD09C51EAD2}"/>
              </a:ext>
            </a:extLst>
          </p:cNvPr>
          <p:cNvSpPr txBox="1"/>
          <p:nvPr/>
        </p:nvSpPr>
        <p:spPr>
          <a:xfrm>
            <a:off x="1350503" y="3042583"/>
            <a:ext cx="4352874" cy="2262671"/>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cxnSp>
        <p:nvCxnSpPr>
          <p:cNvPr id="21" name="直接连接符 20">
            <a:extLst>
              <a:ext uri="{FF2B5EF4-FFF2-40B4-BE49-F238E27FC236}">
                <a16:creationId xmlns:a16="http://schemas.microsoft.com/office/drawing/2014/main" id="{5A849069-B945-4C26-AB94-3B554A7C89AF}"/>
              </a:ext>
            </a:extLst>
          </p:cNvPr>
          <p:cNvCxnSpPr/>
          <p:nvPr/>
        </p:nvCxnSpPr>
        <p:spPr>
          <a:xfrm>
            <a:off x="1459518" y="2606450"/>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44997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D5B7761C-CFCA-437D-9338-7365727F0E1B}"/>
              </a:ext>
            </a:extLst>
          </p:cNvPr>
          <p:cNvSpPr/>
          <p:nvPr/>
        </p:nvSpPr>
        <p:spPr>
          <a:xfrm>
            <a:off x="904503" y="3864983"/>
            <a:ext cx="10154432" cy="2126307"/>
          </a:xfrm>
          <a:prstGeom prst="rect">
            <a:avLst/>
          </a:prstGeom>
          <a:solidFill>
            <a:srgbClr val="3C4B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 name="文本框 3">
            <a:extLst>
              <a:ext uri="{FF2B5EF4-FFF2-40B4-BE49-F238E27FC236}">
                <a16:creationId xmlns:a16="http://schemas.microsoft.com/office/drawing/2014/main" id="{432224AB-B1E6-42C6-BEA1-623B4D5D8B8A}"/>
              </a:ext>
            </a:extLst>
          </p:cNvPr>
          <p:cNvSpPr txBox="1"/>
          <p:nvPr/>
        </p:nvSpPr>
        <p:spPr>
          <a:xfrm>
            <a:off x="4081073" y="696896"/>
            <a:ext cx="3801292"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3" name="TextBox 5">
            <a:extLst>
              <a:ext uri="{FF2B5EF4-FFF2-40B4-BE49-F238E27FC236}">
                <a16:creationId xmlns:a16="http://schemas.microsoft.com/office/drawing/2014/main" id="{2B6801CE-2F69-4BE1-9B69-6840DF400F1F}"/>
              </a:ext>
            </a:extLst>
          </p:cNvPr>
          <p:cNvSpPr txBox="1"/>
          <p:nvPr/>
        </p:nvSpPr>
        <p:spPr>
          <a:xfrm>
            <a:off x="1144583" y="2029923"/>
            <a:ext cx="2268667" cy="923330"/>
          </a:xfrm>
          <a:prstGeom prst="rect">
            <a:avLst/>
          </a:prstGeom>
          <a:noFill/>
        </p:spPr>
        <p:txBody>
          <a:bodyPr wrap="square" rtlCol="0">
            <a:spAutoFit/>
          </a:bodyPr>
          <a:lstStyle/>
          <a:p>
            <a:r>
              <a:rPr lang="en-US" sz="5400" b="1">
                <a:solidFill>
                  <a:schemeClr val="bg1"/>
                </a:solidFill>
                <a:cs typeface="+mn-ea"/>
                <a:sym typeface="+mn-lt"/>
              </a:rPr>
              <a:t>4</a:t>
            </a:r>
            <a:r>
              <a:rPr lang="en-US" altLang="zh-CN" sz="5400" b="1">
                <a:solidFill>
                  <a:schemeClr val="bg1"/>
                </a:solidFill>
                <a:cs typeface="+mn-ea"/>
                <a:sym typeface="+mn-lt"/>
              </a:rPr>
              <a:t>8</a:t>
            </a:r>
            <a:r>
              <a:rPr lang="en-US" sz="3600" b="1">
                <a:solidFill>
                  <a:schemeClr val="bg1"/>
                </a:solidFill>
                <a:cs typeface="+mn-ea"/>
                <a:sym typeface="+mn-lt"/>
              </a:rPr>
              <a:t>.</a:t>
            </a:r>
            <a:endParaRPr lang="en-US" sz="5400" b="1">
              <a:solidFill>
                <a:schemeClr val="bg1"/>
              </a:solidFill>
              <a:cs typeface="+mn-ea"/>
              <a:sym typeface="+mn-lt"/>
            </a:endParaRPr>
          </a:p>
        </p:txBody>
      </p:sp>
      <p:sp>
        <p:nvSpPr>
          <p:cNvPr id="5" name="Rectangle 6">
            <a:extLst>
              <a:ext uri="{FF2B5EF4-FFF2-40B4-BE49-F238E27FC236}">
                <a16:creationId xmlns:a16="http://schemas.microsoft.com/office/drawing/2014/main" id="{BF8476DB-695B-4753-8313-90E621D48DF4}"/>
              </a:ext>
            </a:extLst>
          </p:cNvPr>
          <p:cNvSpPr/>
          <p:nvPr/>
        </p:nvSpPr>
        <p:spPr>
          <a:xfrm>
            <a:off x="1144583" y="2972898"/>
            <a:ext cx="2122795" cy="369332"/>
          </a:xfrm>
          <a:prstGeom prst="rect">
            <a:avLst/>
          </a:prstGeom>
        </p:spPr>
        <p:txBody>
          <a:bodyPr wrap="square">
            <a:spAutoFit/>
          </a:bodyPr>
          <a:lstStyle/>
          <a:p>
            <a:r>
              <a:rPr lang="en-US" b="1">
                <a:solidFill>
                  <a:schemeClr val="bg1"/>
                </a:solidFill>
                <a:cs typeface="+mn-ea"/>
                <a:sym typeface="+mn-lt"/>
              </a:rPr>
              <a:t>Short Text Here</a:t>
            </a:r>
          </a:p>
        </p:txBody>
      </p:sp>
      <p:sp>
        <p:nvSpPr>
          <p:cNvPr id="6" name="TextBox 5">
            <a:extLst>
              <a:ext uri="{FF2B5EF4-FFF2-40B4-BE49-F238E27FC236}">
                <a16:creationId xmlns:a16="http://schemas.microsoft.com/office/drawing/2014/main" id="{F004EE54-CEB7-4ED8-9247-BCC42D45B002}"/>
              </a:ext>
            </a:extLst>
          </p:cNvPr>
          <p:cNvSpPr txBox="1"/>
          <p:nvPr/>
        </p:nvSpPr>
        <p:spPr>
          <a:xfrm>
            <a:off x="3858924" y="2029923"/>
            <a:ext cx="2268667" cy="923330"/>
          </a:xfrm>
          <a:prstGeom prst="rect">
            <a:avLst/>
          </a:prstGeom>
          <a:noFill/>
        </p:spPr>
        <p:txBody>
          <a:bodyPr wrap="square" rtlCol="0">
            <a:spAutoFit/>
          </a:bodyPr>
          <a:lstStyle/>
          <a:p>
            <a:r>
              <a:rPr lang="en-US" sz="5400" b="1" dirty="0">
                <a:solidFill>
                  <a:schemeClr val="bg1"/>
                </a:solidFill>
                <a:cs typeface="+mn-ea"/>
                <a:sym typeface="+mn-lt"/>
              </a:rPr>
              <a:t>52</a:t>
            </a:r>
            <a:r>
              <a:rPr lang="en-US" sz="3600" b="1" dirty="0">
                <a:solidFill>
                  <a:schemeClr val="bg1"/>
                </a:solidFill>
                <a:cs typeface="+mn-ea"/>
                <a:sym typeface="+mn-lt"/>
              </a:rPr>
              <a:t>.</a:t>
            </a:r>
            <a:endParaRPr lang="en-US" sz="5400" b="1" dirty="0">
              <a:solidFill>
                <a:schemeClr val="bg1"/>
              </a:solidFill>
              <a:cs typeface="+mn-ea"/>
              <a:sym typeface="+mn-lt"/>
            </a:endParaRPr>
          </a:p>
        </p:txBody>
      </p:sp>
      <p:sp>
        <p:nvSpPr>
          <p:cNvPr id="7" name="Rectangle 6">
            <a:extLst>
              <a:ext uri="{FF2B5EF4-FFF2-40B4-BE49-F238E27FC236}">
                <a16:creationId xmlns:a16="http://schemas.microsoft.com/office/drawing/2014/main" id="{864CE629-A425-4056-ADEA-35C5FA09CE79}"/>
              </a:ext>
            </a:extLst>
          </p:cNvPr>
          <p:cNvSpPr/>
          <p:nvPr/>
        </p:nvSpPr>
        <p:spPr>
          <a:xfrm>
            <a:off x="3858924" y="2972898"/>
            <a:ext cx="2122795" cy="369332"/>
          </a:xfrm>
          <a:prstGeom prst="rect">
            <a:avLst/>
          </a:prstGeom>
        </p:spPr>
        <p:txBody>
          <a:bodyPr wrap="square">
            <a:spAutoFit/>
          </a:bodyPr>
          <a:lstStyle/>
          <a:p>
            <a:r>
              <a:rPr lang="en-US" b="1">
                <a:solidFill>
                  <a:schemeClr val="bg1"/>
                </a:solidFill>
                <a:cs typeface="+mn-ea"/>
                <a:sym typeface="+mn-lt"/>
              </a:rPr>
              <a:t>Short Text Here</a:t>
            </a:r>
          </a:p>
        </p:txBody>
      </p:sp>
      <p:sp>
        <p:nvSpPr>
          <p:cNvPr id="8" name="TextBox 5">
            <a:extLst>
              <a:ext uri="{FF2B5EF4-FFF2-40B4-BE49-F238E27FC236}">
                <a16:creationId xmlns:a16="http://schemas.microsoft.com/office/drawing/2014/main" id="{7B10B3A9-4AA9-43CD-938D-59165BA54E21}"/>
              </a:ext>
            </a:extLst>
          </p:cNvPr>
          <p:cNvSpPr txBox="1"/>
          <p:nvPr/>
        </p:nvSpPr>
        <p:spPr>
          <a:xfrm>
            <a:off x="6573265" y="2029923"/>
            <a:ext cx="2268667" cy="923330"/>
          </a:xfrm>
          <a:prstGeom prst="rect">
            <a:avLst/>
          </a:prstGeom>
          <a:noFill/>
        </p:spPr>
        <p:txBody>
          <a:bodyPr wrap="square" rtlCol="0">
            <a:spAutoFit/>
          </a:bodyPr>
          <a:lstStyle/>
          <a:p>
            <a:r>
              <a:rPr lang="en-US" sz="5400" b="1" dirty="0">
                <a:solidFill>
                  <a:schemeClr val="bg1"/>
                </a:solidFill>
                <a:cs typeface="+mn-ea"/>
                <a:sym typeface="+mn-lt"/>
              </a:rPr>
              <a:t>65</a:t>
            </a:r>
            <a:r>
              <a:rPr lang="en-US" sz="3600" b="1" dirty="0">
                <a:solidFill>
                  <a:schemeClr val="bg1"/>
                </a:solidFill>
                <a:cs typeface="+mn-ea"/>
                <a:sym typeface="+mn-lt"/>
              </a:rPr>
              <a:t>.</a:t>
            </a:r>
            <a:endParaRPr lang="en-US" sz="5400" b="1" dirty="0">
              <a:solidFill>
                <a:schemeClr val="bg1"/>
              </a:solidFill>
              <a:cs typeface="+mn-ea"/>
              <a:sym typeface="+mn-lt"/>
            </a:endParaRPr>
          </a:p>
        </p:txBody>
      </p:sp>
      <p:sp>
        <p:nvSpPr>
          <p:cNvPr id="9" name="Rectangle 6">
            <a:extLst>
              <a:ext uri="{FF2B5EF4-FFF2-40B4-BE49-F238E27FC236}">
                <a16:creationId xmlns:a16="http://schemas.microsoft.com/office/drawing/2014/main" id="{42BBBF8B-9D77-43EC-BF1E-6251D8B878C7}"/>
              </a:ext>
            </a:extLst>
          </p:cNvPr>
          <p:cNvSpPr/>
          <p:nvPr/>
        </p:nvSpPr>
        <p:spPr>
          <a:xfrm>
            <a:off x="6573265" y="2972898"/>
            <a:ext cx="2122795" cy="369332"/>
          </a:xfrm>
          <a:prstGeom prst="rect">
            <a:avLst/>
          </a:prstGeom>
        </p:spPr>
        <p:txBody>
          <a:bodyPr wrap="square">
            <a:spAutoFit/>
          </a:bodyPr>
          <a:lstStyle/>
          <a:p>
            <a:r>
              <a:rPr lang="en-US" b="1">
                <a:solidFill>
                  <a:schemeClr val="bg1"/>
                </a:solidFill>
                <a:cs typeface="+mn-ea"/>
                <a:sym typeface="+mn-lt"/>
              </a:rPr>
              <a:t>Short Text Here</a:t>
            </a:r>
          </a:p>
        </p:txBody>
      </p:sp>
      <p:sp>
        <p:nvSpPr>
          <p:cNvPr id="10" name="TextBox 5">
            <a:extLst>
              <a:ext uri="{FF2B5EF4-FFF2-40B4-BE49-F238E27FC236}">
                <a16:creationId xmlns:a16="http://schemas.microsoft.com/office/drawing/2014/main" id="{D25FF0C6-9695-4A18-98F9-6D6516A55D31}"/>
              </a:ext>
            </a:extLst>
          </p:cNvPr>
          <p:cNvSpPr txBox="1"/>
          <p:nvPr/>
        </p:nvSpPr>
        <p:spPr>
          <a:xfrm>
            <a:off x="9287606" y="2029923"/>
            <a:ext cx="2268667" cy="923330"/>
          </a:xfrm>
          <a:prstGeom prst="rect">
            <a:avLst/>
          </a:prstGeom>
          <a:noFill/>
        </p:spPr>
        <p:txBody>
          <a:bodyPr wrap="square" rtlCol="0">
            <a:spAutoFit/>
          </a:bodyPr>
          <a:lstStyle/>
          <a:p>
            <a:r>
              <a:rPr lang="en-US" sz="5400" b="1" dirty="0">
                <a:solidFill>
                  <a:schemeClr val="bg1"/>
                </a:solidFill>
                <a:cs typeface="+mn-ea"/>
                <a:sym typeface="+mn-lt"/>
              </a:rPr>
              <a:t>87</a:t>
            </a:r>
            <a:r>
              <a:rPr lang="en-US" sz="3600" b="1" dirty="0">
                <a:solidFill>
                  <a:schemeClr val="bg1"/>
                </a:solidFill>
                <a:cs typeface="+mn-ea"/>
                <a:sym typeface="+mn-lt"/>
              </a:rPr>
              <a:t>.</a:t>
            </a:r>
            <a:endParaRPr lang="en-US" sz="5400" b="1" dirty="0">
              <a:solidFill>
                <a:schemeClr val="bg1"/>
              </a:solidFill>
              <a:cs typeface="+mn-ea"/>
              <a:sym typeface="+mn-lt"/>
            </a:endParaRPr>
          </a:p>
        </p:txBody>
      </p:sp>
      <p:sp>
        <p:nvSpPr>
          <p:cNvPr id="11" name="Rectangle 6">
            <a:extLst>
              <a:ext uri="{FF2B5EF4-FFF2-40B4-BE49-F238E27FC236}">
                <a16:creationId xmlns:a16="http://schemas.microsoft.com/office/drawing/2014/main" id="{3259E295-4689-4B5A-9FC3-75D6F712DD95}"/>
              </a:ext>
            </a:extLst>
          </p:cNvPr>
          <p:cNvSpPr/>
          <p:nvPr/>
        </p:nvSpPr>
        <p:spPr>
          <a:xfrm>
            <a:off x="9287606" y="2972898"/>
            <a:ext cx="2122795" cy="369332"/>
          </a:xfrm>
          <a:prstGeom prst="rect">
            <a:avLst/>
          </a:prstGeom>
        </p:spPr>
        <p:txBody>
          <a:bodyPr wrap="square">
            <a:spAutoFit/>
          </a:bodyPr>
          <a:lstStyle/>
          <a:p>
            <a:r>
              <a:rPr lang="en-US" b="1">
                <a:solidFill>
                  <a:schemeClr val="bg1"/>
                </a:solidFill>
                <a:cs typeface="+mn-ea"/>
                <a:sym typeface="+mn-lt"/>
              </a:rPr>
              <a:t>Short Text Here</a:t>
            </a:r>
          </a:p>
        </p:txBody>
      </p:sp>
      <p:sp>
        <p:nvSpPr>
          <p:cNvPr id="13" name="文本框 12">
            <a:extLst>
              <a:ext uri="{FF2B5EF4-FFF2-40B4-BE49-F238E27FC236}">
                <a16:creationId xmlns:a16="http://schemas.microsoft.com/office/drawing/2014/main" id="{02A29E60-D88F-48AF-A366-BE85E642C6A2}"/>
              </a:ext>
            </a:extLst>
          </p:cNvPr>
          <p:cNvSpPr txBox="1"/>
          <p:nvPr/>
        </p:nvSpPr>
        <p:spPr>
          <a:xfrm>
            <a:off x="2500820" y="4228496"/>
            <a:ext cx="7253542" cy="15261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a:solidFill>
                  <a:schemeClr val="bg1"/>
                </a:solidFill>
                <a:cs typeface="+mn-ea"/>
                <a:sym typeface="+mn-lt"/>
              </a:rPr>
              <a:t>Please enter </a:t>
            </a:r>
            <a:r>
              <a:rPr lang="en-US" sz="1600" dirty="0">
                <a:solidFill>
                  <a:schemeClr val="bg1"/>
                </a:solidFill>
                <a:cs typeface="+mn-ea"/>
                <a:sym typeface="+mn-lt"/>
              </a:rPr>
              <a:t>text </a:t>
            </a:r>
            <a:r>
              <a:rPr lang="en-US" sz="1600">
                <a:solidFill>
                  <a:schemeClr val="bg1"/>
                </a:solidFill>
                <a:cs typeface="+mn-ea"/>
                <a:sym typeface="+mn-lt"/>
              </a:rPr>
              <a:t>here.Please enter </a:t>
            </a:r>
            <a:r>
              <a:rPr lang="en-US" sz="1600" dirty="0">
                <a:solidFill>
                  <a:schemeClr val="bg1"/>
                </a:solidFill>
                <a:cs typeface="+mn-ea"/>
                <a:sym typeface="+mn-lt"/>
              </a:rPr>
              <a:t>text </a:t>
            </a:r>
            <a:r>
              <a:rPr lang="en-US" sz="1600">
                <a:solidFill>
                  <a:schemeClr val="bg1"/>
                </a:solidFill>
                <a:cs typeface="+mn-ea"/>
                <a:sym typeface="+mn-lt"/>
              </a:rPr>
              <a:t>here.Please enter text </a:t>
            </a:r>
            <a:r>
              <a:rPr lang="en-US" altLang="zh-CN" sz="1600">
                <a:solidFill>
                  <a:schemeClr val="bg1"/>
                </a:solidFill>
                <a:cs typeface="+mn-ea"/>
                <a:sym typeface="+mn-lt"/>
              </a:rPr>
              <a:t>Please enter </a:t>
            </a:r>
            <a:r>
              <a:rPr lang="en-US" altLang="zh-CN" sz="1600" err="1">
                <a:solidFill>
                  <a:schemeClr val="bg1"/>
                </a:solidFill>
                <a:cs typeface="+mn-ea"/>
                <a:sym typeface="+mn-lt"/>
              </a:rPr>
              <a:t>text</a:t>
            </a:r>
            <a:r>
              <a:rPr lang="en-US" altLang="zh-CN" sz="1600">
                <a:solidFill>
                  <a:schemeClr val="bg1"/>
                </a:solidFill>
                <a:cs typeface="+mn-ea"/>
                <a:sym typeface="+mn-lt"/>
              </a:rPr>
              <a:t> Please enter </a:t>
            </a:r>
            <a:r>
              <a:rPr lang="en-US" altLang="zh-CN" sz="1600" err="1">
                <a:solidFill>
                  <a:schemeClr val="bg1"/>
                </a:solidFill>
                <a:cs typeface="+mn-ea"/>
                <a:sym typeface="+mn-lt"/>
              </a:rPr>
              <a:t>text</a:t>
            </a:r>
            <a:r>
              <a:rPr lang="en-US" altLang="zh-CN" sz="1600">
                <a:solidFill>
                  <a:schemeClr val="bg1"/>
                </a:solidFill>
                <a:cs typeface="+mn-ea"/>
                <a:sym typeface="+mn-lt"/>
              </a:rPr>
              <a:t> Please enter </a:t>
            </a:r>
            <a:r>
              <a:rPr lang="en-US" altLang="zh-CN" sz="1600" err="1">
                <a:solidFill>
                  <a:schemeClr val="bg1"/>
                </a:solidFill>
                <a:cs typeface="+mn-ea"/>
                <a:sym typeface="+mn-lt"/>
              </a:rPr>
              <a:t>text</a:t>
            </a:r>
            <a:r>
              <a:rPr lang="en-US" altLang="zh-CN" sz="1600">
                <a:solidFill>
                  <a:schemeClr val="bg1"/>
                </a:solidFill>
                <a:cs typeface="+mn-ea"/>
                <a:sym typeface="+mn-lt"/>
              </a:rPr>
              <a:t> Please enter </a:t>
            </a:r>
            <a:r>
              <a:rPr lang="en-US" altLang="zh-CN" sz="1600" err="1">
                <a:solidFill>
                  <a:schemeClr val="bg1"/>
                </a:solidFill>
                <a:cs typeface="+mn-ea"/>
                <a:sym typeface="+mn-lt"/>
              </a:rPr>
              <a:t>text</a:t>
            </a:r>
            <a:r>
              <a:rPr lang="en-US" altLang="zh-CN" sz="1600">
                <a:solidFill>
                  <a:schemeClr val="bg1"/>
                </a:solidFill>
                <a:cs typeface="+mn-ea"/>
                <a:sym typeface="+mn-lt"/>
              </a:rPr>
              <a:t> 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text Please enter </a:t>
            </a:r>
            <a:r>
              <a:rPr lang="en-US" altLang="zh-CN" sz="1600" err="1">
                <a:solidFill>
                  <a:schemeClr val="bg1"/>
                </a:solidFill>
                <a:cs typeface="+mn-ea"/>
                <a:sym typeface="+mn-lt"/>
              </a:rPr>
              <a:t>text</a:t>
            </a:r>
            <a:r>
              <a:rPr lang="en-US" altLang="zh-CN" sz="1600">
                <a:solidFill>
                  <a:schemeClr val="bg1"/>
                </a:solidFill>
                <a:cs typeface="+mn-ea"/>
                <a:sym typeface="+mn-lt"/>
              </a:rPr>
              <a:t> Please enter </a:t>
            </a:r>
            <a:r>
              <a:rPr lang="en-US" altLang="zh-CN" sz="1600" err="1">
                <a:solidFill>
                  <a:schemeClr val="bg1"/>
                </a:solidFill>
                <a:cs typeface="+mn-ea"/>
                <a:sym typeface="+mn-lt"/>
              </a:rPr>
              <a:t>text</a:t>
            </a:r>
            <a:r>
              <a:rPr lang="en-US" altLang="zh-CN" sz="1600">
                <a:solidFill>
                  <a:schemeClr val="bg1"/>
                </a:solidFill>
                <a:cs typeface="+mn-ea"/>
                <a:sym typeface="+mn-lt"/>
              </a:rPr>
              <a:t> Please enter </a:t>
            </a:r>
            <a:r>
              <a:rPr lang="en-US" altLang="zh-CN" sz="1600" dirty="0">
                <a:solidFill>
                  <a:schemeClr val="bg1"/>
                </a:solidFill>
                <a:cs typeface="+mn-ea"/>
                <a:sym typeface="+mn-lt"/>
              </a:rPr>
              <a:t>text</a:t>
            </a:r>
          </a:p>
        </p:txBody>
      </p:sp>
      <p:sp>
        <p:nvSpPr>
          <p:cNvPr id="14" name="文本框 13">
            <a:extLst>
              <a:ext uri="{FF2B5EF4-FFF2-40B4-BE49-F238E27FC236}">
                <a16:creationId xmlns:a16="http://schemas.microsoft.com/office/drawing/2014/main" id="{FE825DC3-A0FD-469A-A155-335932DD8243}"/>
              </a:ext>
            </a:extLst>
          </p:cNvPr>
          <p:cNvSpPr txBox="1"/>
          <p:nvPr/>
        </p:nvSpPr>
        <p:spPr>
          <a:xfrm>
            <a:off x="1327882" y="3753366"/>
            <a:ext cx="1957511" cy="2215991"/>
          </a:xfrm>
          <a:prstGeom prst="rect">
            <a:avLst/>
          </a:prstGeom>
          <a:noFill/>
        </p:spPr>
        <p:txBody>
          <a:bodyPr wrap="square" rtlCol="0">
            <a:spAutoFit/>
          </a:bodyPr>
          <a:lstStyle/>
          <a:p>
            <a:r>
              <a:rPr lang="en-US" altLang="zh-CN" sz="13800" dirty="0">
                <a:solidFill>
                  <a:schemeClr val="bg1"/>
                </a:solidFill>
                <a:cs typeface="+mn-ea"/>
                <a:sym typeface="+mn-lt"/>
              </a:rPr>
              <a:t>‘</a:t>
            </a:r>
            <a:endParaRPr lang="zh-CN" altLang="en-US" sz="13800" dirty="0">
              <a:solidFill>
                <a:schemeClr val="bg1"/>
              </a:solidFill>
              <a:cs typeface="+mn-ea"/>
              <a:sym typeface="+mn-lt"/>
            </a:endParaRPr>
          </a:p>
        </p:txBody>
      </p:sp>
      <p:sp>
        <p:nvSpPr>
          <p:cNvPr id="15" name="文本框 14">
            <a:extLst>
              <a:ext uri="{FF2B5EF4-FFF2-40B4-BE49-F238E27FC236}">
                <a16:creationId xmlns:a16="http://schemas.microsoft.com/office/drawing/2014/main" id="{59BCA143-010B-482B-B1AA-880F0DE63192}"/>
              </a:ext>
            </a:extLst>
          </p:cNvPr>
          <p:cNvSpPr txBox="1"/>
          <p:nvPr/>
        </p:nvSpPr>
        <p:spPr>
          <a:xfrm>
            <a:off x="9734409" y="4751249"/>
            <a:ext cx="1957511" cy="2215991"/>
          </a:xfrm>
          <a:prstGeom prst="rect">
            <a:avLst/>
          </a:prstGeom>
          <a:noFill/>
        </p:spPr>
        <p:txBody>
          <a:bodyPr wrap="square" rtlCol="0">
            <a:spAutoFit/>
          </a:bodyPr>
          <a:lstStyle/>
          <a:p>
            <a:r>
              <a:rPr lang="en-US" altLang="zh-CN" sz="13800" dirty="0">
                <a:solidFill>
                  <a:schemeClr val="bg1"/>
                </a:solidFill>
                <a:cs typeface="+mn-ea"/>
                <a:sym typeface="+mn-lt"/>
              </a:rPr>
              <a:t>’</a:t>
            </a:r>
            <a:endParaRPr lang="zh-CN" altLang="en-US" sz="13800" dirty="0">
              <a:solidFill>
                <a:schemeClr val="bg1"/>
              </a:solidFill>
              <a:cs typeface="+mn-ea"/>
              <a:sym typeface="+mn-lt"/>
            </a:endParaRPr>
          </a:p>
        </p:txBody>
      </p:sp>
    </p:spTree>
    <p:extLst>
      <p:ext uri="{BB962C8B-B14F-4D97-AF65-F5344CB8AC3E}">
        <p14:creationId xmlns:p14="http://schemas.microsoft.com/office/powerpoint/2010/main" val="145241494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ldLvl="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4377157" y="574973"/>
            <a:ext cx="3567226"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3" name="矩形 2">
            <a:extLst>
              <a:ext uri="{FF2B5EF4-FFF2-40B4-BE49-F238E27FC236}">
                <a16:creationId xmlns:a16="http://schemas.microsoft.com/office/drawing/2014/main" id="{3E3B516E-D82F-46FB-99D0-6888280FCDC6}"/>
              </a:ext>
            </a:extLst>
          </p:cNvPr>
          <p:cNvSpPr/>
          <p:nvPr/>
        </p:nvSpPr>
        <p:spPr>
          <a:xfrm>
            <a:off x="1018784" y="1609602"/>
            <a:ext cx="10154432" cy="4302679"/>
          </a:xfrm>
          <a:prstGeom prst="rect">
            <a:avLst/>
          </a:prstGeom>
          <a:solidFill>
            <a:srgbClr val="3C4B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 name="KSO_Shape">
            <a:extLst>
              <a:ext uri="{FF2B5EF4-FFF2-40B4-BE49-F238E27FC236}">
                <a16:creationId xmlns:a16="http://schemas.microsoft.com/office/drawing/2014/main" id="{235250A9-0665-4E08-9313-93E2C7FDB6A6}"/>
              </a:ext>
            </a:extLst>
          </p:cNvPr>
          <p:cNvSpPr/>
          <p:nvPr/>
        </p:nvSpPr>
        <p:spPr bwMode="auto">
          <a:xfrm>
            <a:off x="8621366" y="2597572"/>
            <a:ext cx="952344" cy="68348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6" name="KSO_Shape">
            <a:extLst>
              <a:ext uri="{FF2B5EF4-FFF2-40B4-BE49-F238E27FC236}">
                <a16:creationId xmlns:a16="http://schemas.microsoft.com/office/drawing/2014/main" id="{93A78F43-8F1A-4E97-B72D-2CBD7C04C340}"/>
              </a:ext>
            </a:extLst>
          </p:cNvPr>
          <p:cNvSpPr/>
          <p:nvPr/>
        </p:nvSpPr>
        <p:spPr bwMode="auto">
          <a:xfrm>
            <a:off x="5627646" y="2536530"/>
            <a:ext cx="952342" cy="881590"/>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7" name="KSO_Shape">
            <a:extLst>
              <a:ext uri="{FF2B5EF4-FFF2-40B4-BE49-F238E27FC236}">
                <a16:creationId xmlns:a16="http://schemas.microsoft.com/office/drawing/2014/main" id="{3C481016-A1F5-4910-99D7-1322E9B6DC0F}"/>
              </a:ext>
            </a:extLst>
          </p:cNvPr>
          <p:cNvSpPr/>
          <p:nvPr/>
        </p:nvSpPr>
        <p:spPr bwMode="auto">
          <a:xfrm>
            <a:off x="2666313" y="2546161"/>
            <a:ext cx="952340" cy="660132"/>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8" name="文本框 7">
            <a:extLst>
              <a:ext uri="{FF2B5EF4-FFF2-40B4-BE49-F238E27FC236}">
                <a16:creationId xmlns:a16="http://schemas.microsoft.com/office/drawing/2014/main" id="{1EC44696-F3FE-43D2-AEF3-517BDA70AC70}"/>
              </a:ext>
            </a:extLst>
          </p:cNvPr>
          <p:cNvSpPr txBox="1"/>
          <p:nvPr/>
        </p:nvSpPr>
        <p:spPr>
          <a:xfrm>
            <a:off x="1847317" y="4270434"/>
            <a:ext cx="2529840" cy="116615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here.</a:t>
            </a:r>
          </a:p>
        </p:txBody>
      </p:sp>
      <p:sp>
        <p:nvSpPr>
          <p:cNvPr id="9" name="文本框 8">
            <a:extLst>
              <a:ext uri="{FF2B5EF4-FFF2-40B4-BE49-F238E27FC236}">
                <a16:creationId xmlns:a16="http://schemas.microsoft.com/office/drawing/2014/main" id="{947115B9-A463-4BCC-B722-D3195AD4A55B}"/>
              </a:ext>
            </a:extLst>
          </p:cNvPr>
          <p:cNvSpPr txBox="1"/>
          <p:nvPr/>
        </p:nvSpPr>
        <p:spPr>
          <a:xfrm>
            <a:off x="1814932" y="3691314"/>
            <a:ext cx="2529840" cy="49699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sp>
        <p:nvSpPr>
          <p:cNvPr id="10" name="文本框 9">
            <a:extLst>
              <a:ext uri="{FF2B5EF4-FFF2-40B4-BE49-F238E27FC236}">
                <a16:creationId xmlns:a16="http://schemas.microsoft.com/office/drawing/2014/main" id="{36EA31F8-F208-482C-8551-368CE07EDC12}"/>
              </a:ext>
            </a:extLst>
          </p:cNvPr>
          <p:cNvSpPr txBox="1"/>
          <p:nvPr/>
        </p:nvSpPr>
        <p:spPr>
          <a:xfrm>
            <a:off x="4863465" y="4291574"/>
            <a:ext cx="2529840" cy="116615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here.</a:t>
            </a:r>
          </a:p>
        </p:txBody>
      </p:sp>
      <p:sp>
        <p:nvSpPr>
          <p:cNvPr id="11" name="文本框 10">
            <a:extLst>
              <a:ext uri="{FF2B5EF4-FFF2-40B4-BE49-F238E27FC236}">
                <a16:creationId xmlns:a16="http://schemas.microsoft.com/office/drawing/2014/main" id="{4989F220-DC1A-4C4C-9012-3885A48EF395}"/>
              </a:ext>
            </a:extLst>
          </p:cNvPr>
          <p:cNvSpPr txBox="1"/>
          <p:nvPr/>
        </p:nvSpPr>
        <p:spPr>
          <a:xfrm>
            <a:off x="4831080" y="3712454"/>
            <a:ext cx="2529840" cy="49699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sp>
        <p:nvSpPr>
          <p:cNvPr id="12" name="文本框 11">
            <a:extLst>
              <a:ext uri="{FF2B5EF4-FFF2-40B4-BE49-F238E27FC236}">
                <a16:creationId xmlns:a16="http://schemas.microsoft.com/office/drawing/2014/main" id="{C3EADD4E-5B6F-484B-B3B2-AB632FE4009D}"/>
              </a:ext>
            </a:extLst>
          </p:cNvPr>
          <p:cNvSpPr txBox="1"/>
          <p:nvPr/>
        </p:nvSpPr>
        <p:spPr>
          <a:xfrm>
            <a:off x="7911998" y="4253561"/>
            <a:ext cx="2529840" cy="116615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here.</a:t>
            </a:r>
          </a:p>
        </p:txBody>
      </p:sp>
      <p:sp>
        <p:nvSpPr>
          <p:cNvPr id="13" name="文本框 12">
            <a:extLst>
              <a:ext uri="{FF2B5EF4-FFF2-40B4-BE49-F238E27FC236}">
                <a16:creationId xmlns:a16="http://schemas.microsoft.com/office/drawing/2014/main" id="{18D7F0B6-55A5-48A7-BDA0-8056F8B18EDC}"/>
              </a:ext>
            </a:extLst>
          </p:cNvPr>
          <p:cNvSpPr txBox="1"/>
          <p:nvPr/>
        </p:nvSpPr>
        <p:spPr>
          <a:xfrm>
            <a:off x="7879613" y="3674441"/>
            <a:ext cx="2529840" cy="49699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114845747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p:tgtEl>
                                          <p:spTgt spid="8"/>
                                        </p:tgtEl>
                                        <p:attrNameLst>
                                          <p:attrName>ppt_y</p:attrName>
                                        </p:attrNameLst>
                                      </p:cBhvr>
                                      <p:tavLst>
                                        <p:tav tm="0">
                                          <p:val>
                                            <p:strVal val="#ppt_y+#ppt_h*1.125000"/>
                                          </p:val>
                                        </p:tav>
                                        <p:tav tm="100000">
                                          <p:val>
                                            <p:strVal val="#ppt_y"/>
                                          </p:val>
                                        </p:tav>
                                      </p:tavLst>
                                    </p:anim>
                                    <p:animEffect transition="in" filter="wipe(up)">
                                      <p:cBhvr>
                                        <p:cTn id="27" dur="500"/>
                                        <p:tgtEl>
                                          <p:spTgt spid="8"/>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2500"/>
                            </p:stCondLst>
                            <p:childTnLst>
                              <p:par>
                                <p:cTn id="34" presetID="1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ppt_y</p:attrName>
                                        </p:attrNameLst>
                                      </p:cBhvr>
                                      <p:tavLst>
                                        <p:tav tm="0">
                                          <p:val>
                                            <p:strVal val="#ppt_y+#ppt_h*1.125000"/>
                                          </p:val>
                                        </p:tav>
                                        <p:tav tm="100000">
                                          <p:val>
                                            <p:strVal val="#ppt_y"/>
                                          </p:val>
                                        </p:tav>
                                      </p:tavLst>
                                    </p:anim>
                                    <p:animEffect transition="in" filter="wipe(up)">
                                      <p:cBhvr>
                                        <p:cTn id="37" dur="500"/>
                                        <p:tgtEl>
                                          <p:spTgt spid="10"/>
                                        </p:tgtEl>
                                      </p:cBhvr>
                                    </p:animEffect>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p:tgtEl>
                                          <p:spTgt spid="12"/>
                                        </p:tgtEl>
                                        <p:attrNameLst>
                                          <p:attrName>ppt_y</p:attrName>
                                        </p:attrNameLst>
                                      </p:cBhvr>
                                      <p:tavLst>
                                        <p:tav tm="0">
                                          <p:val>
                                            <p:strVal val="#ppt_y+#ppt_h*1.125000"/>
                                          </p:val>
                                        </p:tav>
                                        <p:tav tm="100000">
                                          <p:val>
                                            <p:strVal val="#ppt_y"/>
                                          </p:val>
                                        </p:tav>
                                      </p:tavLst>
                                    </p:anim>
                                    <p:animEffect transition="in" filter="wipe(up)">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ldLvl="0"/>
      <p:bldP spid="9" grpId="0" bldLvl="0"/>
      <p:bldP spid="10" grpId="0" bldLvl="0"/>
      <p:bldP spid="11" grpId="0" bldLvl="0"/>
      <p:bldP spid="12" grpId="0" bldLvl="0"/>
      <p:bldP spid="13"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955086C4-5619-4CA3-8421-4BEBDC4BB307}"/>
              </a:ext>
            </a:extLst>
          </p:cNvPr>
          <p:cNvSpPr txBox="1"/>
          <p:nvPr/>
        </p:nvSpPr>
        <p:spPr>
          <a:xfrm>
            <a:off x="9876710" y="1264725"/>
            <a:ext cx="1867650" cy="2646878"/>
          </a:xfrm>
          <a:prstGeom prst="rect">
            <a:avLst/>
          </a:prstGeom>
          <a:noFill/>
        </p:spPr>
        <p:txBody>
          <a:bodyPr wrap="square" rtlCol="0">
            <a:spAutoFit/>
          </a:bodyPr>
          <a:lstStyle/>
          <a:p>
            <a:pPr algn="dist"/>
            <a:r>
              <a:rPr lang="en-US" altLang="zh-CN" sz="16600" b="1" dirty="0">
                <a:ln w="28575">
                  <a:solidFill>
                    <a:srgbClr val="3C4B5E"/>
                  </a:solidFill>
                </a:ln>
                <a:noFill/>
                <a:cs typeface="+mn-ea"/>
                <a:sym typeface="+mn-lt"/>
              </a:rPr>
              <a:t>S</a:t>
            </a:r>
            <a:endParaRPr lang="zh-CN" altLang="en-US" sz="16600" b="1" dirty="0">
              <a:ln w="28575">
                <a:solidFill>
                  <a:srgbClr val="3C4B5E"/>
                </a:solidFill>
              </a:ln>
              <a:noFill/>
              <a:cs typeface="+mn-ea"/>
              <a:sym typeface="+mn-lt"/>
            </a:endParaRPr>
          </a:p>
        </p:txBody>
      </p:sp>
      <p:sp>
        <p:nvSpPr>
          <p:cNvPr id="4" name="文本框 3">
            <a:extLst>
              <a:ext uri="{FF2B5EF4-FFF2-40B4-BE49-F238E27FC236}">
                <a16:creationId xmlns:a16="http://schemas.microsoft.com/office/drawing/2014/main" id="{432224AB-B1E6-42C6-BEA1-623B4D5D8B8A}"/>
              </a:ext>
            </a:extLst>
          </p:cNvPr>
          <p:cNvSpPr txBox="1"/>
          <p:nvPr/>
        </p:nvSpPr>
        <p:spPr>
          <a:xfrm>
            <a:off x="3525261" y="806486"/>
            <a:ext cx="3704538"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3" name="文本框 2">
            <a:extLst>
              <a:ext uri="{FF2B5EF4-FFF2-40B4-BE49-F238E27FC236}">
                <a16:creationId xmlns:a16="http://schemas.microsoft.com/office/drawing/2014/main" id="{6FE62E05-3AD8-4697-BBEC-42BD7C2DCD37}"/>
              </a:ext>
            </a:extLst>
          </p:cNvPr>
          <p:cNvSpPr txBox="1"/>
          <p:nvPr/>
        </p:nvSpPr>
        <p:spPr>
          <a:xfrm>
            <a:off x="1173435" y="2588164"/>
            <a:ext cx="2778793"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a:t>
            </a:r>
            <a:endParaRPr lang="en-US" sz="1200" dirty="0">
              <a:solidFill>
                <a:schemeClr val="bg1"/>
              </a:solidFill>
              <a:cs typeface="+mn-ea"/>
              <a:sym typeface="+mn-lt"/>
            </a:endParaRPr>
          </a:p>
        </p:txBody>
      </p:sp>
      <p:sp>
        <p:nvSpPr>
          <p:cNvPr id="5" name="文本框 4">
            <a:extLst>
              <a:ext uri="{FF2B5EF4-FFF2-40B4-BE49-F238E27FC236}">
                <a16:creationId xmlns:a16="http://schemas.microsoft.com/office/drawing/2014/main" id="{293A41C9-3301-4E76-9C80-35074C368AC5}"/>
              </a:ext>
            </a:extLst>
          </p:cNvPr>
          <p:cNvSpPr txBox="1"/>
          <p:nvPr/>
        </p:nvSpPr>
        <p:spPr>
          <a:xfrm>
            <a:off x="1150273" y="2000054"/>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6" name="文本框 5">
            <a:extLst>
              <a:ext uri="{FF2B5EF4-FFF2-40B4-BE49-F238E27FC236}">
                <a16:creationId xmlns:a16="http://schemas.microsoft.com/office/drawing/2014/main" id="{D829F3F3-3A1E-41F7-A90F-5C78FB0B40C5}"/>
              </a:ext>
            </a:extLst>
          </p:cNvPr>
          <p:cNvSpPr txBox="1"/>
          <p:nvPr/>
        </p:nvSpPr>
        <p:spPr>
          <a:xfrm>
            <a:off x="4272801" y="2588164"/>
            <a:ext cx="2778793"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a:t>
            </a:r>
            <a:endParaRPr lang="en-US" sz="1200" dirty="0">
              <a:solidFill>
                <a:schemeClr val="bg1"/>
              </a:solidFill>
              <a:cs typeface="+mn-ea"/>
              <a:sym typeface="+mn-lt"/>
            </a:endParaRPr>
          </a:p>
        </p:txBody>
      </p:sp>
      <p:sp>
        <p:nvSpPr>
          <p:cNvPr id="7" name="文本框 6">
            <a:extLst>
              <a:ext uri="{FF2B5EF4-FFF2-40B4-BE49-F238E27FC236}">
                <a16:creationId xmlns:a16="http://schemas.microsoft.com/office/drawing/2014/main" id="{59F9DEEC-1ED0-4BF4-9D68-6F0FC445D432}"/>
              </a:ext>
            </a:extLst>
          </p:cNvPr>
          <p:cNvSpPr txBox="1"/>
          <p:nvPr/>
        </p:nvSpPr>
        <p:spPr>
          <a:xfrm>
            <a:off x="4249639" y="2000054"/>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8" name="文本框 7">
            <a:extLst>
              <a:ext uri="{FF2B5EF4-FFF2-40B4-BE49-F238E27FC236}">
                <a16:creationId xmlns:a16="http://schemas.microsoft.com/office/drawing/2014/main" id="{CA95E251-395F-4C82-A6DA-2BEC3153D2A8}"/>
              </a:ext>
            </a:extLst>
          </p:cNvPr>
          <p:cNvSpPr txBox="1"/>
          <p:nvPr/>
        </p:nvSpPr>
        <p:spPr>
          <a:xfrm>
            <a:off x="1173435" y="4658603"/>
            <a:ext cx="2778793"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a:t>
            </a:r>
            <a:endParaRPr lang="en-US" sz="1200" dirty="0">
              <a:solidFill>
                <a:schemeClr val="bg1"/>
              </a:solidFill>
              <a:cs typeface="+mn-ea"/>
              <a:sym typeface="+mn-lt"/>
            </a:endParaRPr>
          </a:p>
        </p:txBody>
      </p:sp>
      <p:sp>
        <p:nvSpPr>
          <p:cNvPr id="9" name="文本框 8">
            <a:extLst>
              <a:ext uri="{FF2B5EF4-FFF2-40B4-BE49-F238E27FC236}">
                <a16:creationId xmlns:a16="http://schemas.microsoft.com/office/drawing/2014/main" id="{F6009B6E-38D9-4B70-9C71-A54ECE5FE86E}"/>
              </a:ext>
            </a:extLst>
          </p:cNvPr>
          <p:cNvSpPr txBox="1"/>
          <p:nvPr/>
        </p:nvSpPr>
        <p:spPr>
          <a:xfrm>
            <a:off x="1150273" y="4070493"/>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10" name="文本框 9">
            <a:extLst>
              <a:ext uri="{FF2B5EF4-FFF2-40B4-BE49-F238E27FC236}">
                <a16:creationId xmlns:a16="http://schemas.microsoft.com/office/drawing/2014/main" id="{0C128446-5A06-489B-A83E-F638D3C616FE}"/>
              </a:ext>
            </a:extLst>
          </p:cNvPr>
          <p:cNvSpPr txBox="1"/>
          <p:nvPr/>
        </p:nvSpPr>
        <p:spPr>
          <a:xfrm>
            <a:off x="4272801" y="4658603"/>
            <a:ext cx="2778793" cy="116769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a:solidFill>
                  <a:schemeClr val="bg1"/>
                </a:solidFill>
                <a:cs typeface="+mn-ea"/>
                <a:sym typeface="+mn-lt"/>
              </a:rPr>
              <a:t>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 </a:t>
            </a:r>
            <a:r>
              <a:rPr lang="en-US" sz="1200" dirty="0">
                <a:solidFill>
                  <a:schemeClr val="bg1"/>
                </a:solidFill>
                <a:cs typeface="+mn-ea"/>
                <a:sym typeface="+mn-lt"/>
              </a:rPr>
              <a:t>text </a:t>
            </a:r>
            <a:r>
              <a:rPr lang="en-US" sz="1200">
                <a:solidFill>
                  <a:schemeClr val="bg1"/>
                </a:solidFill>
                <a:cs typeface="+mn-ea"/>
                <a:sym typeface="+mn-lt"/>
              </a:rPr>
              <a:t>here.Please enter</a:t>
            </a:r>
            <a:endParaRPr lang="en-US" sz="1200" dirty="0">
              <a:solidFill>
                <a:schemeClr val="bg1"/>
              </a:solidFill>
              <a:cs typeface="+mn-ea"/>
              <a:sym typeface="+mn-lt"/>
            </a:endParaRPr>
          </a:p>
        </p:txBody>
      </p:sp>
      <p:sp>
        <p:nvSpPr>
          <p:cNvPr id="11" name="文本框 10">
            <a:extLst>
              <a:ext uri="{FF2B5EF4-FFF2-40B4-BE49-F238E27FC236}">
                <a16:creationId xmlns:a16="http://schemas.microsoft.com/office/drawing/2014/main" id="{27743698-9296-4442-A545-258F7ECCDD81}"/>
              </a:ext>
            </a:extLst>
          </p:cNvPr>
          <p:cNvSpPr txBox="1"/>
          <p:nvPr/>
        </p:nvSpPr>
        <p:spPr>
          <a:xfrm>
            <a:off x="4249639" y="4070493"/>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pic>
        <p:nvPicPr>
          <p:cNvPr id="12" name="图片 11">
            <a:extLst>
              <a:ext uri="{FF2B5EF4-FFF2-40B4-BE49-F238E27FC236}">
                <a16:creationId xmlns:a16="http://schemas.microsoft.com/office/drawing/2014/main" id="{CA990064-2F5A-4268-9EA9-FF871A89D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051594" y="3017833"/>
            <a:ext cx="5140406" cy="1493102"/>
          </a:xfrm>
          <a:prstGeom prst="rect">
            <a:avLst/>
          </a:prstGeom>
        </p:spPr>
      </p:pic>
      <p:sp>
        <p:nvSpPr>
          <p:cNvPr id="13" name="文本框 12">
            <a:extLst>
              <a:ext uri="{FF2B5EF4-FFF2-40B4-BE49-F238E27FC236}">
                <a16:creationId xmlns:a16="http://schemas.microsoft.com/office/drawing/2014/main" id="{E11A011B-6E87-48ED-B2A8-7BEC77211B22}"/>
              </a:ext>
            </a:extLst>
          </p:cNvPr>
          <p:cNvSpPr txBox="1"/>
          <p:nvPr/>
        </p:nvSpPr>
        <p:spPr>
          <a:xfrm>
            <a:off x="8306471" y="3041109"/>
            <a:ext cx="1867650" cy="2646878"/>
          </a:xfrm>
          <a:prstGeom prst="rect">
            <a:avLst/>
          </a:prstGeom>
          <a:noFill/>
        </p:spPr>
        <p:txBody>
          <a:bodyPr wrap="square" rtlCol="0">
            <a:spAutoFit/>
          </a:bodyPr>
          <a:lstStyle/>
          <a:p>
            <a:pPr algn="dist"/>
            <a:r>
              <a:rPr lang="en-US" altLang="zh-CN" sz="16600" b="1" dirty="0">
                <a:ln w="28575">
                  <a:solidFill>
                    <a:srgbClr val="3C4B5E"/>
                  </a:solidFill>
                </a:ln>
                <a:noFill/>
                <a:cs typeface="+mn-ea"/>
                <a:sym typeface="+mn-lt"/>
              </a:rPr>
              <a:t>B</a:t>
            </a:r>
            <a:endParaRPr lang="zh-CN" altLang="en-US" sz="16600" b="1" dirty="0">
              <a:ln w="28575">
                <a:solidFill>
                  <a:srgbClr val="3C4B5E"/>
                </a:solidFill>
              </a:ln>
              <a:noFill/>
              <a:cs typeface="+mn-ea"/>
              <a:sym typeface="+mn-lt"/>
            </a:endParaRPr>
          </a:p>
        </p:txBody>
      </p:sp>
    </p:spTree>
    <p:extLst>
      <p:ext uri="{BB962C8B-B14F-4D97-AF65-F5344CB8AC3E}">
        <p14:creationId xmlns:p14="http://schemas.microsoft.com/office/powerpoint/2010/main" val="33568077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p:tgtEl>
                                          <p:spTgt spid="11"/>
                                        </p:tgtEl>
                                        <p:attrNameLst>
                                          <p:attrName>ppt_y</p:attrName>
                                        </p:attrNameLst>
                                      </p:cBhvr>
                                      <p:tavLst>
                                        <p:tav tm="0">
                                          <p:val>
                                            <p:strVal val="#ppt_y+#ppt_h*1.125000"/>
                                          </p:val>
                                        </p:tav>
                                        <p:tav tm="100000">
                                          <p:val>
                                            <p:strVal val="#ppt_y"/>
                                          </p:val>
                                        </p:tav>
                                      </p:tavLst>
                                    </p:anim>
                                    <p:animEffect transition="in" filter="wipe(up)">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3" grpId="0" bldLvl="0"/>
      <p:bldP spid="5" grpId="0" bldLvl="0"/>
      <p:bldP spid="6" grpId="0" bldLvl="0"/>
      <p:bldP spid="7" grpId="0" bldLvl="0"/>
      <p:bldP spid="8" grpId="0" bldLvl="0"/>
      <p:bldP spid="9" grpId="0" bldLvl="0"/>
      <p:bldP spid="10" grpId="0" bldLvl="0"/>
      <p:bldP spid="11" grpId="0" bldLvl="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5296886" y="853045"/>
            <a:ext cx="3569556"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grpSp>
        <p:nvGrpSpPr>
          <p:cNvPr id="29" name="组合 28">
            <a:extLst>
              <a:ext uri="{FF2B5EF4-FFF2-40B4-BE49-F238E27FC236}">
                <a16:creationId xmlns:a16="http://schemas.microsoft.com/office/drawing/2014/main" id="{C6601F2B-8367-422C-A5EB-60FA4C68DA8C}"/>
              </a:ext>
            </a:extLst>
          </p:cNvPr>
          <p:cNvGrpSpPr/>
          <p:nvPr/>
        </p:nvGrpSpPr>
        <p:grpSpPr>
          <a:xfrm rot="20289283">
            <a:off x="660403" y="2372441"/>
            <a:ext cx="4751262" cy="3095684"/>
            <a:chOff x="7609030" y="2034051"/>
            <a:chExt cx="6234120" cy="3944275"/>
          </a:xfrm>
        </p:grpSpPr>
        <p:pic>
          <p:nvPicPr>
            <p:cNvPr id="30" name="图片 29">
              <a:extLst>
                <a:ext uri="{FF2B5EF4-FFF2-40B4-BE49-F238E27FC236}">
                  <a16:creationId xmlns:a16="http://schemas.microsoft.com/office/drawing/2014/main" id="{4597B535-118C-4A39-B10D-E7135F7097C9}"/>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32924"/>
            <a:stretch/>
          </p:blipFill>
          <p:spPr>
            <a:xfrm rot="5383132">
              <a:off x="7831291" y="2442182"/>
              <a:ext cx="3313883" cy="3758406"/>
            </a:xfrm>
            <a:prstGeom prst="rect">
              <a:avLst/>
            </a:prstGeom>
          </p:spPr>
        </p:pic>
        <p:pic>
          <p:nvPicPr>
            <p:cNvPr id="31" name="图片 30">
              <a:extLst>
                <a:ext uri="{FF2B5EF4-FFF2-40B4-BE49-F238E27FC236}">
                  <a16:creationId xmlns:a16="http://schemas.microsoft.com/office/drawing/2014/main" id="{62FA1C18-F9DE-4C68-A8D5-C8E5AE154513}"/>
                </a:ext>
              </a:extLst>
            </p:cNvPr>
            <p:cNvPicPr>
              <a:picLocks noChangeAspect="1"/>
            </p:cNvPicPr>
            <p:nvPr/>
          </p:nvPicPr>
          <p:blipFill rotWithShape="1">
            <a:blip r:embed="rId2">
              <a:extLst>
                <a:ext uri="{28A0092B-C50C-407E-A947-70E740481C1C}">
                  <a14:useLocalDpi xmlns:a14="http://schemas.microsoft.com/office/drawing/2010/main" val="0"/>
                </a:ext>
              </a:extLst>
            </a:blip>
            <a:srcRect l="10938" r="-4883"/>
            <a:stretch/>
          </p:blipFill>
          <p:spPr>
            <a:xfrm rot="381848">
              <a:off x="8578232" y="2034051"/>
              <a:ext cx="5264918" cy="1376291"/>
            </a:xfrm>
            <a:prstGeom prst="rect">
              <a:avLst/>
            </a:prstGeom>
          </p:spPr>
        </p:pic>
      </p:grpSp>
      <p:sp>
        <p:nvSpPr>
          <p:cNvPr id="32" name="Google Shape;86;p19">
            <a:extLst>
              <a:ext uri="{FF2B5EF4-FFF2-40B4-BE49-F238E27FC236}">
                <a16:creationId xmlns:a16="http://schemas.microsoft.com/office/drawing/2014/main" id="{A169444E-7C94-4B42-B6A8-F28E20DC5C70}"/>
              </a:ext>
            </a:extLst>
          </p:cNvPr>
          <p:cNvSpPr txBox="1"/>
          <p:nvPr/>
        </p:nvSpPr>
        <p:spPr>
          <a:xfrm>
            <a:off x="1201338" y="3397845"/>
            <a:ext cx="3108020" cy="786698"/>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4000" b="1" i="0" u="none" strike="noStrike" cap="none" dirty="0">
                <a:solidFill>
                  <a:schemeClr val="bg1"/>
                </a:solidFill>
                <a:cs typeface="+mn-ea"/>
                <a:sym typeface="+mn-lt"/>
              </a:rPr>
              <a:t>BUSINESS</a:t>
            </a:r>
            <a:endParaRPr sz="4000" b="1" i="0" u="none" strike="noStrike" cap="none" dirty="0">
              <a:solidFill>
                <a:schemeClr val="bg1"/>
              </a:solidFill>
              <a:cs typeface="+mn-ea"/>
              <a:sym typeface="+mn-lt"/>
            </a:endParaRPr>
          </a:p>
        </p:txBody>
      </p:sp>
      <p:sp>
        <p:nvSpPr>
          <p:cNvPr id="33" name="文本框 32">
            <a:extLst>
              <a:ext uri="{FF2B5EF4-FFF2-40B4-BE49-F238E27FC236}">
                <a16:creationId xmlns:a16="http://schemas.microsoft.com/office/drawing/2014/main" id="{3E4B5A05-3341-4823-ACB5-298C8D422E1D}"/>
              </a:ext>
            </a:extLst>
          </p:cNvPr>
          <p:cNvSpPr txBox="1"/>
          <p:nvPr/>
        </p:nvSpPr>
        <p:spPr>
          <a:xfrm>
            <a:off x="5296886" y="2619160"/>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34" name="文本框 33">
            <a:extLst>
              <a:ext uri="{FF2B5EF4-FFF2-40B4-BE49-F238E27FC236}">
                <a16:creationId xmlns:a16="http://schemas.microsoft.com/office/drawing/2014/main" id="{192D9BE1-8C27-400E-B80C-7AAA9D38740F}"/>
              </a:ext>
            </a:extLst>
          </p:cNvPr>
          <p:cNvSpPr txBox="1"/>
          <p:nvPr/>
        </p:nvSpPr>
        <p:spPr>
          <a:xfrm>
            <a:off x="5273724" y="2031050"/>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35" name="文本框 34">
            <a:extLst>
              <a:ext uri="{FF2B5EF4-FFF2-40B4-BE49-F238E27FC236}">
                <a16:creationId xmlns:a16="http://schemas.microsoft.com/office/drawing/2014/main" id="{3474EBBF-37AD-40EB-A14E-70178AB0522E}"/>
              </a:ext>
            </a:extLst>
          </p:cNvPr>
          <p:cNvSpPr txBox="1"/>
          <p:nvPr/>
        </p:nvSpPr>
        <p:spPr>
          <a:xfrm>
            <a:off x="8396252" y="2619160"/>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36" name="文本框 35">
            <a:extLst>
              <a:ext uri="{FF2B5EF4-FFF2-40B4-BE49-F238E27FC236}">
                <a16:creationId xmlns:a16="http://schemas.microsoft.com/office/drawing/2014/main" id="{7972D3C2-974B-4CCB-B2D1-078B1FB2B718}"/>
              </a:ext>
            </a:extLst>
          </p:cNvPr>
          <p:cNvSpPr txBox="1"/>
          <p:nvPr/>
        </p:nvSpPr>
        <p:spPr>
          <a:xfrm>
            <a:off x="8373090" y="2031050"/>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37" name="文本框 36">
            <a:extLst>
              <a:ext uri="{FF2B5EF4-FFF2-40B4-BE49-F238E27FC236}">
                <a16:creationId xmlns:a16="http://schemas.microsoft.com/office/drawing/2014/main" id="{A57963C9-AFDE-42CD-8DDA-060D747EDA56}"/>
              </a:ext>
            </a:extLst>
          </p:cNvPr>
          <p:cNvSpPr txBox="1"/>
          <p:nvPr/>
        </p:nvSpPr>
        <p:spPr>
          <a:xfrm>
            <a:off x="5296886" y="4689599"/>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38" name="文本框 37">
            <a:extLst>
              <a:ext uri="{FF2B5EF4-FFF2-40B4-BE49-F238E27FC236}">
                <a16:creationId xmlns:a16="http://schemas.microsoft.com/office/drawing/2014/main" id="{26658F80-91A5-41C4-8236-9444744CDDDC}"/>
              </a:ext>
            </a:extLst>
          </p:cNvPr>
          <p:cNvSpPr txBox="1"/>
          <p:nvPr/>
        </p:nvSpPr>
        <p:spPr>
          <a:xfrm>
            <a:off x="5273724" y="4101489"/>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39" name="文本框 38">
            <a:extLst>
              <a:ext uri="{FF2B5EF4-FFF2-40B4-BE49-F238E27FC236}">
                <a16:creationId xmlns:a16="http://schemas.microsoft.com/office/drawing/2014/main" id="{A41759A5-F8FD-4B86-B00E-CB40448AE0EC}"/>
              </a:ext>
            </a:extLst>
          </p:cNvPr>
          <p:cNvSpPr txBox="1"/>
          <p:nvPr/>
        </p:nvSpPr>
        <p:spPr>
          <a:xfrm>
            <a:off x="8396252" y="4689599"/>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40" name="文本框 39">
            <a:extLst>
              <a:ext uri="{FF2B5EF4-FFF2-40B4-BE49-F238E27FC236}">
                <a16:creationId xmlns:a16="http://schemas.microsoft.com/office/drawing/2014/main" id="{E6A3AD3B-F1FE-4A62-9E0E-A15BA27905B5}"/>
              </a:ext>
            </a:extLst>
          </p:cNvPr>
          <p:cNvSpPr txBox="1"/>
          <p:nvPr/>
        </p:nvSpPr>
        <p:spPr>
          <a:xfrm>
            <a:off x="8373090" y="4101489"/>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Tree>
    <p:extLst>
      <p:ext uri="{BB962C8B-B14F-4D97-AF65-F5344CB8AC3E}">
        <p14:creationId xmlns:p14="http://schemas.microsoft.com/office/powerpoint/2010/main" val="188375266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par>
                          <p:cTn id="19" fill="hold">
                            <p:stCondLst>
                              <p:cond delay="500"/>
                            </p:stCondLst>
                            <p:childTnLst>
                              <p:par>
                                <p:cTn id="20" presetID="1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ppt_y</p:attrName>
                                        </p:attrNameLst>
                                      </p:cBhvr>
                                      <p:tavLst>
                                        <p:tav tm="0">
                                          <p:val>
                                            <p:strVal val="#ppt_y+#ppt_h*1.125000"/>
                                          </p:val>
                                        </p:tav>
                                        <p:tav tm="100000">
                                          <p:val>
                                            <p:strVal val="#ppt_y"/>
                                          </p:val>
                                        </p:tav>
                                      </p:tavLst>
                                    </p:anim>
                                    <p:animEffect transition="in" filter="wipe(up)">
                                      <p:cBhvr>
                                        <p:cTn id="23" dur="500"/>
                                        <p:tgtEl>
                                          <p:spTgt spid="33"/>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p:tgtEl>
                                          <p:spTgt spid="34"/>
                                        </p:tgtEl>
                                        <p:attrNameLst>
                                          <p:attrName>ppt_y</p:attrName>
                                        </p:attrNameLst>
                                      </p:cBhvr>
                                      <p:tavLst>
                                        <p:tav tm="0">
                                          <p:val>
                                            <p:strVal val="#ppt_y+#ppt_h*1.125000"/>
                                          </p:val>
                                        </p:tav>
                                        <p:tav tm="100000">
                                          <p:val>
                                            <p:strVal val="#ppt_y"/>
                                          </p:val>
                                        </p:tav>
                                      </p:tavLst>
                                    </p:anim>
                                    <p:animEffect transition="in" filter="wipe(up)">
                                      <p:cBhvr>
                                        <p:cTn id="28" dur="500"/>
                                        <p:tgtEl>
                                          <p:spTgt spid="34"/>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p:tgtEl>
                                          <p:spTgt spid="35"/>
                                        </p:tgtEl>
                                        <p:attrNameLst>
                                          <p:attrName>ppt_y</p:attrName>
                                        </p:attrNameLst>
                                      </p:cBhvr>
                                      <p:tavLst>
                                        <p:tav tm="0">
                                          <p:val>
                                            <p:strVal val="#ppt_y+#ppt_h*1.125000"/>
                                          </p:val>
                                        </p:tav>
                                        <p:tav tm="100000">
                                          <p:val>
                                            <p:strVal val="#ppt_y"/>
                                          </p:val>
                                        </p:tav>
                                      </p:tavLst>
                                    </p:anim>
                                    <p:animEffect transition="in" filter="wipe(up)">
                                      <p:cBhvr>
                                        <p:cTn id="33" dur="500"/>
                                        <p:tgtEl>
                                          <p:spTgt spid="35"/>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ppt_y</p:attrName>
                                        </p:attrNameLst>
                                      </p:cBhvr>
                                      <p:tavLst>
                                        <p:tav tm="0">
                                          <p:val>
                                            <p:strVal val="#ppt_y+#ppt_h*1.125000"/>
                                          </p:val>
                                        </p:tav>
                                        <p:tav tm="100000">
                                          <p:val>
                                            <p:strVal val="#ppt_y"/>
                                          </p:val>
                                        </p:tav>
                                      </p:tavLst>
                                    </p:anim>
                                    <p:animEffect transition="in" filter="wipe(up)">
                                      <p:cBhvr>
                                        <p:cTn id="38" dur="500"/>
                                        <p:tgtEl>
                                          <p:spTgt spid="36"/>
                                        </p:tgtEl>
                                      </p:cBhvr>
                                    </p:animEffect>
                                  </p:childTnLst>
                                </p:cTn>
                              </p:par>
                            </p:childTnLst>
                          </p:cTn>
                        </p:par>
                        <p:par>
                          <p:cTn id="39" fill="hold">
                            <p:stCondLst>
                              <p:cond delay="2500"/>
                            </p:stCondLst>
                            <p:childTnLst>
                              <p:par>
                                <p:cTn id="40" presetID="1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p:tgtEl>
                                          <p:spTgt spid="37"/>
                                        </p:tgtEl>
                                        <p:attrNameLst>
                                          <p:attrName>ppt_y</p:attrName>
                                        </p:attrNameLst>
                                      </p:cBhvr>
                                      <p:tavLst>
                                        <p:tav tm="0">
                                          <p:val>
                                            <p:strVal val="#ppt_y+#ppt_h*1.125000"/>
                                          </p:val>
                                        </p:tav>
                                        <p:tav tm="100000">
                                          <p:val>
                                            <p:strVal val="#ppt_y"/>
                                          </p:val>
                                        </p:tav>
                                      </p:tavLst>
                                    </p:anim>
                                    <p:animEffect transition="in" filter="wipe(up)">
                                      <p:cBhvr>
                                        <p:cTn id="43" dur="500"/>
                                        <p:tgtEl>
                                          <p:spTgt spid="37"/>
                                        </p:tgtEl>
                                      </p:cBhvr>
                                    </p:animEffect>
                                  </p:childTnLst>
                                </p:cTn>
                              </p:par>
                            </p:childTnLst>
                          </p:cTn>
                        </p:par>
                        <p:par>
                          <p:cTn id="44" fill="hold">
                            <p:stCondLst>
                              <p:cond delay="3000"/>
                            </p:stCondLst>
                            <p:childTnLst>
                              <p:par>
                                <p:cTn id="45" presetID="1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p:tgtEl>
                                          <p:spTgt spid="38"/>
                                        </p:tgtEl>
                                        <p:attrNameLst>
                                          <p:attrName>ppt_y</p:attrName>
                                        </p:attrNameLst>
                                      </p:cBhvr>
                                      <p:tavLst>
                                        <p:tav tm="0">
                                          <p:val>
                                            <p:strVal val="#ppt_y+#ppt_h*1.125000"/>
                                          </p:val>
                                        </p:tav>
                                        <p:tav tm="100000">
                                          <p:val>
                                            <p:strVal val="#ppt_y"/>
                                          </p:val>
                                        </p:tav>
                                      </p:tavLst>
                                    </p:anim>
                                    <p:animEffect transition="in" filter="wipe(up)">
                                      <p:cBhvr>
                                        <p:cTn id="48" dur="500"/>
                                        <p:tgtEl>
                                          <p:spTgt spid="38"/>
                                        </p:tgtEl>
                                      </p:cBhvr>
                                    </p:animEffect>
                                  </p:childTnLst>
                                </p:cTn>
                              </p:par>
                            </p:childTnLst>
                          </p:cTn>
                        </p:par>
                        <p:par>
                          <p:cTn id="49" fill="hold">
                            <p:stCondLst>
                              <p:cond delay="3500"/>
                            </p:stCondLst>
                            <p:childTnLst>
                              <p:par>
                                <p:cTn id="50" presetID="12" presetClass="entr" presetSubtype="4"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p:tgtEl>
                                          <p:spTgt spid="39"/>
                                        </p:tgtEl>
                                        <p:attrNameLst>
                                          <p:attrName>ppt_y</p:attrName>
                                        </p:attrNameLst>
                                      </p:cBhvr>
                                      <p:tavLst>
                                        <p:tav tm="0">
                                          <p:val>
                                            <p:strVal val="#ppt_y+#ppt_h*1.125000"/>
                                          </p:val>
                                        </p:tav>
                                        <p:tav tm="100000">
                                          <p:val>
                                            <p:strVal val="#ppt_y"/>
                                          </p:val>
                                        </p:tav>
                                      </p:tavLst>
                                    </p:anim>
                                    <p:animEffect transition="in" filter="wipe(up)">
                                      <p:cBhvr>
                                        <p:cTn id="53" dur="500"/>
                                        <p:tgtEl>
                                          <p:spTgt spid="39"/>
                                        </p:tgtEl>
                                      </p:cBhvr>
                                    </p:animEffect>
                                  </p:childTnLst>
                                </p:cTn>
                              </p:par>
                            </p:childTnLst>
                          </p:cTn>
                        </p:par>
                        <p:par>
                          <p:cTn id="54" fill="hold">
                            <p:stCondLst>
                              <p:cond delay="4000"/>
                            </p:stCondLst>
                            <p:childTnLst>
                              <p:par>
                                <p:cTn id="55" presetID="1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ppt_y</p:attrName>
                                        </p:attrNameLst>
                                      </p:cBhvr>
                                      <p:tavLst>
                                        <p:tav tm="0">
                                          <p:val>
                                            <p:strVal val="#ppt_y+#ppt_h*1.125000"/>
                                          </p:val>
                                        </p:tav>
                                        <p:tav tm="100000">
                                          <p:val>
                                            <p:strVal val="#ppt_y"/>
                                          </p:val>
                                        </p:tav>
                                      </p:tavLst>
                                    </p:anim>
                                    <p:animEffect transition="in" filter="wipe(up)">
                                      <p:cBhvr>
                                        <p:cTn id="5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33" grpId="0" bldLvl="0"/>
      <p:bldP spid="34" grpId="0" bldLvl="0"/>
      <p:bldP spid="35" grpId="0" bldLvl="0"/>
      <p:bldP spid="36" grpId="0" bldLvl="0"/>
      <p:bldP spid="37" grpId="0" bldLvl="0"/>
      <p:bldP spid="38" grpId="0" bldLvl="0"/>
      <p:bldP spid="39" grpId="0" bldLvl="0"/>
      <p:bldP spid="40"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C4FF60B-B7C3-4FC5-B594-50006EF298AB}"/>
              </a:ext>
            </a:extLst>
          </p:cNvPr>
          <p:cNvSpPr txBox="1"/>
          <p:nvPr/>
        </p:nvSpPr>
        <p:spPr>
          <a:xfrm>
            <a:off x="423694" y="420532"/>
            <a:ext cx="3016720" cy="646331"/>
          </a:xfrm>
          <a:prstGeom prst="rect">
            <a:avLst/>
          </a:prstGeom>
          <a:noFill/>
        </p:spPr>
        <p:txBody>
          <a:bodyPr wrap="square" rtlCol="0">
            <a:spAutoFit/>
          </a:bodyPr>
          <a:lstStyle/>
          <a:p>
            <a:r>
              <a:rPr lang="en-US" altLang="zh-CN" sz="3600" dirty="0">
                <a:ln w="28575">
                  <a:noFill/>
                </a:ln>
                <a:solidFill>
                  <a:schemeClr val="bg1"/>
                </a:solidFill>
                <a:effectLst>
                  <a:outerShdw blurRad="38100" dist="38100" dir="2700000" algn="tl">
                    <a:srgbClr val="000000">
                      <a:alpha val="43137"/>
                    </a:srgbClr>
                  </a:outerShdw>
                </a:effectLst>
                <a:cs typeface="+mn-ea"/>
                <a:sym typeface="+mn-lt"/>
              </a:rPr>
              <a:t>CONTENTS</a:t>
            </a:r>
          </a:p>
        </p:txBody>
      </p:sp>
      <p:sp>
        <p:nvSpPr>
          <p:cNvPr id="5" name="文本框 4">
            <a:extLst>
              <a:ext uri="{FF2B5EF4-FFF2-40B4-BE49-F238E27FC236}">
                <a16:creationId xmlns:a16="http://schemas.microsoft.com/office/drawing/2014/main" id="{2E7DAECB-B7B7-4F0C-B5DE-4BAF58ED14FC}"/>
              </a:ext>
            </a:extLst>
          </p:cNvPr>
          <p:cNvSpPr txBox="1"/>
          <p:nvPr/>
        </p:nvSpPr>
        <p:spPr>
          <a:xfrm>
            <a:off x="10336276" y="401607"/>
            <a:ext cx="1661993" cy="5938376"/>
          </a:xfrm>
          <a:prstGeom prst="rect">
            <a:avLst/>
          </a:prstGeom>
          <a:noFill/>
        </p:spPr>
        <p:txBody>
          <a:bodyPr vert="eaVert" wrap="square" rtlCol="0">
            <a:spAutoFit/>
          </a:bodyPr>
          <a:lstStyle/>
          <a:p>
            <a:pPr algn="dist"/>
            <a:r>
              <a:rPr lang="en-US" altLang="zh-CN" sz="9600" b="1" dirty="0">
                <a:ln w="28575">
                  <a:solidFill>
                    <a:srgbClr val="3C4B5E"/>
                  </a:solidFill>
                </a:ln>
                <a:noFill/>
                <a:cs typeface="+mn-ea"/>
                <a:sym typeface="+mn-lt"/>
              </a:rPr>
              <a:t>content</a:t>
            </a:r>
            <a:endParaRPr lang="zh-CN" altLang="en-US" sz="9600" b="1" dirty="0">
              <a:ln w="28575">
                <a:solidFill>
                  <a:srgbClr val="3C4B5E"/>
                </a:solidFill>
              </a:ln>
              <a:noFill/>
              <a:cs typeface="+mn-ea"/>
              <a:sym typeface="+mn-lt"/>
            </a:endParaRPr>
          </a:p>
        </p:txBody>
      </p:sp>
      <p:pic>
        <p:nvPicPr>
          <p:cNvPr id="6" name="图片 5">
            <a:extLst>
              <a:ext uri="{FF2B5EF4-FFF2-40B4-BE49-F238E27FC236}">
                <a16:creationId xmlns:a16="http://schemas.microsoft.com/office/drawing/2014/main" id="{9077DC97-629B-495A-AAC1-BF6E80CB8B3B}"/>
              </a:ext>
            </a:extLst>
          </p:cNvPr>
          <p:cNvPicPr>
            <a:picLocks noChangeAspect="1"/>
          </p:cNvPicPr>
          <p:nvPr/>
        </p:nvPicPr>
        <p:blipFill rotWithShape="1">
          <a:blip r:embed="rId2">
            <a:extLst>
              <a:ext uri="{28A0092B-C50C-407E-A947-70E740481C1C}">
                <a14:useLocalDpi xmlns:a14="http://schemas.microsoft.com/office/drawing/2010/main" val="0"/>
              </a:ext>
            </a:extLst>
          </a:blip>
          <a:srcRect l="352" t="-3272" r="27364" b="-461"/>
          <a:stretch/>
        </p:blipFill>
        <p:spPr>
          <a:xfrm rot="10980791" flipH="1">
            <a:off x="802" y="950548"/>
            <a:ext cx="2988610" cy="613336"/>
          </a:xfrm>
          <a:prstGeom prst="rect">
            <a:avLst/>
          </a:prstGeom>
        </p:spPr>
      </p:pic>
      <p:sp>
        <p:nvSpPr>
          <p:cNvPr id="7" name="文本框 6">
            <a:extLst>
              <a:ext uri="{FF2B5EF4-FFF2-40B4-BE49-F238E27FC236}">
                <a16:creationId xmlns:a16="http://schemas.microsoft.com/office/drawing/2014/main" id="{BE898E3C-DDB8-4FAF-81C5-8519E1A3DDD1}"/>
              </a:ext>
            </a:extLst>
          </p:cNvPr>
          <p:cNvSpPr txBox="1"/>
          <p:nvPr/>
        </p:nvSpPr>
        <p:spPr>
          <a:xfrm>
            <a:off x="1579610" y="1497965"/>
            <a:ext cx="2692358" cy="2646878"/>
          </a:xfrm>
          <a:prstGeom prst="rect">
            <a:avLst/>
          </a:prstGeom>
          <a:noFill/>
        </p:spPr>
        <p:txBody>
          <a:bodyPr wrap="square" rtlCol="0">
            <a:spAutoFit/>
          </a:bodyPr>
          <a:lstStyle/>
          <a:p>
            <a:pPr algn="ctr"/>
            <a:r>
              <a:rPr lang="en-US" altLang="zh-CN" sz="16600" b="1" dirty="0">
                <a:ln w="28575">
                  <a:solidFill>
                    <a:srgbClr val="3C4B5E"/>
                  </a:solidFill>
                </a:ln>
                <a:solidFill>
                  <a:srgbClr val="3C4B5E"/>
                </a:solidFill>
                <a:cs typeface="+mn-ea"/>
                <a:sym typeface="+mn-lt"/>
              </a:rPr>
              <a:t>01</a:t>
            </a:r>
            <a:endParaRPr lang="zh-CN" altLang="en-US" sz="16600" b="1" dirty="0">
              <a:ln w="28575">
                <a:solidFill>
                  <a:srgbClr val="3C4B5E"/>
                </a:solidFill>
              </a:ln>
              <a:solidFill>
                <a:srgbClr val="3C4B5E"/>
              </a:solidFill>
              <a:cs typeface="+mn-ea"/>
              <a:sym typeface="+mn-lt"/>
            </a:endParaRPr>
          </a:p>
        </p:txBody>
      </p:sp>
      <p:sp>
        <p:nvSpPr>
          <p:cNvPr id="8" name="文本框 7">
            <a:extLst>
              <a:ext uri="{FF2B5EF4-FFF2-40B4-BE49-F238E27FC236}">
                <a16:creationId xmlns:a16="http://schemas.microsoft.com/office/drawing/2014/main" id="{D3C90C34-98FE-45A7-867B-B25B05AA8141}"/>
              </a:ext>
            </a:extLst>
          </p:cNvPr>
          <p:cNvSpPr txBox="1"/>
          <p:nvPr/>
        </p:nvSpPr>
        <p:spPr>
          <a:xfrm>
            <a:off x="1045030" y="2540131"/>
            <a:ext cx="3534808" cy="584775"/>
          </a:xfrm>
          <a:prstGeom prst="rect">
            <a:avLst/>
          </a:prstGeom>
          <a:noFill/>
        </p:spPr>
        <p:txBody>
          <a:bodyPr wrap="square" rtlCol="0">
            <a:spAutoFit/>
          </a:bodyPr>
          <a:lstStyle/>
          <a:p>
            <a:pPr algn="ctr"/>
            <a:r>
              <a:rPr lang="en-US" altLang="zh-CN" sz="32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32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a16="http://schemas.microsoft.com/office/drawing/2014/main" id="{0C46650C-5B92-4C7F-B814-6620673E7596}"/>
              </a:ext>
            </a:extLst>
          </p:cNvPr>
          <p:cNvSpPr txBox="1"/>
          <p:nvPr/>
        </p:nvSpPr>
        <p:spPr>
          <a:xfrm>
            <a:off x="5634776" y="1497965"/>
            <a:ext cx="2692358" cy="2646878"/>
          </a:xfrm>
          <a:prstGeom prst="rect">
            <a:avLst/>
          </a:prstGeom>
          <a:noFill/>
        </p:spPr>
        <p:txBody>
          <a:bodyPr wrap="square" rtlCol="0">
            <a:spAutoFit/>
          </a:bodyPr>
          <a:lstStyle/>
          <a:p>
            <a:pPr algn="ctr"/>
            <a:r>
              <a:rPr lang="en-US" altLang="zh-CN" sz="16600" b="1" dirty="0">
                <a:ln w="28575">
                  <a:solidFill>
                    <a:srgbClr val="3C4B5E"/>
                  </a:solidFill>
                </a:ln>
                <a:solidFill>
                  <a:srgbClr val="3C4B5E"/>
                </a:solidFill>
                <a:cs typeface="+mn-ea"/>
                <a:sym typeface="+mn-lt"/>
              </a:rPr>
              <a:t>02</a:t>
            </a:r>
            <a:endParaRPr lang="zh-CN" altLang="en-US" sz="16600" b="1" dirty="0">
              <a:ln w="28575">
                <a:solidFill>
                  <a:srgbClr val="3C4B5E"/>
                </a:solidFill>
              </a:ln>
              <a:solidFill>
                <a:srgbClr val="3C4B5E"/>
              </a:solidFill>
              <a:cs typeface="+mn-ea"/>
              <a:sym typeface="+mn-lt"/>
            </a:endParaRPr>
          </a:p>
        </p:txBody>
      </p:sp>
      <p:sp>
        <p:nvSpPr>
          <p:cNvPr id="10" name="文本框 9">
            <a:extLst>
              <a:ext uri="{FF2B5EF4-FFF2-40B4-BE49-F238E27FC236}">
                <a16:creationId xmlns:a16="http://schemas.microsoft.com/office/drawing/2014/main" id="{D36B90A1-CE72-4C62-8FE9-9A24DD526519}"/>
              </a:ext>
            </a:extLst>
          </p:cNvPr>
          <p:cNvSpPr txBox="1"/>
          <p:nvPr/>
        </p:nvSpPr>
        <p:spPr>
          <a:xfrm>
            <a:off x="5100196" y="2540131"/>
            <a:ext cx="3534808" cy="584775"/>
          </a:xfrm>
          <a:prstGeom prst="rect">
            <a:avLst/>
          </a:prstGeom>
          <a:noFill/>
        </p:spPr>
        <p:txBody>
          <a:bodyPr wrap="square" rtlCol="0">
            <a:spAutoFit/>
          </a:bodyPr>
          <a:lstStyle/>
          <a:p>
            <a:pPr algn="ctr"/>
            <a:r>
              <a:rPr lang="en-US" altLang="zh-CN" sz="32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32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11" name="文本框 10">
            <a:extLst>
              <a:ext uri="{FF2B5EF4-FFF2-40B4-BE49-F238E27FC236}">
                <a16:creationId xmlns:a16="http://schemas.microsoft.com/office/drawing/2014/main" id="{BE90C69B-F945-4353-B941-7E8929AEC0DE}"/>
              </a:ext>
            </a:extLst>
          </p:cNvPr>
          <p:cNvSpPr txBox="1"/>
          <p:nvPr/>
        </p:nvSpPr>
        <p:spPr>
          <a:xfrm>
            <a:off x="1579610" y="3714386"/>
            <a:ext cx="2692358" cy="2646878"/>
          </a:xfrm>
          <a:prstGeom prst="rect">
            <a:avLst/>
          </a:prstGeom>
          <a:noFill/>
        </p:spPr>
        <p:txBody>
          <a:bodyPr wrap="square" rtlCol="0">
            <a:spAutoFit/>
          </a:bodyPr>
          <a:lstStyle/>
          <a:p>
            <a:pPr algn="ctr"/>
            <a:r>
              <a:rPr lang="en-US" altLang="zh-CN" sz="16600" b="1" dirty="0">
                <a:ln w="28575">
                  <a:solidFill>
                    <a:srgbClr val="3C4B5E"/>
                  </a:solidFill>
                </a:ln>
                <a:solidFill>
                  <a:srgbClr val="3C4B5E"/>
                </a:solidFill>
                <a:cs typeface="+mn-ea"/>
                <a:sym typeface="+mn-lt"/>
              </a:rPr>
              <a:t>03</a:t>
            </a:r>
            <a:endParaRPr lang="zh-CN" altLang="en-US" sz="16600" b="1" dirty="0">
              <a:ln w="28575">
                <a:solidFill>
                  <a:srgbClr val="3C4B5E"/>
                </a:solidFill>
              </a:ln>
              <a:solidFill>
                <a:srgbClr val="3C4B5E"/>
              </a:solidFill>
              <a:cs typeface="+mn-ea"/>
              <a:sym typeface="+mn-lt"/>
            </a:endParaRPr>
          </a:p>
        </p:txBody>
      </p:sp>
      <p:sp>
        <p:nvSpPr>
          <p:cNvPr id="12" name="文本框 11">
            <a:extLst>
              <a:ext uri="{FF2B5EF4-FFF2-40B4-BE49-F238E27FC236}">
                <a16:creationId xmlns:a16="http://schemas.microsoft.com/office/drawing/2014/main" id="{F66B4727-EEFA-40F3-8179-F9DE830AE368}"/>
              </a:ext>
            </a:extLst>
          </p:cNvPr>
          <p:cNvSpPr txBox="1"/>
          <p:nvPr/>
        </p:nvSpPr>
        <p:spPr>
          <a:xfrm>
            <a:off x="1045030" y="4756552"/>
            <a:ext cx="3534808" cy="584775"/>
          </a:xfrm>
          <a:prstGeom prst="rect">
            <a:avLst/>
          </a:prstGeom>
          <a:noFill/>
        </p:spPr>
        <p:txBody>
          <a:bodyPr wrap="square" rtlCol="0">
            <a:spAutoFit/>
          </a:bodyPr>
          <a:lstStyle/>
          <a:p>
            <a:pPr algn="ctr"/>
            <a:r>
              <a:rPr lang="en-US" altLang="zh-CN" sz="32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32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13" name="文本框 12">
            <a:extLst>
              <a:ext uri="{FF2B5EF4-FFF2-40B4-BE49-F238E27FC236}">
                <a16:creationId xmlns:a16="http://schemas.microsoft.com/office/drawing/2014/main" id="{59EBD2DE-00D4-46D5-85B2-4D4F89ADBDD0}"/>
              </a:ext>
            </a:extLst>
          </p:cNvPr>
          <p:cNvSpPr txBox="1"/>
          <p:nvPr/>
        </p:nvSpPr>
        <p:spPr>
          <a:xfrm>
            <a:off x="5634776" y="3714386"/>
            <a:ext cx="2692358" cy="2646878"/>
          </a:xfrm>
          <a:prstGeom prst="rect">
            <a:avLst/>
          </a:prstGeom>
          <a:noFill/>
        </p:spPr>
        <p:txBody>
          <a:bodyPr wrap="square" rtlCol="0">
            <a:spAutoFit/>
          </a:bodyPr>
          <a:lstStyle/>
          <a:p>
            <a:pPr algn="ctr"/>
            <a:r>
              <a:rPr lang="en-US" altLang="zh-CN" sz="16600" b="1" dirty="0">
                <a:ln w="28575">
                  <a:solidFill>
                    <a:srgbClr val="3C4B5E"/>
                  </a:solidFill>
                </a:ln>
                <a:solidFill>
                  <a:srgbClr val="3C4B5E"/>
                </a:solidFill>
                <a:cs typeface="+mn-ea"/>
                <a:sym typeface="+mn-lt"/>
              </a:rPr>
              <a:t>04</a:t>
            </a:r>
            <a:endParaRPr lang="zh-CN" altLang="en-US" sz="16600" b="1" dirty="0">
              <a:ln w="28575">
                <a:solidFill>
                  <a:srgbClr val="3C4B5E"/>
                </a:solidFill>
              </a:ln>
              <a:solidFill>
                <a:srgbClr val="3C4B5E"/>
              </a:solidFill>
              <a:cs typeface="+mn-ea"/>
              <a:sym typeface="+mn-lt"/>
            </a:endParaRPr>
          </a:p>
        </p:txBody>
      </p:sp>
      <p:sp>
        <p:nvSpPr>
          <p:cNvPr id="14" name="文本框 13">
            <a:extLst>
              <a:ext uri="{FF2B5EF4-FFF2-40B4-BE49-F238E27FC236}">
                <a16:creationId xmlns:a16="http://schemas.microsoft.com/office/drawing/2014/main" id="{FE5E8A75-255C-427B-A1C8-5905D8AF6A0B}"/>
              </a:ext>
            </a:extLst>
          </p:cNvPr>
          <p:cNvSpPr txBox="1"/>
          <p:nvPr/>
        </p:nvSpPr>
        <p:spPr>
          <a:xfrm>
            <a:off x="5100196" y="4756552"/>
            <a:ext cx="3534808" cy="584775"/>
          </a:xfrm>
          <a:prstGeom prst="rect">
            <a:avLst/>
          </a:prstGeom>
          <a:noFill/>
        </p:spPr>
        <p:txBody>
          <a:bodyPr wrap="square" rtlCol="0">
            <a:spAutoFit/>
          </a:bodyPr>
          <a:lstStyle/>
          <a:p>
            <a:pPr algn="ctr"/>
            <a:r>
              <a:rPr lang="en-US" altLang="zh-CN" sz="32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3200" dirty="0">
              <a:ln w="28575">
                <a:no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46796817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left)">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88C47F-83F9-48A5-A98B-18B51BBACFE9}"/>
              </a:ext>
            </a:extLst>
          </p:cNvPr>
          <p:cNvPicPr>
            <a:picLocks noChangeAspect="1"/>
          </p:cNvPicPr>
          <p:nvPr/>
        </p:nvPicPr>
        <p:blipFill rotWithShape="1">
          <a:blip r:embed="rId2">
            <a:extLst>
              <a:ext uri="{28A0092B-C50C-407E-A947-70E740481C1C}">
                <a14:useLocalDpi xmlns:a14="http://schemas.microsoft.com/office/drawing/2010/main" val="0"/>
              </a:ext>
            </a:extLst>
          </a:blip>
          <a:srcRect l="31951" t="-2426" r="-1988" b="-8135"/>
          <a:stretch/>
        </p:blipFill>
        <p:spPr>
          <a:xfrm rot="664848">
            <a:off x="-370726" y="3027835"/>
            <a:ext cx="11870909" cy="3255929"/>
          </a:xfrm>
          <a:prstGeom prst="rect">
            <a:avLst/>
          </a:prstGeom>
        </p:spPr>
      </p:pic>
      <p:sp>
        <p:nvSpPr>
          <p:cNvPr id="3" name="文本框 2">
            <a:extLst>
              <a:ext uri="{FF2B5EF4-FFF2-40B4-BE49-F238E27FC236}">
                <a16:creationId xmlns:a16="http://schemas.microsoft.com/office/drawing/2014/main" id="{4C4FF60B-B7C3-4FC5-B594-50006EF298AB}"/>
              </a:ext>
            </a:extLst>
          </p:cNvPr>
          <p:cNvSpPr txBox="1"/>
          <p:nvPr/>
        </p:nvSpPr>
        <p:spPr>
          <a:xfrm>
            <a:off x="5955173" y="2399652"/>
            <a:ext cx="4965375"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5" name="文本框 4">
            <a:extLst>
              <a:ext uri="{FF2B5EF4-FFF2-40B4-BE49-F238E27FC236}">
                <a16:creationId xmlns:a16="http://schemas.microsoft.com/office/drawing/2014/main" id="{2E7DAECB-B7B7-4F0C-B5DE-4BAF58ED14FC}"/>
              </a:ext>
            </a:extLst>
          </p:cNvPr>
          <p:cNvSpPr txBox="1"/>
          <p:nvPr/>
        </p:nvSpPr>
        <p:spPr>
          <a:xfrm>
            <a:off x="96926" y="2967335"/>
            <a:ext cx="4667528" cy="3770263"/>
          </a:xfrm>
          <a:prstGeom prst="rect">
            <a:avLst/>
          </a:prstGeom>
          <a:noFill/>
        </p:spPr>
        <p:txBody>
          <a:bodyPr wrap="square" rtlCol="0">
            <a:spAutoFit/>
          </a:bodyPr>
          <a:lstStyle/>
          <a:p>
            <a:pPr algn="dist"/>
            <a:r>
              <a:rPr lang="en-US" altLang="zh-CN" sz="23900" b="1" dirty="0">
                <a:ln w="28575">
                  <a:solidFill>
                    <a:srgbClr val="3C4B5E"/>
                  </a:solidFill>
                </a:ln>
                <a:noFill/>
                <a:cs typeface="+mn-ea"/>
                <a:sym typeface="+mn-lt"/>
              </a:rPr>
              <a:t>4</a:t>
            </a:r>
            <a:endParaRPr lang="zh-CN" altLang="en-US" sz="23900" b="1" dirty="0">
              <a:ln w="28575">
                <a:solidFill>
                  <a:srgbClr val="3C4B5E"/>
                </a:solidFill>
              </a:ln>
              <a:noFill/>
              <a:cs typeface="+mn-ea"/>
              <a:sym typeface="+mn-lt"/>
            </a:endParaRPr>
          </a:p>
        </p:txBody>
      </p:sp>
      <p:pic>
        <p:nvPicPr>
          <p:cNvPr id="6" name="图片 5">
            <a:extLst>
              <a:ext uri="{FF2B5EF4-FFF2-40B4-BE49-F238E27FC236}">
                <a16:creationId xmlns:a16="http://schemas.microsoft.com/office/drawing/2014/main" id="{B3901232-0D3A-44A9-98F0-7F9D89C6E228}"/>
              </a:ext>
            </a:extLst>
          </p:cNvPr>
          <p:cNvPicPr>
            <a:picLocks noChangeAspect="1"/>
          </p:cNvPicPr>
          <p:nvPr/>
        </p:nvPicPr>
        <p:blipFill rotWithShape="1">
          <a:blip r:embed="rId2">
            <a:extLst>
              <a:ext uri="{28A0092B-C50C-407E-A947-70E740481C1C}">
                <a14:useLocalDpi xmlns:a14="http://schemas.microsoft.com/office/drawing/2010/main" val="0"/>
              </a:ext>
            </a:extLst>
          </a:blip>
          <a:srcRect l="72154"/>
          <a:stretch/>
        </p:blipFill>
        <p:spPr>
          <a:xfrm rot="15042523">
            <a:off x="8893877" y="-144689"/>
            <a:ext cx="3567797" cy="3064071"/>
          </a:xfrm>
          <a:prstGeom prst="rect">
            <a:avLst/>
          </a:prstGeom>
        </p:spPr>
      </p:pic>
      <p:sp>
        <p:nvSpPr>
          <p:cNvPr id="7" name="矩形 6">
            <a:extLst>
              <a:ext uri="{FF2B5EF4-FFF2-40B4-BE49-F238E27FC236}">
                <a16:creationId xmlns:a16="http://schemas.microsoft.com/office/drawing/2014/main" id="{0A8E02DF-B3FC-453D-AE50-AB14A24E4337}"/>
              </a:ext>
            </a:extLst>
          </p:cNvPr>
          <p:cNvSpPr/>
          <p:nvPr/>
        </p:nvSpPr>
        <p:spPr>
          <a:xfrm>
            <a:off x="6047939" y="3301245"/>
            <a:ext cx="4667528" cy="646331"/>
          </a:xfrm>
          <a:prstGeom prst="rect">
            <a:avLst/>
          </a:prstGeom>
        </p:spPr>
        <p:txBody>
          <a:bodyPr wrap="square">
            <a:spAutoFit/>
          </a:bodyPr>
          <a:lstStyle/>
          <a:p>
            <a:r>
              <a:rPr lang="en-US" altLang="zh-CN" sz="1400" dirty="0">
                <a:solidFill>
                  <a:schemeClr val="bg1"/>
                </a:solidFill>
                <a:cs typeface="+mn-ea"/>
                <a:sym typeface="+mn-lt"/>
              </a:rPr>
              <a:t>P  l   e  a  s  e         </a:t>
            </a:r>
            <a:r>
              <a:rPr lang="en-US" altLang="zh-CN" sz="1400" dirty="0" err="1">
                <a:solidFill>
                  <a:schemeClr val="bg1"/>
                </a:solidFill>
                <a:cs typeface="+mn-ea"/>
                <a:sym typeface="+mn-lt"/>
              </a:rPr>
              <a:t>e</a:t>
            </a:r>
            <a:r>
              <a:rPr lang="en-US" altLang="zh-CN" sz="1400" dirty="0">
                <a:solidFill>
                  <a:schemeClr val="bg1"/>
                </a:solidFill>
                <a:cs typeface="+mn-ea"/>
                <a:sym typeface="+mn-lt"/>
              </a:rPr>
              <a:t>   n  t  e  r       t  e  x  t     h  e  r  e</a:t>
            </a:r>
            <a:endParaRPr lang="zh-CN" altLang="en-US" sz="1400" dirty="0">
              <a:solidFill>
                <a:schemeClr val="bg1"/>
              </a:solidFill>
              <a:cs typeface="+mn-ea"/>
              <a:sym typeface="+mn-lt"/>
            </a:endParaRPr>
          </a:p>
        </p:txBody>
      </p:sp>
      <p:sp>
        <p:nvSpPr>
          <p:cNvPr id="8" name="文本框 7">
            <a:extLst>
              <a:ext uri="{FF2B5EF4-FFF2-40B4-BE49-F238E27FC236}">
                <a16:creationId xmlns:a16="http://schemas.microsoft.com/office/drawing/2014/main" id="{331BEE06-5445-4645-AF91-6AB837F06483}"/>
              </a:ext>
            </a:extLst>
          </p:cNvPr>
          <p:cNvSpPr txBox="1"/>
          <p:nvPr/>
        </p:nvSpPr>
        <p:spPr>
          <a:xfrm>
            <a:off x="6047938" y="1564513"/>
            <a:ext cx="2197207"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Part  04</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674785455"/>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4143103" y="687971"/>
            <a:ext cx="3905793"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3" name="文本框 2">
            <a:extLst>
              <a:ext uri="{FF2B5EF4-FFF2-40B4-BE49-F238E27FC236}">
                <a16:creationId xmlns:a16="http://schemas.microsoft.com/office/drawing/2014/main" id="{B8D30F14-B90D-4DBD-97A1-BB904557073E}"/>
              </a:ext>
            </a:extLst>
          </p:cNvPr>
          <p:cNvSpPr txBox="1"/>
          <p:nvPr/>
        </p:nvSpPr>
        <p:spPr>
          <a:xfrm>
            <a:off x="1071114" y="2712921"/>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5" name="文本框 4">
            <a:extLst>
              <a:ext uri="{FF2B5EF4-FFF2-40B4-BE49-F238E27FC236}">
                <a16:creationId xmlns:a16="http://schemas.microsoft.com/office/drawing/2014/main" id="{20EA35A0-E52F-4D32-8305-EC17E5A4DEE8}"/>
              </a:ext>
            </a:extLst>
          </p:cNvPr>
          <p:cNvSpPr txBox="1"/>
          <p:nvPr/>
        </p:nvSpPr>
        <p:spPr>
          <a:xfrm>
            <a:off x="1047952" y="2124811"/>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6" name="文本框 5">
            <a:extLst>
              <a:ext uri="{FF2B5EF4-FFF2-40B4-BE49-F238E27FC236}">
                <a16:creationId xmlns:a16="http://schemas.microsoft.com/office/drawing/2014/main" id="{4FA1626F-3A2A-460E-89C5-6C2C3EA84981}"/>
              </a:ext>
            </a:extLst>
          </p:cNvPr>
          <p:cNvSpPr txBox="1"/>
          <p:nvPr/>
        </p:nvSpPr>
        <p:spPr>
          <a:xfrm>
            <a:off x="8225771" y="2665653"/>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7" name="文本框 6">
            <a:extLst>
              <a:ext uri="{FF2B5EF4-FFF2-40B4-BE49-F238E27FC236}">
                <a16:creationId xmlns:a16="http://schemas.microsoft.com/office/drawing/2014/main" id="{D6E487C4-5E8F-418D-B22C-09DE3DA4E026}"/>
              </a:ext>
            </a:extLst>
          </p:cNvPr>
          <p:cNvSpPr txBox="1"/>
          <p:nvPr/>
        </p:nvSpPr>
        <p:spPr>
          <a:xfrm>
            <a:off x="8202609" y="2077543"/>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8" name="文本框 7">
            <a:extLst>
              <a:ext uri="{FF2B5EF4-FFF2-40B4-BE49-F238E27FC236}">
                <a16:creationId xmlns:a16="http://schemas.microsoft.com/office/drawing/2014/main" id="{19347F3F-F94F-4BFC-8609-DC09F4F84373}"/>
              </a:ext>
            </a:extLst>
          </p:cNvPr>
          <p:cNvSpPr txBox="1"/>
          <p:nvPr/>
        </p:nvSpPr>
        <p:spPr>
          <a:xfrm>
            <a:off x="1071114" y="4783360"/>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9" name="文本框 8">
            <a:extLst>
              <a:ext uri="{FF2B5EF4-FFF2-40B4-BE49-F238E27FC236}">
                <a16:creationId xmlns:a16="http://schemas.microsoft.com/office/drawing/2014/main" id="{1F6FCAA6-FEE1-44D1-896A-B2F4F0A44696}"/>
              </a:ext>
            </a:extLst>
          </p:cNvPr>
          <p:cNvSpPr txBox="1"/>
          <p:nvPr/>
        </p:nvSpPr>
        <p:spPr>
          <a:xfrm>
            <a:off x="1047952" y="4195250"/>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sp>
        <p:nvSpPr>
          <p:cNvPr id="10" name="文本框 9">
            <a:extLst>
              <a:ext uri="{FF2B5EF4-FFF2-40B4-BE49-F238E27FC236}">
                <a16:creationId xmlns:a16="http://schemas.microsoft.com/office/drawing/2014/main" id="{557F7A34-5F4C-4BF3-9188-3DAD9CD06B09}"/>
              </a:ext>
            </a:extLst>
          </p:cNvPr>
          <p:cNvSpPr txBox="1"/>
          <p:nvPr/>
        </p:nvSpPr>
        <p:spPr>
          <a:xfrm>
            <a:off x="8225771" y="4736092"/>
            <a:ext cx="2778793" cy="8891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11" name="文本框 10">
            <a:extLst>
              <a:ext uri="{FF2B5EF4-FFF2-40B4-BE49-F238E27FC236}">
                <a16:creationId xmlns:a16="http://schemas.microsoft.com/office/drawing/2014/main" id="{458B4F85-C8B5-41C3-A22B-D06A93986AE9}"/>
              </a:ext>
            </a:extLst>
          </p:cNvPr>
          <p:cNvSpPr txBox="1"/>
          <p:nvPr/>
        </p:nvSpPr>
        <p:spPr>
          <a:xfrm>
            <a:off x="8202609" y="4147982"/>
            <a:ext cx="2825116"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pic>
        <p:nvPicPr>
          <p:cNvPr id="12" name="图片 11">
            <a:extLst>
              <a:ext uri="{FF2B5EF4-FFF2-40B4-BE49-F238E27FC236}">
                <a16:creationId xmlns:a16="http://schemas.microsoft.com/office/drawing/2014/main" id="{96308680-B9FB-491E-BA0C-1410AAEBB30D}"/>
              </a:ext>
            </a:extLst>
          </p:cNvPr>
          <p:cNvPicPr>
            <a:picLocks noChangeAspect="1"/>
          </p:cNvPicPr>
          <p:nvPr/>
        </p:nvPicPr>
        <p:blipFill rotWithShape="1">
          <a:blip r:embed="rId2">
            <a:extLst>
              <a:ext uri="{28A0092B-C50C-407E-A947-70E740481C1C}">
                <a14:useLocalDpi xmlns:a14="http://schemas.microsoft.com/office/drawing/2010/main" val="0"/>
              </a:ext>
            </a:extLst>
          </a:blip>
          <a:srcRect l="-794" r="-4882"/>
          <a:stretch/>
        </p:blipFill>
        <p:spPr>
          <a:xfrm rot="4821585">
            <a:off x="4775745" y="2498021"/>
            <a:ext cx="2611409" cy="3083556"/>
          </a:xfrm>
          <a:prstGeom prst="rect">
            <a:avLst/>
          </a:prstGeom>
        </p:spPr>
      </p:pic>
    </p:spTree>
    <p:extLst>
      <p:ext uri="{BB962C8B-B14F-4D97-AF65-F5344CB8AC3E}">
        <p14:creationId xmlns:p14="http://schemas.microsoft.com/office/powerpoint/2010/main" val="164900903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p:tgtEl>
                                          <p:spTgt spid="11"/>
                                        </p:tgtEl>
                                        <p:attrNameLst>
                                          <p:attrName>ppt_y</p:attrName>
                                        </p:attrNameLst>
                                      </p:cBhvr>
                                      <p:tavLst>
                                        <p:tav tm="0">
                                          <p:val>
                                            <p:strVal val="#ppt_y+#ppt_h*1.125000"/>
                                          </p:val>
                                        </p:tav>
                                        <p:tav tm="100000">
                                          <p:val>
                                            <p:strVal val="#ppt_y"/>
                                          </p:val>
                                        </p:tav>
                                      </p:tavLst>
                                    </p:anim>
                                    <p:animEffect transition="in" filter="wipe(up)">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ldLvl="0"/>
      <p:bldP spid="5" grpId="0" bldLvl="0"/>
      <p:bldP spid="6" grpId="0" bldLvl="0"/>
      <p:bldP spid="7" grpId="0" bldLvl="0"/>
      <p:bldP spid="8" grpId="0" bldLvl="0"/>
      <p:bldP spid="9" grpId="0" bldLvl="0"/>
      <p:bldP spid="10" grpId="0" bldLvl="0"/>
      <p:bldP spid="11"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38486EB9-C4B0-4514-AFD2-681E35EB1768}"/>
              </a:ext>
            </a:extLst>
          </p:cNvPr>
          <p:cNvSpPr/>
          <p:nvPr/>
        </p:nvSpPr>
        <p:spPr>
          <a:xfrm>
            <a:off x="1380286" y="3146056"/>
            <a:ext cx="3814442" cy="2572948"/>
          </a:xfrm>
          <a:prstGeom prst="rect">
            <a:avLst/>
          </a:prstGeom>
          <a:solidFill>
            <a:srgbClr val="3C4B5E"/>
          </a:solidFill>
          <a:ln>
            <a:noFill/>
          </a:ln>
          <a:effectLst>
            <a:outerShdw blurRad="63500" sx="102000" sy="102000" algn="ctr"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矩形 17">
            <a:extLst>
              <a:ext uri="{FF2B5EF4-FFF2-40B4-BE49-F238E27FC236}">
                <a16:creationId xmlns:a16="http://schemas.microsoft.com/office/drawing/2014/main" id="{D90AA502-55F9-4B5B-9DEC-9ADB8D8AA724}"/>
              </a:ext>
            </a:extLst>
          </p:cNvPr>
          <p:cNvSpPr/>
          <p:nvPr/>
        </p:nvSpPr>
        <p:spPr>
          <a:xfrm>
            <a:off x="6225747" y="3146056"/>
            <a:ext cx="4723274" cy="2572948"/>
          </a:xfrm>
          <a:prstGeom prst="rect">
            <a:avLst/>
          </a:prstGeom>
          <a:solidFill>
            <a:srgbClr val="3C4B5E"/>
          </a:solidFill>
          <a:ln>
            <a:noFill/>
          </a:ln>
          <a:effectLst>
            <a:outerShdw blurRad="63500" sx="102000" sy="102000" algn="ctr"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Google Shape;86;p19">
            <a:extLst>
              <a:ext uri="{FF2B5EF4-FFF2-40B4-BE49-F238E27FC236}">
                <a16:creationId xmlns:a16="http://schemas.microsoft.com/office/drawing/2014/main" id="{0C02EEDD-4CE1-4F94-9373-E6481F7ED4D0}"/>
              </a:ext>
            </a:extLst>
          </p:cNvPr>
          <p:cNvSpPr txBox="1"/>
          <p:nvPr/>
        </p:nvSpPr>
        <p:spPr>
          <a:xfrm>
            <a:off x="1324494" y="1559196"/>
            <a:ext cx="477150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bg1"/>
                </a:solidFill>
                <a:cs typeface="+mn-ea"/>
                <a:sym typeface="+mn-lt"/>
              </a:rPr>
              <a:t>YOUR TITLE HERE</a:t>
            </a:r>
            <a:endParaRPr sz="4000" b="1" i="0" u="none" strike="noStrike" cap="none" dirty="0">
              <a:solidFill>
                <a:schemeClr val="bg1"/>
              </a:solidFill>
              <a:cs typeface="+mn-ea"/>
              <a:sym typeface="+mn-lt"/>
            </a:endParaRPr>
          </a:p>
        </p:txBody>
      </p:sp>
      <p:sp>
        <p:nvSpPr>
          <p:cNvPr id="20" name="Google Shape;86;p19">
            <a:extLst>
              <a:ext uri="{FF2B5EF4-FFF2-40B4-BE49-F238E27FC236}">
                <a16:creationId xmlns:a16="http://schemas.microsoft.com/office/drawing/2014/main" id="{47AACAFE-051C-4325-84FC-52314D54F5C9}"/>
              </a:ext>
            </a:extLst>
          </p:cNvPr>
          <p:cNvSpPr txBox="1"/>
          <p:nvPr/>
        </p:nvSpPr>
        <p:spPr>
          <a:xfrm>
            <a:off x="1324494" y="918135"/>
            <a:ext cx="477150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dirty="0">
                <a:solidFill>
                  <a:schemeClr val="bg1"/>
                </a:solidFill>
                <a:cs typeface="+mn-ea"/>
                <a:sym typeface="+mn-lt"/>
              </a:rPr>
              <a:t>BUSINESS</a:t>
            </a:r>
            <a:endParaRPr sz="4000" b="1" i="0" u="none" strike="noStrike" cap="none" dirty="0">
              <a:solidFill>
                <a:schemeClr val="bg1"/>
              </a:solidFill>
              <a:cs typeface="+mn-ea"/>
              <a:sym typeface="+mn-lt"/>
            </a:endParaRPr>
          </a:p>
        </p:txBody>
      </p:sp>
      <p:sp>
        <p:nvSpPr>
          <p:cNvPr id="21" name="Google Shape;86;p19">
            <a:extLst>
              <a:ext uri="{FF2B5EF4-FFF2-40B4-BE49-F238E27FC236}">
                <a16:creationId xmlns:a16="http://schemas.microsoft.com/office/drawing/2014/main" id="{76C4E11F-B65C-456A-B8FB-DF5562C5F727}"/>
              </a:ext>
            </a:extLst>
          </p:cNvPr>
          <p:cNvSpPr txBox="1"/>
          <p:nvPr/>
        </p:nvSpPr>
        <p:spPr>
          <a:xfrm>
            <a:off x="2093987" y="5081816"/>
            <a:ext cx="2182592" cy="434269"/>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1" i="0" u="none" strike="noStrike" cap="none" dirty="0">
                <a:solidFill>
                  <a:schemeClr val="bg1"/>
                </a:solidFill>
                <a:cs typeface="+mn-ea"/>
                <a:sym typeface="+mn-lt"/>
              </a:rPr>
              <a:t>YOUR TITLE</a:t>
            </a:r>
            <a:endParaRPr sz="2400" b="1" i="0" u="none" strike="noStrike" cap="none" dirty="0">
              <a:solidFill>
                <a:schemeClr val="bg1"/>
              </a:solidFill>
              <a:cs typeface="+mn-ea"/>
              <a:sym typeface="+mn-lt"/>
            </a:endParaRPr>
          </a:p>
        </p:txBody>
      </p:sp>
      <p:sp>
        <p:nvSpPr>
          <p:cNvPr id="22" name="Google Shape;86;p19">
            <a:extLst>
              <a:ext uri="{FF2B5EF4-FFF2-40B4-BE49-F238E27FC236}">
                <a16:creationId xmlns:a16="http://schemas.microsoft.com/office/drawing/2014/main" id="{7E74CDAD-2120-4D5C-A40A-F2DF45076E7C}"/>
              </a:ext>
            </a:extLst>
          </p:cNvPr>
          <p:cNvSpPr txBox="1"/>
          <p:nvPr/>
        </p:nvSpPr>
        <p:spPr>
          <a:xfrm>
            <a:off x="7496088" y="5080983"/>
            <a:ext cx="2182592" cy="434269"/>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1" i="0" u="none" strike="noStrike" cap="none" dirty="0">
                <a:solidFill>
                  <a:schemeClr val="bg1"/>
                </a:solidFill>
                <a:cs typeface="+mn-ea"/>
                <a:sym typeface="+mn-lt"/>
              </a:rPr>
              <a:t>YOUR TITLE</a:t>
            </a:r>
            <a:endParaRPr sz="2400" b="1" i="0" u="none" strike="noStrike" cap="none" dirty="0">
              <a:solidFill>
                <a:schemeClr val="bg1"/>
              </a:solidFill>
              <a:cs typeface="+mn-ea"/>
              <a:sym typeface="+mn-lt"/>
            </a:endParaRPr>
          </a:p>
        </p:txBody>
      </p:sp>
      <p:pic>
        <p:nvPicPr>
          <p:cNvPr id="23" name="图片 22">
            <a:extLst>
              <a:ext uri="{FF2B5EF4-FFF2-40B4-BE49-F238E27FC236}">
                <a16:creationId xmlns:a16="http://schemas.microsoft.com/office/drawing/2014/main" id="{40EABAEE-BDCB-4BD2-873B-E577EAD68EB3}"/>
              </a:ext>
            </a:extLst>
          </p:cNvPr>
          <p:cNvPicPr>
            <a:picLocks noChangeAspect="1"/>
          </p:cNvPicPr>
          <p:nvPr/>
        </p:nvPicPr>
        <p:blipFill rotWithShape="1">
          <a:blip r:embed="rId2">
            <a:extLst>
              <a:ext uri="{28A0092B-C50C-407E-A947-70E740481C1C}">
                <a14:useLocalDpi xmlns:a14="http://schemas.microsoft.com/office/drawing/2010/main" val="0"/>
              </a:ext>
            </a:extLst>
          </a:blip>
          <a:srcRect l="62916"/>
          <a:stretch/>
        </p:blipFill>
        <p:spPr>
          <a:xfrm rot="19453450">
            <a:off x="2420278" y="3479656"/>
            <a:ext cx="1530010" cy="1204450"/>
          </a:xfrm>
          <a:prstGeom prst="rect">
            <a:avLst/>
          </a:prstGeom>
        </p:spPr>
      </p:pic>
      <p:pic>
        <p:nvPicPr>
          <p:cNvPr id="24" name="图片 23">
            <a:extLst>
              <a:ext uri="{FF2B5EF4-FFF2-40B4-BE49-F238E27FC236}">
                <a16:creationId xmlns:a16="http://schemas.microsoft.com/office/drawing/2014/main" id="{F9E67363-5ED7-4CCF-BE7E-B247A41DAAC5}"/>
              </a:ext>
            </a:extLst>
          </p:cNvPr>
          <p:cNvPicPr>
            <a:picLocks noChangeAspect="1"/>
          </p:cNvPicPr>
          <p:nvPr/>
        </p:nvPicPr>
        <p:blipFill rotWithShape="1">
          <a:blip r:embed="rId2">
            <a:extLst>
              <a:ext uri="{28A0092B-C50C-407E-A947-70E740481C1C}">
                <a14:useLocalDpi xmlns:a14="http://schemas.microsoft.com/office/drawing/2010/main" val="0"/>
              </a:ext>
            </a:extLst>
          </a:blip>
          <a:srcRect l="62916"/>
          <a:stretch/>
        </p:blipFill>
        <p:spPr>
          <a:xfrm rot="19453450">
            <a:off x="7822379" y="3472311"/>
            <a:ext cx="1530010" cy="1204450"/>
          </a:xfrm>
          <a:prstGeom prst="rect">
            <a:avLst/>
          </a:prstGeom>
        </p:spPr>
      </p:pic>
    </p:spTree>
    <p:extLst>
      <p:ext uri="{BB962C8B-B14F-4D97-AF65-F5344CB8AC3E}">
        <p14:creationId xmlns:p14="http://schemas.microsoft.com/office/powerpoint/2010/main" val="84619407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4194515" y="568317"/>
            <a:ext cx="3590947"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3" name="矩形 2">
            <a:extLst>
              <a:ext uri="{FF2B5EF4-FFF2-40B4-BE49-F238E27FC236}">
                <a16:creationId xmlns:a16="http://schemas.microsoft.com/office/drawing/2014/main" id="{BB893774-94B2-4561-8866-8D7C75A68067}"/>
              </a:ext>
            </a:extLst>
          </p:cNvPr>
          <p:cNvSpPr/>
          <p:nvPr/>
        </p:nvSpPr>
        <p:spPr>
          <a:xfrm>
            <a:off x="1025236" y="1649583"/>
            <a:ext cx="3059084" cy="2493818"/>
          </a:xfrm>
          <a:prstGeom prst="rect">
            <a:avLst/>
          </a:prstGeom>
          <a:solidFill>
            <a:srgbClr val="3C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矩形 4">
            <a:extLst>
              <a:ext uri="{FF2B5EF4-FFF2-40B4-BE49-F238E27FC236}">
                <a16:creationId xmlns:a16="http://schemas.microsoft.com/office/drawing/2014/main" id="{3919A73B-2800-448F-9F62-DD5EA0195440}"/>
              </a:ext>
            </a:extLst>
          </p:cNvPr>
          <p:cNvSpPr/>
          <p:nvPr/>
        </p:nvSpPr>
        <p:spPr>
          <a:xfrm>
            <a:off x="4566458" y="1649583"/>
            <a:ext cx="3059084" cy="2493818"/>
          </a:xfrm>
          <a:prstGeom prst="rect">
            <a:avLst/>
          </a:prstGeom>
          <a:solidFill>
            <a:srgbClr val="3C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矩形 5">
            <a:extLst>
              <a:ext uri="{FF2B5EF4-FFF2-40B4-BE49-F238E27FC236}">
                <a16:creationId xmlns:a16="http://schemas.microsoft.com/office/drawing/2014/main" id="{D56B811D-6A0D-4920-8950-F09244139E2F}"/>
              </a:ext>
            </a:extLst>
          </p:cNvPr>
          <p:cNvSpPr/>
          <p:nvPr/>
        </p:nvSpPr>
        <p:spPr>
          <a:xfrm>
            <a:off x="8107680" y="1649583"/>
            <a:ext cx="3059084" cy="2493818"/>
          </a:xfrm>
          <a:prstGeom prst="rect">
            <a:avLst/>
          </a:prstGeom>
          <a:solidFill>
            <a:srgbClr val="3C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矩形 6">
            <a:extLst>
              <a:ext uri="{FF2B5EF4-FFF2-40B4-BE49-F238E27FC236}">
                <a16:creationId xmlns:a16="http://schemas.microsoft.com/office/drawing/2014/main" id="{8D66B37F-040D-4936-8248-724AC417A01C}"/>
              </a:ext>
            </a:extLst>
          </p:cNvPr>
          <p:cNvSpPr/>
          <p:nvPr/>
        </p:nvSpPr>
        <p:spPr>
          <a:xfrm>
            <a:off x="1025236" y="4143400"/>
            <a:ext cx="3059084" cy="1446415"/>
          </a:xfrm>
          <a:prstGeom prst="rect">
            <a:avLst/>
          </a:prstGeom>
          <a:solidFill>
            <a:srgbClr val="222A35"/>
          </a:solidFill>
          <a:ln>
            <a:solidFill>
              <a:srgbClr val="2D3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矩形 7">
            <a:extLst>
              <a:ext uri="{FF2B5EF4-FFF2-40B4-BE49-F238E27FC236}">
                <a16:creationId xmlns:a16="http://schemas.microsoft.com/office/drawing/2014/main" id="{CDE1F781-B2EE-43A2-9F8E-1CA68565CBE2}"/>
              </a:ext>
            </a:extLst>
          </p:cNvPr>
          <p:cNvSpPr/>
          <p:nvPr/>
        </p:nvSpPr>
        <p:spPr>
          <a:xfrm>
            <a:off x="4566458" y="4143400"/>
            <a:ext cx="3059084" cy="1446415"/>
          </a:xfrm>
          <a:prstGeom prst="rect">
            <a:avLst/>
          </a:prstGeom>
          <a:solidFill>
            <a:srgbClr val="222A35"/>
          </a:solidFill>
          <a:ln>
            <a:solidFill>
              <a:srgbClr val="2D3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矩形 8">
            <a:extLst>
              <a:ext uri="{FF2B5EF4-FFF2-40B4-BE49-F238E27FC236}">
                <a16:creationId xmlns:a16="http://schemas.microsoft.com/office/drawing/2014/main" id="{97F5DA57-7BE1-43B7-8499-3EFC5EBD7ABD}"/>
              </a:ext>
            </a:extLst>
          </p:cNvPr>
          <p:cNvSpPr/>
          <p:nvPr/>
        </p:nvSpPr>
        <p:spPr>
          <a:xfrm>
            <a:off x="8107680" y="4143399"/>
            <a:ext cx="3059084" cy="1446415"/>
          </a:xfrm>
          <a:prstGeom prst="rect">
            <a:avLst/>
          </a:prstGeom>
          <a:solidFill>
            <a:srgbClr val="222A35"/>
          </a:solidFill>
          <a:ln>
            <a:solidFill>
              <a:srgbClr val="2D3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 name="椭圆 9">
            <a:extLst>
              <a:ext uri="{FF2B5EF4-FFF2-40B4-BE49-F238E27FC236}">
                <a16:creationId xmlns:a16="http://schemas.microsoft.com/office/drawing/2014/main" id="{CC11352F-F018-4111-89E8-12E4DF5DAC3F}"/>
              </a:ext>
            </a:extLst>
          </p:cNvPr>
          <p:cNvSpPr/>
          <p:nvPr/>
        </p:nvSpPr>
        <p:spPr>
          <a:xfrm>
            <a:off x="2205643" y="5257304"/>
            <a:ext cx="698270" cy="698270"/>
          </a:xfrm>
          <a:prstGeom prst="ellipse">
            <a:avLst/>
          </a:prstGeom>
          <a:solidFill>
            <a:srgbClr val="3C4B5E"/>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11" name="椭圆 10">
            <a:extLst>
              <a:ext uri="{FF2B5EF4-FFF2-40B4-BE49-F238E27FC236}">
                <a16:creationId xmlns:a16="http://schemas.microsoft.com/office/drawing/2014/main" id="{38658550-EBB2-416F-B048-40DC3B3EBC8F}"/>
              </a:ext>
            </a:extLst>
          </p:cNvPr>
          <p:cNvSpPr/>
          <p:nvPr/>
        </p:nvSpPr>
        <p:spPr>
          <a:xfrm>
            <a:off x="5746865" y="5257304"/>
            <a:ext cx="698270" cy="698270"/>
          </a:xfrm>
          <a:prstGeom prst="ellipse">
            <a:avLst/>
          </a:prstGeom>
          <a:solidFill>
            <a:srgbClr val="3C4B5E"/>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12" name="椭圆 11">
            <a:extLst>
              <a:ext uri="{FF2B5EF4-FFF2-40B4-BE49-F238E27FC236}">
                <a16:creationId xmlns:a16="http://schemas.microsoft.com/office/drawing/2014/main" id="{078DE8E7-81F2-4AF2-B6A9-6D416AFE13E1}"/>
              </a:ext>
            </a:extLst>
          </p:cNvPr>
          <p:cNvSpPr/>
          <p:nvPr/>
        </p:nvSpPr>
        <p:spPr>
          <a:xfrm>
            <a:off x="9288087" y="5273928"/>
            <a:ext cx="698270" cy="698270"/>
          </a:xfrm>
          <a:prstGeom prst="ellipse">
            <a:avLst/>
          </a:prstGeom>
          <a:solidFill>
            <a:srgbClr val="3C4B5E"/>
          </a:solidFill>
          <a:ln>
            <a:solidFill>
              <a:srgbClr val="222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13" name="文本框 12">
            <a:extLst>
              <a:ext uri="{FF2B5EF4-FFF2-40B4-BE49-F238E27FC236}">
                <a16:creationId xmlns:a16="http://schemas.microsoft.com/office/drawing/2014/main" id="{14D73C6E-2C4B-4717-9994-048279EBFA9A}"/>
              </a:ext>
            </a:extLst>
          </p:cNvPr>
          <p:cNvSpPr txBox="1"/>
          <p:nvPr/>
        </p:nvSpPr>
        <p:spPr>
          <a:xfrm>
            <a:off x="1225692" y="2057790"/>
            <a:ext cx="2658171" cy="15240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a:solidFill>
                  <a:schemeClr val="bg1"/>
                </a:solidFill>
                <a:cs typeface="+mn-ea"/>
                <a:sym typeface="+mn-lt"/>
              </a:rPr>
              <a:t>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a:t>
            </a:r>
            <a:r>
              <a:rPr lang="en-US" altLang="zh-CN" sz="1600" dirty="0">
                <a:solidFill>
                  <a:schemeClr val="bg1"/>
                </a:solidFill>
                <a:cs typeface="+mn-ea"/>
                <a:sym typeface="+mn-lt"/>
              </a:rPr>
              <a:t>text here</a:t>
            </a:r>
            <a:r>
              <a:rPr lang="en-US" altLang="zh-CN" sz="1600">
                <a:solidFill>
                  <a:schemeClr val="bg1"/>
                </a:solidFill>
                <a:cs typeface="+mn-ea"/>
                <a:sym typeface="+mn-lt"/>
              </a:rPr>
              <a:t>. Please enter </a:t>
            </a:r>
            <a:r>
              <a:rPr lang="en-US" altLang="zh-CN" sz="1600" dirty="0">
                <a:solidFill>
                  <a:schemeClr val="bg1"/>
                </a:solidFill>
                <a:cs typeface="+mn-ea"/>
                <a:sym typeface="+mn-lt"/>
              </a:rPr>
              <a:t>text here </a:t>
            </a:r>
            <a:r>
              <a:rPr lang="en-US" altLang="zh-CN" sz="1600">
                <a:solidFill>
                  <a:schemeClr val="bg1"/>
                </a:solidFill>
                <a:cs typeface="+mn-ea"/>
                <a:sym typeface="+mn-lt"/>
              </a:rPr>
              <a:t>. Please enter </a:t>
            </a:r>
            <a:r>
              <a:rPr lang="en-US" altLang="zh-CN" sz="1600" dirty="0">
                <a:solidFill>
                  <a:schemeClr val="bg1"/>
                </a:solidFill>
                <a:cs typeface="+mn-ea"/>
                <a:sym typeface="+mn-lt"/>
              </a:rPr>
              <a:t>text here.</a:t>
            </a:r>
          </a:p>
        </p:txBody>
      </p:sp>
      <p:sp>
        <p:nvSpPr>
          <p:cNvPr id="14" name="文本框 13">
            <a:extLst>
              <a:ext uri="{FF2B5EF4-FFF2-40B4-BE49-F238E27FC236}">
                <a16:creationId xmlns:a16="http://schemas.microsoft.com/office/drawing/2014/main" id="{3B9DC4D7-A9D9-414F-9630-39AEBD6BD108}"/>
              </a:ext>
            </a:extLst>
          </p:cNvPr>
          <p:cNvSpPr txBox="1"/>
          <p:nvPr/>
        </p:nvSpPr>
        <p:spPr>
          <a:xfrm>
            <a:off x="4766914" y="2057790"/>
            <a:ext cx="2658171" cy="15240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a:solidFill>
                  <a:schemeClr val="bg1"/>
                </a:solidFill>
                <a:cs typeface="+mn-ea"/>
                <a:sym typeface="+mn-lt"/>
              </a:rPr>
              <a:t>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a:t>
            </a:r>
            <a:r>
              <a:rPr lang="en-US" altLang="zh-CN" sz="1600" dirty="0">
                <a:solidFill>
                  <a:schemeClr val="bg1"/>
                </a:solidFill>
                <a:cs typeface="+mn-ea"/>
                <a:sym typeface="+mn-lt"/>
              </a:rPr>
              <a:t>text here</a:t>
            </a:r>
            <a:r>
              <a:rPr lang="en-US" altLang="zh-CN" sz="1600">
                <a:solidFill>
                  <a:schemeClr val="bg1"/>
                </a:solidFill>
                <a:cs typeface="+mn-ea"/>
                <a:sym typeface="+mn-lt"/>
              </a:rPr>
              <a:t>. Please enter </a:t>
            </a:r>
            <a:r>
              <a:rPr lang="en-US" altLang="zh-CN" sz="1600" dirty="0">
                <a:solidFill>
                  <a:schemeClr val="bg1"/>
                </a:solidFill>
                <a:cs typeface="+mn-ea"/>
                <a:sym typeface="+mn-lt"/>
              </a:rPr>
              <a:t>text here </a:t>
            </a:r>
            <a:r>
              <a:rPr lang="en-US" altLang="zh-CN" sz="1600">
                <a:solidFill>
                  <a:schemeClr val="bg1"/>
                </a:solidFill>
                <a:cs typeface="+mn-ea"/>
                <a:sym typeface="+mn-lt"/>
              </a:rPr>
              <a:t>. Please enter </a:t>
            </a:r>
            <a:r>
              <a:rPr lang="en-US" altLang="zh-CN" sz="1600" dirty="0">
                <a:solidFill>
                  <a:schemeClr val="bg1"/>
                </a:solidFill>
                <a:cs typeface="+mn-ea"/>
                <a:sym typeface="+mn-lt"/>
              </a:rPr>
              <a:t>text here.</a:t>
            </a:r>
          </a:p>
        </p:txBody>
      </p:sp>
      <p:sp>
        <p:nvSpPr>
          <p:cNvPr id="15" name="文本框 14">
            <a:extLst>
              <a:ext uri="{FF2B5EF4-FFF2-40B4-BE49-F238E27FC236}">
                <a16:creationId xmlns:a16="http://schemas.microsoft.com/office/drawing/2014/main" id="{D818529F-5919-4438-A5DA-A417F396B55D}"/>
              </a:ext>
            </a:extLst>
          </p:cNvPr>
          <p:cNvSpPr txBox="1"/>
          <p:nvPr/>
        </p:nvSpPr>
        <p:spPr>
          <a:xfrm>
            <a:off x="8277600" y="2057790"/>
            <a:ext cx="2658171" cy="15240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a:solidFill>
                  <a:schemeClr val="bg1"/>
                </a:solidFill>
                <a:cs typeface="+mn-ea"/>
                <a:sym typeface="+mn-lt"/>
              </a:rPr>
              <a:t>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a:t>
            </a:r>
            <a:r>
              <a:rPr lang="en-US" altLang="zh-CN" sz="1600" dirty="0">
                <a:solidFill>
                  <a:schemeClr val="bg1"/>
                </a:solidFill>
                <a:cs typeface="+mn-ea"/>
                <a:sym typeface="+mn-lt"/>
              </a:rPr>
              <a:t>text here</a:t>
            </a:r>
            <a:r>
              <a:rPr lang="en-US" altLang="zh-CN" sz="1600">
                <a:solidFill>
                  <a:schemeClr val="bg1"/>
                </a:solidFill>
                <a:cs typeface="+mn-ea"/>
                <a:sym typeface="+mn-lt"/>
              </a:rPr>
              <a:t>. Please enter </a:t>
            </a:r>
            <a:r>
              <a:rPr lang="en-US" altLang="zh-CN" sz="1600" dirty="0">
                <a:solidFill>
                  <a:schemeClr val="bg1"/>
                </a:solidFill>
                <a:cs typeface="+mn-ea"/>
                <a:sym typeface="+mn-lt"/>
              </a:rPr>
              <a:t>text here </a:t>
            </a:r>
            <a:r>
              <a:rPr lang="en-US" altLang="zh-CN" sz="1600">
                <a:solidFill>
                  <a:schemeClr val="bg1"/>
                </a:solidFill>
                <a:cs typeface="+mn-ea"/>
                <a:sym typeface="+mn-lt"/>
              </a:rPr>
              <a:t>. Please enter </a:t>
            </a:r>
            <a:r>
              <a:rPr lang="en-US" altLang="zh-CN" sz="1600" dirty="0">
                <a:solidFill>
                  <a:schemeClr val="bg1"/>
                </a:solidFill>
                <a:cs typeface="+mn-ea"/>
                <a:sym typeface="+mn-lt"/>
              </a:rPr>
              <a:t>text here.</a:t>
            </a:r>
          </a:p>
        </p:txBody>
      </p:sp>
      <p:sp>
        <p:nvSpPr>
          <p:cNvPr id="16" name="Rectangle 7">
            <a:extLst>
              <a:ext uri="{FF2B5EF4-FFF2-40B4-BE49-F238E27FC236}">
                <a16:creationId xmlns:a16="http://schemas.microsoft.com/office/drawing/2014/main" id="{3A466B1B-F004-4843-AC9C-E6BB3D8DE797}"/>
              </a:ext>
            </a:extLst>
          </p:cNvPr>
          <p:cNvSpPr/>
          <p:nvPr/>
        </p:nvSpPr>
        <p:spPr>
          <a:xfrm>
            <a:off x="1225693" y="4478232"/>
            <a:ext cx="2658170" cy="461665"/>
          </a:xfrm>
          <a:prstGeom prst="rect">
            <a:avLst/>
          </a:prstGeom>
        </p:spPr>
        <p:txBody>
          <a:bodyPr wrap="square">
            <a:spAutoFit/>
          </a:bodyPr>
          <a:lstStyle/>
          <a:p>
            <a:pPr algn="ctr"/>
            <a:r>
              <a:rPr lang="en-US" sz="2400" b="1" dirty="0">
                <a:solidFill>
                  <a:schemeClr val="bg1"/>
                </a:solidFill>
                <a:cs typeface="+mn-ea"/>
                <a:sym typeface="+mn-lt"/>
              </a:rPr>
              <a:t>Short Text Here</a:t>
            </a:r>
          </a:p>
        </p:txBody>
      </p:sp>
      <p:sp>
        <p:nvSpPr>
          <p:cNvPr id="17" name="Rectangle 7">
            <a:extLst>
              <a:ext uri="{FF2B5EF4-FFF2-40B4-BE49-F238E27FC236}">
                <a16:creationId xmlns:a16="http://schemas.microsoft.com/office/drawing/2014/main" id="{E15413F5-16B0-421E-9F73-4C0FAC40E480}"/>
              </a:ext>
            </a:extLst>
          </p:cNvPr>
          <p:cNvSpPr/>
          <p:nvPr/>
        </p:nvSpPr>
        <p:spPr>
          <a:xfrm>
            <a:off x="4825524" y="4478232"/>
            <a:ext cx="2658170" cy="461665"/>
          </a:xfrm>
          <a:prstGeom prst="rect">
            <a:avLst/>
          </a:prstGeom>
        </p:spPr>
        <p:txBody>
          <a:bodyPr wrap="square">
            <a:spAutoFit/>
          </a:bodyPr>
          <a:lstStyle/>
          <a:p>
            <a:pPr algn="ctr"/>
            <a:r>
              <a:rPr lang="en-US" sz="2400" b="1" dirty="0">
                <a:solidFill>
                  <a:schemeClr val="bg1"/>
                </a:solidFill>
                <a:cs typeface="+mn-ea"/>
                <a:sym typeface="+mn-lt"/>
              </a:rPr>
              <a:t>Short Text Here</a:t>
            </a:r>
          </a:p>
        </p:txBody>
      </p:sp>
      <p:sp>
        <p:nvSpPr>
          <p:cNvPr id="18" name="Rectangle 7">
            <a:extLst>
              <a:ext uri="{FF2B5EF4-FFF2-40B4-BE49-F238E27FC236}">
                <a16:creationId xmlns:a16="http://schemas.microsoft.com/office/drawing/2014/main" id="{D04E7EC2-22A0-4D24-B729-517ABBD59049}"/>
              </a:ext>
            </a:extLst>
          </p:cNvPr>
          <p:cNvSpPr/>
          <p:nvPr/>
        </p:nvSpPr>
        <p:spPr>
          <a:xfrm>
            <a:off x="8277601" y="4481491"/>
            <a:ext cx="2658170" cy="461665"/>
          </a:xfrm>
          <a:prstGeom prst="rect">
            <a:avLst/>
          </a:prstGeom>
        </p:spPr>
        <p:txBody>
          <a:bodyPr wrap="square">
            <a:spAutoFit/>
          </a:bodyPr>
          <a:lstStyle/>
          <a:p>
            <a:pPr algn="ctr"/>
            <a:r>
              <a:rPr lang="en-US" sz="2400" b="1" dirty="0">
                <a:solidFill>
                  <a:schemeClr val="bg1"/>
                </a:solidFill>
                <a:cs typeface="+mn-ea"/>
                <a:sym typeface="+mn-lt"/>
              </a:rPr>
              <a:t>Short Text Here</a:t>
            </a:r>
          </a:p>
        </p:txBody>
      </p:sp>
    </p:spTree>
    <p:extLst>
      <p:ext uri="{BB962C8B-B14F-4D97-AF65-F5344CB8AC3E}">
        <p14:creationId xmlns:p14="http://schemas.microsoft.com/office/powerpoint/2010/main" val="241491070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2" presetClass="entr" presetSubtype="4"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p:tgtEl>
                                          <p:spTgt spid="13"/>
                                        </p:tgtEl>
                                        <p:attrNameLst>
                                          <p:attrName>ppt_y</p:attrName>
                                        </p:attrNameLst>
                                      </p:cBhvr>
                                      <p:tavLst>
                                        <p:tav tm="0">
                                          <p:val>
                                            <p:strVal val="#ppt_y+#ppt_h*1.125000"/>
                                          </p:val>
                                        </p:tav>
                                        <p:tav tm="100000">
                                          <p:val>
                                            <p:strVal val="#ppt_y"/>
                                          </p:val>
                                        </p:tav>
                                      </p:tavLst>
                                    </p:anim>
                                    <p:animEffect transition="in" filter="wipe(up)">
                                      <p:cBhvr>
                                        <p:cTn id="54" dur="500"/>
                                        <p:tgtEl>
                                          <p:spTgt spid="13"/>
                                        </p:tgtEl>
                                      </p:cBhvr>
                                    </p:animEffect>
                                  </p:childTnLst>
                                </p:cTn>
                              </p:par>
                            </p:childTnLst>
                          </p:cTn>
                        </p:par>
                        <p:par>
                          <p:cTn id="55" fill="hold">
                            <p:stCondLst>
                              <p:cond delay="1500"/>
                            </p:stCondLst>
                            <p:childTnLst>
                              <p:par>
                                <p:cTn id="56" presetID="12" presetClass="entr" presetSubtype="4"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p:tgtEl>
                                          <p:spTgt spid="14"/>
                                        </p:tgtEl>
                                        <p:attrNameLst>
                                          <p:attrName>ppt_y</p:attrName>
                                        </p:attrNameLst>
                                      </p:cBhvr>
                                      <p:tavLst>
                                        <p:tav tm="0">
                                          <p:val>
                                            <p:strVal val="#ppt_y+#ppt_h*1.125000"/>
                                          </p:val>
                                        </p:tav>
                                        <p:tav tm="100000">
                                          <p:val>
                                            <p:strVal val="#ppt_y"/>
                                          </p:val>
                                        </p:tav>
                                      </p:tavLst>
                                    </p:anim>
                                    <p:animEffect transition="in" filter="wipe(up)">
                                      <p:cBhvr>
                                        <p:cTn id="59" dur="500"/>
                                        <p:tgtEl>
                                          <p:spTgt spid="14"/>
                                        </p:tgtEl>
                                      </p:cBhvr>
                                    </p:animEffect>
                                  </p:childTnLst>
                                </p:cTn>
                              </p:par>
                            </p:childTnLst>
                          </p:cTn>
                        </p:par>
                        <p:par>
                          <p:cTn id="60" fill="hold">
                            <p:stCondLst>
                              <p:cond delay="2000"/>
                            </p:stCondLst>
                            <p:childTnLst>
                              <p:par>
                                <p:cTn id="61" presetID="12" presetClass="entr" presetSubtype="4"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p:tgtEl>
                                          <p:spTgt spid="15"/>
                                        </p:tgtEl>
                                        <p:attrNameLst>
                                          <p:attrName>ppt_y</p:attrName>
                                        </p:attrNameLst>
                                      </p:cBhvr>
                                      <p:tavLst>
                                        <p:tav tm="0">
                                          <p:val>
                                            <p:strVal val="#ppt_y+#ppt_h*1.125000"/>
                                          </p:val>
                                        </p:tav>
                                        <p:tav tm="100000">
                                          <p:val>
                                            <p:strVal val="#ppt_y"/>
                                          </p:val>
                                        </p:tav>
                                      </p:tavLst>
                                    </p:anim>
                                    <p:animEffect transition="in" filter="wipe(up)">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bldLvl="0"/>
      <p:bldP spid="14" grpId="0" bldLvl="0"/>
      <p:bldP spid="15"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32224AB-B1E6-42C6-BEA1-623B4D5D8B8A}"/>
              </a:ext>
            </a:extLst>
          </p:cNvPr>
          <p:cNvSpPr txBox="1"/>
          <p:nvPr/>
        </p:nvSpPr>
        <p:spPr>
          <a:xfrm>
            <a:off x="4264779" y="570762"/>
            <a:ext cx="3435530" cy="584775"/>
          </a:xfrm>
          <a:prstGeom prst="rect">
            <a:avLst/>
          </a:prstGeom>
          <a:noFill/>
        </p:spPr>
        <p:txBody>
          <a:bodyPr wrap="square" rtlCol="0">
            <a:spAutoFit/>
          </a:bodyPr>
          <a:lstStyle/>
          <a:p>
            <a:pPr algn="ctr"/>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3" name="TextBox 50">
            <a:extLst>
              <a:ext uri="{FF2B5EF4-FFF2-40B4-BE49-F238E27FC236}">
                <a16:creationId xmlns:a16="http://schemas.microsoft.com/office/drawing/2014/main" id="{508E8F3B-CDB2-4AC0-8D16-E0ACF088FEBC}"/>
              </a:ext>
            </a:extLst>
          </p:cNvPr>
          <p:cNvSpPr txBox="1"/>
          <p:nvPr/>
        </p:nvSpPr>
        <p:spPr>
          <a:xfrm>
            <a:off x="6581820" y="1898722"/>
            <a:ext cx="3110821" cy="461665"/>
          </a:xfrm>
          <a:prstGeom prst="rect">
            <a:avLst/>
          </a:prstGeom>
          <a:noFill/>
        </p:spPr>
        <p:txBody>
          <a:bodyPr wrap="square" rtlCol="0">
            <a:spAutoFit/>
          </a:bodyPr>
          <a:lstStyle/>
          <a:p>
            <a:r>
              <a:rPr lang="en-US" altLang="zh-CN" sz="2400" dirty="0">
                <a:solidFill>
                  <a:schemeClr val="bg1"/>
                </a:solidFill>
                <a:cs typeface="+mn-ea"/>
                <a:sym typeface="+mn-lt"/>
              </a:rPr>
              <a:t>ADD TITLE TEXT</a:t>
            </a:r>
            <a:endParaRPr lang="id-ID" sz="2400" dirty="0">
              <a:solidFill>
                <a:schemeClr val="bg1"/>
              </a:solidFill>
              <a:cs typeface="+mn-ea"/>
              <a:sym typeface="+mn-lt"/>
            </a:endParaRPr>
          </a:p>
        </p:txBody>
      </p:sp>
      <p:sp>
        <p:nvSpPr>
          <p:cNvPr id="5" name="Rectangle 51">
            <a:extLst>
              <a:ext uri="{FF2B5EF4-FFF2-40B4-BE49-F238E27FC236}">
                <a16:creationId xmlns:a16="http://schemas.microsoft.com/office/drawing/2014/main" id="{702D0521-1C98-4EBB-81B5-5EC4DDC5ABD0}"/>
              </a:ext>
            </a:extLst>
          </p:cNvPr>
          <p:cNvSpPr/>
          <p:nvPr/>
        </p:nvSpPr>
        <p:spPr>
          <a:xfrm>
            <a:off x="6581820" y="2394762"/>
            <a:ext cx="4322256" cy="738664"/>
          </a:xfrm>
          <a:prstGeom prst="rect">
            <a:avLst/>
          </a:prstGeom>
        </p:spPr>
        <p:txBody>
          <a:bodyPr wrap="square">
            <a:spAutoFit/>
          </a:bodyPr>
          <a:lstStyle/>
          <a:p>
            <a:pPr algn="just"/>
            <a:r>
              <a:rPr lang="en-US" sz="1400" dirty="0">
                <a:solidFill>
                  <a:schemeClr val="bg1"/>
                </a:solidFill>
                <a:cs typeface="+mn-ea"/>
                <a:sym typeface="+mn-lt"/>
              </a:rPr>
              <a:t>Contrary to It has roots in a piece of classical Latin literature from 45 BC. Contrary to popular belief It has roots in a piece of literature from 45 BC. </a:t>
            </a:r>
          </a:p>
        </p:txBody>
      </p:sp>
      <p:sp>
        <p:nvSpPr>
          <p:cNvPr id="6" name="TextBox 52">
            <a:extLst>
              <a:ext uri="{FF2B5EF4-FFF2-40B4-BE49-F238E27FC236}">
                <a16:creationId xmlns:a16="http://schemas.microsoft.com/office/drawing/2014/main" id="{BF8BDC6E-797B-4D0C-BA93-15312E7CF698}"/>
              </a:ext>
            </a:extLst>
          </p:cNvPr>
          <p:cNvSpPr txBox="1"/>
          <p:nvPr/>
        </p:nvSpPr>
        <p:spPr>
          <a:xfrm>
            <a:off x="7578139" y="3291959"/>
            <a:ext cx="1804276"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7" name="Rectangle 53">
            <a:extLst>
              <a:ext uri="{FF2B5EF4-FFF2-40B4-BE49-F238E27FC236}">
                <a16:creationId xmlns:a16="http://schemas.microsoft.com/office/drawing/2014/main" id="{3EFC02BA-1F04-46CB-828D-B31D9132C2A9}"/>
              </a:ext>
            </a:extLst>
          </p:cNvPr>
          <p:cNvSpPr/>
          <p:nvPr/>
        </p:nvSpPr>
        <p:spPr>
          <a:xfrm>
            <a:off x="7578139" y="3581495"/>
            <a:ext cx="3616730" cy="523220"/>
          </a:xfrm>
          <a:prstGeom prst="rect">
            <a:avLst/>
          </a:prstGeom>
          <a:noFill/>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8" name="TextBox 54">
            <a:extLst>
              <a:ext uri="{FF2B5EF4-FFF2-40B4-BE49-F238E27FC236}">
                <a16:creationId xmlns:a16="http://schemas.microsoft.com/office/drawing/2014/main" id="{181CE73A-85D1-4B55-8D49-D60246C451D5}"/>
              </a:ext>
            </a:extLst>
          </p:cNvPr>
          <p:cNvSpPr txBox="1"/>
          <p:nvPr/>
        </p:nvSpPr>
        <p:spPr>
          <a:xfrm>
            <a:off x="7578139" y="4248693"/>
            <a:ext cx="1804276"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9" name="Rectangle 55">
            <a:extLst>
              <a:ext uri="{FF2B5EF4-FFF2-40B4-BE49-F238E27FC236}">
                <a16:creationId xmlns:a16="http://schemas.microsoft.com/office/drawing/2014/main" id="{DFF5F6A7-24B1-4110-A673-0180D902AABD}"/>
              </a:ext>
            </a:extLst>
          </p:cNvPr>
          <p:cNvSpPr/>
          <p:nvPr/>
        </p:nvSpPr>
        <p:spPr>
          <a:xfrm>
            <a:off x="7578139" y="4538229"/>
            <a:ext cx="3616730" cy="523220"/>
          </a:xfrm>
          <a:prstGeom prst="rect">
            <a:avLst/>
          </a:prstGeom>
          <a:noFill/>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10" name="TextBox 56">
            <a:extLst>
              <a:ext uri="{FF2B5EF4-FFF2-40B4-BE49-F238E27FC236}">
                <a16:creationId xmlns:a16="http://schemas.microsoft.com/office/drawing/2014/main" id="{B33F6419-75E7-4096-9DDE-E72DA3E778E7}"/>
              </a:ext>
            </a:extLst>
          </p:cNvPr>
          <p:cNvSpPr txBox="1"/>
          <p:nvPr/>
        </p:nvSpPr>
        <p:spPr>
          <a:xfrm>
            <a:off x="7578139" y="5146160"/>
            <a:ext cx="1804276" cy="338554"/>
          </a:xfrm>
          <a:prstGeom prst="rect">
            <a:avLst/>
          </a:prstGeom>
          <a:noFill/>
        </p:spPr>
        <p:txBody>
          <a:bodyPr wrap="none" rtlCol="0">
            <a:spAutoFit/>
          </a:bodyPr>
          <a:lstStyle/>
          <a:p>
            <a:r>
              <a:rPr lang="en-US" altLang="zh-CN" sz="1600" dirty="0">
                <a:solidFill>
                  <a:schemeClr val="bg1"/>
                </a:solidFill>
                <a:cs typeface="+mn-ea"/>
                <a:sym typeface="+mn-lt"/>
              </a:rPr>
              <a:t>ADD TITLE TEXT</a:t>
            </a:r>
            <a:endParaRPr lang="id-ID" sz="1600" dirty="0">
              <a:solidFill>
                <a:schemeClr val="bg1"/>
              </a:solidFill>
              <a:cs typeface="+mn-ea"/>
              <a:sym typeface="+mn-lt"/>
            </a:endParaRPr>
          </a:p>
        </p:txBody>
      </p:sp>
      <p:sp>
        <p:nvSpPr>
          <p:cNvPr id="11" name="Rectangle 57">
            <a:extLst>
              <a:ext uri="{FF2B5EF4-FFF2-40B4-BE49-F238E27FC236}">
                <a16:creationId xmlns:a16="http://schemas.microsoft.com/office/drawing/2014/main" id="{19475B89-0139-4C0A-B172-8F48F5955D42}"/>
              </a:ext>
            </a:extLst>
          </p:cNvPr>
          <p:cNvSpPr/>
          <p:nvPr/>
        </p:nvSpPr>
        <p:spPr>
          <a:xfrm>
            <a:off x="7578139" y="5435696"/>
            <a:ext cx="3616730" cy="523220"/>
          </a:xfrm>
          <a:prstGeom prst="rect">
            <a:avLst/>
          </a:prstGeom>
          <a:noFill/>
        </p:spPr>
        <p:txBody>
          <a:bodyPr wrap="square">
            <a:spAutoFit/>
          </a:bodyPr>
          <a:lstStyle/>
          <a:p>
            <a:r>
              <a:rPr lang="id-ID" sz="1400" dirty="0">
                <a:solidFill>
                  <a:schemeClr val="bg1"/>
                </a:solidFill>
                <a:cs typeface="+mn-ea"/>
                <a:sym typeface="+mn-lt"/>
              </a:rPr>
              <a:t>Suitable for all categories business and personal presentation</a:t>
            </a:r>
          </a:p>
        </p:txBody>
      </p:sp>
      <p:sp>
        <p:nvSpPr>
          <p:cNvPr id="12" name="KSO_Shape">
            <a:extLst>
              <a:ext uri="{FF2B5EF4-FFF2-40B4-BE49-F238E27FC236}">
                <a16:creationId xmlns:a16="http://schemas.microsoft.com/office/drawing/2014/main" id="{E0E51395-884A-45CE-B50F-5330788416CA}"/>
              </a:ext>
            </a:extLst>
          </p:cNvPr>
          <p:cNvSpPr/>
          <p:nvPr/>
        </p:nvSpPr>
        <p:spPr bwMode="auto">
          <a:xfrm>
            <a:off x="6808672" y="5435696"/>
            <a:ext cx="569940" cy="409036"/>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13" name="KSO_Shape">
            <a:extLst>
              <a:ext uri="{FF2B5EF4-FFF2-40B4-BE49-F238E27FC236}">
                <a16:creationId xmlns:a16="http://schemas.microsoft.com/office/drawing/2014/main" id="{647AE067-DE6A-4661-970F-3727F0456C06}"/>
              </a:ext>
            </a:extLst>
          </p:cNvPr>
          <p:cNvSpPr/>
          <p:nvPr/>
        </p:nvSpPr>
        <p:spPr bwMode="auto">
          <a:xfrm>
            <a:off x="6808672" y="4386714"/>
            <a:ext cx="569940" cy="527597"/>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14" name="KSO_Shape">
            <a:extLst>
              <a:ext uri="{FF2B5EF4-FFF2-40B4-BE49-F238E27FC236}">
                <a16:creationId xmlns:a16="http://schemas.microsoft.com/office/drawing/2014/main" id="{4BEB76D2-28AF-400F-8A0C-7B89767206DF}"/>
              </a:ext>
            </a:extLst>
          </p:cNvPr>
          <p:cNvSpPr/>
          <p:nvPr/>
        </p:nvSpPr>
        <p:spPr bwMode="auto">
          <a:xfrm>
            <a:off x="6790742" y="3461236"/>
            <a:ext cx="569941" cy="395063"/>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fontAlgn="auto">
              <a:spcBef>
                <a:spcPts val="0"/>
              </a:spcBef>
              <a:spcAft>
                <a:spcPts val="0"/>
              </a:spcAft>
              <a:defRPr/>
            </a:pPr>
            <a:endParaRPr lang="zh-CN" altLang="en-US" sz="1600">
              <a:solidFill>
                <a:schemeClr val="bg1"/>
              </a:solidFill>
              <a:cs typeface="+mn-ea"/>
              <a:sym typeface="+mn-lt"/>
            </a:endParaRPr>
          </a:p>
        </p:txBody>
      </p:sp>
      <p:sp>
        <p:nvSpPr>
          <p:cNvPr id="15" name="矩形 14">
            <a:extLst>
              <a:ext uri="{FF2B5EF4-FFF2-40B4-BE49-F238E27FC236}">
                <a16:creationId xmlns:a16="http://schemas.microsoft.com/office/drawing/2014/main" id="{A86872C4-9F85-46D2-8E81-DEC78F448D82}"/>
              </a:ext>
            </a:extLst>
          </p:cNvPr>
          <p:cNvSpPr/>
          <p:nvPr/>
        </p:nvSpPr>
        <p:spPr>
          <a:xfrm>
            <a:off x="1153785" y="2150159"/>
            <a:ext cx="4549384" cy="3808757"/>
          </a:xfrm>
          <a:prstGeom prst="rect">
            <a:avLst/>
          </a:prstGeom>
          <a:solidFill>
            <a:srgbClr val="3C4B5E"/>
          </a:solidFill>
          <a:ln>
            <a:noFill/>
          </a:ln>
          <a:effectLst>
            <a:outerShdw blurRad="63500" sx="102000" sy="102000" algn="ctr" rotWithShape="0">
              <a:schemeClr val="tx1">
                <a:lumMod val="95000"/>
                <a:lumOff val="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Shape">
            <a:extLst>
              <a:ext uri="{FF2B5EF4-FFF2-40B4-BE49-F238E27FC236}">
                <a16:creationId xmlns:a16="http://schemas.microsoft.com/office/drawing/2014/main" id="{3F0CD5CC-485E-46BB-83C3-686EC06D72C0}"/>
              </a:ext>
            </a:extLst>
          </p:cNvPr>
          <p:cNvSpPr/>
          <p:nvPr/>
        </p:nvSpPr>
        <p:spPr>
          <a:xfrm>
            <a:off x="2842892" y="2756297"/>
            <a:ext cx="1171170" cy="851760"/>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bg1"/>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schemeClr val="bg1"/>
              </a:solidFill>
              <a:effectLst>
                <a:outerShdw blurRad="38100" dist="12700" dir="5400000" rotWithShape="0">
                  <a:srgbClr val="000000">
                    <a:alpha val="50000"/>
                  </a:srgbClr>
                </a:outerShdw>
              </a:effectLst>
              <a:cs typeface="+mn-ea"/>
              <a:sym typeface="+mn-lt"/>
            </a:endParaRPr>
          </a:p>
        </p:txBody>
      </p:sp>
      <p:sp>
        <p:nvSpPr>
          <p:cNvPr id="18" name="TextBox 34">
            <a:extLst>
              <a:ext uri="{FF2B5EF4-FFF2-40B4-BE49-F238E27FC236}">
                <a16:creationId xmlns:a16="http://schemas.microsoft.com/office/drawing/2014/main" id="{45E90F0B-A14B-400D-9E4F-AB6D833FAFA4}"/>
              </a:ext>
            </a:extLst>
          </p:cNvPr>
          <p:cNvSpPr txBox="1"/>
          <p:nvPr/>
        </p:nvSpPr>
        <p:spPr>
          <a:xfrm>
            <a:off x="1557928" y="3942737"/>
            <a:ext cx="3741098" cy="1345048"/>
          </a:xfrm>
          <a:prstGeom prst="rect">
            <a:avLst/>
          </a:prstGeom>
          <a:noFill/>
        </p:spPr>
        <p:txBody>
          <a:bodyPr wrap="square" rtlCol="0">
            <a:spAutoFit/>
          </a:bodyPr>
          <a:lstStyle/>
          <a:p>
            <a:pPr algn="ctr">
              <a:lnSpc>
                <a:spcPct val="150000"/>
              </a:lnSpc>
              <a:defRPr/>
            </a:pPr>
            <a:r>
              <a:rPr kumimoji="0" lang="en-US" sz="1400" b="0" i="0" u="none" strike="noStrike" kern="1200" cap="none" spc="0" normalizeH="0" baseline="0" noProof="0" dirty="0">
                <a:ln>
                  <a:noFill/>
                </a:ln>
                <a:solidFill>
                  <a:schemeClr val="bg1"/>
                </a:solidFill>
                <a:effectLst/>
                <a:uLnTx/>
                <a:uFillTx/>
                <a:cs typeface="+mn-ea"/>
                <a:sym typeface="+mn-lt"/>
              </a:rPr>
              <a:t>lorem ipsum dolor sit </a:t>
            </a:r>
            <a:r>
              <a:rPr kumimoji="0" lang="en-US" sz="1400" b="0" i="0" u="none" strike="noStrike" kern="1200" cap="none" spc="0" normalizeH="0" baseline="0" noProof="0" dirty="0" err="1">
                <a:ln>
                  <a:noFill/>
                </a:ln>
                <a:solidFill>
                  <a:schemeClr val="bg1"/>
                </a:solidFill>
                <a:effectLst/>
                <a:uLnTx/>
                <a:uFillTx/>
                <a:cs typeface="+mn-ea"/>
                <a:sym typeface="+mn-lt"/>
              </a:rPr>
              <a:t>amet</a:t>
            </a:r>
            <a:r>
              <a:rPr kumimoji="0" lang="en-US" sz="1400" b="0" i="0" u="none" strike="noStrike" kern="1200" cap="none" spc="0" normalizeH="0" baseline="0" noProof="0" dirty="0">
                <a:ln>
                  <a:noFill/>
                </a:ln>
                <a:solidFill>
                  <a:schemeClr val="bg1"/>
                </a:solidFill>
                <a:effectLst/>
                <a:uLnTx/>
                <a:uFillTx/>
                <a:cs typeface="+mn-ea"/>
                <a:sym typeface="+mn-lt"/>
              </a:rPr>
              <a:t>, </a:t>
            </a:r>
            <a:r>
              <a:rPr kumimoji="0" lang="en-US" sz="1400" b="0" i="0" u="none" strike="noStrike" kern="1200" cap="none" spc="0" normalizeH="0" baseline="0" noProof="0" dirty="0" err="1">
                <a:ln>
                  <a:noFill/>
                </a:ln>
                <a:solidFill>
                  <a:schemeClr val="bg1"/>
                </a:solidFill>
                <a:effectLst/>
                <a:uLnTx/>
                <a:uFillTx/>
                <a:cs typeface="+mn-ea"/>
                <a:sym typeface="+mn-lt"/>
              </a:rPr>
              <a:t>ea</a:t>
            </a:r>
            <a:r>
              <a:rPr kumimoji="0" lang="en-US" sz="1400" b="0" i="0" u="none" strike="noStrike" kern="1200" cap="none" spc="0" normalizeH="0" baseline="0" noProof="0" dirty="0">
                <a:ln>
                  <a:noFill/>
                </a:ln>
                <a:solidFill>
                  <a:schemeClr val="bg1"/>
                </a:solidFill>
                <a:effectLst/>
                <a:uLnTx/>
                <a:uFillTx/>
                <a:cs typeface="+mn-ea"/>
                <a:sym typeface="+mn-lt"/>
              </a:rPr>
              <a:t> </a:t>
            </a:r>
            <a:r>
              <a:rPr kumimoji="0" lang="en-US" sz="1400" b="0" i="0" u="none" strike="noStrike" kern="1200" cap="none" spc="0" normalizeH="0" baseline="0" noProof="0" dirty="0" err="1">
                <a:ln>
                  <a:noFill/>
                </a:ln>
                <a:solidFill>
                  <a:schemeClr val="bg1"/>
                </a:solidFill>
                <a:effectLst/>
                <a:uLnTx/>
                <a:uFillTx/>
                <a:cs typeface="+mn-ea"/>
                <a:sym typeface="+mn-lt"/>
              </a:rPr>
              <a:t>commodoconsequat</a:t>
            </a:r>
            <a:r>
              <a:rPr kumimoji="0" lang="en-US" sz="1400" b="0" i="0" u="none" strike="noStrike" kern="1200" cap="none" spc="0" normalizeH="0" baseline="0" noProof="0" dirty="0">
                <a:ln>
                  <a:noFill/>
                </a:ln>
                <a:solidFill>
                  <a:schemeClr val="bg1"/>
                </a:solidFill>
                <a:effectLst/>
                <a:uLnTx/>
                <a:uFillTx/>
                <a:cs typeface="+mn-ea"/>
                <a:sym typeface="+mn-lt"/>
              </a:rPr>
              <a:t>.</a:t>
            </a:r>
            <a:r>
              <a:rPr lang="en-US" altLang="zh-CN" sz="1400" dirty="0">
                <a:solidFill>
                  <a:schemeClr val="bg1"/>
                </a:solidFill>
                <a:cs typeface="+mn-ea"/>
                <a:sym typeface="+mn-lt"/>
              </a:rPr>
              <a:t> lorem ipsum dolor sit </a:t>
            </a:r>
            <a:r>
              <a:rPr lang="en-US" altLang="zh-CN" sz="1400" dirty="0" err="1">
                <a:solidFill>
                  <a:schemeClr val="bg1"/>
                </a:solidFill>
                <a:cs typeface="+mn-ea"/>
                <a:sym typeface="+mn-lt"/>
              </a:rPr>
              <a:t>amet</a:t>
            </a:r>
            <a:r>
              <a:rPr lang="en-US" altLang="zh-CN" sz="1400" dirty="0">
                <a:solidFill>
                  <a:schemeClr val="bg1"/>
                </a:solidFill>
                <a:cs typeface="+mn-ea"/>
                <a:sym typeface="+mn-lt"/>
              </a:rPr>
              <a:t>, </a:t>
            </a:r>
            <a:r>
              <a:rPr lang="en-US" altLang="zh-CN" sz="1400" dirty="0" err="1">
                <a:solidFill>
                  <a:schemeClr val="bg1"/>
                </a:solidFill>
                <a:cs typeface="+mn-ea"/>
                <a:sym typeface="+mn-lt"/>
              </a:rPr>
              <a:t>ea</a:t>
            </a:r>
            <a:r>
              <a:rPr lang="en-US" altLang="zh-CN" sz="1400" dirty="0">
                <a:solidFill>
                  <a:schemeClr val="bg1"/>
                </a:solidFill>
                <a:cs typeface="+mn-ea"/>
                <a:sym typeface="+mn-lt"/>
              </a:rPr>
              <a:t> </a:t>
            </a:r>
            <a:r>
              <a:rPr lang="en-US" altLang="zh-CN" sz="1400" dirty="0" err="1">
                <a:solidFill>
                  <a:schemeClr val="bg1"/>
                </a:solidFill>
                <a:cs typeface="+mn-ea"/>
                <a:sym typeface="+mn-lt"/>
              </a:rPr>
              <a:t>commodoconsequat</a:t>
            </a:r>
            <a:r>
              <a:rPr lang="en-US" altLang="zh-CN" sz="1400" dirty="0">
                <a:solidFill>
                  <a:schemeClr val="bg1"/>
                </a:solidFill>
                <a:cs typeface="+mn-ea"/>
                <a:sym typeface="+mn-lt"/>
              </a:rPr>
              <a:t>. lorem ipsum dolor sit </a:t>
            </a:r>
            <a:r>
              <a:rPr lang="en-US" altLang="zh-CN" sz="1400" dirty="0" err="1">
                <a:solidFill>
                  <a:schemeClr val="bg1"/>
                </a:solidFill>
                <a:cs typeface="+mn-ea"/>
                <a:sym typeface="+mn-lt"/>
              </a:rPr>
              <a:t>amet</a:t>
            </a:r>
            <a:r>
              <a:rPr lang="en-US" altLang="zh-CN" sz="1400" dirty="0">
                <a:solidFill>
                  <a:schemeClr val="bg1"/>
                </a:solidFill>
                <a:cs typeface="+mn-ea"/>
                <a:sym typeface="+mn-lt"/>
              </a:rPr>
              <a:t>, </a:t>
            </a:r>
            <a:r>
              <a:rPr lang="en-US" altLang="zh-CN" sz="1400" dirty="0" err="1">
                <a:solidFill>
                  <a:schemeClr val="bg1"/>
                </a:solidFill>
                <a:cs typeface="+mn-ea"/>
                <a:sym typeface="+mn-lt"/>
              </a:rPr>
              <a:t>ea</a:t>
            </a:r>
            <a:r>
              <a:rPr lang="en-US" altLang="zh-CN" sz="1400" dirty="0">
                <a:solidFill>
                  <a:schemeClr val="bg1"/>
                </a:solidFill>
                <a:cs typeface="+mn-ea"/>
                <a:sym typeface="+mn-lt"/>
              </a:rPr>
              <a:t> </a:t>
            </a:r>
            <a:r>
              <a:rPr lang="en-US" altLang="zh-CN" sz="1400" dirty="0" err="1">
                <a:solidFill>
                  <a:schemeClr val="bg1"/>
                </a:solidFill>
                <a:cs typeface="+mn-ea"/>
                <a:sym typeface="+mn-lt"/>
              </a:rPr>
              <a:t>commodoconsequat</a:t>
            </a:r>
            <a:r>
              <a:rPr lang="en-US" altLang="zh-CN" sz="1400" dirty="0">
                <a:solidFill>
                  <a:schemeClr val="bg1"/>
                </a:solidFill>
                <a:cs typeface="+mn-ea"/>
                <a:sym typeface="+mn-lt"/>
              </a:rPr>
              <a:t>.</a:t>
            </a:r>
          </a:p>
        </p:txBody>
      </p:sp>
    </p:spTree>
    <p:extLst>
      <p:ext uri="{BB962C8B-B14F-4D97-AF65-F5344CB8AC3E}">
        <p14:creationId xmlns:p14="http://schemas.microsoft.com/office/powerpoint/2010/main" val="93172031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25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par>
                                <p:cTn id="43" presetID="9"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p:bldP spid="15"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FA040E4C-7338-4FF7-8EBF-91909DC87F33}"/>
              </a:ext>
            </a:extLst>
          </p:cNvPr>
          <p:cNvSpPr txBox="1"/>
          <p:nvPr/>
        </p:nvSpPr>
        <p:spPr>
          <a:xfrm>
            <a:off x="2104841" y="3312732"/>
            <a:ext cx="2589167" cy="3154710"/>
          </a:xfrm>
          <a:prstGeom prst="rect">
            <a:avLst/>
          </a:prstGeom>
          <a:noFill/>
        </p:spPr>
        <p:txBody>
          <a:bodyPr wrap="square" rtlCol="0">
            <a:spAutoFit/>
          </a:bodyPr>
          <a:lstStyle/>
          <a:p>
            <a:pPr algn="dist"/>
            <a:r>
              <a:rPr lang="en-US" altLang="zh-CN" sz="19900" dirty="0">
                <a:ln w="28575">
                  <a:solidFill>
                    <a:srgbClr val="3C4B5E"/>
                  </a:solidFill>
                </a:ln>
                <a:noFill/>
                <a:cs typeface="+mn-ea"/>
                <a:sym typeface="+mn-lt"/>
              </a:rPr>
              <a:t>P</a:t>
            </a:r>
            <a:endParaRPr lang="zh-CN" altLang="en-US" sz="19900" dirty="0">
              <a:ln w="28575">
                <a:solidFill>
                  <a:srgbClr val="3C4B5E"/>
                </a:solidFill>
              </a:ln>
              <a:noFill/>
              <a:cs typeface="+mn-ea"/>
              <a:sym typeface="+mn-lt"/>
            </a:endParaRPr>
          </a:p>
        </p:txBody>
      </p:sp>
      <p:pic>
        <p:nvPicPr>
          <p:cNvPr id="3" name="图片 2">
            <a:extLst>
              <a:ext uri="{FF2B5EF4-FFF2-40B4-BE49-F238E27FC236}">
                <a16:creationId xmlns:a16="http://schemas.microsoft.com/office/drawing/2014/main" id="{A706FD7E-6EF5-487B-9C38-EB2CD2AD3EA0}"/>
              </a:ext>
            </a:extLst>
          </p:cNvPr>
          <p:cNvPicPr>
            <a:picLocks noChangeAspect="1"/>
          </p:cNvPicPr>
          <p:nvPr/>
        </p:nvPicPr>
        <p:blipFill rotWithShape="1">
          <a:blip r:embed="rId3">
            <a:extLst>
              <a:ext uri="{28A0092B-C50C-407E-A947-70E740481C1C}">
                <a14:useLocalDpi xmlns:a14="http://schemas.microsoft.com/office/drawing/2010/main" val="0"/>
              </a:ext>
            </a:extLst>
          </a:blip>
          <a:srcRect l="62916"/>
          <a:stretch/>
        </p:blipFill>
        <p:spPr>
          <a:xfrm rot="19620721">
            <a:off x="-1042934" y="1022524"/>
            <a:ext cx="6409266" cy="4133241"/>
          </a:xfrm>
          <a:prstGeom prst="rect">
            <a:avLst/>
          </a:prstGeom>
        </p:spPr>
      </p:pic>
      <p:pic>
        <p:nvPicPr>
          <p:cNvPr id="4" name="图片 3">
            <a:extLst>
              <a:ext uri="{FF2B5EF4-FFF2-40B4-BE49-F238E27FC236}">
                <a16:creationId xmlns:a16="http://schemas.microsoft.com/office/drawing/2014/main" id="{E888C47F-83F9-48A5-A98B-18B51BBACFE9}"/>
              </a:ext>
            </a:extLst>
          </p:cNvPr>
          <p:cNvPicPr>
            <a:picLocks noChangeAspect="1"/>
          </p:cNvPicPr>
          <p:nvPr/>
        </p:nvPicPr>
        <p:blipFill rotWithShape="1">
          <a:blip r:embed="rId3">
            <a:extLst>
              <a:ext uri="{28A0092B-C50C-407E-A947-70E740481C1C}">
                <a14:useLocalDpi xmlns:a14="http://schemas.microsoft.com/office/drawing/2010/main" val="0"/>
              </a:ext>
            </a:extLst>
          </a:blip>
          <a:srcRect l="282" r="34826"/>
          <a:stretch/>
        </p:blipFill>
        <p:spPr>
          <a:xfrm>
            <a:off x="0" y="1376288"/>
            <a:ext cx="12192000" cy="2321069"/>
          </a:xfrm>
          <a:prstGeom prst="rect">
            <a:avLst/>
          </a:prstGeom>
        </p:spPr>
      </p:pic>
      <p:pic>
        <p:nvPicPr>
          <p:cNvPr id="12" name="图片 11">
            <a:extLst>
              <a:ext uri="{FF2B5EF4-FFF2-40B4-BE49-F238E27FC236}">
                <a16:creationId xmlns:a16="http://schemas.microsoft.com/office/drawing/2014/main" id="{CDEAC0D9-656A-43FD-8B87-328D5176C7FC}"/>
              </a:ext>
            </a:extLst>
          </p:cNvPr>
          <p:cNvPicPr>
            <a:picLocks noChangeAspect="1"/>
          </p:cNvPicPr>
          <p:nvPr/>
        </p:nvPicPr>
        <p:blipFill rotWithShape="1">
          <a:blip r:embed="rId3">
            <a:extLst>
              <a:ext uri="{28A0092B-C50C-407E-A947-70E740481C1C}">
                <a14:useLocalDpi xmlns:a14="http://schemas.microsoft.com/office/drawing/2010/main" val="0"/>
              </a:ext>
            </a:extLst>
          </a:blip>
          <a:srcRect l="477" r="27128"/>
          <a:stretch/>
        </p:blipFill>
        <p:spPr>
          <a:xfrm rot="1126891" flipH="1">
            <a:off x="-79047" y="2191327"/>
            <a:ext cx="6059080" cy="1858450"/>
          </a:xfrm>
          <a:prstGeom prst="rect">
            <a:avLst/>
          </a:prstGeom>
        </p:spPr>
      </p:pic>
      <p:sp>
        <p:nvSpPr>
          <p:cNvPr id="20" name="文本框 19">
            <a:extLst>
              <a:ext uri="{FF2B5EF4-FFF2-40B4-BE49-F238E27FC236}">
                <a16:creationId xmlns:a16="http://schemas.microsoft.com/office/drawing/2014/main" id="{DC04C6CD-67B7-4CCF-9DAB-1922884C9D3A}"/>
              </a:ext>
            </a:extLst>
          </p:cNvPr>
          <p:cNvSpPr txBox="1"/>
          <p:nvPr/>
        </p:nvSpPr>
        <p:spPr>
          <a:xfrm>
            <a:off x="6480358" y="2688902"/>
            <a:ext cx="4726047" cy="1323439"/>
          </a:xfrm>
          <a:prstGeom prst="rect">
            <a:avLst/>
          </a:prstGeom>
          <a:noFill/>
        </p:spPr>
        <p:txBody>
          <a:bodyPr wrap="square" rtlCol="0">
            <a:spAutoFit/>
          </a:bodyPr>
          <a:lstStyle/>
          <a:p>
            <a:pPr algn="dist"/>
            <a:r>
              <a:rPr lang="en-US" altLang="zh-CN" sz="8000" dirty="0">
                <a:solidFill>
                  <a:schemeClr val="bg1"/>
                </a:solidFill>
                <a:cs typeface="+mn-ea"/>
                <a:sym typeface="+mn-lt"/>
              </a:rPr>
              <a:t>THANKS</a:t>
            </a:r>
            <a:endParaRPr lang="zh-CN" altLang="en-US" sz="8000" dirty="0">
              <a:solidFill>
                <a:schemeClr val="bg1"/>
              </a:solidFill>
              <a:cs typeface="+mn-ea"/>
              <a:sym typeface="+mn-lt"/>
            </a:endParaRPr>
          </a:p>
        </p:txBody>
      </p:sp>
      <p:sp>
        <p:nvSpPr>
          <p:cNvPr id="21" name="文本框 20">
            <a:extLst>
              <a:ext uri="{FF2B5EF4-FFF2-40B4-BE49-F238E27FC236}">
                <a16:creationId xmlns:a16="http://schemas.microsoft.com/office/drawing/2014/main" id="{75767DB9-648A-4796-AA32-75892E9B94D3}"/>
              </a:ext>
            </a:extLst>
          </p:cNvPr>
          <p:cNvSpPr txBox="1"/>
          <p:nvPr/>
        </p:nvSpPr>
        <p:spPr>
          <a:xfrm>
            <a:off x="145556" y="2536822"/>
            <a:ext cx="2589167" cy="2646878"/>
          </a:xfrm>
          <a:prstGeom prst="rect">
            <a:avLst/>
          </a:prstGeom>
          <a:noFill/>
        </p:spPr>
        <p:txBody>
          <a:bodyPr wrap="square" rtlCol="0">
            <a:spAutoFit/>
          </a:bodyPr>
          <a:lstStyle/>
          <a:p>
            <a:pPr algn="dist"/>
            <a:r>
              <a:rPr lang="en-US" altLang="zh-CN" sz="16600" dirty="0">
                <a:ln w="28575">
                  <a:solidFill>
                    <a:srgbClr val="3C4B5E"/>
                  </a:solidFill>
                </a:ln>
                <a:noFill/>
                <a:cs typeface="+mn-ea"/>
                <a:sym typeface="+mn-lt"/>
              </a:rPr>
              <a:t>B</a:t>
            </a:r>
            <a:endParaRPr lang="zh-CN" altLang="en-US" sz="16600" dirty="0">
              <a:ln w="28575">
                <a:solidFill>
                  <a:srgbClr val="3C4B5E"/>
                </a:solidFill>
              </a:ln>
              <a:noFill/>
              <a:cs typeface="+mn-ea"/>
              <a:sym typeface="+mn-lt"/>
            </a:endParaRPr>
          </a:p>
        </p:txBody>
      </p:sp>
      <p:pic>
        <p:nvPicPr>
          <p:cNvPr id="14" name="图片 13">
            <a:extLst>
              <a:ext uri="{FF2B5EF4-FFF2-40B4-BE49-F238E27FC236}">
                <a16:creationId xmlns:a16="http://schemas.microsoft.com/office/drawing/2014/main" id="{3836DC2F-EF0D-4A55-BDB7-67C8042E62A7}"/>
              </a:ext>
            </a:extLst>
          </p:cNvPr>
          <p:cNvPicPr>
            <a:picLocks noChangeAspect="1"/>
          </p:cNvPicPr>
          <p:nvPr/>
        </p:nvPicPr>
        <p:blipFill rotWithShape="1">
          <a:blip r:embed="rId3">
            <a:extLst>
              <a:ext uri="{28A0092B-C50C-407E-A947-70E740481C1C}">
                <a14:useLocalDpi xmlns:a14="http://schemas.microsoft.com/office/drawing/2010/main" val="0"/>
              </a:ext>
            </a:extLst>
          </a:blip>
          <a:srcRect l="352" t="-3272" r="27364" b="-461"/>
          <a:stretch/>
        </p:blipFill>
        <p:spPr>
          <a:xfrm rot="10995988">
            <a:off x="-96418" y="4181285"/>
            <a:ext cx="12298295" cy="2629009"/>
          </a:xfrm>
          <a:prstGeom prst="rect">
            <a:avLst/>
          </a:prstGeom>
        </p:spPr>
      </p:pic>
      <p:pic>
        <p:nvPicPr>
          <p:cNvPr id="2" name="图片 1" descr="图片1">
            <a:extLst>
              <a:ext uri="{FF2B5EF4-FFF2-40B4-BE49-F238E27FC236}">
                <a16:creationId xmlns:a16="http://schemas.microsoft.com/office/drawing/2014/main" id="{0687A9E5-AB89-D785-69B4-94CC72F7178A}"/>
              </a:ext>
            </a:extLst>
          </p:cNvPr>
          <p:cNvPicPr>
            <a:picLocks noChangeAspect="1"/>
          </p:cNvPicPr>
          <p:nvPr>
            <p:custDataLst>
              <p:tags r:id="rId1"/>
            </p:custDataLst>
          </p:nvPr>
        </p:nvPicPr>
        <p:blipFill>
          <a:blip r:embed="rId4"/>
          <a:stretch>
            <a:fillRect/>
          </a:stretch>
        </p:blipFill>
        <p:spPr>
          <a:xfrm>
            <a:off x="10190720" y="372006"/>
            <a:ext cx="1280160" cy="426720"/>
          </a:xfrm>
          <a:prstGeom prst="rect">
            <a:avLst/>
          </a:prstGeom>
        </p:spPr>
      </p:pic>
      <p:grpSp>
        <p:nvGrpSpPr>
          <p:cNvPr id="5" name="组合 4">
            <a:extLst>
              <a:ext uri="{FF2B5EF4-FFF2-40B4-BE49-F238E27FC236}">
                <a16:creationId xmlns:a16="http://schemas.microsoft.com/office/drawing/2014/main" id="{F61D917A-2428-255A-42E7-E81A7A1EEDAC}"/>
              </a:ext>
            </a:extLst>
          </p:cNvPr>
          <p:cNvGrpSpPr/>
          <p:nvPr/>
        </p:nvGrpSpPr>
        <p:grpSpPr>
          <a:xfrm>
            <a:off x="7828523" y="4408153"/>
            <a:ext cx="3247363" cy="309068"/>
            <a:chOff x="4414802" y="4745227"/>
            <a:chExt cx="3247363" cy="309068"/>
          </a:xfrm>
        </p:grpSpPr>
        <p:grpSp>
          <p:nvGrpSpPr>
            <p:cNvPr id="6" name="组合 5">
              <a:extLst>
                <a:ext uri="{FF2B5EF4-FFF2-40B4-BE49-F238E27FC236}">
                  <a16:creationId xmlns:a16="http://schemas.microsoft.com/office/drawing/2014/main" id="{28CE820C-3E95-AC65-3890-D4B14F4D85FF}"/>
                </a:ext>
              </a:extLst>
            </p:cNvPr>
            <p:cNvGrpSpPr/>
            <p:nvPr/>
          </p:nvGrpSpPr>
          <p:grpSpPr>
            <a:xfrm>
              <a:off x="6315058" y="4763888"/>
              <a:ext cx="290407" cy="290407"/>
              <a:chOff x="2633025" y="5543873"/>
              <a:chExt cx="290407" cy="290407"/>
            </a:xfrm>
            <a:solidFill>
              <a:schemeClr val="bg1"/>
            </a:solidFill>
          </p:grpSpPr>
          <p:sp>
            <p:nvSpPr>
              <p:cNvPr id="17" name="Oval 15">
                <a:extLst>
                  <a:ext uri="{FF2B5EF4-FFF2-40B4-BE49-F238E27FC236}">
                    <a16:creationId xmlns:a16="http://schemas.microsoft.com/office/drawing/2014/main" id="{8533CF16-F85D-3B00-E0BB-0B1CA0749E01}"/>
                  </a:ext>
                </a:extLst>
              </p:cNvPr>
              <p:cNvSpPr>
                <a:spLocks/>
              </p:cNvSpPr>
              <p:nvPr/>
            </p:nvSpPr>
            <p:spPr bwMode="auto">
              <a:xfrm>
                <a:off x="2633025" y="5543873"/>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8" name="Group 16">
                <a:extLst>
                  <a:ext uri="{FF2B5EF4-FFF2-40B4-BE49-F238E27FC236}">
                    <a16:creationId xmlns:a16="http://schemas.microsoft.com/office/drawing/2014/main" id="{2D979A52-5A0B-B9AC-4470-70AC8030DBC2}"/>
                  </a:ext>
                </a:extLst>
              </p:cNvPr>
              <p:cNvGrpSpPr>
                <a:grpSpLocks/>
              </p:cNvGrpSpPr>
              <p:nvPr/>
            </p:nvGrpSpPr>
            <p:grpSpPr bwMode="auto">
              <a:xfrm>
                <a:off x="2726440" y="5602052"/>
                <a:ext cx="104062" cy="167263"/>
                <a:chOff x="4441" y="3144"/>
                <a:chExt cx="215" cy="345"/>
              </a:xfrm>
              <a:grpFill/>
            </p:grpSpPr>
            <p:sp>
              <p:nvSpPr>
                <p:cNvPr id="19" name="Freeform 17">
                  <a:extLst>
                    <a:ext uri="{FF2B5EF4-FFF2-40B4-BE49-F238E27FC236}">
                      <a16:creationId xmlns:a16="http://schemas.microsoft.com/office/drawing/2014/main" id="{3C370AB5-C611-A7ED-375A-A141850885CC}"/>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3" name="Freeform 18">
                  <a:extLst>
                    <a:ext uri="{FF2B5EF4-FFF2-40B4-BE49-F238E27FC236}">
                      <a16:creationId xmlns:a16="http://schemas.microsoft.com/office/drawing/2014/main" id="{DC60A8FD-905A-8FC5-4183-85A18850D1E9}"/>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7" name="组合 6">
              <a:extLst>
                <a:ext uri="{FF2B5EF4-FFF2-40B4-BE49-F238E27FC236}">
                  <a16:creationId xmlns:a16="http://schemas.microsoft.com/office/drawing/2014/main" id="{EF3051EE-3C2C-29E2-6182-5C6D703BAB63}"/>
                </a:ext>
              </a:extLst>
            </p:cNvPr>
            <p:cNvGrpSpPr/>
            <p:nvPr/>
          </p:nvGrpSpPr>
          <p:grpSpPr>
            <a:xfrm>
              <a:off x="4414802" y="4745227"/>
              <a:ext cx="290407" cy="290407"/>
              <a:chOff x="732769" y="5535598"/>
              <a:chExt cx="290407" cy="290407"/>
            </a:xfrm>
            <a:solidFill>
              <a:schemeClr val="bg1"/>
            </a:solidFill>
          </p:grpSpPr>
          <p:sp>
            <p:nvSpPr>
              <p:cNvPr id="10" name="Oval 10">
                <a:extLst>
                  <a:ext uri="{FF2B5EF4-FFF2-40B4-BE49-F238E27FC236}">
                    <a16:creationId xmlns:a16="http://schemas.microsoft.com/office/drawing/2014/main" id="{FD3D4955-3228-0B10-E9A7-C56D945C3903}"/>
                  </a:ext>
                </a:extLst>
              </p:cNvPr>
              <p:cNvSpPr>
                <a:spLocks/>
              </p:cNvSpPr>
              <p:nvPr/>
            </p:nvSpPr>
            <p:spPr bwMode="auto">
              <a:xfrm>
                <a:off x="732769" y="5535598"/>
                <a:ext cx="290407" cy="290407"/>
              </a:xfrm>
              <a:prstGeom prst="ellipse">
                <a:avLst/>
              </a:prstGeom>
              <a:solidFill>
                <a:srgbClr val="B8D9D2"/>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1" name="组合 10">
                <a:extLst>
                  <a:ext uri="{FF2B5EF4-FFF2-40B4-BE49-F238E27FC236}">
                    <a16:creationId xmlns:a16="http://schemas.microsoft.com/office/drawing/2014/main" id="{CEE7A8B3-B9B0-35B1-FD19-18A6145F0AF3}"/>
                  </a:ext>
                </a:extLst>
              </p:cNvPr>
              <p:cNvGrpSpPr/>
              <p:nvPr/>
            </p:nvGrpSpPr>
            <p:grpSpPr>
              <a:xfrm>
                <a:off x="811795" y="5598991"/>
                <a:ext cx="132841" cy="151011"/>
                <a:chOff x="860980" y="3583766"/>
                <a:chExt cx="100336" cy="114060"/>
              </a:xfrm>
              <a:grpFill/>
            </p:grpSpPr>
            <p:sp>
              <p:nvSpPr>
                <p:cNvPr id="15" name="Freeform 12">
                  <a:extLst>
                    <a:ext uri="{FF2B5EF4-FFF2-40B4-BE49-F238E27FC236}">
                      <a16:creationId xmlns:a16="http://schemas.microsoft.com/office/drawing/2014/main" id="{C51C5B93-EAEA-AEFC-440E-7061E8B54E59}"/>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6" name="Freeform 13">
                  <a:extLst>
                    <a:ext uri="{FF2B5EF4-FFF2-40B4-BE49-F238E27FC236}">
                      <a16:creationId xmlns:a16="http://schemas.microsoft.com/office/drawing/2014/main" id="{874F542B-AEC9-C5BD-BD31-0AAB334E2240}"/>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8" name="Text Box 20">
              <a:extLst>
                <a:ext uri="{FF2B5EF4-FFF2-40B4-BE49-F238E27FC236}">
                  <a16:creationId xmlns:a16="http://schemas.microsoft.com/office/drawing/2014/main" id="{21A7479B-E4AA-A2CB-78BD-D235A44AFCDF}"/>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XX.XX.20XX</a:t>
              </a:r>
              <a:endParaRPr lang="zh-CN" altLang="en-US" sz="1200" dirty="0">
                <a:solidFill>
                  <a:schemeClr val="bg1"/>
                </a:solidFill>
                <a:cs typeface="+mn-ea"/>
                <a:sym typeface="+mn-lt"/>
              </a:endParaRPr>
            </a:p>
          </p:txBody>
        </p:sp>
        <p:sp>
          <p:nvSpPr>
            <p:cNvPr id="9" name="矩形 8">
              <a:extLst>
                <a:ext uri="{FF2B5EF4-FFF2-40B4-BE49-F238E27FC236}">
                  <a16:creationId xmlns:a16="http://schemas.microsoft.com/office/drawing/2014/main" id="{87CEB192-1D69-F0E8-E742-0FDBA967300A}"/>
                </a:ext>
              </a:extLst>
            </p:cNvPr>
            <p:cNvSpPr/>
            <p:nvPr/>
          </p:nvSpPr>
          <p:spPr>
            <a:xfrm>
              <a:off x="4705028" y="4751931"/>
              <a:ext cx="1507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solidFill>
                    <a:schemeClr val="bg1"/>
                  </a:solidFill>
                  <a:cs typeface="+mn-ea"/>
                  <a:sym typeface="+mn-lt"/>
                </a:rPr>
                <a:t>Report </a:t>
              </a:r>
              <a:r>
                <a:rPr lang="zh-CN" altLang="en-US" sz="1200" dirty="0">
                  <a:solidFill>
                    <a:schemeClr val="bg1"/>
                  </a:solidFill>
                  <a:cs typeface="+mn-ea"/>
                  <a:sym typeface="+mn-lt"/>
                </a:rPr>
                <a:t>：</a:t>
              </a:r>
              <a:r>
                <a:rPr lang="en-US" altLang="zh-CN" sz="1200" dirty="0">
                  <a:solidFill>
                    <a:schemeClr val="bg1"/>
                  </a:solidFill>
                  <a:cs typeface="+mn-ea"/>
                  <a:sym typeface="+mn-lt"/>
                </a:rPr>
                <a:t>jpppt.com</a:t>
              </a:r>
              <a:endParaRPr lang="zh-CN" altLang="en-US" sz="1200" dirty="0">
                <a:solidFill>
                  <a:schemeClr val="bg1"/>
                </a:solidFill>
                <a:cs typeface="+mn-ea"/>
                <a:sym typeface="+mn-lt"/>
              </a:endParaRPr>
            </a:p>
          </p:txBody>
        </p:sp>
      </p:grpSp>
    </p:spTree>
    <p:extLst>
      <p:ext uri="{BB962C8B-B14F-4D97-AF65-F5344CB8AC3E}">
        <p14:creationId xmlns:p14="http://schemas.microsoft.com/office/powerpoint/2010/main" val="748501232"/>
      </p:ext>
    </p:extLst>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88C47F-83F9-48A5-A98B-18B51BBACFE9}"/>
              </a:ext>
            </a:extLst>
          </p:cNvPr>
          <p:cNvPicPr>
            <a:picLocks noChangeAspect="1"/>
          </p:cNvPicPr>
          <p:nvPr/>
        </p:nvPicPr>
        <p:blipFill rotWithShape="1">
          <a:blip r:embed="rId2">
            <a:extLst>
              <a:ext uri="{28A0092B-C50C-407E-A947-70E740481C1C}">
                <a14:useLocalDpi xmlns:a14="http://schemas.microsoft.com/office/drawing/2010/main" val="0"/>
              </a:ext>
            </a:extLst>
          </a:blip>
          <a:srcRect l="31951" t="-2426" r="-1988" b="-8135"/>
          <a:stretch/>
        </p:blipFill>
        <p:spPr>
          <a:xfrm rot="664848">
            <a:off x="-370726" y="3027835"/>
            <a:ext cx="11870909" cy="3255929"/>
          </a:xfrm>
          <a:prstGeom prst="rect">
            <a:avLst/>
          </a:prstGeom>
        </p:spPr>
      </p:pic>
      <p:sp>
        <p:nvSpPr>
          <p:cNvPr id="3" name="文本框 2">
            <a:extLst>
              <a:ext uri="{FF2B5EF4-FFF2-40B4-BE49-F238E27FC236}">
                <a16:creationId xmlns:a16="http://schemas.microsoft.com/office/drawing/2014/main" id="{4C4FF60B-B7C3-4FC5-B594-50006EF298AB}"/>
              </a:ext>
            </a:extLst>
          </p:cNvPr>
          <p:cNvSpPr txBox="1"/>
          <p:nvPr/>
        </p:nvSpPr>
        <p:spPr>
          <a:xfrm>
            <a:off x="5955173" y="2399652"/>
            <a:ext cx="5157561"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5" name="文本框 4">
            <a:extLst>
              <a:ext uri="{FF2B5EF4-FFF2-40B4-BE49-F238E27FC236}">
                <a16:creationId xmlns:a16="http://schemas.microsoft.com/office/drawing/2014/main" id="{2E7DAECB-B7B7-4F0C-B5DE-4BAF58ED14FC}"/>
              </a:ext>
            </a:extLst>
          </p:cNvPr>
          <p:cNvSpPr txBox="1"/>
          <p:nvPr/>
        </p:nvSpPr>
        <p:spPr>
          <a:xfrm>
            <a:off x="96926" y="2967335"/>
            <a:ext cx="4667528" cy="3770263"/>
          </a:xfrm>
          <a:prstGeom prst="rect">
            <a:avLst/>
          </a:prstGeom>
          <a:noFill/>
        </p:spPr>
        <p:txBody>
          <a:bodyPr wrap="square" rtlCol="0">
            <a:spAutoFit/>
          </a:bodyPr>
          <a:lstStyle/>
          <a:p>
            <a:pPr algn="dist"/>
            <a:r>
              <a:rPr lang="en-US" altLang="zh-CN" sz="23900" b="1" dirty="0">
                <a:ln w="28575">
                  <a:solidFill>
                    <a:srgbClr val="3C4B5E"/>
                  </a:solidFill>
                </a:ln>
                <a:noFill/>
                <a:cs typeface="+mn-ea"/>
                <a:sym typeface="+mn-lt"/>
              </a:rPr>
              <a:t>1</a:t>
            </a:r>
            <a:endParaRPr lang="zh-CN" altLang="en-US" sz="23900" b="1" dirty="0">
              <a:ln w="28575">
                <a:solidFill>
                  <a:srgbClr val="3C4B5E"/>
                </a:solidFill>
              </a:ln>
              <a:noFill/>
              <a:cs typeface="+mn-ea"/>
              <a:sym typeface="+mn-lt"/>
            </a:endParaRPr>
          </a:p>
        </p:txBody>
      </p:sp>
      <p:pic>
        <p:nvPicPr>
          <p:cNvPr id="6" name="图片 5">
            <a:extLst>
              <a:ext uri="{FF2B5EF4-FFF2-40B4-BE49-F238E27FC236}">
                <a16:creationId xmlns:a16="http://schemas.microsoft.com/office/drawing/2014/main" id="{B3901232-0D3A-44A9-98F0-7F9D89C6E228}"/>
              </a:ext>
            </a:extLst>
          </p:cNvPr>
          <p:cNvPicPr>
            <a:picLocks noChangeAspect="1"/>
          </p:cNvPicPr>
          <p:nvPr/>
        </p:nvPicPr>
        <p:blipFill rotWithShape="1">
          <a:blip r:embed="rId2">
            <a:extLst>
              <a:ext uri="{28A0092B-C50C-407E-A947-70E740481C1C}">
                <a14:useLocalDpi xmlns:a14="http://schemas.microsoft.com/office/drawing/2010/main" val="0"/>
              </a:ext>
            </a:extLst>
          </a:blip>
          <a:srcRect l="72154"/>
          <a:stretch/>
        </p:blipFill>
        <p:spPr>
          <a:xfrm rot="15042523">
            <a:off x="8893877" y="-144689"/>
            <a:ext cx="3567797" cy="3064071"/>
          </a:xfrm>
          <a:prstGeom prst="rect">
            <a:avLst/>
          </a:prstGeom>
        </p:spPr>
      </p:pic>
      <p:sp>
        <p:nvSpPr>
          <p:cNvPr id="7" name="矩形 6">
            <a:extLst>
              <a:ext uri="{FF2B5EF4-FFF2-40B4-BE49-F238E27FC236}">
                <a16:creationId xmlns:a16="http://schemas.microsoft.com/office/drawing/2014/main" id="{0A8E02DF-B3FC-453D-AE50-AB14A24E4337}"/>
              </a:ext>
            </a:extLst>
          </p:cNvPr>
          <p:cNvSpPr/>
          <p:nvPr/>
        </p:nvSpPr>
        <p:spPr>
          <a:xfrm>
            <a:off x="6047939" y="3301245"/>
            <a:ext cx="4667528" cy="307777"/>
          </a:xfrm>
          <a:prstGeom prst="rect">
            <a:avLst/>
          </a:prstGeom>
        </p:spPr>
        <p:txBody>
          <a:bodyPr wrap="square">
            <a:spAutoFit/>
          </a:bodyPr>
          <a:lstStyle/>
          <a:p>
            <a:r>
              <a:rPr lang="en-US" altLang="zh-CN" sz="1400" dirty="0">
                <a:solidFill>
                  <a:schemeClr val="bg1"/>
                </a:solidFill>
                <a:cs typeface="+mn-ea"/>
                <a:sym typeface="+mn-lt"/>
              </a:rPr>
              <a:t>P  l   e  a  s  e         </a:t>
            </a:r>
            <a:r>
              <a:rPr lang="en-US" altLang="zh-CN" sz="1400" dirty="0" err="1">
                <a:solidFill>
                  <a:schemeClr val="bg1"/>
                </a:solidFill>
                <a:cs typeface="+mn-ea"/>
                <a:sym typeface="+mn-lt"/>
              </a:rPr>
              <a:t>e</a:t>
            </a:r>
            <a:r>
              <a:rPr lang="en-US" altLang="zh-CN" sz="1400" dirty="0">
                <a:solidFill>
                  <a:schemeClr val="bg1"/>
                </a:solidFill>
                <a:cs typeface="+mn-ea"/>
                <a:sym typeface="+mn-lt"/>
              </a:rPr>
              <a:t>   n  t  e  r       t  e  x  t     h  e  r  e</a:t>
            </a:r>
            <a:endParaRPr lang="zh-CN" altLang="en-US" sz="1400" dirty="0">
              <a:solidFill>
                <a:schemeClr val="bg1"/>
              </a:solidFill>
              <a:cs typeface="+mn-ea"/>
              <a:sym typeface="+mn-lt"/>
            </a:endParaRPr>
          </a:p>
        </p:txBody>
      </p:sp>
      <p:sp>
        <p:nvSpPr>
          <p:cNvPr id="8" name="文本框 7">
            <a:extLst>
              <a:ext uri="{FF2B5EF4-FFF2-40B4-BE49-F238E27FC236}">
                <a16:creationId xmlns:a16="http://schemas.microsoft.com/office/drawing/2014/main" id="{331BEE06-5445-4645-AF91-6AB837F06483}"/>
              </a:ext>
            </a:extLst>
          </p:cNvPr>
          <p:cNvSpPr txBox="1"/>
          <p:nvPr/>
        </p:nvSpPr>
        <p:spPr>
          <a:xfrm>
            <a:off x="6047938" y="1564513"/>
            <a:ext cx="2197207"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Part  01</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073884308"/>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D34FADC-603F-433D-88AC-719948F104A1}"/>
              </a:ext>
            </a:extLst>
          </p:cNvPr>
          <p:cNvSpPr/>
          <p:nvPr/>
        </p:nvSpPr>
        <p:spPr>
          <a:xfrm>
            <a:off x="-26894" y="4664765"/>
            <a:ext cx="12218894" cy="2193235"/>
          </a:xfrm>
          <a:prstGeom prst="rect">
            <a:avLst/>
          </a:prstGeom>
          <a:solidFill>
            <a:srgbClr val="3C4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文本框 6">
            <a:extLst>
              <a:ext uri="{FF2B5EF4-FFF2-40B4-BE49-F238E27FC236}">
                <a16:creationId xmlns:a16="http://schemas.microsoft.com/office/drawing/2014/main" id="{8C39BA3C-C564-4082-8E67-C24989F9C25F}"/>
              </a:ext>
            </a:extLst>
          </p:cNvPr>
          <p:cNvSpPr txBox="1"/>
          <p:nvPr/>
        </p:nvSpPr>
        <p:spPr>
          <a:xfrm>
            <a:off x="2947249" y="5278198"/>
            <a:ext cx="6297502" cy="785343"/>
          </a:xfrm>
          <a:prstGeom prst="rect">
            <a:avLst/>
          </a:prstGeom>
          <a:noFill/>
        </p:spPr>
        <p:txBody>
          <a:bodyPr wrap="square" rtlCol="0">
            <a:spAutoFit/>
          </a:bodyPr>
          <a:lstStyle/>
          <a:p>
            <a:pPr algn="ct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sp>
        <p:nvSpPr>
          <p:cNvPr id="10" name="Google Shape;86;p19">
            <a:extLst>
              <a:ext uri="{FF2B5EF4-FFF2-40B4-BE49-F238E27FC236}">
                <a16:creationId xmlns:a16="http://schemas.microsoft.com/office/drawing/2014/main" id="{432E44C5-AD96-4315-9618-E24F94C5903F}"/>
              </a:ext>
            </a:extLst>
          </p:cNvPr>
          <p:cNvSpPr txBox="1"/>
          <p:nvPr/>
        </p:nvSpPr>
        <p:spPr>
          <a:xfrm>
            <a:off x="2338904" y="264144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1" name="文本框 10">
            <a:extLst>
              <a:ext uri="{FF2B5EF4-FFF2-40B4-BE49-F238E27FC236}">
                <a16:creationId xmlns:a16="http://schemas.microsoft.com/office/drawing/2014/main" id="{9D4B117E-EA5C-4A8D-8827-12DC74F6FCBA}"/>
              </a:ext>
            </a:extLst>
          </p:cNvPr>
          <p:cNvSpPr txBox="1"/>
          <p:nvPr/>
        </p:nvSpPr>
        <p:spPr>
          <a:xfrm>
            <a:off x="2338904" y="3153118"/>
            <a:ext cx="2824768" cy="10278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a:solidFill>
                  <a:schemeClr val="bg1"/>
                </a:solidFill>
                <a:cs typeface="+mn-ea"/>
                <a:sym typeface="+mn-lt"/>
              </a:rPr>
              <a:t>Please enter </a:t>
            </a:r>
            <a:r>
              <a:rPr lang="en-US" sz="1400" dirty="0">
                <a:solidFill>
                  <a:schemeClr val="bg1"/>
                </a:solidFill>
                <a:cs typeface="+mn-ea"/>
                <a:sym typeface="+mn-lt"/>
              </a:rPr>
              <a:t>text </a:t>
            </a:r>
            <a:r>
              <a:rPr lang="en-US" sz="1400">
                <a:solidFill>
                  <a:schemeClr val="bg1"/>
                </a:solidFill>
                <a:cs typeface="+mn-ea"/>
                <a:sym typeface="+mn-lt"/>
              </a:rPr>
              <a:t>here.Please enter </a:t>
            </a:r>
            <a:r>
              <a:rPr lang="en-US" sz="1400" dirty="0">
                <a:solidFill>
                  <a:schemeClr val="bg1"/>
                </a:solidFill>
                <a:cs typeface="+mn-ea"/>
                <a:sym typeface="+mn-lt"/>
              </a:rPr>
              <a:t>text </a:t>
            </a:r>
            <a:r>
              <a:rPr lang="en-US" sz="1400">
                <a:solidFill>
                  <a:schemeClr val="bg1"/>
                </a:solidFill>
                <a:cs typeface="+mn-ea"/>
                <a:sym typeface="+mn-lt"/>
              </a:rPr>
              <a:t>here.Please enter text </a:t>
            </a:r>
            <a:r>
              <a:rPr lang="en-US" altLang="zh-CN" sz="1400">
                <a:solidFill>
                  <a:schemeClr val="bg1"/>
                </a:solidFill>
                <a:cs typeface="+mn-ea"/>
                <a:sym typeface="+mn-lt"/>
              </a:rPr>
              <a:t>Please enter </a:t>
            </a:r>
            <a:r>
              <a:rPr lang="en-US" altLang="zh-CN" sz="1400" dirty="0">
                <a:solidFill>
                  <a:schemeClr val="bg1"/>
                </a:solidFill>
                <a:cs typeface="+mn-ea"/>
                <a:sym typeface="+mn-lt"/>
              </a:rPr>
              <a:t>text here.</a:t>
            </a:r>
          </a:p>
        </p:txBody>
      </p:sp>
      <p:sp>
        <p:nvSpPr>
          <p:cNvPr id="14" name="Google Shape;86;p19">
            <a:extLst>
              <a:ext uri="{FF2B5EF4-FFF2-40B4-BE49-F238E27FC236}">
                <a16:creationId xmlns:a16="http://schemas.microsoft.com/office/drawing/2014/main" id="{413924B6-1865-4D0F-A64A-24E35B57C9FE}"/>
              </a:ext>
            </a:extLst>
          </p:cNvPr>
          <p:cNvSpPr txBox="1"/>
          <p:nvPr/>
        </p:nvSpPr>
        <p:spPr>
          <a:xfrm>
            <a:off x="8239373" y="258918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5" name="文本框 14">
            <a:extLst>
              <a:ext uri="{FF2B5EF4-FFF2-40B4-BE49-F238E27FC236}">
                <a16:creationId xmlns:a16="http://schemas.microsoft.com/office/drawing/2014/main" id="{9335061F-F671-4592-8298-3F372243A3B6}"/>
              </a:ext>
            </a:extLst>
          </p:cNvPr>
          <p:cNvSpPr txBox="1"/>
          <p:nvPr/>
        </p:nvSpPr>
        <p:spPr>
          <a:xfrm>
            <a:off x="8239373" y="3100858"/>
            <a:ext cx="2824768" cy="10278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a:solidFill>
                  <a:schemeClr val="bg1"/>
                </a:solidFill>
                <a:cs typeface="+mn-ea"/>
                <a:sym typeface="+mn-lt"/>
              </a:rPr>
              <a:t>Please enter </a:t>
            </a:r>
            <a:r>
              <a:rPr lang="en-US" sz="1400" dirty="0">
                <a:solidFill>
                  <a:schemeClr val="bg1"/>
                </a:solidFill>
                <a:cs typeface="+mn-ea"/>
                <a:sym typeface="+mn-lt"/>
              </a:rPr>
              <a:t>text </a:t>
            </a:r>
            <a:r>
              <a:rPr lang="en-US" sz="1400">
                <a:solidFill>
                  <a:schemeClr val="bg1"/>
                </a:solidFill>
                <a:cs typeface="+mn-ea"/>
                <a:sym typeface="+mn-lt"/>
              </a:rPr>
              <a:t>here.Please enter </a:t>
            </a:r>
            <a:r>
              <a:rPr lang="en-US" sz="1400" dirty="0">
                <a:solidFill>
                  <a:schemeClr val="bg1"/>
                </a:solidFill>
                <a:cs typeface="+mn-ea"/>
                <a:sym typeface="+mn-lt"/>
              </a:rPr>
              <a:t>text </a:t>
            </a:r>
            <a:r>
              <a:rPr lang="en-US" sz="1400">
                <a:solidFill>
                  <a:schemeClr val="bg1"/>
                </a:solidFill>
                <a:cs typeface="+mn-ea"/>
                <a:sym typeface="+mn-lt"/>
              </a:rPr>
              <a:t>here.Please enter text </a:t>
            </a:r>
            <a:r>
              <a:rPr lang="en-US" altLang="zh-CN" sz="1400">
                <a:solidFill>
                  <a:schemeClr val="bg1"/>
                </a:solidFill>
                <a:cs typeface="+mn-ea"/>
                <a:sym typeface="+mn-lt"/>
              </a:rPr>
              <a:t>Please enter </a:t>
            </a:r>
            <a:r>
              <a:rPr lang="en-US" altLang="zh-CN" sz="1400" dirty="0">
                <a:solidFill>
                  <a:schemeClr val="bg1"/>
                </a:solidFill>
                <a:cs typeface="+mn-ea"/>
                <a:sym typeface="+mn-lt"/>
              </a:rPr>
              <a:t>text here.</a:t>
            </a:r>
          </a:p>
        </p:txBody>
      </p:sp>
      <p:sp>
        <p:nvSpPr>
          <p:cNvPr id="16" name="文本框 15">
            <a:extLst>
              <a:ext uri="{FF2B5EF4-FFF2-40B4-BE49-F238E27FC236}">
                <a16:creationId xmlns:a16="http://schemas.microsoft.com/office/drawing/2014/main" id="{41E28EC7-4CB8-49D0-AC03-052454B748F5}"/>
              </a:ext>
            </a:extLst>
          </p:cNvPr>
          <p:cNvSpPr txBox="1"/>
          <p:nvPr/>
        </p:nvSpPr>
        <p:spPr>
          <a:xfrm>
            <a:off x="-736797" y="1512544"/>
            <a:ext cx="4667528" cy="3770263"/>
          </a:xfrm>
          <a:prstGeom prst="rect">
            <a:avLst/>
          </a:prstGeom>
          <a:noFill/>
        </p:spPr>
        <p:txBody>
          <a:bodyPr wrap="square" rtlCol="0">
            <a:spAutoFit/>
          </a:bodyPr>
          <a:lstStyle/>
          <a:p>
            <a:pPr algn="dist"/>
            <a:r>
              <a:rPr lang="en-US" altLang="zh-CN" sz="23900" b="1" dirty="0">
                <a:ln w="28575">
                  <a:solidFill>
                    <a:srgbClr val="3C4B5E"/>
                  </a:solidFill>
                </a:ln>
                <a:noFill/>
                <a:cs typeface="+mn-ea"/>
                <a:sym typeface="+mn-lt"/>
              </a:rPr>
              <a:t>1</a:t>
            </a:r>
            <a:endParaRPr lang="zh-CN" altLang="en-US" sz="23900" b="1" dirty="0">
              <a:ln w="28575">
                <a:solidFill>
                  <a:srgbClr val="3C4B5E"/>
                </a:solidFill>
              </a:ln>
              <a:noFill/>
              <a:cs typeface="+mn-ea"/>
              <a:sym typeface="+mn-lt"/>
            </a:endParaRPr>
          </a:p>
        </p:txBody>
      </p:sp>
      <p:sp>
        <p:nvSpPr>
          <p:cNvPr id="17" name="文本框 16">
            <a:extLst>
              <a:ext uri="{FF2B5EF4-FFF2-40B4-BE49-F238E27FC236}">
                <a16:creationId xmlns:a16="http://schemas.microsoft.com/office/drawing/2014/main" id="{6A805248-0E1A-4CF6-92E5-CC8D8FDB4ECA}"/>
              </a:ext>
            </a:extLst>
          </p:cNvPr>
          <p:cNvSpPr txBox="1"/>
          <p:nvPr/>
        </p:nvSpPr>
        <p:spPr>
          <a:xfrm>
            <a:off x="4764159" y="1487637"/>
            <a:ext cx="4667528" cy="3770263"/>
          </a:xfrm>
          <a:prstGeom prst="rect">
            <a:avLst/>
          </a:prstGeom>
          <a:noFill/>
        </p:spPr>
        <p:txBody>
          <a:bodyPr wrap="square" rtlCol="0">
            <a:spAutoFit/>
          </a:bodyPr>
          <a:lstStyle/>
          <a:p>
            <a:pPr algn="dist"/>
            <a:r>
              <a:rPr lang="en-US" altLang="zh-CN" sz="23900" b="1" dirty="0">
                <a:ln w="28575">
                  <a:solidFill>
                    <a:srgbClr val="3C4B5E"/>
                  </a:solidFill>
                </a:ln>
                <a:noFill/>
                <a:cs typeface="+mn-ea"/>
                <a:sym typeface="+mn-lt"/>
              </a:rPr>
              <a:t>2</a:t>
            </a:r>
            <a:endParaRPr lang="zh-CN" altLang="en-US" sz="23900" b="1" dirty="0">
              <a:ln w="28575">
                <a:solidFill>
                  <a:srgbClr val="3C4B5E"/>
                </a:solidFill>
              </a:ln>
              <a:noFill/>
              <a:cs typeface="+mn-ea"/>
              <a:sym typeface="+mn-lt"/>
            </a:endParaRPr>
          </a:p>
        </p:txBody>
      </p:sp>
      <p:pic>
        <p:nvPicPr>
          <p:cNvPr id="18" name="图片 17">
            <a:extLst>
              <a:ext uri="{FF2B5EF4-FFF2-40B4-BE49-F238E27FC236}">
                <a16:creationId xmlns:a16="http://schemas.microsoft.com/office/drawing/2014/main" id="{D5C9BF6B-65D9-4A73-91E7-E0DCDC559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36" y="700039"/>
            <a:ext cx="4574762" cy="826301"/>
          </a:xfrm>
          <a:prstGeom prst="rect">
            <a:avLst/>
          </a:prstGeom>
        </p:spPr>
      </p:pic>
      <p:sp>
        <p:nvSpPr>
          <p:cNvPr id="3" name="文本框 2">
            <a:extLst>
              <a:ext uri="{FF2B5EF4-FFF2-40B4-BE49-F238E27FC236}">
                <a16:creationId xmlns:a16="http://schemas.microsoft.com/office/drawing/2014/main" id="{87AABE11-2B3F-42E3-80CF-D7425E06F4C6}"/>
              </a:ext>
            </a:extLst>
          </p:cNvPr>
          <p:cNvSpPr txBox="1"/>
          <p:nvPr/>
        </p:nvSpPr>
        <p:spPr>
          <a:xfrm>
            <a:off x="1052770" y="525604"/>
            <a:ext cx="4667528" cy="923330"/>
          </a:xfrm>
          <a:prstGeom prst="rect">
            <a:avLst/>
          </a:prstGeom>
          <a:noFill/>
        </p:spPr>
        <p:txBody>
          <a:bodyPr wrap="square" rtlCol="0">
            <a:spAutoFit/>
          </a:bodyPr>
          <a:lstStyle/>
          <a:p>
            <a:pPr algn="dist"/>
            <a:r>
              <a:rPr lang="en-US" altLang="zh-CN" sz="5400" dirty="0">
                <a:solidFill>
                  <a:schemeClr val="bg1"/>
                </a:solidFill>
                <a:cs typeface="+mn-ea"/>
                <a:sym typeface="+mn-lt"/>
              </a:rPr>
              <a:t>BUSINESS</a:t>
            </a:r>
            <a:endParaRPr lang="zh-CN" altLang="en-US" sz="3600" dirty="0">
              <a:solidFill>
                <a:schemeClr val="bg1"/>
              </a:solidFill>
              <a:cs typeface="+mn-ea"/>
              <a:sym typeface="+mn-lt"/>
            </a:endParaRPr>
          </a:p>
        </p:txBody>
      </p:sp>
    </p:spTree>
    <p:extLst>
      <p:ext uri="{BB962C8B-B14F-4D97-AF65-F5344CB8AC3E}">
        <p14:creationId xmlns:p14="http://schemas.microsoft.com/office/powerpoint/2010/main" val="161627559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bldLvl="0"/>
      <p:bldP spid="14" grpId="0"/>
      <p:bldP spid="15" grpId="0" bldLvl="0"/>
      <p:bldP spid="16" grpId="0"/>
      <p:bldP spid="1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86;p19">
            <a:extLst>
              <a:ext uri="{FF2B5EF4-FFF2-40B4-BE49-F238E27FC236}">
                <a16:creationId xmlns:a16="http://schemas.microsoft.com/office/drawing/2014/main" id="{2AEE751A-C3E7-4A17-94A4-6338242BC4B9}"/>
              </a:ext>
            </a:extLst>
          </p:cNvPr>
          <p:cNvSpPr txBox="1"/>
          <p:nvPr/>
        </p:nvSpPr>
        <p:spPr>
          <a:xfrm>
            <a:off x="1393007" y="2126400"/>
            <a:ext cx="444773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bg1"/>
                </a:solidFill>
                <a:cs typeface="+mn-ea"/>
                <a:sym typeface="+mn-lt"/>
              </a:rPr>
              <a:t>YOUR TITLE HERE</a:t>
            </a:r>
            <a:endParaRPr sz="3200" b="1" i="0" u="none" strike="noStrike" cap="none" dirty="0">
              <a:solidFill>
                <a:schemeClr val="bg1"/>
              </a:solidFill>
              <a:cs typeface="+mn-ea"/>
              <a:sym typeface="+mn-lt"/>
            </a:endParaRPr>
          </a:p>
        </p:txBody>
      </p:sp>
      <p:sp>
        <p:nvSpPr>
          <p:cNvPr id="15" name="文本框 14">
            <a:extLst>
              <a:ext uri="{FF2B5EF4-FFF2-40B4-BE49-F238E27FC236}">
                <a16:creationId xmlns:a16="http://schemas.microsoft.com/office/drawing/2014/main" id="{9C3BD859-6BB5-4877-9F94-638F942013F1}"/>
              </a:ext>
            </a:extLst>
          </p:cNvPr>
          <p:cNvSpPr txBox="1"/>
          <p:nvPr/>
        </p:nvSpPr>
        <p:spPr>
          <a:xfrm>
            <a:off x="1393007" y="2989680"/>
            <a:ext cx="4447735" cy="15240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600">
                <a:solidFill>
                  <a:schemeClr val="bg1"/>
                </a:solidFill>
                <a:cs typeface="+mn-ea"/>
                <a:sym typeface="+mn-lt"/>
              </a:rPr>
              <a:t>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text Please enter </a:t>
            </a:r>
            <a:r>
              <a:rPr lang="en-US" altLang="zh-CN" sz="1600" dirty="0">
                <a:solidFill>
                  <a:schemeClr val="bg1"/>
                </a:solidFill>
                <a:cs typeface="+mn-ea"/>
                <a:sym typeface="+mn-lt"/>
              </a:rPr>
              <a:t>text here</a:t>
            </a:r>
            <a:r>
              <a:rPr lang="en-US" altLang="zh-CN" sz="1600">
                <a:solidFill>
                  <a:schemeClr val="bg1"/>
                </a:solidFill>
                <a:cs typeface="+mn-ea"/>
                <a:sym typeface="+mn-lt"/>
              </a:rPr>
              <a:t>. 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a:t>
            </a:r>
            <a:r>
              <a:rPr lang="en-US" altLang="zh-CN" sz="1600" dirty="0">
                <a:solidFill>
                  <a:schemeClr val="bg1"/>
                </a:solidFill>
                <a:cs typeface="+mn-ea"/>
                <a:sym typeface="+mn-lt"/>
              </a:rPr>
              <a:t>text </a:t>
            </a:r>
            <a:r>
              <a:rPr lang="en-US" altLang="zh-CN" sz="1600">
                <a:solidFill>
                  <a:schemeClr val="bg1"/>
                </a:solidFill>
                <a:cs typeface="+mn-ea"/>
                <a:sym typeface="+mn-lt"/>
              </a:rPr>
              <a:t>here.Please enter text Please enter </a:t>
            </a:r>
            <a:r>
              <a:rPr lang="en-US" altLang="zh-CN" sz="1600" dirty="0">
                <a:solidFill>
                  <a:schemeClr val="bg1"/>
                </a:solidFill>
                <a:cs typeface="+mn-ea"/>
                <a:sym typeface="+mn-lt"/>
              </a:rPr>
              <a:t>text here.</a:t>
            </a:r>
          </a:p>
        </p:txBody>
      </p:sp>
      <p:grpSp>
        <p:nvGrpSpPr>
          <p:cNvPr id="2" name="组合 1">
            <a:extLst>
              <a:ext uri="{FF2B5EF4-FFF2-40B4-BE49-F238E27FC236}">
                <a16:creationId xmlns:a16="http://schemas.microsoft.com/office/drawing/2014/main" id="{47DF7066-624B-46D1-A14C-63FF8949F802}"/>
              </a:ext>
            </a:extLst>
          </p:cNvPr>
          <p:cNvGrpSpPr/>
          <p:nvPr/>
        </p:nvGrpSpPr>
        <p:grpSpPr>
          <a:xfrm rot="13110299">
            <a:off x="5532835" y="2191944"/>
            <a:ext cx="6147748" cy="2823707"/>
            <a:chOff x="6503197" y="1341865"/>
            <a:chExt cx="3924923" cy="2003338"/>
          </a:xfrm>
        </p:grpSpPr>
        <p:pic>
          <p:nvPicPr>
            <p:cNvPr id="16" name="图片 15">
              <a:extLst>
                <a:ext uri="{FF2B5EF4-FFF2-40B4-BE49-F238E27FC236}">
                  <a16:creationId xmlns:a16="http://schemas.microsoft.com/office/drawing/2014/main" id="{07BC1139-9F47-4614-A61E-DB3251F008C4}"/>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16924"/>
            <a:stretch/>
          </p:blipFill>
          <p:spPr>
            <a:xfrm>
              <a:off x="6503197" y="1341865"/>
              <a:ext cx="2722266" cy="1569069"/>
            </a:xfrm>
            <a:prstGeom prst="rect">
              <a:avLst/>
            </a:prstGeom>
          </p:spPr>
        </p:pic>
        <p:pic>
          <p:nvPicPr>
            <p:cNvPr id="17" name="图片 16">
              <a:extLst>
                <a:ext uri="{FF2B5EF4-FFF2-40B4-BE49-F238E27FC236}">
                  <a16:creationId xmlns:a16="http://schemas.microsoft.com/office/drawing/2014/main" id="{5C7A6F15-679E-4D7D-9E05-CC720256F251}"/>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4882"/>
            <a:stretch/>
          </p:blipFill>
          <p:spPr>
            <a:xfrm>
              <a:off x="7475618" y="1776134"/>
              <a:ext cx="2952502" cy="1569069"/>
            </a:xfrm>
            <a:prstGeom prst="rect">
              <a:avLst/>
            </a:prstGeom>
          </p:spPr>
        </p:pic>
      </p:grpSp>
    </p:spTree>
    <p:extLst>
      <p:ext uri="{BB962C8B-B14F-4D97-AF65-F5344CB8AC3E}">
        <p14:creationId xmlns:p14="http://schemas.microsoft.com/office/powerpoint/2010/main" val="7637748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DAF3413-D966-4C99-B521-7E4F44F1A0E4}"/>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36476"/>
          <a:stretch/>
        </p:blipFill>
        <p:spPr>
          <a:xfrm>
            <a:off x="0" y="2809236"/>
            <a:ext cx="12192001" cy="1684812"/>
          </a:xfrm>
          <a:prstGeom prst="rect">
            <a:avLst/>
          </a:prstGeom>
        </p:spPr>
      </p:pic>
      <p:cxnSp>
        <p:nvCxnSpPr>
          <p:cNvPr id="7" name="直接连接符 6">
            <a:extLst>
              <a:ext uri="{FF2B5EF4-FFF2-40B4-BE49-F238E27FC236}">
                <a16:creationId xmlns:a16="http://schemas.microsoft.com/office/drawing/2014/main" id="{8A0B3011-16AD-4B09-A9D3-FF9786F12DE9}"/>
              </a:ext>
            </a:extLst>
          </p:cNvPr>
          <p:cNvCxnSpPr>
            <a:cxnSpLocks/>
          </p:cNvCxnSpPr>
          <p:nvPr/>
        </p:nvCxnSpPr>
        <p:spPr>
          <a:xfrm flipV="1">
            <a:off x="2247254" y="2557220"/>
            <a:ext cx="0" cy="1088757"/>
          </a:xfrm>
          <a:prstGeom prst="line">
            <a:avLst/>
          </a:prstGeom>
          <a:ln>
            <a:solidFill>
              <a:srgbClr val="3C4B5E"/>
            </a:solidFill>
          </a:ln>
        </p:spPr>
        <p:style>
          <a:lnRef idx="1">
            <a:schemeClr val="accent1"/>
          </a:lnRef>
          <a:fillRef idx="0">
            <a:schemeClr val="accent1"/>
          </a:fillRef>
          <a:effectRef idx="0">
            <a:schemeClr val="accent1"/>
          </a:effectRef>
          <a:fontRef idx="minor">
            <a:schemeClr val="tx1"/>
          </a:fontRef>
        </p:style>
      </p:cxnSp>
      <p:sp>
        <p:nvSpPr>
          <p:cNvPr id="9" name="Google Shape;86;p19">
            <a:extLst>
              <a:ext uri="{FF2B5EF4-FFF2-40B4-BE49-F238E27FC236}">
                <a16:creationId xmlns:a16="http://schemas.microsoft.com/office/drawing/2014/main" id="{EE42D253-22B4-44D3-A3BA-86CDD03584B4}"/>
              </a:ext>
            </a:extLst>
          </p:cNvPr>
          <p:cNvSpPr txBox="1"/>
          <p:nvPr/>
        </p:nvSpPr>
        <p:spPr>
          <a:xfrm>
            <a:off x="655427" y="1057904"/>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0" name="文本框 9">
            <a:extLst>
              <a:ext uri="{FF2B5EF4-FFF2-40B4-BE49-F238E27FC236}">
                <a16:creationId xmlns:a16="http://schemas.microsoft.com/office/drawing/2014/main" id="{8D70E384-2800-4DF0-9EF5-C7AD5DE0F6E2}"/>
              </a:ext>
            </a:extLst>
          </p:cNvPr>
          <p:cNvSpPr txBox="1"/>
          <p:nvPr/>
        </p:nvSpPr>
        <p:spPr>
          <a:xfrm>
            <a:off x="834870" y="1479520"/>
            <a:ext cx="2824768" cy="10278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bg1"/>
                </a:solidFill>
                <a:cs typeface="+mn-ea"/>
                <a:sym typeface="+mn-lt"/>
              </a:rPr>
              <a:t>Please enter </a:t>
            </a:r>
            <a:r>
              <a:rPr lang="en-US" sz="1400" dirty="0">
                <a:solidFill>
                  <a:schemeClr val="bg1"/>
                </a:solidFill>
                <a:cs typeface="+mn-ea"/>
                <a:sym typeface="+mn-lt"/>
              </a:rPr>
              <a:t>text </a:t>
            </a:r>
            <a:r>
              <a:rPr lang="en-US" sz="1400">
                <a:solidFill>
                  <a:schemeClr val="bg1"/>
                </a:solidFill>
                <a:cs typeface="+mn-ea"/>
                <a:sym typeface="+mn-lt"/>
              </a:rPr>
              <a:t>here.Please enter </a:t>
            </a:r>
            <a:r>
              <a:rPr lang="en-US" sz="1400" dirty="0">
                <a:solidFill>
                  <a:schemeClr val="bg1"/>
                </a:solidFill>
                <a:cs typeface="+mn-ea"/>
                <a:sym typeface="+mn-lt"/>
              </a:rPr>
              <a:t>text </a:t>
            </a:r>
            <a:r>
              <a:rPr lang="en-US" sz="1400">
                <a:solidFill>
                  <a:schemeClr val="bg1"/>
                </a:solidFill>
                <a:cs typeface="+mn-ea"/>
                <a:sym typeface="+mn-lt"/>
              </a:rPr>
              <a:t>here.Please enter text </a:t>
            </a:r>
            <a:r>
              <a:rPr lang="en-US" altLang="zh-CN" sz="1400">
                <a:solidFill>
                  <a:schemeClr val="bg1"/>
                </a:solidFill>
                <a:cs typeface="+mn-ea"/>
                <a:sym typeface="+mn-lt"/>
              </a:rPr>
              <a:t>Please enter </a:t>
            </a:r>
            <a:r>
              <a:rPr lang="en-US" altLang="zh-CN" sz="1400" dirty="0">
                <a:solidFill>
                  <a:schemeClr val="bg1"/>
                </a:solidFill>
                <a:cs typeface="+mn-ea"/>
                <a:sym typeface="+mn-lt"/>
              </a:rPr>
              <a:t>text here.</a:t>
            </a:r>
          </a:p>
        </p:txBody>
      </p:sp>
      <p:cxnSp>
        <p:nvCxnSpPr>
          <p:cNvPr id="11" name="直接连接符 10">
            <a:extLst>
              <a:ext uri="{FF2B5EF4-FFF2-40B4-BE49-F238E27FC236}">
                <a16:creationId xmlns:a16="http://schemas.microsoft.com/office/drawing/2014/main" id="{F276817B-B0F1-45FC-8ECB-2724F0B0FF59}"/>
              </a:ext>
            </a:extLst>
          </p:cNvPr>
          <p:cNvCxnSpPr>
            <a:cxnSpLocks/>
          </p:cNvCxnSpPr>
          <p:nvPr/>
        </p:nvCxnSpPr>
        <p:spPr>
          <a:xfrm flipV="1">
            <a:off x="7098223" y="2122952"/>
            <a:ext cx="0" cy="686284"/>
          </a:xfrm>
          <a:prstGeom prst="line">
            <a:avLst/>
          </a:prstGeom>
          <a:ln>
            <a:solidFill>
              <a:srgbClr val="3C4B5E"/>
            </a:solidFill>
          </a:ln>
        </p:spPr>
        <p:style>
          <a:lnRef idx="1">
            <a:schemeClr val="accent1"/>
          </a:lnRef>
          <a:fillRef idx="0">
            <a:schemeClr val="accent1"/>
          </a:fillRef>
          <a:effectRef idx="0">
            <a:schemeClr val="accent1"/>
          </a:effectRef>
          <a:fontRef idx="minor">
            <a:schemeClr val="tx1"/>
          </a:fontRef>
        </p:style>
      </p:cxnSp>
      <p:sp>
        <p:nvSpPr>
          <p:cNvPr id="12" name="Google Shape;86;p19">
            <a:extLst>
              <a:ext uri="{FF2B5EF4-FFF2-40B4-BE49-F238E27FC236}">
                <a16:creationId xmlns:a16="http://schemas.microsoft.com/office/drawing/2014/main" id="{7530CA09-0AC3-459A-8F63-BD2C9DA5B1BA}"/>
              </a:ext>
            </a:extLst>
          </p:cNvPr>
          <p:cNvSpPr txBox="1"/>
          <p:nvPr/>
        </p:nvSpPr>
        <p:spPr>
          <a:xfrm>
            <a:off x="5506396" y="623635"/>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3" name="文本框 12">
            <a:extLst>
              <a:ext uri="{FF2B5EF4-FFF2-40B4-BE49-F238E27FC236}">
                <a16:creationId xmlns:a16="http://schemas.microsoft.com/office/drawing/2014/main" id="{2786C3C2-00D2-469C-9671-FD95944226D9}"/>
              </a:ext>
            </a:extLst>
          </p:cNvPr>
          <p:cNvSpPr txBox="1"/>
          <p:nvPr/>
        </p:nvSpPr>
        <p:spPr>
          <a:xfrm>
            <a:off x="5685839" y="1045251"/>
            <a:ext cx="2824768" cy="10278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bg1"/>
                </a:solidFill>
                <a:cs typeface="+mn-ea"/>
                <a:sym typeface="+mn-lt"/>
              </a:rPr>
              <a:t>Please enter </a:t>
            </a:r>
            <a:r>
              <a:rPr lang="en-US" sz="1400" dirty="0">
                <a:solidFill>
                  <a:schemeClr val="bg1"/>
                </a:solidFill>
                <a:cs typeface="+mn-ea"/>
                <a:sym typeface="+mn-lt"/>
              </a:rPr>
              <a:t>text </a:t>
            </a:r>
            <a:r>
              <a:rPr lang="en-US" sz="1400">
                <a:solidFill>
                  <a:schemeClr val="bg1"/>
                </a:solidFill>
                <a:cs typeface="+mn-ea"/>
                <a:sym typeface="+mn-lt"/>
              </a:rPr>
              <a:t>here.Please enter </a:t>
            </a:r>
            <a:r>
              <a:rPr lang="en-US" sz="1400" dirty="0">
                <a:solidFill>
                  <a:schemeClr val="bg1"/>
                </a:solidFill>
                <a:cs typeface="+mn-ea"/>
                <a:sym typeface="+mn-lt"/>
              </a:rPr>
              <a:t>text </a:t>
            </a:r>
            <a:r>
              <a:rPr lang="en-US" sz="1400">
                <a:solidFill>
                  <a:schemeClr val="bg1"/>
                </a:solidFill>
                <a:cs typeface="+mn-ea"/>
                <a:sym typeface="+mn-lt"/>
              </a:rPr>
              <a:t>here.Please enter text </a:t>
            </a:r>
            <a:r>
              <a:rPr lang="en-US" altLang="zh-CN" sz="1400">
                <a:solidFill>
                  <a:schemeClr val="bg1"/>
                </a:solidFill>
                <a:cs typeface="+mn-ea"/>
                <a:sym typeface="+mn-lt"/>
              </a:rPr>
              <a:t>Please enter </a:t>
            </a:r>
            <a:r>
              <a:rPr lang="en-US" altLang="zh-CN" sz="1400" dirty="0">
                <a:solidFill>
                  <a:schemeClr val="bg1"/>
                </a:solidFill>
                <a:cs typeface="+mn-ea"/>
                <a:sym typeface="+mn-lt"/>
              </a:rPr>
              <a:t>text here.</a:t>
            </a:r>
          </a:p>
        </p:txBody>
      </p:sp>
      <p:cxnSp>
        <p:nvCxnSpPr>
          <p:cNvPr id="14" name="直接连接符 13">
            <a:extLst>
              <a:ext uri="{FF2B5EF4-FFF2-40B4-BE49-F238E27FC236}">
                <a16:creationId xmlns:a16="http://schemas.microsoft.com/office/drawing/2014/main" id="{BF6638C9-1962-4E2F-AB55-484309A0C5FB}"/>
              </a:ext>
            </a:extLst>
          </p:cNvPr>
          <p:cNvCxnSpPr>
            <a:cxnSpLocks/>
          </p:cNvCxnSpPr>
          <p:nvPr/>
        </p:nvCxnSpPr>
        <p:spPr>
          <a:xfrm flipV="1">
            <a:off x="4764393" y="4308529"/>
            <a:ext cx="0" cy="487391"/>
          </a:xfrm>
          <a:prstGeom prst="line">
            <a:avLst/>
          </a:prstGeom>
          <a:ln>
            <a:solidFill>
              <a:srgbClr val="3C4B5E"/>
            </a:solidFill>
          </a:ln>
        </p:spPr>
        <p:style>
          <a:lnRef idx="1">
            <a:schemeClr val="accent1"/>
          </a:lnRef>
          <a:fillRef idx="0">
            <a:schemeClr val="accent1"/>
          </a:fillRef>
          <a:effectRef idx="0">
            <a:schemeClr val="accent1"/>
          </a:effectRef>
          <a:fontRef idx="minor">
            <a:schemeClr val="tx1"/>
          </a:fontRef>
        </p:style>
      </p:cxnSp>
      <p:sp>
        <p:nvSpPr>
          <p:cNvPr id="15" name="Google Shape;86;p19">
            <a:extLst>
              <a:ext uri="{FF2B5EF4-FFF2-40B4-BE49-F238E27FC236}">
                <a16:creationId xmlns:a16="http://schemas.microsoft.com/office/drawing/2014/main" id="{FC1941B9-E38E-40F8-9F47-189756794D3E}"/>
              </a:ext>
            </a:extLst>
          </p:cNvPr>
          <p:cNvSpPr txBox="1"/>
          <p:nvPr/>
        </p:nvSpPr>
        <p:spPr>
          <a:xfrm>
            <a:off x="3141570" y="4795919"/>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6" name="文本框 15">
            <a:extLst>
              <a:ext uri="{FF2B5EF4-FFF2-40B4-BE49-F238E27FC236}">
                <a16:creationId xmlns:a16="http://schemas.microsoft.com/office/drawing/2014/main" id="{B0E760AE-9882-4D42-A761-2459C7F4899F}"/>
              </a:ext>
            </a:extLst>
          </p:cNvPr>
          <p:cNvSpPr txBox="1"/>
          <p:nvPr/>
        </p:nvSpPr>
        <p:spPr>
          <a:xfrm>
            <a:off x="3321013" y="5217535"/>
            <a:ext cx="2824768" cy="10278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bg1"/>
                </a:solidFill>
                <a:cs typeface="+mn-ea"/>
                <a:sym typeface="+mn-lt"/>
              </a:rPr>
              <a:t>Please enter </a:t>
            </a:r>
            <a:r>
              <a:rPr lang="en-US" sz="1400" dirty="0">
                <a:solidFill>
                  <a:schemeClr val="bg1"/>
                </a:solidFill>
                <a:cs typeface="+mn-ea"/>
                <a:sym typeface="+mn-lt"/>
              </a:rPr>
              <a:t>text </a:t>
            </a:r>
            <a:r>
              <a:rPr lang="en-US" sz="1400">
                <a:solidFill>
                  <a:schemeClr val="bg1"/>
                </a:solidFill>
                <a:cs typeface="+mn-ea"/>
                <a:sym typeface="+mn-lt"/>
              </a:rPr>
              <a:t>here.Please enter </a:t>
            </a:r>
            <a:r>
              <a:rPr lang="en-US" sz="1400" dirty="0">
                <a:solidFill>
                  <a:schemeClr val="bg1"/>
                </a:solidFill>
                <a:cs typeface="+mn-ea"/>
                <a:sym typeface="+mn-lt"/>
              </a:rPr>
              <a:t>text </a:t>
            </a:r>
            <a:r>
              <a:rPr lang="en-US" sz="1400">
                <a:solidFill>
                  <a:schemeClr val="bg1"/>
                </a:solidFill>
                <a:cs typeface="+mn-ea"/>
                <a:sym typeface="+mn-lt"/>
              </a:rPr>
              <a:t>here.Please enter text </a:t>
            </a:r>
            <a:r>
              <a:rPr lang="en-US" altLang="zh-CN" sz="1400">
                <a:solidFill>
                  <a:schemeClr val="bg1"/>
                </a:solidFill>
                <a:cs typeface="+mn-ea"/>
                <a:sym typeface="+mn-lt"/>
              </a:rPr>
              <a:t>Please enter </a:t>
            </a:r>
            <a:r>
              <a:rPr lang="en-US" altLang="zh-CN" sz="1400" dirty="0">
                <a:solidFill>
                  <a:schemeClr val="bg1"/>
                </a:solidFill>
                <a:cs typeface="+mn-ea"/>
                <a:sym typeface="+mn-lt"/>
              </a:rPr>
              <a:t>text here.</a:t>
            </a:r>
          </a:p>
        </p:txBody>
      </p:sp>
      <p:cxnSp>
        <p:nvCxnSpPr>
          <p:cNvPr id="17" name="直接连接符 16">
            <a:extLst>
              <a:ext uri="{FF2B5EF4-FFF2-40B4-BE49-F238E27FC236}">
                <a16:creationId xmlns:a16="http://schemas.microsoft.com/office/drawing/2014/main" id="{9C0AA829-E9E6-457D-BAC6-6F774CAB742D}"/>
              </a:ext>
            </a:extLst>
          </p:cNvPr>
          <p:cNvCxnSpPr>
            <a:cxnSpLocks/>
          </p:cNvCxnSpPr>
          <p:nvPr/>
        </p:nvCxnSpPr>
        <p:spPr>
          <a:xfrm flipV="1">
            <a:off x="9570870" y="3657307"/>
            <a:ext cx="0" cy="1088757"/>
          </a:xfrm>
          <a:prstGeom prst="line">
            <a:avLst/>
          </a:prstGeom>
          <a:ln>
            <a:solidFill>
              <a:srgbClr val="3C4B5E"/>
            </a:solidFill>
          </a:ln>
        </p:spPr>
        <p:style>
          <a:lnRef idx="1">
            <a:schemeClr val="accent1"/>
          </a:lnRef>
          <a:fillRef idx="0">
            <a:schemeClr val="accent1"/>
          </a:fillRef>
          <a:effectRef idx="0">
            <a:schemeClr val="accent1"/>
          </a:effectRef>
          <a:fontRef idx="minor">
            <a:schemeClr val="tx1"/>
          </a:fontRef>
        </p:style>
      </p:cxnSp>
      <p:sp>
        <p:nvSpPr>
          <p:cNvPr id="18" name="Google Shape;86;p19">
            <a:extLst>
              <a:ext uri="{FF2B5EF4-FFF2-40B4-BE49-F238E27FC236}">
                <a16:creationId xmlns:a16="http://schemas.microsoft.com/office/drawing/2014/main" id="{1D2FA0C6-1ED7-4466-A85C-7BDA1480D5A1}"/>
              </a:ext>
            </a:extLst>
          </p:cNvPr>
          <p:cNvSpPr txBox="1"/>
          <p:nvPr/>
        </p:nvSpPr>
        <p:spPr>
          <a:xfrm>
            <a:off x="7948047" y="4746064"/>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19" name="文本框 18">
            <a:extLst>
              <a:ext uri="{FF2B5EF4-FFF2-40B4-BE49-F238E27FC236}">
                <a16:creationId xmlns:a16="http://schemas.microsoft.com/office/drawing/2014/main" id="{2268D0D8-E727-46CD-B5DB-71022E51245E}"/>
              </a:ext>
            </a:extLst>
          </p:cNvPr>
          <p:cNvSpPr txBox="1"/>
          <p:nvPr/>
        </p:nvSpPr>
        <p:spPr>
          <a:xfrm>
            <a:off x="8127490" y="5167680"/>
            <a:ext cx="2824768" cy="102784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a:solidFill>
                  <a:schemeClr val="bg1"/>
                </a:solidFill>
                <a:cs typeface="+mn-ea"/>
                <a:sym typeface="+mn-lt"/>
              </a:rPr>
              <a:t>Please enter </a:t>
            </a:r>
            <a:r>
              <a:rPr lang="en-US" sz="1400" dirty="0">
                <a:solidFill>
                  <a:schemeClr val="bg1"/>
                </a:solidFill>
                <a:cs typeface="+mn-ea"/>
                <a:sym typeface="+mn-lt"/>
              </a:rPr>
              <a:t>text </a:t>
            </a:r>
            <a:r>
              <a:rPr lang="en-US" sz="1400">
                <a:solidFill>
                  <a:schemeClr val="bg1"/>
                </a:solidFill>
                <a:cs typeface="+mn-ea"/>
                <a:sym typeface="+mn-lt"/>
              </a:rPr>
              <a:t>here.Please enter </a:t>
            </a:r>
            <a:r>
              <a:rPr lang="en-US" sz="1400" dirty="0">
                <a:solidFill>
                  <a:schemeClr val="bg1"/>
                </a:solidFill>
                <a:cs typeface="+mn-ea"/>
                <a:sym typeface="+mn-lt"/>
              </a:rPr>
              <a:t>text </a:t>
            </a:r>
            <a:r>
              <a:rPr lang="en-US" sz="1400">
                <a:solidFill>
                  <a:schemeClr val="bg1"/>
                </a:solidFill>
                <a:cs typeface="+mn-ea"/>
                <a:sym typeface="+mn-lt"/>
              </a:rPr>
              <a:t>here.Please enter text </a:t>
            </a:r>
            <a:r>
              <a:rPr lang="en-US" altLang="zh-CN" sz="1400">
                <a:solidFill>
                  <a:schemeClr val="bg1"/>
                </a:solidFill>
                <a:cs typeface="+mn-ea"/>
                <a:sym typeface="+mn-lt"/>
              </a:rPr>
              <a:t>Please enter </a:t>
            </a:r>
            <a:r>
              <a:rPr lang="en-US" altLang="zh-CN" sz="1400" dirty="0">
                <a:solidFill>
                  <a:schemeClr val="bg1"/>
                </a:solidFill>
                <a:cs typeface="+mn-ea"/>
                <a:sym typeface="+mn-lt"/>
              </a:rPr>
              <a:t>text here.</a:t>
            </a:r>
          </a:p>
        </p:txBody>
      </p:sp>
    </p:spTree>
    <p:extLst>
      <p:ext uri="{BB962C8B-B14F-4D97-AF65-F5344CB8AC3E}">
        <p14:creationId xmlns:p14="http://schemas.microsoft.com/office/powerpoint/2010/main" val="3803000746"/>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ppt_y</p:attrName>
                                        </p:attrNameLst>
                                      </p:cBhvr>
                                      <p:tavLst>
                                        <p:tav tm="0">
                                          <p:val>
                                            <p:strVal val="#ppt_y+#ppt_h*1.125000"/>
                                          </p:val>
                                        </p:tav>
                                        <p:tav tm="100000">
                                          <p:val>
                                            <p:strVal val="#ppt_y"/>
                                          </p:val>
                                        </p:tav>
                                      </p:tavLst>
                                    </p:anim>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p:bldP spid="12" grpId="0"/>
      <p:bldP spid="13" grpId="0" bldLvl="0"/>
      <p:bldP spid="15" grpId="0"/>
      <p:bldP spid="16" grpId="0" bldLvl="0"/>
      <p:bldP spid="18" grpId="0"/>
      <p:bldP spid="19"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D8EDC76E-EE50-4D77-8949-C44040DA3218}"/>
              </a:ext>
            </a:extLst>
          </p:cNvPr>
          <p:cNvPicPr>
            <a:picLocks noChangeAspect="1"/>
          </p:cNvPicPr>
          <p:nvPr/>
        </p:nvPicPr>
        <p:blipFill rotWithShape="1">
          <a:blip r:embed="rId2">
            <a:extLst>
              <a:ext uri="{28A0092B-C50C-407E-A947-70E740481C1C}">
                <a14:useLocalDpi xmlns:a14="http://schemas.microsoft.com/office/drawing/2010/main" val="0"/>
              </a:ext>
            </a:extLst>
          </a:blip>
          <a:srcRect l="62916"/>
          <a:stretch/>
        </p:blipFill>
        <p:spPr>
          <a:xfrm rot="20068653">
            <a:off x="-596261" y="2216513"/>
            <a:ext cx="6830282" cy="2424972"/>
          </a:xfrm>
          <a:prstGeom prst="rect">
            <a:avLst/>
          </a:prstGeom>
        </p:spPr>
      </p:pic>
      <p:pic>
        <p:nvPicPr>
          <p:cNvPr id="17" name="图片 16">
            <a:extLst>
              <a:ext uri="{FF2B5EF4-FFF2-40B4-BE49-F238E27FC236}">
                <a16:creationId xmlns:a16="http://schemas.microsoft.com/office/drawing/2014/main" id="{80FCDBE1-A90E-4E83-ADC3-B9249C2C39C4}"/>
              </a:ext>
            </a:extLst>
          </p:cNvPr>
          <p:cNvPicPr>
            <a:picLocks noChangeAspect="1"/>
          </p:cNvPicPr>
          <p:nvPr/>
        </p:nvPicPr>
        <p:blipFill rotWithShape="1">
          <a:blip r:embed="rId2">
            <a:extLst>
              <a:ext uri="{28A0092B-C50C-407E-A947-70E740481C1C}">
                <a14:useLocalDpi xmlns:a14="http://schemas.microsoft.com/office/drawing/2010/main" val="0"/>
              </a:ext>
            </a:extLst>
          </a:blip>
          <a:srcRect l="477" r="27128"/>
          <a:stretch/>
        </p:blipFill>
        <p:spPr>
          <a:xfrm rot="1126891" flipH="1">
            <a:off x="-110458" y="2082883"/>
            <a:ext cx="6234610" cy="1786681"/>
          </a:xfrm>
          <a:prstGeom prst="rect">
            <a:avLst/>
          </a:prstGeom>
        </p:spPr>
      </p:pic>
      <p:sp>
        <p:nvSpPr>
          <p:cNvPr id="18" name="文本框 17">
            <a:extLst>
              <a:ext uri="{FF2B5EF4-FFF2-40B4-BE49-F238E27FC236}">
                <a16:creationId xmlns:a16="http://schemas.microsoft.com/office/drawing/2014/main" id="{EFEA8A39-C97E-4D01-A5C1-42E919CA239A}"/>
              </a:ext>
            </a:extLst>
          </p:cNvPr>
          <p:cNvSpPr txBox="1"/>
          <p:nvPr/>
        </p:nvSpPr>
        <p:spPr>
          <a:xfrm>
            <a:off x="464012" y="2789759"/>
            <a:ext cx="4709736" cy="923330"/>
          </a:xfrm>
          <a:prstGeom prst="rect">
            <a:avLst/>
          </a:prstGeom>
          <a:noFill/>
        </p:spPr>
        <p:txBody>
          <a:bodyPr wrap="square" rtlCol="0">
            <a:spAutoFit/>
          </a:bodyPr>
          <a:lstStyle/>
          <a:p>
            <a:pPr algn="dist"/>
            <a:r>
              <a:rPr lang="en-US" altLang="zh-CN" sz="5400" dirty="0">
                <a:solidFill>
                  <a:schemeClr val="bg1"/>
                </a:solidFill>
                <a:cs typeface="+mn-ea"/>
                <a:sym typeface="+mn-lt"/>
              </a:rPr>
              <a:t>BUSINESS</a:t>
            </a:r>
            <a:endParaRPr lang="zh-CN" altLang="en-US" sz="3600" dirty="0">
              <a:solidFill>
                <a:schemeClr val="bg1"/>
              </a:solidFill>
              <a:cs typeface="+mn-ea"/>
              <a:sym typeface="+mn-lt"/>
            </a:endParaRPr>
          </a:p>
        </p:txBody>
      </p:sp>
      <p:sp>
        <p:nvSpPr>
          <p:cNvPr id="21" name="矩形 20">
            <a:extLst>
              <a:ext uri="{FF2B5EF4-FFF2-40B4-BE49-F238E27FC236}">
                <a16:creationId xmlns:a16="http://schemas.microsoft.com/office/drawing/2014/main" id="{1DD9D2C1-CD55-43CE-BE1A-6C68BCF98470}"/>
              </a:ext>
            </a:extLst>
          </p:cNvPr>
          <p:cNvSpPr/>
          <p:nvPr/>
        </p:nvSpPr>
        <p:spPr>
          <a:xfrm>
            <a:off x="5869851" y="728870"/>
            <a:ext cx="5672791" cy="5400260"/>
          </a:xfrm>
          <a:prstGeom prst="rect">
            <a:avLst/>
          </a:prstGeom>
          <a:solidFill>
            <a:srgbClr val="3C4B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9" name="TextBox 7">
            <a:extLst>
              <a:ext uri="{FF2B5EF4-FFF2-40B4-BE49-F238E27FC236}">
                <a16:creationId xmlns:a16="http://schemas.microsoft.com/office/drawing/2014/main" id="{2973AC5C-EF2E-4BDA-9E52-F0ADDD96C006}"/>
              </a:ext>
            </a:extLst>
          </p:cNvPr>
          <p:cNvSpPr txBox="1"/>
          <p:nvPr/>
        </p:nvSpPr>
        <p:spPr>
          <a:xfrm>
            <a:off x="6663593" y="1732634"/>
            <a:ext cx="3467616" cy="584775"/>
          </a:xfrm>
          <a:prstGeom prst="rect">
            <a:avLst/>
          </a:prstGeom>
          <a:noFill/>
        </p:spPr>
        <p:txBody>
          <a:bodyPr wrap="none" rtlCol="0">
            <a:spAutoFit/>
          </a:bodyPr>
          <a:lstStyle/>
          <a:p>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22" name="Google Shape;86;p19">
            <a:extLst>
              <a:ext uri="{FF2B5EF4-FFF2-40B4-BE49-F238E27FC236}">
                <a16:creationId xmlns:a16="http://schemas.microsoft.com/office/drawing/2014/main" id="{1D20EE1C-A5DE-4FBF-BDA6-9C8FAB1657C5}"/>
              </a:ext>
            </a:extLst>
          </p:cNvPr>
          <p:cNvSpPr txBox="1"/>
          <p:nvPr/>
        </p:nvSpPr>
        <p:spPr>
          <a:xfrm>
            <a:off x="464012" y="3617963"/>
            <a:ext cx="2176724" cy="434269"/>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1600" b="0" i="0" u="none" strike="noStrike" cap="none" dirty="0">
                <a:solidFill>
                  <a:schemeClr val="bg1"/>
                </a:solidFill>
                <a:cs typeface="+mn-ea"/>
                <a:sym typeface="+mn-lt"/>
              </a:rPr>
              <a:t>YOUR TITLE</a:t>
            </a:r>
            <a:endParaRPr sz="1600" b="0" i="0" u="none" strike="noStrike" cap="none" dirty="0">
              <a:solidFill>
                <a:schemeClr val="bg1"/>
              </a:solidFill>
              <a:cs typeface="+mn-ea"/>
              <a:sym typeface="+mn-lt"/>
            </a:endParaRPr>
          </a:p>
        </p:txBody>
      </p:sp>
      <p:sp>
        <p:nvSpPr>
          <p:cNvPr id="23" name="文本框 22">
            <a:extLst>
              <a:ext uri="{FF2B5EF4-FFF2-40B4-BE49-F238E27FC236}">
                <a16:creationId xmlns:a16="http://schemas.microsoft.com/office/drawing/2014/main" id="{EB81F90C-AAA2-4F31-8251-7BC74A387CDE}"/>
              </a:ext>
            </a:extLst>
          </p:cNvPr>
          <p:cNvSpPr txBox="1"/>
          <p:nvPr/>
        </p:nvSpPr>
        <p:spPr>
          <a:xfrm>
            <a:off x="6663593" y="2954045"/>
            <a:ext cx="4151704" cy="2634183"/>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cxnSp>
        <p:nvCxnSpPr>
          <p:cNvPr id="24" name="直接连接符 23">
            <a:extLst>
              <a:ext uri="{FF2B5EF4-FFF2-40B4-BE49-F238E27FC236}">
                <a16:creationId xmlns:a16="http://schemas.microsoft.com/office/drawing/2014/main" id="{6AD50C3A-CB35-460E-A476-7B134673D743}"/>
              </a:ext>
            </a:extLst>
          </p:cNvPr>
          <p:cNvCxnSpPr/>
          <p:nvPr/>
        </p:nvCxnSpPr>
        <p:spPr>
          <a:xfrm>
            <a:off x="6772608" y="2517912"/>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3">
            <a:extLst>
              <a:ext uri="{FF2B5EF4-FFF2-40B4-BE49-F238E27FC236}">
                <a16:creationId xmlns:a16="http://schemas.microsoft.com/office/drawing/2014/main" id="{0E8B02C5-4CD2-3EED-4AD9-99B0F6FB7F06}"/>
              </a:ext>
            </a:extLst>
          </p:cNvPr>
          <p:cNvSpPr txBox="1"/>
          <p:nvPr/>
        </p:nvSpPr>
        <p:spPr>
          <a:xfrm>
            <a:off x="840536" y="6534243"/>
            <a:ext cx="1800200" cy="118430"/>
          </a:xfrm>
          <a:prstGeom prst="rect">
            <a:avLst/>
          </a:prstGeom>
          <a:noFill/>
        </p:spPr>
        <p:txBody>
          <a:bodyPr wrap="square" rtlCol="0">
            <a:spAutoFit/>
          </a:bodyPr>
          <a:lstStyle/>
          <a:p>
            <a:pPr>
              <a:lnSpc>
                <a:spcPct val="200000"/>
              </a:lnSpc>
            </a:pPr>
            <a:r>
              <a:rPr lang="en-US" altLang="zh-CN" sz="100" dirty="0">
                <a:solidFill>
                  <a:srgbClr val="2D3847"/>
                </a:solidFill>
                <a:latin typeface="微软雅黑" panose="020B0503020204020204" pitchFamily="34" charset="-122"/>
              </a:rPr>
              <a:t>PPT</a:t>
            </a:r>
            <a:r>
              <a:rPr lang="zh-CN" altLang="en-US" sz="100" dirty="0">
                <a:solidFill>
                  <a:srgbClr val="2D3847"/>
                </a:solidFill>
                <a:latin typeface="微软雅黑" panose="020B0503020204020204" pitchFamily="34" charset="-122"/>
              </a:rPr>
              <a:t>模板 </a:t>
            </a:r>
            <a:r>
              <a:rPr lang="en-US" altLang="zh-CN" sz="100" dirty="0">
                <a:solidFill>
                  <a:srgbClr val="2D3847"/>
                </a:solidFill>
                <a:latin typeface="微软雅黑" panose="020B0503020204020204" pitchFamily="34" charset="-122"/>
              </a:rPr>
              <a:t>http://www.1ppt.com/moban/</a:t>
            </a:r>
            <a:r>
              <a:rPr lang="zh-CN" altLang="en-US" sz="100" dirty="0">
                <a:solidFill>
                  <a:srgbClr val="2D3847"/>
                </a:solidFill>
                <a:latin typeface="微软雅黑" panose="020B0503020204020204" pitchFamily="34" charset="-122"/>
              </a:rPr>
              <a:t> </a:t>
            </a:r>
            <a:endParaRPr lang="en-US" altLang="zh-CN" sz="100" dirty="0">
              <a:solidFill>
                <a:srgbClr val="2D3847"/>
              </a:solidFill>
              <a:latin typeface="微软雅黑" panose="020B0503020204020204" pitchFamily="34" charset="-122"/>
            </a:endParaRPr>
          </a:p>
        </p:txBody>
      </p:sp>
    </p:spTree>
    <p:extLst>
      <p:ext uri="{BB962C8B-B14F-4D97-AF65-F5344CB8AC3E}">
        <p14:creationId xmlns:p14="http://schemas.microsoft.com/office/powerpoint/2010/main" val="119195091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888C47F-83F9-48A5-A98B-18B51BBACFE9}"/>
              </a:ext>
            </a:extLst>
          </p:cNvPr>
          <p:cNvPicPr>
            <a:picLocks noChangeAspect="1"/>
          </p:cNvPicPr>
          <p:nvPr/>
        </p:nvPicPr>
        <p:blipFill rotWithShape="1">
          <a:blip r:embed="rId2">
            <a:extLst>
              <a:ext uri="{28A0092B-C50C-407E-A947-70E740481C1C}">
                <a14:useLocalDpi xmlns:a14="http://schemas.microsoft.com/office/drawing/2010/main" val="0"/>
              </a:ext>
            </a:extLst>
          </a:blip>
          <a:srcRect l="31951" t="-2426" r="-1988" b="-8135"/>
          <a:stretch/>
        </p:blipFill>
        <p:spPr>
          <a:xfrm rot="664848">
            <a:off x="-370726" y="3027835"/>
            <a:ext cx="11870909" cy="3255929"/>
          </a:xfrm>
          <a:prstGeom prst="rect">
            <a:avLst/>
          </a:prstGeom>
        </p:spPr>
      </p:pic>
      <p:sp>
        <p:nvSpPr>
          <p:cNvPr id="3" name="文本框 2">
            <a:extLst>
              <a:ext uri="{FF2B5EF4-FFF2-40B4-BE49-F238E27FC236}">
                <a16:creationId xmlns:a16="http://schemas.microsoft.com/office/drawing/2014/main" id="{4C4FF60B-B7C3-4FC5-B594-50006EF298AB}"/>
              </a:ext>
            </a:extLst>
          </p:cNvPr>
          <p:cNvSpPr txBox="1"/>
          <p:nvPr/>
        </p:nvSpPr>
        <p:spPr>
          <a:xfrm>
            <a:off x="5955173" y="2399652"/>
            <a:ext cx="4760293"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ADD TITLE TEXT</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
        <p:nvSpPr>
          <p:cNvPr id="5" name="文本框 4">
            <a:extLst>
              <a:ext uri="{FF2B5EF4-FFF2-40B4-BE49-F238E27FC236}">
                <a16:creationId xmlns:a16="http://schemas.microsoft.com/office/drawing/2014/main" id="{2E7DAECB-B7B7-4F0C-B5DE-4BAF58ED14FC}"/>
              </a:ext>
            </a:extLst>
          </p:cNvPr>
          <p:cNvSpPr txBox="1"/>
          <p:nvPr/>
        </p:nvSpPr>
        <p:spPr>
          <a:xfrm>
            <a:off x="96926" y="2967335"/>
            <a:ext cx="4667528" cy="3770263"/>
          </a:xfrm>
          <a:prstGeom prst="rect">
            <a:avLst/>
          </a:prstGeom>
          <a:noFill/>
        </p:spPr>
        <p:txBody>
          <a:bodyPr wrap="square" rtlCol="0">
            <a:spAutoFit/>
          </a:bodyPr>
          <a:lstStyle/>
          <a:p>
            <a:pPr algn="dist"/>
            <a:r>
              <a:rPr lang="en-US" altLang="zh-CN" sz="23900" b="1" dirty="0">
                <a:ln w="28575">
                  <a:solidFill>
                    <a:srgbClr val="3C4B5E"/>
                  </a:solidFill>
                </a:ln>
                <a:noFill/>
                <a:cs typeface="+mn-ea"/>
                <a:sym typeface="+mn-lt"/>
              </a:rPr>
              <a:t>2</a:t>
            </a:r>
            <a:endParaRPr lang="zh-CN" altLang="en-US" sz="23900" b="1" dirty="0">
              <a:ln w="28575">
                <a:solidFill>
                  <a:srgbClr val="3C4B5E"/>
                </a:solidFill>
              </a:ln>
              <a:noFill/>
              <a:cs typeface="+mn-ea"/>
              <a:sym typeface="+mn-lt"/>
            </a:endParaRPr>
          </a:p>
        </p:txBody>
      </p:sp>
      <p:pic>
        <p:nvPicPr>
          <p:cNvPr id="6" name="图片 5">
            <a:extLst>
              <a:ext uri="{FF2B5EF4-FFF2-40B4-BE49-F238E27FC236}">
                <a16:creationId xmlns:a16="http://schemas.microsoft.com/office/drawing/2014/main" id="{B3901232-0D3A-44A9-98F0-7F9D89C6E228}"/>
              </a:ext>
            </a:extLst>
          </p:cNvPr>
          <p:cNvPicPr>
            <a:picLocks noChangeAspect="1"/>
          </p:cNvPicPr>
          <p:nvPr/>
        </p:nvPicPr>
        <p:blipFill rotWithShape="1">
          <a:blip r:embed="rId2">
            <a:extLst>
              <a:ext uri="{28A0092B-C50C-407E-A947-70E740481C1C}">
                <a14:useLocalDpi xmlns:a14="http://schemas.microsoft.com/office/drawing/2010/main" val="0"/>
              </a:ext>
            </a:extLst>
          </a:blip>
          <a:srcRect l="72154"/>
          <a:stretch/>
        </p:blipFill>
        <p:spPr>
          <a:xfrm rot="15042523">
            <a:off x="8893877" y="-144689"/>
            <a:ext cx="3567797" cy="3064071"/>
          </a:xfrm>
          <a:prstGeom prst="rect">
            <a:avLst/>
          </a:prstGeom>
        </p:spPr>
      </p:pic>
      <p:sp>
        <p:nvSpPr>
          <p:cNvPr id="7" name="矩形 6">
            <a:extLst>
              <a:ext uri="{FF2B5EF4-FFF2-40B4-BE49-F238E27FC236}">
                <a16:creationId xmlns:a16="http://schemas.microsoft.com/office/drawing/2014/main" id="{0A8E02DF-B3FC-453D-AE50-AB14A24E4337}"/>
              </a:ext>
            </a:extLst>
          </p:cNvPr>
          <p:cNvSpPr/>
          <p:nvPr/>
        </p:nvSpPr>
        <p:spPr>
          <a:xfrm>
            <a:off x="6047939" y="3301245"/>
            <a:ext cx="4667528" cy="646331"/>
          </a:xfrm>
          <a:prstGeom prst="rect">
            <a:avLst/>
          </a:prstGeom>
        </p:spPr>
        <p:txBody>
          <a:bodyPr wrap="square">
            <a:spAutoFit/>
          </a:bodyPr>
          <a:lstStyle/>
          <a:p>
            <a:r>
              <a:rPr lang="en-US" altLang="zh-CN" sz="1400" dirty="0">
                <a:solidFill>
                  <a:schemeClr val="bg1"/>
                </a:solidFill>
                <a:cs typeface="+mn-ea"/>
                <a:sym typeface="+mn-lt"/>
              </a:rPr>
              <a:t>P  l   e  a  s  e         </a:t>
            </a:r>
            <a:r>
              <a:rPr lang="en-US" altLang="zh-CN" sz="1400" dirty="0" err="1">
                <a:solidFill>
                  <a:schemeClr val="bg1"/>
                </a:solidFill>
                <a:cs typeface="+mn-ea"/>
                <a:sym typeface="+mn-lt"/>
              </a:rPr>
              <a:t>e</a:t>
            </a:r>
            <a:r>
              <a:rPr lang="en-US" altLang="zh-CN" sz="1400" dirty="0">
                <a:solidFill>
                  <a:schemeClr val="bg1"/>
                </a:solidFill>
                <a:cs typeface="+mn-ea"/>
                <a:sym typeface="+mn-lt"/>
              </a:rPr>
              <a:t>   n  t  e  r       t  e  x  t     h  e  r  e</a:t>
            </a:r>
            <a:endParaRPr lang="zh-CN" altLang="en-US" sz="1400" dirty="0">
              <a:solidFill>
                <a:schemeClr val="bg1"/>
              </a:solidFill>
              <a:cs typeface="+mn-ea"/>
              <a:sym typeface="+mn-lt"/>
            </a:endParaRPr>
          </a:p>
        </p:txBody>
      </p:sp>
      <p:sp>
        <p:nvSpPr>
          <p:cNvPr id="8" name="文本框 7">
            <a:extLst>
              <a:ext uri="{FF2B5EF4-FFF2-40B4-BE49-F238E27FC236}">
                <a16:creationId xmlns:a16="http://schemas.microsoft.com/office/drawing/2014/main" id="{331BEE06-5445-4645-AF91-6AB837F06483}"/>
              </a:ext>
            </a:extLst>
          </p:cNvPr>
          <p:cNvSpPr txBox="1"/>
          <p:nvPr/>
        </p:nvSpPr>
        <p:spPr>
          <a:xfrm>
            <a:off x="6047938" y="1564513"/>
            <a:ext cx="2197207" cy="769441"/>
          </a:xfrm>
          <a:prstGeom prst="rect">
            <a:avLst/>
          </a:prstGeom>
          <a:noFill/>
        </p:spPr>
        <p:txBody>
          <a:bodyPr wrap="square" rtlCol="0">
            <a:spAutoFit/>
          </a:bodyPr>
          <a:lstStyle/>
          <a:p>
            <a:r>
              <a:rPr lang="en-US" altLang="zh-CN" sz="4400" dirty="0">
                <a:ln w="28575">
                  <a:noFill/>
                </a:ln>
                <a:solidFill>
                  <a:schemeClr val="bg1"/>
                </a:solidFill>
                <a:effectLst>
                  <a:outerShdw blurRad="38100" dist="38100" dir="2700000" algn="tl">
                    <a:srgbClr val="000000">
                      <a:alpha val="43137"/>
                    </a:srgbClr>
                  </a:outerShdw>
                </a:effectLst>
                <a:cs typeface="+mn-ea"/>
                <a:sym typeface="+mn-lt"/>
              </a:rPr>
              <a:t>Part  02</a:t>
            </a:r>
            <a:endParaRPr lang="zh-CN" altLang="en-US" sz="4400" dirty="0">
              <a:ln w="28575">
                <a:no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857964220"/>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83F2280F-13D6-49A1-BF0B-88673007DAC5}"/>
              </a:ext>
            </a:extLst>
          </p:cNvPr>
          <p:cNvSpPr txBox="1"/>
          <p:nvPr/>
        </p:nvSpPr>
        <p:spPr>
          <a:xfrm>
            <a:off x="-61992" y="2475988"/>
            <a:ext cx="4667528" cy="2215991"/>
          </a:xfrm>
          <a:prstGeom prst="rect">
            <a:avLst/>
          </a:prstGeom>
          <a:noFill/>
        </p:spPr>
        <p:txBody>
          <a:bodyPr wrap="square" rtlCol="0">
            <a:spAutoFit/>
          </a:bodyPr>
          <a:lstStyle/>
          <a:p>
            <a:pPr algn="dist"/>
            <a:r>
              <a:rPr lang="en-US" altLang="zh-CN" sz="13800" b="1" dirty="0">
                <a:ln w="28575">
                  <a:solidFill>
                    <a:srgbClr val="3C4B5E"/>
                  </a:solidFill>
                </a:ln>
                <a:noFill/>
                <a:cs typeface="+mn-ea"/>
                <a:sym typeface="+mn-lt"/>
              </a:rPr>
              <a:t>B</a:t>
            </a:r>
            <a:endParaRPr lang="zh-CN" altLang="en-US" sz="13800" b="1" dirty="0">
              <a:ln w="28575">
                <a:solidFill>
                  <a:srgbClr val="3C4B5E"/>
                </a:solidFill>
              </a:ln>
              <a:noFill/>
              <a:cs typeface="+mn-ea"/>
              <a:sym typeface="+mn-lt"/>
            </a:endParaRPr>
          </a:p>
        </p:txBody>
      </p:sp>
      <p:pic>
        <p:nvPicPr>
          <p:cNvPr id="8" name="图片 7">
            <a:extLst>
              <a:ext uri="{FF2B5EF4-FFF2-40B4-BE49-F238E27FC236}">
                <a16:creationId xmlns:a16="http://schemas.microsoft.com/office/drawing/2014/main" id="{B7BA9BD5-49A7-44EE-B1C3-29387503E132}"/>
              </a:ext>
            </a:extLst>
          </p:cNvPr>
          <p:cNvPicPr>
            <a:picLocks noChangeAspect="1"/>
          </p:cNvPicPr>
          <p:nvPr/>
        </p:nvPicPr>
        <p:blipFill rotWithShape="1">
          <a:blip r:embed="rId2">
            <a:extLst>
              <a:ext uri="{28A0092B-C50C-407E-A947-70E740481C1C}">
                <a14:useLocalDpi xmlns:a14="http://schemas.microsoft.com/office/drawing/2010/main" val="0"/>
              </a:ext>
            </a:extLst>
          </a:blip>
          <a:srcRect l="6237" r="-4882"/>
          <a:stretch/>
        </p:blipFill>
        <p:spPr>
          <a:xfrm rot="4821585">
            <a:off x="457514" y="2154949"/>
            <a:ext cx="4833048" cy="3103997"/>
          </a:xfrm>
          <a:prstGeom prst="rect">
            <a:avLst/>
          </a:prstGeom>
        </p:spPr>
      </p:pic>
      <p:sp>
        <p:nvSpPr>
          <p:cNvPr id="10" name="TextBox 7">
            <a:extLst>
              <a:ext uri="{FF2B5EF4-FFF2-40B4-BE49-F238E27FC236}">
                <a16:creationId xmlns:a16="http://schemas.microsoft.com/office/drawing/2014/main" id="{D338D907-3A79-47D6-BF0E-A33D1783B34C}"/>
              </a:ext>
            </a:extLst>
          </p:cNvPr>
          <p:cNvSpPr txBox="1"/>
          <p:nvPr/>
        </p:nvSpPr>
        <p:spPr>
          <a:xfrm>
            <a:off x="5117244" y="2572973"/>
            <a:ext cx="3467616" cy="584775"/>
          </a:xfrm>
          <a:prstGeom prst="rect">
            <a:avLst/>
          </a:prstGeom>
          <a:noFill/>
        </p:spPr>
        <p:txBody>
          <a:bodyPr wrap="none" rtlCol="0">
            <a:spAutoFit/>
          </a:bodyPr>
          <a:lstStyle/>
          <a:p>
            <a:r>
              <a:rPr lang="en-US" altLang="zh-CN" sz="3200" dirty="0">
                <a:solidFill>
                  <a:schemeClr val="bg1"/>
                </a:solidFill>
                <a:cs typeface="+mn-ea"/>
                <a:sym typeface="+mn-lt"/>
              </a:rPr>
              <a:t>ADD TITLE TEXT</a:t>
            </a:r>
            <a:endParaRPr lang="zh-CN" altLang="en-US" sz="3200" dirty="0">
              <a:solidFill>
                <a:schemeClr val="bg1"/>
              </a:solidFill>
              <a:cs typeface="+mn-ea"/>
              <a:sym typeface="+mn-lt"/>
            </a:endParaRPr>
          </a:p>
        </p:txBody>
      </p:sp>
      <p:sp>
        <p:nvSpPr>
          <p:cNvPr id="12" name="文本框 11">
            <a:extLst>
              <a:ext uri="{FF2B5EF4-FFF2-40B4-BE49-F238E27FC236}">
                <a16:creationId xmlns:a16="http://schemas.microsoft.com/office/drawing/2014/main" id="{23445EF3-4A50-41A4-9D2F-8AED069D024F}"/>
              </a:ext>
            </a:extLst>
          </p:cNvPr>
          <p:cNvSpPr txBox="1"/>
          <p:nvPr/>
        </p:nvSpPr>
        <p:spPr>
          <a:xfrm>
            <a:off x="5117243" y="3794384"/>
            <a:ext cx="6227515" cy="1524007"/>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cxnSp>
        <p:nvCxnSpPr>
          <p:cNvPr id="13" name="直接连接符 12">
            <a:extLst>
              <a:ext uri="{FF2B5EF4-FFF2-40B4-BE49-F238E27FC236}">
                <a16:creationId xmlns:a16="http://schemas.microsoft.com/office/drawing/2014/main" id="{D2C69FCC-6B1C-4C22-BB61-4C2C38D3F968}"/>
              </a:ext>
            </a:extLst>
          </p:cNvPr>
          <p:cNvCxnSpPr/>
          <p:nvPr/>
        </p:nvCxnSpPr>
        <p:spPr>
          <a:xfrm>
            <a:off x="5226259" y="3358251"/>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6923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qt3node">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2938</TotalTime>
  <Words>1537</Words>
  <Application>Microsoft Office PowerPoint</Application>
  <PresentationFormat>宽屏</PresentationFormat>
  <Paragraphs>173</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Gill Sans</vt: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彩色商务</dc:title>
  <dc:creator>第一PPT</dc:creator>
  <cp:keywords>www.1ppt.com</cp:keywords>
  <dc:description>www.1ppt.com</dc:description>
  <cp:lastModifiedBy>之灵</cp:lastModifiedBy>
  <cp:revision>177</cp:revision>
  <dcterms:created xsi:type="dcterms:W3CDTF">2019-07-04T08:14:45Z</dcterms:created>
  <dcterms:modified xsi:type="dcterms:W3CDTF">2022-09-24T02:25:08Z</dcterms:modified>
</cp:coreProperties>
</file>